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242800" y="39243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78800" y="38481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779698" y="4438053"/>
            <a:ext cx="2009775" cy="99060"/>
          </a:xfrm>
          <a:custGeom>
            <a:avLst/>
            <a:gdLst/>
            <a:ahLst/>
            <a:cxnLst/>
            <a:rect l="l" t="t" r="r" b="b"/>
            <a:pathLst>
              <a:path w="2009775" h="99060">
                <a:moveTo>
                  <a:pt x="1949983" y="0"/>
                </a:moveTo>
                <a:lnTo>
                  <a:pt x="1926288" y="2921"/>
                </a:lnTo>
                <a:lnTo>
                  <a:pt x="1909964" y="9398"/>
                </a:lnTo>
                <a:lnTo>
                  <a:pt x="1889084" y="15748"/>
                </a:lnTo>
                <a:lnTo>
                  <a:pt x="1851723" y="18796"/>
                </a:lnTo>
                <a:lnTo>
                  <a:pt x="1848379" y="20794"/>
                </a:lnTo>
                <a:lnTo>
                  <a:pt x="1859465" y="28067"/>
                </a:lnTo>
                <a:lnTo>
                  <a:pt x="1863671" y="48895"/>
                </a:lnTo>
                <a:lnTo>
                  <a:pt x="1863703" y="49911"/>
                </a:lnTo>
                <a:lnTo>
                  <a:pt x="1858386" y="70993"/>
                </a:lnTo>
                <a:lnTo>
                  <a:pt x="1847383" y="78401"/>
                </a:lnTo>
                <a:lnTo>
                  <a:pt x="1852104" y="80899"/>
                </a:lnTo>
                <a:lnTo>
                  <a:pt x="1888488" y="83438"/>
                </a:lnTo>
                <a:lnTo>
                  <a:pt x="1910497" y="89788"/>
                </a:lnTo>
                <a:lnTo>
                  <a:pt x="1927780" y="96138"/>
                </a:lnTo>
                <a:lnTo>
                  <a:pt x="1949983" y="98933"/>
                </a:lnTo>
                <a:lnTo>
                  <a:pt x="1970684" y="96533"/>
                </a:lnTo>
                <a:lnTo>
                  <a:pt x="1970684" y="2255"/>
                </a:lnTo>
                <a:lnTo>
                  <a:pt x="1949983" y="0"/>
                </a:lnTo>
                <a:close/>
              </a:path>
              <a:path w="2009775" h="99060">
                <a:moveTo>
                  <a:pt x="55689" y="0"/>
                </a:moveTo>
                <a:lnTo>
                  <a:pt x="31852" y="4699"/>
                </a:lnTo>
                <a:lnTo>
                  <a:pt x="13428" y="17525"/>
                </a:lnTo>
                <a:lnTo>
                  <a:pt x="2213" y="36703"/>
                </a:lnTo>
                <a:lnTo>
                  <a:pt x="0" y="60579"/>
                </a:lnTo>
                <a:lnTo>
                  <a:pt x="7469" y="80772"/>
                </a:lnTo>
                <a:lnTo>
                  <a:pt x="21739" y="92202"/>
                </a:lnTo>
                <a:lnTo>
                  <a:pt x="39576" y="97155"/>
                </a:lnTo>
                <a:lnTo>
                  <a:pt x="57746" y="98298"/>
                </a:lnTo>
                <a:lnTo>
                  <a:pt x="82012" y="95631"/>
                </a:lnTo>
                <a:lnTo>
                  <a:pt x="99179" y="89535"/>
                </a:lnTo>
                <a:lnTo>
                  <a:pt x="121867" y="83438"/>
                </a:lnTo>
                <a:lnTo>
                  <a:pt x="162699" y="80772"/>
                </a:lnTo>
                <a:lnTo>
                  <a:pt x="163705" y="80187"/>
                </a:lnTo>
                <a:lnTo>
                  <a:pt x="151440" y="71120"/>
                </a:lnTo>
                <a:lnTo>
                  <a:pt x="147345" y="49911"/>
                </a:lnTo>
                <a:lnTo>
                  <a:pt x="147359" y="49403"/>
                </a:lnTo>
                <a:lnTo>
                  <a:pt x="152707" y="28067"/>
                </a:lnTo>
                <a:lnTo>
                  <a:pt x="164735" y="20548"/>
                </a:lnTo>
                <a:lnTo>
                  <a:pt x="161404" y="18669"/>
                </a:lnTo>
                <a:lnTo>
                  <a:pt x="115591" y="15748"/>
                </a:lnTo>
                <a:lnTo>
                  <a:pt x="91187" y="9271"/>
                </a:lnTo>
                <a:lnTo>
                  <a:pt x="75463" y="2921"/>
                </a:lnTo>
                <a:lnTo>
                  <a:pt x="55689" y="0"/>
                </a:lnTo>
                <a:close/>
              </a:path>
              <a:path w="2009775" h="99060">
                <a:moveTo>
                  <a:pt x="1970684" y="2255"/>
                </a:moveTo>
                <a:lnTo>
                  <a:pt x="1970684" y="96533"/>
                </a:lnTo>
                <a:lnTo>
                  <a:pt x="1975181" y="96012"/>
                </a:lnTo>
                <a:lnTo>
                  <a:pt x="1994184" y="86741"/>
                </a:lnTo>
                <a:lnTo>
                  <a:pt x="2006002" y="71120"/>
                </a:lnTo>
                <a:lnTo>
                  <a:pt x="2009648" y="48895"/>
                </a:lnTo>
                <a:lnTo>
                  <a:pt x="2005768" y="27305"/>
                </a:lnTo>
                <a:lnTo>
                  <a:pt x="1995103" y="12065"/>
                </a:lnTo>
                <a:lnTo>
                  <a:pt x="1976793" y="2921"/>
                </a:lnTo>
                <a:lnTo>
                  <a:pt x="1970684" y="2255"/>
                </a:lnTo>
                <a:close/>
              </a:path>
              <a:path w="2009775" h="99060">
                <a:moveTo>
                  <a:pt x="720142" y="75184"/>
                </a:moveTo>
                <a:lnTo>
                  <a:pt x="473363" y="75184"/>
                </a:lnTo>
                <a:lnTo>
                  <a:pt x="492383" y="75437"/>
                </a:lnTo>
                <a:lnTo>
                  <a:pt x="511403" y="77343"/>
                </a:lnTo>
                <a:lnTo>
                  <a:pt x="532405" y="80645"/>
                </a:lnTo>
                <a:lnTo>
                  <a:pt x="555869" y="83566"/>
                </a:lnTo>
                <a:lnTo>
                  <a:pt x="578547" y="84455"/>
                </a:lnTo>
                <a:lnTo>
                  <a:pt x="597192" y="81915"/>
                </a:lnTo>
                <a:lnTo>
                  <a:pt x="612456" y="79121"/>
                </a:lnTo>
                <a:lnTo>
                  <a:pt x="725512" y="79121"/>
                </a:lnTo>
                <a:lnTo>
                  <a:pt x="720142" y="75184"/>
                </a:lnTo>
                <a:close/>
              </a:path>
              <a:path w="2009775" h="99060">
                <a:moveTo>
                  <a:pt x="725512" y="79121"/>
                </a:moveTo>
                <a:lnTo>
                  <a:pt x="612456" y="79121"/>
                </a:lnTo>
                <a:lnTo>
                  <a:pt x="627449" y="79629"/>
                </a:lnTo>
                <a:lnTo>
                  <a:pt x="642633" y="81534"/>
                </a:lnTo>
                <a:lnTo>
                  <a:pt x="658469" y="83185"/>
                </a:lnTo>
                <a:lnTo>
                  <a:pt x="674253" y="83312"/>
                </a:lnTo>
                <a:lnTo>
                  <a:pt x="689598" y="82296"/>
                </a:lnTo>
                <a:lnTo>
                  <a:pt x="705670" y="81025"/>
                </a:lnTo>
                <a:lnTo>
                  <a:pt x="723633" y="80391"/>
                </a:lnTo>
                <a:lnTo>
                  <a:pt x="725557" y="79154"/>
                </a:lnTo>
                <a:close/>
              </a:path>
              <a:path w="2009775" h="99060">
                <a:moveTo>
                  <a:pt x="1835303" y="72009"/>
                </a:moveTo>
                <a:lnTo>
                  <a:pt x="1508209" y="72009"/>
                </a:lnTo>
                <a:lnTo>
                  <a:pt x="1536109" y="74422"/>
                </a:lnTo>
                <a:lnTo>
                  <a:pt x="1558132" y="78740"/>
                </a:lnTo>
                <a:lnTo>
                  <a:pt x="1579372" y="81534"/>
                </a:lnTo>
                <a:lnTo>
                  <a:pt x="1603845" y="81787"/>
                </a:lnTo>
                <a:lnTo>
                  <a:pt x="1630416" y="80772"/>
                </a:lnTo>
                <a:lnTo>
                  <a:pt x="1678508" y="77850"/>
                </a:lnTo>
                <a:lnTo>
                  <a:pt x="1753981" y="77724"/>
                </a:lnTo>
                <a:lnTo>
                  <a:pt x="1764770" y="76200"/>
                </a:lnTo>
                <a:lnTo>
                  <a:pt x="1776071" y="75057"/>
                </a:lnTo>
                <a:lnTo>
                  <a:pt x="1787374" y="74295"/>
                </a:lnTo>
                <a:lnTo>
                  <a:pt x="1799069" y="74041"/>
                </a:lnTo>
                <a:lnTo>
                  <a:pt x="1839143" y="74041"/>
                </a:lnTo>
                <a:lnTo>
                  <a:pt x="1835303" y="72009"/>
                </a:lnTo>
                <a:close/>
              </a:path>
              <a:path w="2009775" h="99060">
                <a:moveTo>
                  <a:pt x="1281088" y="75692"/>
                </a:moveTo>
                <a:lnTo>
                  <a:pt x="1008606" y="75692"/>
                </a:lnTo>
                <a:lnTo>
                  <a:pt x="1037008" y="77216"/>
                </a:lnTo>
                <a:lnTo>
                  <a:pt x="1062482" y="79756"/>
                </a:lnTo>
                <a:lnTo>
                  <a:pt x="1079461" y="81153"/>
                </a:lnTo>
                <a:lnTo>
                  <a:pt x="1098909" y="80518"/>
                </a:lnTo>
                <a:lnTo>
                  <a:pt x="1128802" y="79121"/>
                </a:lnTo>
                <a:lnTo>
                  <a:pt x="1179753" y="75946"/>
                </a:lnTo>
                <a:lnTo>
                  <a:pt x="1281491" y="75946"/>
                </a:lnTo>
                <a:lnTo>
                  <a:pt x="1281088" y="75692"/>
                </a:lnTo>
                <a:close/>
              </a:path>
              <a:path w="2009775" h="99060">
                <a:moveTo>
                  <a:pt x="168148" y="18415"/>
                </a:moveTo>
                <a:lnTo>
                  <a:pt x="164897" y="20447"/>
                </a:lnTo>
                <a:lnTo>
                  <a:pt x="178517" y="28321"/>
                </a:lnTo>
                <a:lnTo>
                  <a:pt x="184595" y="49403"/>
                </a:lnTo>
                <a:lnTo>
                  <a:pt x="184607" y="49911"/>
                </a:lnTo>
                <a:lnTo>
                  <a:pt x="179511" y="70993"/>
                </a:lnTo>
                <a:lnTo>
                  <a:pt x="163705" y="80187"/>
                </a:lnTo>
                <a:lnTo>
                  <a:pt x="164668" y="80899"/>
                </a:lnTo>
                <a:lnTo>
                  <a:pt x="184503" y="80263"/>
                </a:lnTo>
                <a:lnTo>
                  <a:pt x="198413" y="78867"/>
                </a:lnTo>
                <a:lnTo>
                  <a:pt x="209239" y="77343"/>
                </a:lnTo>
                <a:lnTo>
                  <a:pt x="219824" y="76708"/>
                </a:lnTo>
                <a:lnTo>
                  <a:pt x="291098" y="76708"/>
                </a:lnTo>
                <a:lnTo>
                  <a:pt x="291922" y="76581"/>
                </a:lnTo>
                <a:lnTo>
                  <a:pt x="315097" y="75311"/>
                </a:lnTo>
                <a:lnTo>
                  <a:pt x="470789" y="75311"/>
                </a:lnTo>
                <a:lnTo>
                  <a:pt x="473363" y="75184"/>
                </a:lnTo>
                <a:lnTo>
                  <a:pt x="720142" y="75184"/>
                </a:lnTo>
                <a:lnTo>
                  <a:pt x="714252" y="70866"/>
                </a:lnTo>
                <a:lnTo>
                  <a:pt x="709824" y="49911"/>
                </a:lnTo>
                <a:lnTo>
                  <a:pt x="709863" y="48895"/>
                </a:lnTo>
                <a:lnTo>
                  <a:pt x="713237" y="30987"/>
                </a:lnTo>
                <a:lnTo>
                  <a:pt x="602399" y="30987"/>
                </a:lnTo>
                <a:lnTo>
                  <a:pt x="571628" y="28321"/>
                </a:lnTo>
                <a:lnTo>
                  <a:pt x="277317" y="28321"/>
                </a:lnTo>
                <a:lnTo>
                  <a:pt x="257334" y="27305"/>
                </a:lnTo>
                <a:lnTo>
                  <a:pt x="201821" y="20828"/>
                </a:lnTo>
                <a:lnTo>
                  <a:pt x="195146" y="20066"/>
                </a:lnTo>
                <a:lnTo>
                  <a:pt x="168148" y="18415"/>
                </a:lnTo>
                <a:close/>
              </a:path>
              <a:path w="2009775" h="99060">
                <a:moveTo>
                  <a:pt x="811725" y="77597"/>
                </a:moveTo>
                <a:lnTo>
                  <a:pt x="765286" y="77597"/>
                </a:lnTo>
                <a:lnTo>
                  <a:pt x="776744" y="79756"/>
                </a:lnTo>
                <a:lnTo>
                  <a:pt x="791416" y="80772"/>
                </a:lnTo>
                <a:lnTo>
                  <a:pt x="808940" y="78105"/>
                </a:lnTo>
                <a:lnTo>
                  <a:pt x="811725" y="77597"/>
                </a:lnTo>
                <a:close/>
              </a:path>
              <a:path w="2009775" h="99060">
                <a:moveTo>
                  <a:pt x="1839143" y="74041"/>
                </a:moveTo>
                <a:lnTo>
                  <a:pt x="1799069" y="74041"/>
                </a:lnTo>
                <a:lnTo>
                  <a:pt x="1810640" y="75057"/>
                </a:lnTo>
                <a:lnTo>
                  <a:pt x="1832677" y="79629"/>
                </a:lnTo>
                <a:lnTo>
                  <a:pt x="1843862" y="80772"/>
                </a:lnTo>
                <a:lnTo>
                  <a:pt x="1847383" y="78401"/>
                </a:lnTo>
                <a:lnTo>
                  <a:pt x="1839143" y="74041"/>
                </a:lnTo>
                <a:close/>
              </a:path>
              <a:path w="2009775" h="99060">
                <a:moveTo>
                  <a:pt x="726084" y="18669"/>
                </a:moveTo>
                <a:lnTo>
                  <a:pt x="725060" y="19469"/>
                </a:lnTo>
                <a:lnTo>
                  <a:pt x="739190" y="28067"/>
                </a:lnTo>
                <a:lnTo>
                  <a:pt x="744083" y="48895"/>
                </a:lnTo>
                <a:lnTo>
                  <a:pt x="744170" y="49530"/>
                </a:lnTo>
                <a:lnTo>
                  <a:pt x="738853" y="70612"/>
                </a:lnTo>
                <a:lnTo>
                  <a:pt x="725557" y="79154"/>
                </a:lnTo>
                <a:lnTo>
                  <a:pt x="727417" y="80518"/>
                </a:lnTo>
                <a:lnTo>
                  <a:pt x="742604" y="79629"/>
                </a:lnTo>
                <a:lnTo>
                  <a:pt x="754567" y="78105"/>
                </a:lnTo>
                <a:lnTo>
                  <a:pt x="765286" y="77597"/>
                </a:lnTo>
                <a:lnTo>
                  <a:pt x="811725" y="77597"/>
                </a:lnTo>
                <a:lnTo>
                  <a:pt x="827038" y="74803"/>
                </a:lnTo>
                <a:lnTo>
                  <a:pt x="843432" y="73660"/>
                </a:lnTo>
                <a:lnTo>
                  <a:pt x="1277859" y="73660"/>
                </a:lnTo>
                <a:lnTo>
                  <a:pt x="1273016" y="70612"/>
                </a:lnTo>
                <a:lnTo>
                  <a:pt x="1268291" y="49403"/>
                </a:lnTo>
                <a:lnTo>
                  <a:pt x="1273959" y="29718"/>
                </a:lnTo>
                <a:lnTo>
                  <a:pt x="1106492" y="29718"/>
                </a:lnTo>
                <a:lnTo>
                  <a:pt x="1088237" y="28321"/>
                </a:lnTo>
                <a:lnTo>
                  <a:pt x="1072281" y="26543"/>
                </a:lnTo>
                <a:lnTo>
                  <a:pt x="1052047" y="26035"/>
                </a:lnTo>
                <a:lnTo>
                  <a:pt x="1031525" y="26035"/>
                </a:lnTo>
                <a:lnTo>
                  <a:pt x="1014704" y="25781"/>
                </a:lnTo>
                <a:lnTo>
                  <a:pt x="1000280" y="25146"/>
                </a:lnTo>
                <a:lnTo>
                  <a:pt x="980821" y="23875"/>
                </a:lnTo>
                <a:lnTo>
                  <a:pt x="973173" y="23241"/>
                </a:lnTo>
                <a:lnTo>
                  <a:pt x="860691" y="23241"/>
                </a:lnTo>
                <a:lnTo>
                  <a:pt x="842561" y="23113"/>
                </a:lnTo>
                <a:lnTo>
                  <a:pt x="824041" y="22606"/>
                </a:lnTo>
                <a:lnTo>
                  <a:pt x="788695" y="20955"/>
                </a:lnTo>
                <a:lnTo>
                  <a:pt x="772836" y="19938"/>
                </a:lnTo>
                <a:lnTo>
                  <a:pt x="742114" y="18796"/>
                </a:lnTo>
                <a:lnTo>
                  <a:pt x="726084" y="18669"/>
                </a:lnTo>
                <a:close/>
              </a:path>
              <a:path w="2009775" h="99060">
                <a:moveTo>
                  <a:pt x="1281491" y="75946"/>
                </a:moveTo>
                <a:lnTo>
                  <a:pt x="1179753" y="75946"/>
                </a:lnTo>
                <a:lnTo>
                  <a:pt x="1198618" y="76073"/>
                </a:lnTo>
                <a:lnTo>
                  <a:pt x="1256616" y="79629"/>
                </a:lnTo>
                <a:lnTo>
                  <a:pt x="1283411" y="80518"/>
                </a:lnTo>
                <a:lnTo>
                  <a:pt x="1286170" y="78890"/>
                </a:lnTo>
                <a:lnTo>
                  <a:pt x="1281491" y="75946"/>
                </a:lnTo>
                <a:close/>
              </a:path>
              <a:path w="2009775" h="99060">
                <a:moveTo>
                  <a:pt x="1291501" y="18415"/>
                </a:moveTo>
                <a:lnTo>
                  <a:pt x="1287229" y="20830"/>
                </a:lnTo>
                <a:lnTo>
                  <a:pt x="1298666" y="28067"/>
                </a:lnTo>
                <a:lnTo>
                  <a:pt x="1304490" y="48895"/>
                </a:lnTo>
                <a:lnTo>
                  <a:pt x="1304522" y="49911"/>
                </a:lnTo>
                <a:lnTo>
                  <a:pt x="1299988" y="70738"/>
                </a:lnTo>
                <a:lnTo>
                  <a:pt x="1286170" y="78890"/>
                </a:lnTo>
                <a:lnTo>
                  <a:pt x="1288554" y="80391"/>
                </a:lnTo>
                <a:lnTo>
                  <a:pt x="1310970" y="79629"/>
                </a:lnTo>
                <a:lnTo>
                  <a:pt x="1369102" y="76454"/>
                </a:lnTo>
                <a:lnTo>
                  <a:pt x="1394167" y="75692"/>
                </a:lnTo>
                <a:lnTo>
                  <a:pt x="1464477" y="75692"/>
                </a:lnTo>
                <a:lnTo>
                  <a:pt x="1508209" y="72009"/>
                </a:lnTo>
                <a:lnTo>
                  <a:pt x="1835303" y="72009"/>
                </a:lnTo>
                <a:lnTo>
                  <a:pt x="1834103" y="71374"/>
                </a:lnTo>
                <a:lnTo>
                  <a:pt x="1829149" y="49911"/>
                </a:lnTo>
                <a:lnTo>
                  <a:pt x="1834854" y="30861"/>
                </a:lnTo>
                <a:lnTo>
                  <a:pt x="1511185" y="30861"/>
                </a:lnTo>
                <a:lnTo>
                  <a:pt x="1491374" y="29337"/>
                </a:lnTo>
                <a:lnTo>
                  <a:pt x="1477595" y="27050"/>
                </a:lnTo>
                <a:lnTo>
                  <a:pt x="1475596" y="26670"/>
                </a:lnTo>
                <a:lnTo>
                  <a:pt x="1382572" y="26670"/>
                </a:lnTo>
                <a:lnTo>
                  <a:pt x="1367517" y="25400"/>
                </a:lnTo>
                <a:lnTo>
                  <a:pt x="1343818" y="22606"/>
                </a:lnTo>
                <a:lnTo>
                  <a:pt x="1316728" y="19685"/>
                </a:lnTo>
                <a:lnTo>
                  <a:pt x="1291501" y="18415"/>
                </a:lnTo>
                <a:close/>
              </a:path>
              <a:path w="2009775" h="99060">
                <a:moveTo>
                  <a:pt x="164735" y="20548"/>
                </a:moveTo>
                <a:lnTo>
                  <a:pt x="152707" y="28067"/>
                </a:lnTo>
                <a:lnTo>
                  <a:pt x="147359" y="49403"/>
                </a:lnTo>
                <a:lnTo>
                  <a:pt x="147345" y="49911"/>
                </a:lnTo>
                <a:lnTo>
                  <a:pt x="151440" y="71120"/>
                </a:lnTo>
                <a:lnTo>
                  <a:pt x="163705" y="80187"/>
                </a:lnTo>
                <a:lnTo>
                  <a:pt x="179511" y="70993"/>
                </a:lnTo>
                <a:lnTo>
                  <a:pt x="184607" y="49911"/>
                </a:lnTo>
                <a:lnTo>
                  <a:pt x="184595" y="49403"/>
                </a:lnTo>
                <a:lnTo>
                  <a:pt x="178517" y="28321"/>
                </a:lnTo>
                <a:lnTo>
                  <a:pt x="164735" y="20548"/>
                </a:lnTo>
                <a:close/>
              </a:path>
              <a:path w="2009775" h="99060">
                <a:moveTo>
                  <a:pt x="725060" y="19469"/>
                </a:moveTo>
                <a:lnTo>
                  <a:pt x="713739" y="28321"/>
                </a:lnTo>
                <a:lnTo>
                  <a:pt x="709863" y="48895"/>
                </a:lnTo>
                <a:lnTo>
                  <a:pt x="709824" y="49911"/>
                </a:lnTo>
                <a:lnTo>
                  <a:pt x="714252" y="70866"/>
                </a:lnTo>
                <a:lnTo>
                  <a:pt x="725557" y="79154"/>
                </a:lnTo>
                <a:lnTo>
                  <a:pt x="738853" y="70612"/>
                </a:lnTo>
                <a:lnTo>
                  <a:pt x="744170" y="49530"/>
                </a:lnTo>
                <a:lnTo>
                  <a:pt x="744083" y="48895"/>
                </a:lnTo>
                <a:lnTo>
                  <a:pt x="739190" y="28067"/>
                </a:lnTo>
                <a:lnTo>
                  <a:pt x="725060" y="19469"/>
                </a:lnTo>
                <a:close/>
              </a:path>
              <a:path w="2009775" h="99060">
                <a:moveTo>
                  <a:pt x="470789" y="75311"/>
                </a:moveTo>
                <a:lnTo>
                  <a:pt x="315097" y="75311"/>
                </a:lnTo>
                <a:lnTo>
                  <a:pt x="401543" y="79121"/>
                </a:lnTo>
                <a:lnTo>
                  <a:pt x="439305" y="77850"/>
                </a:lnTo>
                <a:lnTo>
                  <a:pt x="455339" y="76073"/>
                </a:lnTo>
                <a:lnTo>
                  <a:pt x="470789" y="75311"/>
                </a:lnTo>
                <a:close/>
              </a:path>
              <a:path w="2009775" h="99060">
                <a:moveTo>
                  <a:pt x="1287229" y="20830"/>
                </a:moveTo>
                <a:lnTo>
                  <a:pt x="1274435" y="28067"/>
                </a:lnTo>
                <a:lnTo>
                  <a:pt x="1268438" y="48895"/>
                </a:lnTo>
                <a:lnTo>
                  <a:pt x="1268405" y="49911"/>
                </a:lnTo>
                <a:lnTo>
                  <a:pt x="1273016" y="70612"/>
                </a:lnTo>
                <a:lnTo>
                  <a:pt x="1286170" y="78890"/>
                </a:lnTo>
                <a:lnTo>
                  <a:pt x="1299988" y="70738"/>
                </a:lnTo>
                <a:lnTo>
                  <a:pt x="1304632" y="49403"/>
                </a:lnTo>
                <a:lnTo>
                  <a:pt x="1298666" y="28067"/>
                </a:lnTo>
                <a:lnTo>
                  <a:pt x="1287229" y="20830"/>
                </a:lnTo>
                <a:close/>
              </a:path>
              <a:path w="2009775" h="99060">
                <a:moveTo>
                  <a:pt x="291098" y="76708"/>
                </a:moveTo>
                <a:lnTo>
                  <a:pt x="219824" y="76708"/>
                </a:lnTo>
                <a:lnTo>
                  <a:pt x="256563" y="78612"/>
                </a:lnTo>
                <a:lnTo>
                  <a:pt x="277097" y="78867"/>
                </a:lnTo>
                <a:lnTo>
                  <a:pt x="291098" y="76708"/>
                </a:lnTo>
                <a:close/>
              </a:path>
              <a:path w="2009775" h="99060">
                <a:moveTo>
                  <a:pt x="1753981" y="77724"/>
                </a:moveTo>
                <a:lnTo>
                  <a:pt x="1698854" y="77724"/>
                </a:lnTo>
                <a:lnTo>
                  <a:pt x="1719519" y="78486"/>
                </a:lnTo>
                <a:lnTo>
                  <a:pt x="1738322" y="78867"/>
                </a:lnTo>
                <a:lnTo>
                  <a:pt x="1753082" y="77850"/>
                </a:lnTo>
                <a:lnTo>
                  <a:pt x="1753981" y="77724"/>
                </a:lnTo>
                <a:close/>
              </a:path>
              <a:path w="2009775" h="99060">
                <a:moveTo>
                  <a:pt x="1279675" y="74803"/>
                </a:moveTo>
                <a:lnTo>
                  <a:pt x="919662" y="74803"/>
                </a:lnTo>
                <a:lnTo>
                  <a:pt x="939195" y="76962"/>
                </a:lnTo>
                <a:lnTo>
                  <a:pt x="960506" y="78612"/>
                </a:lnTo>
                <a:lnTo>
                  <a:pt x="1008606" y="75692"/>
                </a:lnTo>
                <a:lnTo>
                  <a:pt x="1281088" y="75692"/>
                </a:lnTo>
                <a:lnTo>
                  <a:pt x="1279675" y="74803"/>
                </a:lnTo>
                <a:close/>
              </a:path>
              <a:path w="2009775" h="99060">
                <a:moveTo>
                  <a:pt x="1848379" y="20794"/>
                </a:moveTo>
                <a:lnTo>
                  <a:pt x="1835577" y="28448"/>
                </a:lnTo>
                <a:lnTo>
                  <a:pt x="1829149" y="49911"/>
                </a:lnTo>
                <a:lnTo>
                  <a:pt x="1834103" y="71374"/>
                </a:lnTo>
                <a:lnTo>
                  <a:pt x="1847383" y="78401"/>
                </a:lnTo>
                <a:lnTo>
                  <a:pt x="1858386" y="70993"/>
                </a:lnTo>
                <a:lnTo>
                  <a:pt x="1863703" y="49911"/>
                </a:lnTo>
                <a:lnTo>
                  <a:pt x="1863671" y="48895"/>
                </a:lnTo>
                <a:lnTo>
                  <a:pt x="1859465" y="28067"/>
                </a:lnTo>
                <a:lnTo>
                  <a:pt x="1848379" y="20794"/>
                </a:lnTo>
                <a:close/>
              </a:path>
              <a:path w="2009775" h="99060">
                <a:moveTo>
                  <a:pt x="1464477" y="75692"/>
                </a:moveTo>
                <a:lnTo>
                  <a:pt x="1394167" y="75692"/>
                </a:lnTo>
                <a:lnTo>
                  <a:pt x="1430353" y="76708"/>
                </a:lnTo>
                <a:lnTo>
                  <a:pt x="1451514" y="76708"/>
                </a:lnTo>
                <a:lnTo>
                  <a:pt x="1464477" y="75692"/>
                </a:lnTo>
                <a:close/>
              </a:path>
              <a:path w="2009775" h="99060">
                <a:moveTo>
                  <a:pt x="1277859" y="73660"/>
                </a:moveTo>
                <a:lnTo>
                  <a:pt x="843432" y="73660"/>
                </a:lnTo>
                <a:lnTo>
                  <a:pt x="870791" y="76073"/>
                </a:lnTo>
                <a:lnTo>
                  <a:pt x="885326" y="76454"/>
                </a:lnTo>
                <a:lnTo>
                  <a:pt x="902665" y="74930"/>
                </a:lnTo>
                <a:lnTo>
                  <a:pt x="1279675" y="74803"/>
                </a:lnTo>
                <a:lnTo>
                  <a:pt x="1277859" y="73660"/>
                </a:lnTo>
                <a:close/>
              </a:path>
              <a:path w="2009775" h="99060">
                <a:moveTo>
                  <a:pt x="665721" y="20193"/>
                </a:moveTo>
                <a:lnTo>
                  <a:pt x="647717" y="20193"/>
                </a:lnTo>
                <a:lnTo>
                  <a:pt x="631807" y="24384"/>
                </a:lnTo>
                <a:lnTo>
                  <a:pt x="617024" y="29210"/>
                </a:lnTo>
                <a:lnTo>
                  <a:pt x="602399" y="30987"/>
                </a:lnTo>
                <a:lnTo>
                  <a:pt x="713237" y="30987"/>
                </a:lnTo>
                <a:lnTo>
                  <a:pt x="713739" y="28321"/>
                </a:lnTo>
                <a:lnTo>
                  <a:pt x="722185" y="21717"/>
                </a:lnTo>
                <a:lnTo>
                  <a:pt x="683127" y="21717"/>
                </a:lnTo>
                <a:lnTo>
                  <a:pt x="665721" y="20193"/>
                </a:lnTo>
                <a:close/>
              </a:path>
              <a:path w="2009775" h="99060">
                <a:moveTo>
                  <a:pt x="1612572" y="19050"/>
                </a:moveTo>
                <a:lnTo>
                  <a:pt x="1597290" y="20830"/>
                </a:lnTo>
                <a:lnTo>
                  <a:pt x="1586011" y="23368"/>
                </a:lnTo>
                <a:lnTo>
                  <a:pt x="1579270" y="25527"/>
                </a:lnTo>
                <a:lnTo>
                  <a:pt x="1573473" y="26924"/>
                </a:lnTo>
                <a:lnTo>
                  <a:pt x="1559529" y="29083"/>
                </a:lnTo>
                <a:lnTo>
                  <a:pt x="1538434" y="30861"/>
                </a:lnTo>
                <a:lnTo>
                  <a:pt x="1834854" y="30861"/>
                </a:lnTo>
                <a:lnTo>
                  <a:pt x="1835577" y="28448"/>
                </a:lnTo>
                <a:lnTo>
                  <a:pt x="1844500" y="23113"/>
                </a:lnTo>
                <a:lnTo>
                  <a:pt x="1809086" y="23113"/>
                </a:lnTo>
                <a:lnTo>
                  <a:pt x="1796110" y="22098"/>
                </a:lnTo>
                <a:lnTo>
                  <a:pt x="1792082" y="21590"/>
                </a:lnTo>
                <a:lnTo>
                  <a:pt x="1710677" y="21590"/>
                </a:lnTo>
                <a:lnTo>
                  <a:pt x="1700687" y="19685"/>
                </a:lnTo>
                <a:lnTo>
                  <a:pt x="1653976" y="19685"/>
                </a:lnTo>
                <a:lnTo>
                  <a:pt x="1631251" y="19177"/>
                </a:lnTo>
                <a:lnTo>
                  <a:pt x="1612572" y="19050"/>
                </a:lnTo>
                <a:close/>
              </a:path>
              <a:path w="2009775" h="99060">
                <a:moveTo>
                  <a:pt x="1169601" y="19050"/>
                </a:moveTo>
                <a:lnTo>
                  <a:pt x="1159840" y="20955"/>
                </a:lnTo>
                <a:lnTo>
                  <a:pt x="1145950" y="24892"/>
                </a:lnTo>
                <a:lnTo>
                  <a:pt x="1126948" y="28194"/>
                </a:lnTo>
                <a:lnTo>
                  <a:pt x="1106492" y="29718"/>
                </a:lnTo>
                <a:lnTo>
                  <a:pt x="1273959" y="29718"/>
                </a:lnTo>
                <a:lnTo>
                  <a:pt x="1274435" y="28067"/>
                </a:lnTo>
                <a:lnTo>
                  <a:pt x="1285662" y="21717"/>
                </a:lnTo>
                <a:lnTo>
                  <a:pt x="1212126" y="21717"/>
                </a:lnTo>
                <a:lnTo>
                  <a:pt x="1193456" y="21336"/>
                </a:lnTo>
                <a:lnTo>
                  <a:pt x="1180044" y="19812"/>
                </a:lnTo>
                <a:lnTo>
                  <a:pt x="1169601" y="19050"/>
                </a:lnTo>
                <a:close/>
              </a:path>
              <a:path w="2009775" h="99060">
                <a:moveTo>
                  <a:pt x="354533" y="15112"/>
                </a:moveTo>
                <a:lnTo>
                  <a:pt x="338648" y="17018"/>
                </a:lnTo>
                <a:lnTo>
                  <a:pt x="318673" y="20830"/>
                </a:lnTo>
                <a:lnTo>
                  <a:pt x="294352" y="25654"/>
                </a:lnTo>
                <a:lnTo>
                  <a:pt x="277317" y="28321"/>
                </a:lnTo>
                <a:lnTo>
                  <a:pt x="440851" y="28321"/>
                </a:lnTo>
                <a:lnTo>
                  <a:pt x="406136" y="23622"/>
                </a:lnTo>
                <a:lnTo>
                  <a:pt x="374369" y="17907"/>
                </a:lnTo>
                <a:lnTo>
                  <a:pt x="354533" y="15112"/>
                </a:lnTo>
                <a:close/>
              </a:path>
              <a:path w="2009775" h="99060">
                <a:moveTo>
                  <a:pt x="502697" y="25019"/>
                </a:moveTo>
                <a:lnTo>
                  <a:pt x="488555" y="25654"/>
                </a:lnTo>
                <a:lnTo>
                  <a:pt x="469531" y="28321"/>
                </a:lnTo>
                <a:lnTo>
                  <a:pt x="571628" y="28321"/>
                </a:lnTo>
                <a:lnTo>
                  <a:pt x="566069" y="27812"/>
                </a:lnTo>
                <a:lnTo>
                  <a:pt x="546418" y="26416"/>
                </a:lnTo>
                <a:lnTo>
                  <a:pt x="502697" y="25019"/>
                </a:lnTo>
                <a:close/>
              </a:path>
              <a:path w="2009775" h="99060">
                <a:moveTo>
                  <a:pt x="1453807" y="23241"/>
                </a:moveTo>
                <a:lnTo>
                  <a:pt x="1436320" y="23241"/>
                </a:lnTo>
                <a:lnTo>
                  <a:pt x="1415537" y="24511"/>
                </a:lnTo>
                <a:lnTo>
                  <a:pt x="1396080" y="26035"/>
                </a:lnTo>
                <a:lnTo>
                  <a:pt x="1382572" y="26670"/>
                </a:lnTo>
                <a:lnTo>
                  <a:pt x="1475596" y="26670"/>
                </a:lnTo>
                <a:lnTo>
                  <a:pt x="1466267" y="24892"/>
                </a:lnTo>
                <a:lnTo>
                  <a:pt x="1453807" y="23241"/>
                </a:lnTo>
                <a:close/>
              </a:path>
              <a:path w="2009775" h="99060">
                <a:moveTo>
                  <a:pt x="919375" y="18542"/>
                </a:moveTo>
                <a:lnTo>
                  <a:pt x="898609" y="19938"/>
                </a:lnTo>
                <a:lnTo>
                  <a:pt x="878492" y="22098"/>
                </a:lnTo>
                <a:lnTo>
                  <a:pt x="860691" y="23241"/>
                </a:lnTo>
                <a:lnTo>
                  <a:pt x="973173" y="23241"/>
                </a:lnTo>
                <a:lnTo>
                  <a:pt x="959408" y="22098"/>
                </a:lnTo>
                <a:lnTo>
                  <a:pt x="939126" y="19685"/>
                </a:lnTo>
                <a:lnTo>
                  <a:pt x="919375" y="18542"/>
                </a:lnTo>
                <a:close/>
              </a:path>
              <a:path w="2009775" h="99060">
                <a:moveTo>
                  <a:pt x="1844751" y="18415"/>
                </a:moveTo>
                <a:lnTo>
                  <a:pt x="1832604" y="19304"/>
                </a:lnTo>
                <a:lnTo>
                  <a:pt x="1820983" y="21462"/>
                </a:lnTo>
                <a:lnTo>
                  <a:pt x="1809086" y="23113"/>
                </a:lnTo>
                <a:lnTo>
                  <a:pt x="1844500" y="23113"/>
                </a:lnTo>
                <a:lnTo>
                  <a:pt x="1848379" y="20794"/>
                </a:lnTo>
                <a:lnTo>
                  <a:pt x="1844751" y="18415"/>
                </a:lnTo>
                <a:close/>
              </a:path>
              <a:path w="2009775" h="99060">
                <a:moveTo>
                  <a:pt x="723328" y="18415"/>
                </a:moveTo>
                <a:lnTo>
                  <a:pt x="710466" y="19304"/>
                </a:lnTo>
                <a:lnTo>
                  <a:pt x="697553" y="20955"/>
                </a:lnTo>
                <a:lnTo>
                  <a:pt x="683127" y="21717"/>
                </a:lnTo>
                <a:lnTo>
                  <a:pt x="722185" y="21717"/>
                </a:lnTo>
                <a:lnTo>
                  <a:pt x="725060" y="19469"/>
                </a:lnTo>
                <a:lnTo>
                  <a:pt x="723328" y="18415"/>
                </a:lnTo>
                <a:close/>
              </a:path>
              <a:path w="2009775" h="99060">
                <a:moveTo>
                  <a:pt x="1283411" y="18415"/>
                </a:moveTo>
                <a:lnTo>
                  <a:pt x="1263739" y="18796"/>
                </a:lnTo>
                <a:lnTo>
                  <a:pt x="1244549" y="19685"/>
                </a:lnTo>
                <a:lnTo>
                  <a:pt x="1226920" y="20830"/>
                </a:lnTo>
                <a:lnTo>
                  <a:pt x="1212126" y="21717"/>
                </a:lnTo>
                <a:lnTo>
                  <a:pt x="1285662" y="21717"/>
                </a:lnTo>
                <a:lnTo>
                  <a:pt x="1287229" y="20830"/>
                </a:lnTo>
                <a:lnTo>
                  <a:pt x="1283411" y="18415"/>
                </a:lnTo>
                <a:close/>
              </a:path>
              <a:path w="2009775" h="99060">
                <a:moveTo>
                  <a:pt x="1745119" y="20193"/>
                </a:moveTo>
                <a:lnTo>
                  <a:pt x="1732177" y="20447"/>
                </a:lnTo>
                <a:lnTo>
                  <a:pt x="1722045" y="21590"/>
                </a:lnTo>
                <a:lnTo>
                  <a:pt x="1792082" y="21590"/>
                </a:lnTo>
                <a:lnTo>
                  <a:pt x="1784026" y="20574"/>
                </a:lnTo>
                <a:lnTo>
                  <a:pt x="1759639" y="20574"/>
                </a:lnTo>
                <a:lnTo>
                  <a:pt x="1745119" y="20193"/>
                </a:lnTo>
                <a:close/>
              </a:path>
              <a:path w="2009775" h="99060">
                <a:moveTo>
                  <a:pt x="1772238" y="20320"/>
                </a:moveTo>
                <a:lnTo>
                  <a:pt x="1759639" y="20574"/>
                </a:lnTo>
                <a:lnTo>
                  <a:pt x="1784026" y="20574"/>
                </a:lnTo>
                <a:lnTo>
                  <a:pt x="1772238" y="20320"/>
                </a:lnTo>
                <a:close/>
              </a:path>
              <a:path w="2009775" h="99060">
                <a:moveTo>
                  <a:pt x="1682518" y="17780"/>
                </a:moveTo>
                <a:lnTo>
                  <a:pt x="1670116" y="18796"/>
                </a:lnTo>
                <a:lnTo>
                  <a:pt x="1653976" y="19685"/>
                </a:lnTo>
                <a:lnTo>
                  <a:pt x="1700687" y="19685"/>
                </a:lnTo>
                <a:lnTo>
                  <a:pt x="1694027" y="18415"/>
                </a:lnTo>
                <a:lnTo>
                  <a:pt x="1682518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682105" y="4316594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303" y="0"/>
                </a:moveTo>
                <a:lnTo>
                  <a:pt x="21274" y="402"/>
                </a:lnTo>
                <a:lnTo>
                  <a:pt x="14032" y="5819"/>
                </a:lnTo>
                <a:lnTo>
                  <a:pt x="10103" y="15459"/>
                </a:lnTo>
                <a:lnTo>
                  <a:pt x="9524" y="27721"/>
                </a:lnTo>
                <a:lnTo>
                  <a:pt x="12333" y="41004"/>
                </a:lnTo>
                <a:lnTo>
                  <a:pt x="14909" y="53622"/>
                </a:lnTo>
                <a:lnTo>
                  <a:pt x="14883" y="64893"/>
                </a:lnTo>
                <a:lnTo>
                  <a:pt x="14166" y="75144"/>
                </a:lnTo>
                <a:lnTo>
                  <a:pt x="14670" y="84705"/>
                </a:lnTo>
                <a:lnTo>
                  <a:pt x="15160" y="92609"/>
                </a:lnTo>
                <a:lnTo>
                  <a:pt x="13938" y="99440"/>
                </a:lnTo>
                <a:lnTo>
                  <a:pt x="11771" y="108275"/>
                </a:lnTo>
                <a:lnTo>
                  <a:pt x="9425" y="122195"/>
                </a:lnTo>
                <a:lnTo>
                  <a:pt x="7020" y="141782"/>
                </a:lnTo>
                <a:lnTo>
                  <a:pt x="5462" y="148873"/>
                </a:lnTo>
                <a:lnTo>
                  <a:pt x="1843" y="161806"/>
                </a:lnTo>
                <a:lnTo>
                  <a:pt x="0" y="176524"/>
                </a:lnTo>
                <a:lnTo>
                  <a:pt x="2383" y="186308"/>
                </a:lnTo>
                <a:lnTo>
                  <a:pt x="6004" y="192924"/>
                </a:lnTo>
                <a:lnTo>
                  <a:pt x="7875" y="198141"/>
                </a:lnTo>
                <a:lnTo>
                  <a:pt x="8342" y="204871"/>
                </a:lnTo>
                <a:lnTo>
                  <a:pt x="9426" y="214403"/>
                </a:lnTo>
                <a:lnTo>
                  <a:pt x="10656" y="225612"/>
                </a:lnTo>
                <a:lnTo>
                  <a:pt x="11558" y="237371"/>
                </a:lnTo>
                <a:lnTo>
                  <a:pt x="11501" y="247475"/>
                </a:lnTo>
                <a:lnTo>
                  <a:pt x="10952" y="255434"/>
                </a:lnTo>
                <a:lnTo>
                  <a:pt x="11094" y="262664"/>
                </a:lnTo>
                <a:lnTo>
                  <a:pt x="13108" y="270582"/>
                </a:lnTo>
                <a:lnTo>
                  <a:pt x="15235" y="278484"/>
                </a:lnTo>
                <a:lnTo>
                  <a:pt x="15103" y="285295"/>
                </a:lnTo>
                <a:lnTo>
                  <a:pt x="13003" y="292763"/>
                </a:lnTo>
                <a:lnTo>
                  <a:pt x="9222" y="302637"/>
                </a:lnTo>
                <a:lnTo>
                  <a:pt x="8990" y="314218"/>
                </a:lnTo>
                <a:lnTo>
                  <a:pt x="15222" y="324196"/>
                </a:lnTo>
                <a:lnTo>
                  <a:pt x="24770" y="330824"/>
                </a:lnTo>
                <a:lnTo>
                  <a:pt x="34482" y="332355"/>
                </a:lnTo>
                <a:lnTo>
                  <a:pt x="44085" y="327784"/>
                </a:lnTo>
                <a:lnTo>
                  <a:pt x="54053" y="318951"/>
                </a:lnTo>
                <a:lnTo>
                  <a:pt x="62782" y="308807"/>
                </a:lnTo>
                <a:lnTo>
                  <a:pt x="68670" y="300300"/>
                </a:lnTo>
                <a:lnTo>
                  <a:pt x="74022" y="294798"/>
                </a:lnTo>
                <a:lnTo>
                  <a:pt x="81362" y="290787"/>
                </a:lnTo>
                <a:lnTo>
                  <a:pt x="89396" y="286919"/>
                </a:lnTo>
                <a:lnTo>
                  <a:pt x="96826" y="281847"/>
                </a:lnTo>
                <a:lnTo>
                  <a:pt x="103016" y="275712"/>
                </a:lnTo>
                <a:lnTo>
                  <a:pt x="109061" y="270048"/>
                </a:lnTo>
                <a:lnTo>
                  <a:pt x="115838" y="265623"/>
                </a:lnTo>
                <a:lnTo>
                  <a:pt x="124220" y="263203"/>
                </a:lnTo>
                <a:lnTo>
                  <a:pt x="132897" y="259333"/>
                </a:lnTo>
                <a:lnTo>
                  <a:pt x="140752" y="252329"/>
                </a:lnTo>
                <a:lnTo>
                  <a:pt x="148498" y="245615"/>
                </a:lnTo>
                <a:lnTo>
                  <a:pt x="156846" y="242616"/>
                </a:lnTo>
                <a:lnTo>
                  <a:pt x="166707" y="239511"/>
                </a:lnTo>
                <a:lnTo>
                  <a:pt x="177460" y="232344"/>
                </a:lnTo>
                <a:lnTo>
                  <a:pt x="187520" y="224341"/>
                </a:lnTo>
                <a:lnTo>
                  <a:pt x="195302" y="218728"/>
                </a:lnTo>
                <a:lnTo>
                  <a:pt x="199768" y="214316"/>
                </a:lnTo>
                <a:lnTo>
                  <a:pt x="202736" y="208939"/>
                </a:lnTo>
                <a:lnTo>
                  <a:pt x="206941" y="204329"/>
                </a:lnTo>
                <a:lnTo>
                  <a:pt x="215114" y="202218"/>
                </a:lnTo>
                <a:lnTo>
                  <a:pt x="224069" y="201828"/>
                </a:lnTo>
                <a:lnTo>
                  <a:pt x="230073" y="201146"/>
                </a:lnTo>
                <a:lnTo>
                  <a:pt x="256248" y="178827"/>
                </a:lnTo>
                <a:lnTo>
                  <a:pt x="253773" y="160447"/>
                </a:lnTo>
                <a:lnTo>
                  <a:pt x="246632" y="149118"/>
                </a:lnTo>
                <a:lnTo>
                  <a:pt x="233812" y="142631"/>
                </a:lnTo>
                <a:lnTo>
                  <a:pt x="219901" y="138546"/>
                </a:lnTo>
                <a:lnTo>
                  <a:pt x="209488" y="134425"/>
                </a:lnTo>
                <a:lnTo>
                  <a:pt x="176585" y="111460"/>
                </a:lnTo>
                <a:lnTo>
                  <a:pt x="142673" y="84705"/>
                </a:lnTo>
                <a:lnTo>
                  <a:pt x="133668" y="76816"/>
                </a:lnTo>
                <a:lnTo>
                  <a:pt x="123244" y="70403"/>
                </a:lnTo>
                <a:lnTo>
                  <a:pt x="111803" y="64682"/>
                </a:lnTo>
                <a:lnTo>
                  <a:pt x="99747" y="58873"/>
                </a:lnTo>
                <a:lnTo>
                  <a:pt x="88453" y="51818"/>
                </a:lnTo>
                <a:lnTo>
                  <a:pt x="78327" y="43110"/>
                </a:lnTo>
                <a:lnTo>
                  <a:pt x="68713" y="33057"/>
                </a:lnTo>
                <a:lnTo>
                  <a:pt x="58955" y="21967"/>
                </a:lnTo>
                <a:lnTo>
                  <a:pt x="49161" y="11439"/>
                </a:lnTo>
                <a:lnTo>
                  <a:pt x="39605" y="3898"/>
                </a:lnTo>
                <a:lnTo>
                  <a:pt x="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50" y="3149600"/>
            <a:ext cx="2501900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9509" y="647700"/>
            <a:ext cx="8856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79968" y="3632200"/>
            <a:ext cx="6601459" cy="305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oonycor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71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1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7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7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7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7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7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7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11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8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11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965" y="6075057"/>
            <a:ext cx="2144534" cy="222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3800" y="6515100"/>
            <a:ext cx="4483735" cy="139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770"/>
              </a:lnSpc>
              <a:spcBef>
                <a:spcPts val="100"/>
              </a:spcBef>
            </a:pPr>
            <a:r>
              <a:rPr sz="3200" spc="130" dirty="0">
                <a:solidFill>
                  <a:srgbClr val="F05A28"/>
                </a:solidFill>
                <a:latin typeface="Noto Sans"/>
                <a:cs typeface="Noto Sans"/>
              </a:rPr>
              <a:t>Swetha</a:t>
            </a:r>
            <a:r>
              <a:rPr sz="3200" spc="114" dirty="0">
                <a:solidFill>
                  <a:srgbClr val="F05A28"/>
                </a:solidFill>
                <a:latin typeface="Noto Sans"/>
                <a:cs typeface="Noto Sans"/>
              </a:rPr>
              <a:t> Kolalapudi</a:t>
            </a:r>
            <a:endParaRPr sz="3200">
              <a:latin typeface="Noto Sans"/>
              <a:cs typeface="Noto Sans"/>
            </a:endParaRPr>
          </a:p>
          <a:p>
            <a:pPr marL="38100">
              <a:lnSpc>
                <a:spcPts val="2810"/>
              </a:lnSpc>
            </a:pPr>
            <a:r>
              <a:rPr sz="2400" spc="40" dirty="0">
                <a:latin typeface="Verdana"/>
                <a:cs typeface="Verdana"/>
              </a:rPr>
              <a:t>CO-FOUNDER,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LOONYCORN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600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www.loonycorn.com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4394200"/>
            <a:ext cx="943038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60" dirty="0">
                <a:solidFill>
                  <a:srgbClr val="171717"/>
                </a:solidFill>
                <a:latin typeface="Verdana"/>
                <a:cs typeface="Verdana"/>
              </a:rPr>
              <a:t>UNDERSTANDING </a:t>
            </a:r>
            <a:r>
              <a:rPr sz="3600" spc="-105" dirty="0">
                <a:solidFill>
                  <a:srgbClr val="171717"/>
                </a:solidFill>
                <a:latin typeface="Verdana"/>
                <a:cs typeface="Verdana"/>
              </a:rPr>
              <a:t>TASKS </a:t>
            </a:r>
            <a:r>
              <a:rPr sz="3600" spc="60" dirty="0">
                <a:solidFill>
                  <a:srgbClr val="171717"/>
                </a:solidFill>
                <a:latin typeface="Verdana"/>
                <a:cs typeface="Verdana"/>
              </a:rPr>
              <a:t>PERFORMED</a:t>
            </a:r>
            <a:r>
              <a:rPr sz="3600" spc="-994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145" dirty="0">
                <a:solidFill>
                  <a:srgbClr val="171717"/>
                </a:solidFill>
                <a:latin typeface="Verdana"/>
                <a:cs typeface="Verdana"/>
              </a:rPr>
              <a:t>BY  </a:t>
            </a:r>
            <a:r>
              <a:rPr sz="3600" spc="-20" dirty="0">
                <a:solidFill>
                  <a:srgbClr val="171717"/>
                </a:solidFill>
                <a:latin typeface="Verdana"/>
                <a:cs typeface="Verdana"/>
              </a:rPr>
              <a:t>RECOMMENDATION</a:t>
            </a:r>
            <a:r>
              <a:rPr sz="3600" spc="-37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171717"/>
                </a:solidFill>
                <a:latin typeface="Verdana"/>
                <a:cs typeface="Verdana"/>
              </a:rPr>
              <a:t>SYSTEMS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079500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35" dirty="0">
                <a:solidFill>
                  <a:srgbClr val="171717"/>
                </a:solidFill>
                <a:latin typeface="Verdana"/>
                <a:cs typeface="Verdana"/>
              </a:rPr>
              <a:t>Understanding </a:t>
            </a:r>
            <a:r>
              <a:rPr sz="6000" spc="-90" dirty="0">
                <a:solidFill>
                  <a:srgbClr val="171717"/>
                </a:solidFill>
                <a:latin typeface="Verdana"/>
                <a:cs typeface="Verdana"/>
              </a:rPr>
              <a:t>Algorithms</a:t>
            </a:r>
            <a:r>
              <a:rPr sz="6000" spc="-115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110" dirty="0">
                <a:solidFill>
                  <a:srgbClr val="171717"/>
                </a:solidFill>
                <a:latin typeface="Verdana"/>
                <a:cs typeface="Verdana"/>
              </a:rPr>
              <a:t>for  </a:t>
            </a:r>
            <a:r>
              <a:rPr sz="6000" spc="-120" dirty="0">
                <a:solidFill>
                  <a:srgbClr val="171717"/>
                </a:solidFill>
                <a:latin typeface="Verdana"/>
                <a:cs typeface="Verdana"/>
              </a:rPr>
              <a:t>Recommendation</a:t>
            </a:r>
            <a:r>
              <a:rPr sz="6000" spc="-63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6000" spc="-275" dirty="0">
                <a:solidFill>
                  <a:srgbClr val="171717"/>
                </a:solidFill>
                <a:latin typeface="Verdana"/>
                <a:cs typeface="Verdana"/>
              </a:rPr>
              <a:t>Systems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400" y="31115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6100" y="5016500"/>
            <a:ext cx="14478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300" y="4826000"/>
            <a:ext cx="12700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00" y="30353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5135" y="2532926"/>
            <a:ext cx="3012937" cy="408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58100" y="2895600"/>
            <a:ext cx="7289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solidFill>
                  <a:srgbClr val="000000"/>
                </a:solidFill>
                <a:latin typeface="Noto Sans"/>
                <a:cs typeface="Noto Sans"/>
              </a:rPr>
              <a:t>Some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are </a:t>
            </a:r>
            <a:r>
              <a:rPr sz="3200" spc="65" dirty="0">
                <a:solidFill>
                  <a:srgbClr val="000000"/>
                </a:solidFill>
                <a:latin typeface="Noto Sans"/>
                <a:cs typeface="Noto Sans"/>
              </a:rPr>
              <a:t>similar </a:t>
            </a:r>
            <a:r>
              <a:rPr sz="3200" spc="45" dirty="0">
                <a:solidFill>
                  <a:srgbClr val="000000"/>
                </a:solidFill>
                <a:latin typeface="Noto Sans"/>
                <a:cs typeface="Noto Sans"/>
              </a:rPr>
              <a:t>in</a:t>
            </a:r>
            <a:r>
              <a:rPr sz="3200" spc="18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nature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6700" y="4406900"/>
            <a:ext cx="4714240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Noto Sans"/>
                <a:cs typeface="Noto Sans"/>
              </a:rPr>
              <a:t>This </a:t>
            </a:r>
            <a:r>
              <a:rPr sz="3200" spc="75" dirty="0">
                <a:latin typeface="Noto Sans"/>
                <a:cs typeface="Noto Sans"/>
              </a:rPr>
              <a:t>is </a:t>
            </a:r>
            <a:r>
              <a:rPr sz="3200" spc="70" dirty="0">
                <a:latin typeface="Noto Sans"/>
                <a:cs typeface="Noto Sans"/>
              </a:rPr>
              <a:t>measured</a:t>
            </a:r>
            <a:r>
              <a:rPr sz="3200" spc="150" dirty="0">
                <a:latin typeface="Noto Sans"/>
                <a:cs typeface="Noto Sans"/>
              </a:rPr>
              <a:t> </a:t>
            </a:r>
            <a:r>
              <a:rPr sz="3200" spc="65" dirty="0">
                <a:latin typeface="Noto Sans"/>
                <a:cs typeface="Noto Sans"/>
              </a:rPr>
              <a:t>using</a:t>
            </a:r>
            <a:endParaRPr sz="3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</a:pPr>
            <a:r>
              <a:rPr sz="4400" spc="160" dirty="0">
                <a:solidFill>
                  <a:srgbClr val="F15B2A"/>
                </a:solidFill>
                <a:latin typeface="Noto Sans"/>
                <a:cs typeface="Noto Sans"/>
              </a:rPr>
              <a:t>P</a:t>
            </a:r>
            <a:r>
              <a:rPr sz="4400" spc="30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400" spc="210" dirty="0">
                <a:solidFill>
                  <a:srgbClr val="F15B2A"/>
                </a:solidFill>
                <a:latin typeface="Noto Sans"/>
                <a:cs typeface="Noto Sans"/>
              </a:rPr>
              <a:t>oduct-P</a:t>
            </a:r>
            <a:r>
              <a:rPr sz="4400" spc="90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400" spc="185" dirty="0">
                <a:solidFill>
                  <a:srgbClr val="F15B2A"/>
                </a:solidFill>
                <a:latin typeface="Noto Sans"/>
                <a:cs typeface="Noto Sans"/>
              </a:rPr>
              <a:t>oduct  </a:t>
            </a:r>
            <a:r>
              <a:rPr sz="4400" spc="145" dirty="0">
                <a:solidFill>
                  <a:srgbClr val="F15B2A"/>
                </a:solidFill>
                <a:latin typeface="Noto Sans"/>
                <a:cs typeface="Noto Sans"/>
              </a:rPr>
              <a:t>Relationships</a:t>
            </a:r>
            <a:endParaRPr sz="4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400" y="31115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6100" y="5016500"/>
            <a:ext cx="14478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300" y="4826000"/>
            <a:ext cx="12700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00" y="30353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090" y="2865443"/>
            <a:ext cx="5498440" cy="340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58100" y="2882900"/>
            <a:ext cx="6882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solidFill>
                  <a:srgbClr val="000000"/>
                </a:solidFill>
                <a:latin typeface="Noto Sans"/>
                <a:cs typeface="Noto Sans"/>
              </a:rPr>
              <a:t>Some </a:t>
            </a:r>
            <a:r>
              <a:rPr sz="3200" spc="140" dirty="0">
                <a:solidFill>
                  <a:srgbClr val="000000"/>
                </a:solidFill>
                <a:latin typeface="Noto Sans"/>
                <a:cs typeface="Noto Sans"/>
              </a:rPr>
              <a:t>people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are </a:t>
            </a:r>
            <a:r>
              <a:rPr sz="3200" spc="65" dirty="0">
                <a:solidFill>
                  <a:srgbClr val="000000"/>
                </a:solidFill>
                <a:latin typeface="Noto Sans"/>
                <a:cs typeface="Noto Sans"/>
              </a:rPr>
              <a:t>similar </a:t>
            </a:r>
            <a:r>
              <a:rPr sz="3200" spc="45" dirty="0">
                <a:solidFill>
                  <a:srgbClr val="000000"/>
                </a:solidFill>
                <a:latin typeface="Noto Sans"/>
                <a:cs typeface="Noto Sans"/>
              </a:rPr>
              <a:t>in</a:t>
            </a:r>
            <a:r>
              <a:rPr sz="3200" spc="17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nature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5195" y="453605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5195" y="532345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5195" y="3670300"/>
            <a:ext cx="663384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sz="3600" spc="-172" baseline="4629" dirty="0">
                <a:latin typeface="Verdana"/>
                <a:cs typeface="Verdana"/>
              </a:rPr>
              <a:t>-	</a:t>
            </a:r>
            <a:r>
              <a:rPr sz="3200" spc="-30" dirty="0">
                <a:latin typeface="Verdana"/>
                <a:cs typeface="Verdana"/>
              </a:rPr>
              <a:t>They </a:t>
            </a:r>
            <a:r>
              <a:rPr sz="3200" spc="-60" dirty="0">
                <a:latin typeface="Verdana"/>
                <a:cs typeface="Verdana"/>
              </a:rPr>
              <a:t>like </a:t>
            </a:r>
            <a:r>
              <a:rPr sz="3200" spc="-15" dirty="0">
                <a:latin typeface="Verdana"/>
                <a:cs typeface="Verdana"/>
              </a:rPr>
              <a:t>the </a:t>
            </a:r>
            <a:r>
              <a:rPr sz="3200" spc="-60" dirty="0">
                <a:latin typeface="Verdana"/>
                <a:cs typeface="Verdana"/>
              </a:rPr>
              <a:t>same</a:t>
            </a:r>
            <a:r>
              <a:rPr sz="3200" spc="-570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books</a:t>
            </a:r>
            <a:endParaRPr sz="3200">
              <a:latin typeface="Verdana"/>
              <a:cs typeface="Verdana"/>
            </a:endParaRPr>
          </a:p>
          <a:p>
            <a:pPr marL="403860" marR="5080">
              <a:lnSpc>
                <a:spcPts val="6200"/>
              </a:lnSpc>
              <a:spcBef>
                <a:spcPts val="600"/>
              </a:spcBef>
            </a:pPr>
            <a:r>
              <a:rPr sz="3200" spc="-30" dirty="0">
                <a:latin typeface="Verdana"/>
                <a:cs typeface="Verdana"/>
              </a:rPr>
              <a:t>They </a:t>
            </a:r>
            <a:r>
              <a:rPr sz="3200" spc="-80" dirty="0">
                <a:latin typeface="Verdana"/>
                <a:cs typeface="Verdana"/>
              </a:rPr>
              <a:t>have </a:t>
            </a:r>
            <a:r>
              <a:rPr sz="3200" spc="25" dirty="0">
                <a:latin typeface="Verdana"/>
                <a:cs typeface="Verdana"/>
              </a:rPr>
              <a:t>common </a:t>
            </a:r>
            <a:r>
              <a:rPr sz="3200" spc="-10" dirty="0">
                <a:latin typeface="Verdana"/>
                <a:cs typeface="Verdana"/>
              </a:rPr>
              <a:t>friends  </a:t>
            </a:r>
            <a:r>
              <a:rPr sz="3200" spc="-30" dirty="0">
                <a:latin typeface="Verdana"/>
                <a:cs typeface="Verdana"/>
              </a:rPr>
              <a:t>They </a:t>
            </a:r>
            <a:r>
              <a:rPr sz="3200" spc="-80" dirty="0">
                <a:latin typeface="Verdana"/>
                <a:cs typeface="Verdana"/>
              </a:rPr>
              <a:t>have </a:t>
            </a:r>
            <a:r>
              <a:rPr sz="3200" spc="-60" dirty="0">
                <a:latin typeface="Verdana"/>
                <a:cs typeface="Verdana"/>
              </a:rPr>
              <a:t>similar</a:t>
            </a:r>
            <a:r>
              <a:rPr sz="3200" spc="-41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backgrounds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400" y="31115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6100" y="5016500"/>
            <a:ext cx="14478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300" y="4826000"/>
            <a:ext cx="12700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00" y="30353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090" y="2865443"/>
            <a:ext cx="5498440" cy="340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58100" y="2895600"/>
            <a:ext cx="6882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solidFill>
                  <a:srgbClr val="000000"/>
                </a:solidFill>
                <a:latin typeface="Noto Sans"/>
                <a:cs typeface="Noto Sans"/>
              </a:rPr>
              <a:t>Some </a:t>
            </a:r>
            <a:r>
              <a:rPr sz="3200" spc="140" dirty="0">
                <a:solidFill>
                  <a:srgbClr val="000000"/>
                </a:solidFill>
                <a:latin typeface="Noto Sans"/>
                <a:cs typeface="Noto Sans"/>
              </a:rPr>
              <a:t>people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are </a:t>
            </a:r>
            <a:r>
              <a:rPr sz="3200" spc="65" dirty="0">
                <a:solidFill>
                  <a:srgbClr val="000000"/>
                </a:solidFill>
                <a:latin typeface="Noto Sans"/>
                <a:cs typeface="Noto Sans"/>
              </a:rPr>
              <a:t>similar </a:t>
            </a:r>
            <a:r>
              <a:rPr sz="3200" spc="45" dirty="0">
                <a:solidFill>
                  <a:srgbClr val="000000"/>
                </a:solidFill>
                <a:latin typeface="Noto Sans"/>
                <a:cs typeface="Noto Sans"/>
              </a:rPr>
              <a:t>in</a:t>
            </a:r>
            <a:r>
              <a:rPr sz="3200" spc="17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nature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6700" y="4406900"/>
            <a:ext cx="4640580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Noto Sans"/>
                <a:cs typeface="Noto Sans"/>
              </a:rPr>
              <a:t>This </a:t>
            </a:r>
            <a:r>
              <a:rPr sz="3200" spc="75" dirty="0">
                <a:latin typeface="Noto Sans"/>
                <a:cs typeface="Noto Sans"/>
              </a:rPr>
              <a:t>is </a:t>
            </a:r>
            <a:r>
              <a:rPr sz="3200" spc="70" dirty="0">
                <a:latin typeface="Noto Sans"/>
                <a:cs typeface="Noto Sans"/>
              </a:rPr>
              <a:t>measured</a:t>
            </a:r>
            <a:r>
              <a:rPr sz="3200" spc="140" dirty="0">
                <a:latin typeface="Noto Sans"/>
                <a:cs typeface="Noto Sans"/>
              </a:rPr>
              <a:t> </a:t>
            </a:r>
            <a:r>
              <a:rPr sz="3200" spc="65" dirty="0">
                <a:latin typeface="Noto Sans"/>
                <a:cs typeface="Noto Sans"/>
              </a:rPr>
              <a:t>using</a:t>
            </a:r>
            <a:endParaRPr sz="3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856615">
              <a:lnSpc>
                <a:spcPct val="100400"/>
              </a:lnSpc>
            </a:pPr>
            <a:r>
              <a:rPr sz="4400" spc="114" dirty="0">
                <a:solidFill>
                  <a:srgbClr val="F15B2A"/>
                </a:solidFill>
                <a:latin typeface="Noto Sans"/>
                <a:cs typeface="Noto Sans"/>
              </a:rPr>
              <a:t>User-User  </a:t>
            </a:r>
            <a:r>
              <a:rPr sz="4400" spc="395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400" spc="120" dirty="0">
                <a:solidFill>
                  <a:srgbClr val="F15B2A"/>
                </a:solidFill>
                <a:latin typeface="Noto Sans"/>
                <a:cs typeface="Noto Sans"/>
              </a:rPr>
              <a:t>el</a:t>
            </a:r>
            <a:r>
              <a:rPr sz="4400" spc="140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400" spc="125" dirty="0">
                <a:solidFill>
                  <a:srgbClr val="F15B2A"/>
                </a:solidFill>
                <a:latin typeface="Noto Sans"/>
                <a:cs typeface="Noto Sans"/>
              </a:rPr>
              <a:t>tionships</a:t>
            </a:r>
            <a:endParaRPr sz="4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647700"/>
            <a:ext cx="1245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Relationships </a:t>
            </a:r>
            <a:r>
              <a:rPr spc="465" dirty="0"/>
              <a:t>Among </a:t>
            </a:r>
            <a:r>
              <a:rPr spc="120" dirty="0"/>
              <a:t>Users </a:t>
            </a:r>
            <a:r>
              <a:rPr spc="285" dirty="0"/>
              <a:t>and</a:t>
            </a:r>
            <a:r>
              <a:rPr spc="-430" dirty="0"/>
              <a:t> </a:t>
            </a:r>
            <a:r>
              <a:rPr spc="285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5700" y="6502400"/>
            <a:ext cx="22491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sz="2600" spc="95" dirty="0">
                <a:latin typeface="Noto Sans"/>
                <a:cs typeface="Noto Sans"/>
              </a:rPr>
              <a:t>User-Product  </a:t>
            </a: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0" y="6502400"/>
            <a:ext cx="279590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79400" marR="5080" indent="-266700">
              <a:lnSpc>
                <a:spcPts val="3100"/>
              </a:lnSpc>
              <a:spcBef>
                <a:spcPts val="219"/>
              </a:spcBef>
            </a:pPr>
            <a:r>
              <a:rPr sz="2600" spc="95" dirty="0">
                <a:latin typeface="Noto Sans"/>
                <a:cs typeface="Noto Sans"/>
              </a:rPr>
              <a:t>P</a:t>
            </a:r>
            <a:r>
              <a:rPr sz="2600" spc="15" dirty="0">
                <a:latin typeface="Noto Sans"/>
                <a:cs typeface="Noto Sans"/>
              </a:rPr>
              <a:t>r</a:t>
            </a:r>
            <a:r>
              <a:rPr sz="2600" spc="125" dirty="0">
                <a:latin typeface="Noto Sans"/>
                <a:cs typeface="Noto Sans"/>
              </a:rPr>
              <a:t>oduct-P</a:t>
            </a:r>
            <a:r>
              <a:rPr sz="2600" spc="50" dirty="0">
                <a:latin typeface="Noto Sans"/>
                <a:cs typeface="Noto Sans"/>
              </a:rPr>
              <a:t>r</a:t>
            </a:r>
            <a:r>
              <a:rPr sz="2600" spc="110" dirty="0">
                <a:latin typeface="Noto Sans"/>
                <a:cs typeface="Noto Sans"/>
              </a:rPr>
              <a:t>oduct  </a:t>
            </a:r>
            <a:r>
              <a:rPr sz="2600" spc="85" dirty="0">
                <a:latin typeface="Noto Sans"/>
                <a:cs typeface="Noto Sans"/>
              </a:rPr>
              <a:t>Relationships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200" y="6502400"/>
            <a:ext cx="22491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92100">
              <a:lnSpc>
                <a:spcPts val="3100"/>
              </a:lnSpc>
              <a:spcBef>
                <a:spcPts val="219"/>
              </a:spcBef>
            </a:pPr>
            <a:r>
              <a:rPr sz="2600" spc="70" dirty="0">
                <a:latin typeface="Noto Sans"/>
                <a:cs typeface="Noto Sans"/>
              </a:rPr>
              <a:t>User-User  </a:t>
            </a: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8246" y="3012881"/>
            <a:ext cx="3956342" cy="288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5500" y="3911600"/>
            <a:ext cx="1701800" cy="1104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0620" y="3581869"/>
            <a:ext cx="1267879" cy="1269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8515" y="3012881"/>
            <a:ext cx="3956342" cy="288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69900" y="4130001"/>
            <a:ext cx="1269492" cy="1267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99823" y="3581869"/>
            <a:ext cx="1266875" cy="1269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1092" y="3012881"/>
            <a:ext cx="3956342" cy="288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6028" y="3911600"/>
            <a:ext cx="1710308" cy="1104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2400" y="3670300"/>
            <a:ext cx="1447800" cy="1101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2300" y="647700"/>
            <a:ext cx="12459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Relationships </a:t>
            </a:r>
            <a:r>
              <a:rPr spc="465" dirty="0"/>
              <a:t>Among </a:t>
            </a:r>
            <a:r>
              <a:rPr spc="120" dirty="0"/>
              <a:t>Users </a:t>
            </a:r>
            <a:r>
              <a:rPr spc="285" dirty="0"/>
              <a:t>and</a:t>
            </a:r>
            <a:r>
              <a:rPr spc="-430" dirty="0"/>
              <a:t> </a:t>
            </a:r>
            <a:r>
              <a:rPr spc="285" dirty="0"/>
              <a:t>Products</a:t>
            </a:r>
          </a:p>
        </p:txBody>
      </p:sp>
      <p:sp>
        <p:nvSpPr>
          <p:cNvPr id="4" name="object 4"/>
          <p:cNvSpPr/>
          <p:nvPr/>
        </p:nvSpPr>
        <p:spPr>
          <a:xfrm>
            <a:off x="609111" y="2147379"/>
            <a:ext cx="2921579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3765" y="2810432"/>
            <a:ext cx="1253934" cy="809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571102"/>
            <a:ext cx="927100" cy="934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6259" y="3191344"/>
            <a:ext cx="2921576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3854385"/>
            <a:ext cx="1252425" cy="814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675403"/>
            <a:ext cx="1066800" cy="814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2100" y="7048500"/>
            <a:ext cx="224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7659" y="4362183"/>
            <a:ext cx="2921582" cy="2133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000" y="5194300"/>
            <a:ext cx="927100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4500" y="4787900"/>
            <a:ext cx="9271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45400" y="2362200"/>
            <a:ext cx="649033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14" dirty="0">
                <a:latin typeface="Noto Sans"/>
                <a:cs typeface="Noto Sans"/>
              </a:rPr>
              <a:t>These </a:t>
            </a:r>
            <a:r>
              <a:rPr sz="3200" spc="80" dirty="0">
                <a:latin typeface="Noto Sans"/>
                <a:cs typeface="Noto Sans"/>
              </a:rPr>
              <a:t>relationships </a:t>
            </a:r>
            <a:r>
              <a:rPr sz="3200" spc="125" dirty="0">
                <a:latin typeface="Noto Sans"/>
                <a:cs typeface="Noto Sans"/>
              </a:rPr>
              <a:t>can </a:t>
            </a:r>
            <a:r>
              <a:rPr sz="3200" spc="120" dirty="0">
                <a:latin typeface="Noto Sans"/>
                <a:cs typeface="Noto Sans"/>
              </a:rPr>
              <a:t>provide  </a:t>
            </a:r>
            <a:r>
              <a:rPr sz="3200" spc="80" dirty="0">
                <a:latin typeface="Noto Sans"/>
                <a:cs typeface="Noto Sans"/>
              </a:rPr>
              <a:t>tremendous</a:t>
            </a:r>
            <a:r>
              <a:rPr sz="3200" spc="120" dirty="0">
                <a:latin typeface="Noto Sans"/>
                <a:cs typeface="Noto Sans"/>
              </a:rPr>
              <a:t> </a:t>
            </a:r>
            <a:r>
              <a:rPr sz="3200" spc="80" dirty="0">
                <a:latin typeface="Noto Sans"/>
                <a:cs typeface="Noto Sans"/>
              </a:rPr>
              <a:t>insight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79968" y="44996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9968" y="57696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3600" spc="-172" baseline="3472" dirty="0"/>
              <a:t>-	</a:t>
            </a:r>
            <a:r>
              <a:rPr sz="3200" spc="55" dirty="0"/>
              <a:t>What</a:t>
            </a:r>
            <a:r>
              <a:rPr sz="3200" spc="-175" dirty="0"/>
              <a:t> </a:t>
            </a:r>
            <a:r>
              <a:rPr sz="3200" spc="45" dirty="0"/>
              <a:t>books</a:t>
            </a:r>
            <a:r>
              <a:rPr sz="3200" spc="-175" dirty="0"/>
              <a:t> </a:t>
            </a:r>
            <a:r>
              <a:rPr sz="3200" spc="5" dirty="0"/>
              <a:t>will</a:t>
            </a:r>
            <a:r>
              <a:rPr sz="3200" spc="-170" dirty="0"/>
              <a:t> </a:t>
            </a:r>
            <a:r>
              <a:rPr sz="3200" spc="-70" dirty="0"/>
              <a:t>a</a:t>
            </a:r>
            <a:r>
              <a:rPr sz="3200" spc="-175" dirty="0"/>
              <a:t> </a:t>
            </a:r>
            <a:r>
              <a:rPr sz="3200" spc="5" dirty="0"/>
              <a:t>person</a:t>
            </a:r>
            <a:r>
              <a:rPr sz="3200" spc="-175" dirty="0"/>
              <a:t> </a:t>
            </a:r>
            <a:r>
              <a:rPr sz="3200" spc="-80" dirty="0"/>
              <a:t>like?</a:t>
            </a:r>
            <a:endParaRPr sz="3200"/>
          </a:p>
          <a:p>
            <a:pPr marL="406400" marR="5080">
              <a:lnSpc>
                <a:spcPts val="3800"/>
              </a:lnSpc>
              <a:spcBef>
                <a:spcPts val="2520"/>
              </a:spcBef>
            </a:pPr>
            <a:r>
              <a:rPr spc="-185" dirty="0"/>
              <a:t>If </a:t>
            </a:r>
            <a:r>
              <a:rPr spc="-70" dirty="0"/>
              <a:t>a </a:t>
            </a:r>
            <a:r>
              <a:rPr spc="5" dirty="0"/>
              <a:t>person </a:t>
            </a:r>
            <a:r>
              <a:rPr spc="-20" dirty="0"/>
              <a:t>buys </a:t>
            </a:r>
            <a:r>
              <a:rPr spc="-70" dirty="0"/>
              <a:t>a </a:t>
            </a:r>
            <a:r>
              <a:rPr spc="-50" dirty="0"/>
              <a:t>phone,</a:t>
            </a:r>
            <a:r>
              <a:rPr spc="-685" dirty="0"/>
              <a:t> </a:t>
            </a:r>
            <a:r>
              <a:rPr spc="5" dirty="0"/>
              <a:t>what  </a:t>
            </a:r>
            <a:r>
              <a:rPr spc="-35" dirty="0"/>
              <a:t>else </a:t>
            </a:r>
            <a:r>
              <a:rPr spc="5" dirty="0"/>
              <a:t>will </a:t>
            </a:r>
            <a:r>
              <a:rPr spc="-30" dirty="0"/>
              <a:t>they</a:t>
            </a:r>
            <a:r>
              <a:rPr spc="-475" dirty="0"/>
              <a:t> </a:t>
            </a:r>
            <a:r>
              <a:rPr dirty="0"/>
              <a:t>buy?</a:t>
            </a:r>
          </a:p>
          <a:p>
            <a:pPr marL="406400" marR="342265">
              <a:lnSpc>
                <a:spcPts val="3800"/>
              </a:lnSpc>
              <a:spcBef>
                <a:spcPts val="2400"/>
              </a:spcBef>
            </a:pPr>
            <a:r>
              <a:rPr spc="-185" dirty="0"/>
              <a:t>If</a:t>
            </a:r>
            <a:r>
              <a:rPr spc="-175" dirty="0"/>
              <a:t> </a:t>
            </a:r>
            <a:r>
              <a:rPr spc="340" dirty="0"/>
              <a:t>A</a:t>
            </a:r>
            <a:r>
              <a:rPr spc="-175" dirty="0"/>
              <a:t> </a:t>
            </a:r>
            <a:r>
              <a:rPr spc="-15" dirty="0"/>
              <a:t>knows</a:t>
            </a:r>
            <a:r>
              <a:rPr spc="-175" dirty="0"/>
              <a:t> </a:t>
            </a:r>
            <a:r>
              <a:rPr spc="-135" dirty="0"/>
              <a:t>B,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spc="114" dirty="0"/>
              <a:t>B</a:t>
            </a:r>
            <a:r>
              <a:rPr spc="-175" dirty="0"/>
              <a:t> </a:t>
            </a:r>
            <a:r>
              <a:rPr spc="-15" dirty="0"/>
              <a:t>knows</a:t>
            </a:r>
            <a:r>
              <a:rPr spc="-170" dirty="0"/>
              <a:t> </a:t>
            </a:r>
            <a:r>
              <a:rPr spc="-130" dirty="0"/>
              <a:t>C,  </a:t>
            </a:r>
            <a:r>
              <a:rPr spc="40" dirty="0"/>
              <a:t>does </a:t>
            </a:r>
            <a:r>
              <a:rPr spc="340" dirty="0"/>
              <a:t>A</a:t>
            </a:r>
            <a:r>
              <a:rPr spc="-555" dirty="0"/>
              <a:t> </a:t>
            </a:r>
            <a:r>
              <a:rPr spc="10" dirty="0"/>
              <a:t>know </a:t>
            </a:r>
            <a:r>
              <a:rPr spc="50" dirty="0"/>
              <a:t>C?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111" y="2147379"/>
            <a:ext cx="2921579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3765" y="2810432"/>
            <a:ext cx="1253934" cy="809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571102"/>
            <a:ext cx="927100" cy="934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6259" y="3191344"/>
            <a:ext cx="2921576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3854385"/>
            <a:ext cx="1252425" cy="814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3675403"/>
            <a:ext cx="1066800" cy="814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7659" y="4362183"/>
            <a:ext cx="2921582" cy="2133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4000" y="5194300"/>
            <a:ext cx="927100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4500" y="4787900"/>
            <a:ext cx="9271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62100" y="7048500"/>
            <a:ext cx="224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64022" y="3419205"/>
            <a:ext cx="1365429" cy="134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200" y="2730500"/>
            <a:ext cx="3263900" cy="368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88300" y="7048500"/>
            <a:ext cx="1155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" dirty="0">
                <a:latin typeface="Noto Sans"/>
                <a:cs typeface="Noto Sans"/>
              </a:rPr>
              <a:t>Insight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417556" y="3419205"/>
            <a:ext cx="1365435" cy="134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72900" y="2527300"/>
            <a:ext cx="4140200" cy="3848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750800" y="7048500"/>
            <a:ext cx="21920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Monetiz</a:t>
            </a:r>
            <a:r>
              <a:rPr sz="2600" spc="65" dirty="0">
                <a:latin typeface="Noto Sans"/>
                <a:cs typeface="Noto Sans"/>
              </a:rPr>
              <a:t>a</a:t>
            </a:r>
            <a:r>
              <a:rPr sz="2600" spc="85" dirty="0">
                <a:latin typeface="Noto Sans"/>
                <a:cs typeface="Noto Sans"/>
              </a:rPr>
              <a:t>tion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876800" y="647700"/>
            <a:ext cx="6503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Insight </a:t>
            </a:r>
            <a:r>
              <a:rPr spc="55" dirty="0"/>
              <a:t>is</a:t>
            </a:r>
            <a:r>
              <a:rPr spc="-70" dirty="0"/>
              <a:t> </a:t>
            </a:r>
            <a:r>
              <a:rPr spc="250" dirty="0"/>
              <a:t>Monetizable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647700"/>
            <a:ext cx="6503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Insight </a:t>
            </a:r>
            <a:r>
              <a:rPr spc="55" dirty="0"/>
              <a:t>is</a:t>
            </a:r>
            <a:r>
              <a:rPr spc="-70" dirty="0"/>
              <a:t> </a:t>
            </a:r>
            <a:r>
              <a:rPr spc="250" dirty="0"/>
              <a:t>Monetizable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9968" y="33185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9968" y="45885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9968" y="53759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4100" y="3238500"/>
            <a:ext cx="5254625" cy="2570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33020">
              <a:lnSpc>
                <a:spcPts val="3800"/>
              </a:lnSpc>
              <a:spcBef>
                <a:spcPts val="260"/>
              </a:spcBef>
            </a:pPr>
            <a:r>
              <a:rPr sz="3200" spc="110" dirty="0">
                <a:latin typeface="Noto Sans"/>
                <a:cs typeface="Noto Sans"/>
              </a:rPr>
              <a:t>Personalized</a:t>
            </a:r>
            <a:r>
              <a:rPr sz="3200" spc="75" dirty="0">
                <a:latin typeface="Noto Sans"/>
                <a:cs typeface="Noto Sans"/>
              </a:rPr>
              <a:t> </a:t>
            </a:r>
            <a:r>
              <a:rPr sz="3200" spc="10" dirty="0">
                <a:latin typeface="Verdana"/>
                <a:cs typeface="Verdana"/>
              </a:rPr>
              <a:t>promotional  </a:t>
            </a:r>
            <a:r>
              <a:rPr sz="3200" spc="-50" dirty="0">
                <a:latin typeface="Verdana"/>
                <a:cs typeface="Verdana"/>
              </a:rPr>
              <a:t>emails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110" dirty="0">
                <a:latin typeface="Noto Sans"/>
                <a:cs typeface="Noto Sans"/>
              </a:rPr>
              <a:t>Personalized </a:t>
            </a:r>
            <a:r>
              <a:rPr sz="3200" spc="20" dirty="0">
                <a:latin typeface="Verdana"/>
                <a:cs typeface="Verdana"/>
              </a:rPr>
              <a:t>homepage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10" dirty="0">
                <a:latin typeface="Noto Sans"/>
                <a:cs typeface="Noto Sans"/>
              </a:rPr>
              <a:t>Personalized</a:t>
            </a:r>
            <a:r>
              <a:rPr sz="3200" spc="75" dirty="0">
                <a:latin typeface="Noto Sans"/>
                <a:cs typeface="Noto Sans"/>
              </a:rPr>
              <a:t> </a:t>
            </a:r>
            <a:r>
              <a:rPr sz="3200" spc="10" dirty="0">
                <a:latin typeface="Verdana"/>
                <a:cs typeface="Verdana"/>
              </a:rPr>
              <a:t>notifications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0900" y="2374900"/>
            <a:ext cx="41529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8800" y="6896100"/>
            <a:ext cx="21920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Monetiz</a:t>
            </a:r>
            <a:r>
              <a:rPr sz="2600" spc="65" dirty="0">
                <a:latin typeface="Noto Sans"/>
                <a:cs typeface="Noto Sans"/>
              </a:rPr>
              <a:t>a</a:t>
            </a:r>
            <a:r>
              <a:rPr sz="2600" spc="85" dirty="0">
                <a:latin typeface="Noto Sans"/>
                <a:cs typeface="Noto Sans"/>
              </a:rPr>
              <a:t>tion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647700"/>
            <a:ext cx="6503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Insight </a:t>
            </a:r>
            <a:r>
              <a:rPr spc="55" dirty="0"/>
              <a:t>is</a:t>
            </a:r>
            <a:r>
              <a:rPr spc="-70" dirty="0"/>
              <a:t> </a:t>
            </a:r>
            <a:r>
              <a:rPr spc="250" dirty="0"/>
              <a:t>Monetizable</a:t>
            </a:r>
          </a:p>
        </p:txBody>
      </p:sp>
      <p:sp>
        <p:nvSpPr>
          <p:cNvPr id="3" name="object 3"/>
          <p:cNvSpPr/>
          <p:nvPr/>
        </p:nvSpPr>
        <p:spPr>
          <a:xfrm>
            <a:off x="609111" y="2147379"/>
            <a:ext cx="2921579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3765" y="2810432"/>
            <a:ext cx="1253934" cy="809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571102"/>
            <a:ext cx="927100" cy="934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6259" y="3191344"/>
            <a:ext cx="2921576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854385"/>
            <a:ext cx="1252425" cy="814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2600" y="3675403"/>
            <a:ext cx="1066800" cy="814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7659" y="4362183"/>
            <a:ext cx="2921582" cy="2133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4000" y="5194300"/>
            <a:ext cx="927100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4500" y="4787900"/>
            <a:ext cx="9271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2100" y="7048500"/>
            <a:ext cx="224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64022" y="3419205"/>
            <a:ext cx="1365429" cy="134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2730500"/>
            <a:ext cx="3263900" cy="3683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88300" y="7048500"/>
            <a:ext cx="1155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" dirty="0">
                <a:latin typeface="Noto Sans"/>
                <a:cs typeface="Noto Sans"/>
              </a:rPr>
              <a:t>Insight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17556" y="3419205"/>
            <a:ext cx="1365435" cy="134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72900" y="2527300"/>
            <a:ext cx="4140200" cy="3848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50800" y="7048500"/>
            <a:ext cx="21920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Monetiz</a:t>
            </a:r>
            <a:r>
              <a:rPr sz="2600" spc="65" dirty="0">
                <a:latin typeface="Noto Sans"/>
                <a:cs typeface="Noto Sans"/>
              </a:rPr>
              <a:t>a</a:t>
            </a:r>
            <a:r>
              <a:rPr sz="2600" spc="85" dirty="0">
                <a:latin typeface="Noto Sans"/>
                <a:cs typeface="Noto Sans"/>
              </a:rPr>
              <a:t>tion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647700"/>
            <a:ext cx="739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Identifying</a:t>
            </a:r>
            <a:r>
              <a:rPr spc="40" dirty="0"/>
              <a:t> </a:t>
            </a:r>
            <a:r>
              <a:rPr spc="195" dirty="0"/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10916897" y="2314867"/>
            <a:ext cx="2921599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42800" y="2977907"/>
            <a:ext cx="1255346" cy="8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6800" y="2743200"/>
            <a:ext cx="9271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94049" y="3358819"/>
            <a:ext cx="2921581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5437" y="4025900"/>
            <a:ext cx="1253363" cy="810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56808" y="3848100"/>
            <a:ext cx="1070973" cy="808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85456" y="4529670"/>
            <a:ext cx="2921591" cy="2133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66747" y="5359400"/>
            <a:ext cx="933091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6993" y="4953406"/>
            <a:ext cx="933091" cy="935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74500" y="7213600"/>
            <a:ext cx="224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5500" y="2895600"/>
            <a:ext cx="3822700" cy="3365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6800" y="7213600"/>
            <a:ext cx="805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Noto Sans"/>
                <a:cs typeface="Noto Sans"/>
              </a:rPr>
              <a:t>D</a:t>
            </a:r>
            <a:r>
              <a:rPr sz="2600" spc="70" dirty="0">
                <a:latin typeface="Noto Sans"/>
                <a:cs typeface="Noto Sans"/>
              </a:rPr>
              <a:t>a</a:t>
            </a:r>
            <a:r>
              <a:rPr sz="2600" spc="95" dirty="0">
                <a:latin typeface="Noto Sans"/>
                <a:cs typeface="Noto Sans"/>
              </a:rPr>
              <a:t>ta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8415" y="3763383"/>
            <a:ext cx="1365424" cy="134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4948" y="2788934"/>
            <a:ext cx="3188449" cy="35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75400" y="7010400"/>
            <a:ext cx="295783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58800" marR="5080" indent="-546100">
              <a:lnSpc>
                <a:spcPts val="3100"/>
              </a:lnSpc>
              <a:spcBef>
                <a:spcPts val="219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180" dirty="0">
                <a:latin typeface="Noto Sans"/>
                <a:cs typeface="Noto Sans"/>
              </a:rPr>
              <a:t>e</a:t>
            </a:r>
            <a:r>
              <a:rPr sz="2600" spc="114" dirty="0">
                <a:latin typeface="Noto Sans"/>
                <a:cs typeface="Noto Sans"/>
              </a:rPr>
              <a:t>c</a:t>
            </a:r>
            <a:r>
              <a:rPr sz="2600" spc="75" dirty="0">
                <a:latin typeface="Noto Sans"/>
                <a:cs typeface="Noto Sans"/>
              </a:rPr>
              <a:t>ommend</a:t>
            </a:r>
            <a:r>
              <a:rPr sz="2600" spc="45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  </a:t>
            </a:r>
            <a:r>
              <a:rPr sz="2600" spc="100" dirty="0">
                <a:latin typeface="Noto Sans"/>
                <a:cs typeface="Noto Sans"/>
              </a:rPr>
              <a:t>Algorithms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89985" y="3763383"/>
            <a:ext cx="1365429" cy="134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5200" y="1422400"/>
            <a:ext cx="39674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000000"/>
                </a:solidFill>
                <a:latin typeface="Noto Sans"/>
                <a:cs typeface="Noto Sans"/>
              </a:rPr>
              <a:t>User </a:t>
            </a:r>
            <a:r>
              <a:rPr sz="3200" spc="110" dirty="0">
                <a:solidFill>
                  <a:srgbClr val="000000"/>
                </a:solidFill>
                <a:latin typeface="Noto Sans"/>
                <a:cs typeface="Noto Sans"/>
              </a:rPr>
              <a:t>Behavior</a:t>
            </a:r>
            <a:r>
              <a:rPr sz="3200" spc="15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114" dirty="0">
                <a:solidFill>
                  <a:srgbClr val="000000"/>
                </a:solidFill>
                <a:latin typeface="Noto Sans"/>
                <a:cs typeface="Noto Sans"/>
              </a:rPr>
              <a:t>Data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800" y="2171700"/>
            <a:ext cx="3822700" cy="336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4100" y="6502400"/>
            <a:ext cx="805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Noto Sans"/>
                <a:cs typeface="Noto Sans"/>
              </a:rPr>
              <a:t>D</a:t>
            </a:r>
            <a:r>
              <a:rPr sz="2600" spc="70" dirty="0">
                <a:latin typeface="Noto Sans"/>
                <a:cs typeface="Noto Sans"/>
              </a:rPr>
              <a:t>a</a:t>
            </a:r>
            <a:r>
              <a:rPr sz="2600" spc="95" dirty="0">
                <a:latin typeface="Noto Sans"/>
                <a:cs typeface="Noto Sans"/>
              </a:rPr>
              <a:t>ta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200" y="2209800"/>
            <a:ext cx="6227445" cy="281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 indent="-386715">
              <a:lnSpc>
                <a:spcPct val="100000"/>
              </a:lnSpc>
              <a:spcBef>
                <a:spcPts val="100"/>
              </a:spcBef>
              <a:buSzPct val="75000"/>
              <a:buChar char="-"/>
              <a:tabLst>
                <a:tab pos="1028065" algn="l"/>
                <a:tab pos="1028700" algn="l"/>
              </a:tabLst>
            </a:pPr>
            <a:r>
              <a:rPr sz="3200" spc="-50" dirty="0">
                <a:latin typeface="Verdana"/>
                <a:cs typeface="Verdana"/>
              </a:rPr>
              <a:t>Ratings, </a:t>
            </a:r>
            <a:r>
              <a:rPr sz="3200" spc="-45" dirty="0">
                <a:latin typeface="Verdana"/>
                <a:cs typeface="Verdana"/>
              </a:rPr>
              <a:t>Clicks,</a:t>
            </a:r>
            <a:r>
              <a:rPr sz="3200" spc="-320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Purchases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/>
              <a:buChar char="-"/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110" dirty="0">
                <a:latin typeface="Noto Sans"/>
                <a:cs typeface="Noto Sans"/>
              </a:rPr>
              <a:t>Demographic</a:t>
            </a:r>
            <a:r>
              <a:rPr sz="3200" spc="180" dirty="0">
                <a:latin typeface="Noto Sans"/>
                <a:cs typeface="Noto Sans"/>
              </a:rPr>
              <a:t> </a:t>
            </a:r>
            <a:r>
              <a:rPr sz="3200" spc="114" dirty="0">
                <a:latin typeface="Noto Sans"/>
                <a:cs typeface="Noto Sans"/>
              </a:rPr>
              <a:t>Data</a:t>
            </a:r>
            <a:endParaRPr sz="3200">
              <a:latin typeface="Noto Sans"/>
              <a:cs typeface="Noto Sans"/>
            </a:endParaRPr>
          </a:p>
          <a:p>
            <a:pPr marL="1028700" marR="313055" indent="-386715">
              <a:lnSpc>
                <a:spcPts val="3800"/>
              </a:lnSpc>
              <a:spcBef>
                <a:spcPts val="2520"/>
              </a:spcBef>
              <a:buSzPct val="75000"/>
              <a:buChar char="-"/>
              <a:tabLst>
                <a:tab pos="1028065" algn="l"/>
                <a:tab pos="1028700" algn="l"/>
              </a:tabLst>
            </a:pPr>
            <a:r>
              <a:rPr sz="3200" spc="-10" dirty="0">
                <a:latin typeface="Verdana"/>
                <a:cs typeface="Verdana"/>
              </a:rPr>
              <a:t>Age, Education,</a:t>
            </a:r>
            <a:r>
              <a:rPr sz="3200" spc="-390" dirty="0">
                <a:latin typeface="Verdana"/>
                <a:cs typeface="Verdana"/>
              </a:rPr>
              <a:t> </a:t>
            </a:r>
            <a:r>
              <a:rPr sz="3200" spc="-105" dirty="0">
                <a:latin typeface="Verdana"/>
                <a:cs typeface="Verdana"/>
              </a:rPr>
              <a:t>Income,  </a:t>
            </a:r>
            <a:r>
              <a:rPr sz="3200" spc="50" dirty="0">
                <a:latin typeface="Verdana"/>
                <a:cs typeface="Verdana"/>
              </a:rPr>
              <a:t>Location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5200" y="5588000"/>
            <a:ext cx="7042784" cy="178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latin typeface="Noto Sans"/>
                <a:cs typeface="Noto Sans"/>
              </a:rPr>
              <a:t>Product Attribute</a:t>
            </a:r>
            <a:r>
              <a:rPr sz="3200" spc="114" dirty="0">
                <a:latin typeface="Noto Sans"/>
                <a:cs typeface="Noto Sans"/>
              </a:rPr>
              <a:t> Data</a:t>
            </a:r>
            <a:endParaRPr sz="3200">
              <a:latin typeface="Noto Sans"/>
              <a:cs typeface="Noto Sans"/>
            </a:endParaRPr>
          </a:p>
          <a:p>
            <a:pPr marL="1028700" marR="5080" indent="-386715">
              <a:lnSpc>
                <a:spcPts val="3800"/>
              </a:lnSpc>
              <a:spcBef>
                <a:spcPts val="2520"/>
              </a:spcBef>
              <a:tabLst>
                <a:tab pos="1028065" algn="l"/>
              </a:tabLst>
            </a:pPr>
            <a:r>
              <a:rPr sz="3600" spc="-172" baseline="5787" dirty="0">
                <a:latin typeface="Verdana"/>
                <a:cs typeface="Verdana"/>
              </a:rPr>
              <a:t>-	</a:t>
            </a:r>
            <a:r>
              <a:rPr sz="3200" spc="-40" dirty="0">
                <a:latin typeface="Verdana"/>
                <a:cs typeface="Verdana"/>
              </a:rPr>
              <a:t>Genre </a:t>
            </a:r>
            <a:r>
              <a:rPr sz="3200" spc="-45" dirty="0">
                <a:latin typeface="Verdana"/>
                <a:cs typeface="Verdana"/>
              </a:rPr>
              <a:t>(Books), </a:t>
            </a:r>
            <a:r>
              <a:rPr sz="3200" spc="-5" dirty="0">
                <a:latin typeface="Verdana"/>
                <a:cs typeface="Verdana"/>
              </a:rPr>
              <a:t>Cast</a:t>
            </a:r>
            <a:r>
              <a:rPr sz="3200" spc="-47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(Movies),  </a:t>
            </a:r>
            <a:r>
              <a:rPr sz="3200" spc="-20" dirty="0">
                <a:latin typeface="Verdana"/>
                <a:cs typeface="Verdana"/>
              </a:rPr>
              <a:t>Cuisine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(Food)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00" y="273050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2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800" spc="240" dirty="0">
                <a:solidFill>
                  <a:srgbClr val="FFFFFF"/>
                </a:solidFill>
                <a:latin typeface="Arial"/>
                <a:cs typeface="Arial"/>
              </a:rPr>
              <a:t>ervi</a:t>
            </a:r>
            <a:r>
              <a:rPr sz="48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spc="66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0400" y="1333500"/>
            <a:ext cx="7919084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40" dirty="0">
                <a:solidFill>
                  <a:srgbClr val="000000"/>
                </a:solidFill>
                <a:latin typeface="Noto Sans"/>
                <a:cs typeface="Noto Sans"/>
              </a:rPr>
              <a:t>Finding </a:t>
            </a:r>
            <a:r>
              <a:rPr sz="3200" spc="80" dirty="0">
                <a:solidFill>
                  <a:srgbClr val="000000"/>
                </a:solidFill>
                <a:latin typeface="Noto Sans"/>
                <a:cs typeface="Noto Sans"/>
              </a:rPr>
              <a:t>relationships </a:t>
            </a: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among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users </a:t>
            </a:r>
            <a:r>
              <a:rPr sz="3200" spc="85" dirty="0">
                <a:solidFill>
                  <a:srgbClr val="000000"/>
                </a:solidFill>
                <a:latin typeface="Noto Sans"/>
                <a:cs typeface="Noto Sans"/>
              </a:rPr>
              <a:t>and 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0" y="2603500"/>
            <a:ext cx="7501255" cy="226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603250">
              <a:lnSpc>
                <a:spcPts val="3800"/>
              </a:lnSpc>
              <a:spcBef>
                <a:spcPts val="260"/>
              </a:spcBef>
            </a:pPr>
            <a:r>
              <a:rPr sz="3200" spc="95" dirty="0">
                <a:latin typeface="Noto Sans"/>
                <a:cs typeface="Noto Sans"/>
              </a:rPr>
              <a:t>Monetizing the </a:t>
            </a:r>
            <a:r>
              <a:rPr sz="3200" spc="80" dirty="0">
                <a:latin typeface="Noto Sans"/>
                <a:cs typeface="Noto Sans"/>
              </a:rPr>
              <a:t>insight </a:t>
            </a:r>
            <a:r>
              <a:rPr sz="3200" spc="60" dirty="0">
                <a:latin typeface="Noto Sans"/>
                <a:cs typeface="Noto Sans"/>
              </a:rPr>
              <a:t>from </a:t>
            </a:r>
            <a:r>
              <a:rPr sz="3200" spc="95" dirty="0">
                <a:latin typeface="Noto Sans"/>
                <a:cs typeface="Noto Sans"/>
              </a:rPr>
              <a:t>these  </a:t>
            </a:r>
            <a:r>
              <a:rPr sz="3200" spc="80" dirty="0">
                <a:latin typeface="Noto Sans"/>
                <a:cs typeface="Noto Sans"/>
              </a:rPr>
              <a:t>relationships</a:t>
            </a:r>
            <a:endParaRPr sz="3200">
              <a:latin typeface="Noto Sans"/>
              <a:cs typeface="Noto Sans"/>
            </a:endParaRPr>
          </a:p>
          <a:p>
            <a:pPr marL="12700" marR="5080">
              <a:lnSpc>
                <a:spcPts val="3800"/>
              </a:lnSpc>
              <a:spcBef>
                <a:spcPts val="2400"/>
              </a:spcBef>
            </a:pPr>
            <a:r>
              <a:rPr sz="3200" spc="85" dirty="0">
                <a:latin typeface="Noto Sans"/>
                <a:cs typeface="Noto Sans"/>
              </a:rPr>
              <a:t>Understanding </a:t>
            </a:r>
            <a:r>
              <a:rPr sz="3200" spc="95" dirty="0">
                <a:latin typeface="Noto Sans"/>
                <a:cs typeface="Noto Sans"/>
              </a:rPr>
              <a:t>the </a:t>
            </a:r>
            <a:r>
              <a:rPr sz="3200" spc="85" dirty="0">
                <a:latin typeface="Noto Sans"/>
                <a:cs typeface="Noto Sans"/>
              </a:rPr>
              <a:t>different </a:t>
            </a:r>
            <a:r>
              <a:rPr sz="3200" spc="160" dirty="0">
                <a:latin typeface="Noto Sans"/>
                <a:cs typeface="Noto Sans"/>
              </a:rPr>
              <a:t>types </a:t>
            </a:r>
            <a:r>
              <a:rPr sz="3200" spc="130" dirty="0">
                <a:latin typeface="Noto Sans"/>
                <a:cs typeface="Noto Sans"/>
              </a:rPr>
              <a:t>of  </a:t>
            </a:r>
            <a:r>
              <a:rPr sz="3200" spc="95" dirty="0">
                <a:latin typeface="Noto Sans"/>
                <a:cs typeface="Noto Sans"/>
              </a:rPr>
              <a:t>recommendation</a:t>
            </a:r>
            <a:r>
              <a:rPr sz="3200" spc="120" dirty="0">
                <a:latin typeface="Noto Sans"/>
                <a:cs typeface="Noto Sans"/>
              </a:rPr>
              <a:t> </a:t>
            </a:r>
            <a:r>
              <a:rPr sz="3200" spc="85" dirty="0">
                <a:latin typeface="Noto Sans"/>
                <a:cs typeface="Noto Sans"/>
              </a:rPr>
              <a:t>algorithms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59" y="6006427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latin typeface="Noto Sans"/>
                <a:cs typeface="Noto Sans"/>
              </a:rPr>
              <a:t>-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859" y="6793827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latin typeface="Noto Sans"/>
                <a:cs typeface="Noto Sans"/>
              </a:rPr>
              <a:t>-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59" y="5143500"/>
            <a:ext cx="56883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3600" spc="240" baseline="4629" dirty="0">
                <a:latin typeface="Noto Sans"/>
                <a:cs typeface="Noto Sans"/>
              </a:rPr>
              <a:t>-	</a:t>
            </a:r>
            <a:r>
              <a:rPr sz="3200" spc="125" dirty="0">
                <a:latin typeface="Noto Sans"/>
                <a:cs typeface="Noto Sans"/>
              </a:rPr>
              <a:t>Content based</a:t>
            </a:r>
            <a:r>
              <a:rPr sz="3200" spc="90" dirty="0">
                <a:latin typeface="Noto Sans"/>
                <a:cs typeface="Noto Sans"/>
              </a:rPr>
              <a:t> </a:t>
            </a:r>
            <a:r>
              <a:rPr sz="3200" spc="125" dirty="0">
                <a:latin typeface="Noto Sans"/>
                <a:cs typeface="Noto Sans"/>
              </a:rPr>
              <a:t>Filtering</a:t>
            </a:r>
            <a:endParaRPr sz="3200">
              <a:latin typeface="Noto Sans"/>
              <a:cs typeface="Noto Sans"/>
            </a:endParaRPr>
          </a:p>
          <a:p>
            <a:pPr marL="408940" marR="5080">
              <a:lnSpc>
                <a:spcPts val="6200"/>
              </a:lnSpc>
              <a:spcBef>
                <a:spcPts val="600"/>
              </a:spcBef>
            </a:pPr>
            <a:r>
              <a:rPr sz="3200" spc="120" dirty="0">
                <a:latin typeface="Noto Sans"/>
                <a:cs typeface="Noto Sans"/>
              </a:rPr>
              <a:t>Collaborative </a:t>
            </a:r>
            <a:r>
              <a:rPr sz="3200" spc="85" dirty="0">
                <a:latin typeface="Noto Sans"/>
                <a:cs typeface="Noto Sans"/>
              </a:rPr>
              <a:t>filtering  </a:t>
            </a:r>
            <a:r>
              <a:rPr sz="3200" spc="145" dirty="0">
                <a:latin typeface="Noto Sans"/>
                <a:cs typeface="Noto Sans"/>
              </a:rPr>
              <a:t>Association </a:t>
            </a:r>
            <a:r>
              <a:rPr sz="3200" spc="55" dirty="0">
                <a:latin typeface="Noto Sans"/>
                <a:cs typeface="Noto Sans"/>
              </a:rPr>
              <a:t>rules </a:t>
            </a:r>
            <a:r>
              <a:rPr sz="3200" spc="70" dirty="0">
                <a:latin typeface="Noto Sans"/>
                <a:cs typeface="Noto Sans"/>
              </a:rPr>
              <a:t>learning</a:t>
            </a:r>
            <a:endParaRPr sz="3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647700"/>
            <a:ext cx="739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Identifying</a:t>
            </a:r>
            <a:r>
              <a:rPr spc="40" dirty="0"/>
              <a:t> </a:t>
            </a:r>
            <a:r>
              <a:rPr spc="195" dirty="0"/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10916897" y="2314867"/>
            <a:ext cx="2921599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42800" y="2977907"/>
            <a:ext cx="1255346" cy="8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6800" y="2743200"/>
            <a:ext cx="9271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94049" y="3358819"/>
            <a:ext cx="2921581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5437" y="4025900"/>
            <a:ext cx="1253363" cy="810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56808" y="3848100"/>
            <a:ext cx="1070973" cy="808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85456" y="4529670"/>
            <a:ext cx="2921591" cy="2133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66747" y="5359400"/>
            <a:ext cx="933091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6993" y="4953406"/>
            <a:ext cx="933091" cy="935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74500" y="7213600"/>
            <a:ext cx="224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5500" y="2895600"/>
            <a:ext cx="3822700" cy="3365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6800" y="7213600"/>
            <a:ext cx="805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Noto Sans"/>
                <a:cs typeface="Noto Sans"/>
              </a:rPr>
              <a:t>D</a:t>
            </a:r>
            <a:r>
              <a:rPr sz="2600" spc="70" dirty="0">
                <a:latin typeface="Noto Sans"/>
                <a:cs typeface="Noto Sans"/>
              </a:rPr>
              <a:t>a</a:t>
            </a:r>
            <a:r>
              <a:rPr sz="2600" spc="95" dirty="0">
                <a:latin typeface="Noto Sans"/>
                <a:cs typeface="Noto Sans"/>
              </a:rPr>
              <a:t>ta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8415" y="3763383"/>
            <a:ext cx="1365424" cy="134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4948" y="2788934"/>
            <a:ext cx="3188449" cy="35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89985" y="3763383"/>
            <a:ext cx="1365429" cy="134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75400" y="3429000"/>
            <a:ext cx="2957830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800" spc="295" dirty="0">
                <a:solidFill>
                  <a:srgbClr val="FFFFFF"/>
                </a:solidFill>
                <a:latin typeface="Noto Sans"/>
                <a:cs typeface="Noto Sans"/>
              </a:rPr>
              <a:t>?</a:t>
            </a:r>
            <a:endParaRPr sz="12800">
              <a:latin typeface="Noto Sans"/>
              <a:cs typeface="Noto Sans"/>
            </a:endParaRPr>
          </a:p>
          <a:p>
            <a:pPr marL="12700" marR="5080" algn="ctr">
              <a:lnSpc>
                <a:spcPts val="3100"/>
              </a:lnSpc>
              <a:spcBef>
                <a:spcPts val="1296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180" dirty="0">
                <a:latin typeface="Noto Sans"/>
                <a:cs typeface="Noto Sans"/>
              </a:rPr>
              <a:t>e</a:t>
            </a:r>
            <a:r>
              <a:rPr sz="2600" spc="114" dirty="0">
                <a:latin typeface="Noto Sans"/>
                <a:cs typeface="Noto Sans"/>
              </a:rPr>
              <a:t>c</a:t>
            </a:r>
            <a:r>
              <a:rPr sz="2600" spc="75" dirty="0">
                <a:latin typeface="Noto Sans"/>
                <a:cs typeface="Noto Sans"/>
              </a:rPr>
              <a:t>ommend</a:t>
            </a:r>
            <a:r>
              <a:rPr sz="2600" spc="45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  </a:t>
            </a:r>
            <a:r>
              <a:rPr sz="2600" spc="100" dirty="0">
                <a:latin typeface="Noto Sans"/>
                <a:cs typeface="Noto Sans"/>
              </a:rPr>
              <a:t>Algorithms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692" y="3668610"/>
            <a:ext cx="11671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202020"/>
                </a:solidFill>
                <a:latin typeface="Verdana"/>
                <a:cs typeface="Verdana"/>
              </a:rPr>
              <a:t>Types </a:t>
            </a:r>
            <a:r>
              <a:rPr spc="130" dirty="0">
                <a:solidFill>
                  <a:srgbClr val="202020"/>
                </a:solidFill>
                <a:latin typeface="Verdana"/>
                <a:cs typeface="Verdana"/>
              </a:rPr>
              <a:t>of </a:t>
            </a:r>
            <a:r>
              <a:rPr spc="15" dirty="0">
                <a:solidFill>
                  <a:srgbClr val="202020"/>
                </a:solidFill>
                <a:latin typeface="Verdana"/>
                <a:cs typeface="Verdana"/>
              </a:rPr>
              <a:t>Recommendation</a:t>
            </a:r>
            <a:r>
              <a:rPr spc="-83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40" dirty="0">
                <a:solidFill>
                  <a:srgbClr val="202020"/>
                </a:solidFill>
                <a:latin typeface="Verdana"/>
                <a:cs typeface="Verdana"/>
              </a:rPr>
              <a:t>Algorithms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647700"/>
            <a:ext cx="739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Identifying</a:t>
            </a:r>
            <a:r>
              <a:rPr spc="40" dirty="0"/>
              <a:t> </a:t>
            </a:r>
            <a:r>
              <a:rPr spc="195" dirty="0"/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10916897" y="2314867"/>
            <a:ext cx="2921599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42800" y="2977907"/>
            <a:ext cx="1255346" cy="8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6800" y="2743200"/>
            <a:ext cx="927100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94049" y="3358819"/>
            <a:ext cx="2921581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75437" y="4025900"/>
            <a:ext cx="1253363" cy="810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56808" y="3848100"/>
            <a:ext cx="1070973" cy="808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85456" y="4529670"/>
            <a:ext cx="2921591" cy="2133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66747" y="5359400"/>
            <a:ext cx="933091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6993" y="4953406"/>
            <a:ext cx="933091" cy="935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74500" y="7213600"/>
            <a:ext cx="224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70" dirty="0">
                <a:latin typeface="Noto Sans"/>
                <a:cs typeface="Noto Sans"/>
              </a:rPr>
              <a:t>el</a:t>
            </a:r>
            <a:r>
              <a:rPr sz="2600" spc="80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tionships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5500" y="2895600"/>
            <a:ext cx="3822700" cy="3365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6800" y="7213600"/>
            <a:ext cx="805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Noto Sans"/>
                <a:cs typeface="Noto Sans"/>
              </a:rPr>
              <a:t>D</a:t>
            </a:r>
            <a:r>
              <a:rPr sz="2600" spc="70" dirty="0">
                <a:latin typeface="Noto Sans"/>
                <a:cs typeface="Noto Sans"/>
              </a:rPr>
              <a:t>a</a:t>
            </a:r>
            <a:r>
              <a:rPr sz="2600" spc="95" dirty="0">
                <a:latin typeface="Noto Sans"/>
                <a:cs typeface="Noto Sans"/>
              </a:rPr>
              <a:t>ta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8415" y="3763383"/>
            <a:ext cx="1365424" cy="134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4948" y="2788934"/>
            <a:ext cx="3188449" cy="35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89985" y="3763383"/>
            <a:ext cx="1365429" cy="134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75400" y="3429000"/>
            <a:ext cx="2957830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800" spc="295" dirty="0">
                <a:solidFill>
                  <a:srgbClr val="FFFFFF"/>
                </a:solidFill>
                <a:latin typeface="Noto Sans"/>
                <a:cs typeface="Noto Sans"/>
              </a:rPr>
              <a:t>?</a:t>
            </a:r>
            <a:endParaRPr sz="12800">
              <a:latin typeface="Noto Sans"/>
              <a:cs typeface="Noto Sans"/>
            </a:endParaRPr>
          </a:p>
          <a:p>
            <a:pPr marL="12700" marR="5080" algn="ctr">
              <a:lnSpc>
                <a:spcPts val="3100"/>
              </a:lnSpc>
              <a:spcBef>
                <a:spcPts val="1296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180" dirty="0">
                <a:latin typeface="Noto Sans"/>
                <a:cs typeface="Noto Sans"/>
              </a:rPr>
              <a:t>e</a:t>
            </a:r>
            <a:r>
              <a:rPr sz="2600" spc="114" dirty="0">
                <a:latin typeface="Noto Sans"/>
                <a:cs typeface="Noto Sans"/>
              </a:rPr>
              <a:t>c</a:t>
            </a:r>
            <a:r>
              <a:rPr sz="2600" spc="75" dirty="0">
                <a:latin typeface="Noto Sans"/>
                <a:cs typeface="Noto Sans"/>
              </a:rPr>
              <a:t>ommend</a:t>
            </a:r>
            <a:r>
              <a:rPr sz="2600" spc="45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  </a:t>
            </a:r>
            <a:r>
              <a:rPr sz="2600" spc="100" dirty="0">
                <a:latin typeface="Noto Sans"/>
                <a:cs typeface="Noto Sans"/>
              </a:rPr>
              <a:t>Algorithms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1740649" y="2588350"/>
            <a:ext cx="3188449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4200" y="3225800"/>
            <a:ext cx="2957830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800" spc="295" dirty="0">
                <a:solidFill>
                  <a:srgbClr val="FFFFFF"/>
                </a:solidFill>
                <a:latin typeface="Noto Sans"/>
                <a:cs typeface="Noto Sans"/>
              </a:rPr>
              <a:t>?</a:t>
            </a:r>
            <a:endParaRPr sz="12800">
              <a:latin typeface="Noto Sans"/>
              <a:cs typeface="Noto Sans"/>
            </a:endParaRPr>
          </a:p>
          <a:p>
            <a:pPr marL="12700" marR="5080" algn="ctr">
              <a:lnSpc>
                <a:spcPts val="3100"/>
              </a:lnSpc>
              <a:spcBef>
                <a:spcPts val="12960"/>
              </a:spcBef>
            </a:pPr>
            <a:r>
              <a:rPr sz="2600" spc="229" dirty="0">
                <a:latin typeface="Noto Sans"/>
                <a:cs typeface="Noto Sans"/>
              </a:rPr>
              <a:t>R</a:t>
            </a:r>
            <a:r>
              <a:rPr sz="2600" spc="180" dirty="0">
                <a:latin typeface="Noto Sans"/>
                <a:cs typeface="Noto Sans"/>
              </a:rPr>
              <a:t>e</a:t>
            </a:r>
            <a:r>
              <a:rPr sz="2600" spc="114" dirty="0">
                <a:latin typeface="Noto Sans"/>
                <a:cs typeface="Noto Sans"/>
              </a:rPr>
              <a:t>c</a:t>
            </a:r>
            <a:r>
              <a:rPr sz="2600" spc="75" dirty="0">
                <a:latin typeface="Noto Sans"/>
                <a:cs typeface="Noto Sans"/>
              </a:rPr>
              <a:t>ommend</a:t>
            </a:r>
            <a:r>
              <a:rPr sz="2600" spc="45" dirty="0">
                <a:latin typeface="Noto Sans"/>
                <a:cs typeface="Noto Sans"/>
              </a:rPr>
              <a:t>a</a:t>
            </a:r>
            <a:r>
              <a:rPr sz="2600" spc="70" dirty="0">
                <a:latin typeface="Noto Sans"/>
                <a:cs typeface="Noto Sans"/>
              </a:rPr>
              <a:t>tion  </a:t>
            </a:r>
            <a:r>
              <a:rPr sz="2600" spc="100" dirty="0">
                <a:latin typeface="Noto Sans"/>
                <a:cs typeface="Noto Sans"/>
              </a:rPr>
              <a:t>Algorithms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00" y="2667000"/>
            <a:ext cx="7800340" cy="37490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837565">
              <a:lnSpc>
                <a:spcPts val="4900"/>
              </a:lnSpc>
              <a:spcBef>
                <a:spcPts val="280"/>
              </a:spcBef>
            </a:pPr>
            <a:r>
              <a:rPr sz="4100" spc="125" dirty="0">
                <a:latin typeface="Noto Sans"/>
                <a:cs typeface="Noto Sans"/>
              </a:rPr>
              <a:t>You </a:t>
            </a:r>
            <a:r>
              <a:rPr sz="4100" spc="150" dirty="0">
                <a:latin typeface="Noto Sans"/>
                <a:cs typeface="Noto Sans"/>
              </a:rPr>
              <a:t>know </a:t>
            </a:r>
            <a:r>
              <a:rPr sz="4100" spc="145" dirty="0">
                <a:latin typeface="Noto Sans"/>
                <a:cs typeface="Noto Sans"/>
              </a:rPr>
              <a:t>what </a:t>
            </a:r>
            <a:r>
              <a:rPr sz="4100" spc="155" dirty="0">
                <a:latin typeface="Noto Sans"/>
                <a:cs typeface="Noto Sans"/>
              </a:rPr>
              <a:t>products </a:t>
            </a:r>
            <a:r>
              <a:rPr sz="4100" spc="105" dirty="0">
                <a:latin typeface="Noto Sans"/>
                <a:cs typeface="Noto Sans"/>
              </a:rPr>
              <a:t>a  </a:t>
            </a:r>
            <a:r>
              <a:rPr sz="4100" spc="60" dirty="0">
                <a:latin typeface="Noto Sans"/>
                <a:cs typeface="Noto Sans"/>
              </a:rPr>
              <a:t>user </a:t>
            </a:r>
            <a:r>
              <a:rPr sz="4100" spc="140" dirty="0">
                <a:latin typeface="Noto Sans"/>
                <a:cs typeface="Noto Sans"/>
              </a:rPr>
              <a:t>already</a:t>
            </a:r>
            <a:r>
              <a:rPr sz="4100" spc="260" dirty="0">
                <a:latin typeface="Noto Sans"/>
                <a:cs typeface="Noto Sans"/>
              </a:rPr>
              <a:t> </a:t>
            </a:r>
            <a:r>
              <a:rPr sz="4100" spc="110" dirty="0">
                <a:latin typeface="Noto Sans"/>
                <a:cs typeface="Noto Sans"/>
              </a:rPr>
              <a:t>likes</a:t>
            </a:r>
            <a:endParaRPr sz="4100">
              <a:latin typeface="Noto Sans"/>
              <a:cs typeface="Noto Sans"/>
            </a:endParaRPr>
          </a:p>
          <a:p>
            <a:pPr marL="641350">
              <a:lnSpc>
                <a:spcPct val="100000"/>
              </a:lnSpc>
              <a:spcBef>
                <a:spcPts val="2220"/>
              </a:spcBef>
              <a:tabLst>
                <a:tab pos="1142365" algn="l"/>
              </a:tabLst>
            </a:pPr>
            <a:r>
              <a:rPr sz="4575" spc="322" baseline="5464" dirty="0">
                <a:latin typeface="Noto Sans"/>
                <a:cs typeface="Noto Sans"/>
              </a:rPr>
              <a:t>-	</a:t>
            </a:r>
            <a:r>
              <a:rPr sz="4100" spc="-65" dirty="0">
                <a:latin typeface="Verdana"/>
                <a:cs typeface="Verdana"/>
              </a:rPr>
              <a:t>Ratings, Purchases,</a:t>
            </a:r>
            <a:r>
              <a:rPr sz="4100" spc="-370" dirty="0">
                <a:latin typeface="Verdana"/>
                <a:cs typeface="Verdana"/>
              </a:rPr>
              <a:t> </a:t>
            </a:r>
            <a:r>
              <a:rPr sz="4100" spc="10" dirty="0">
                <a:latin typeface="Verdana"/>
                <a:cs typeface="Verdana"/>
              </a:rPr>
              <a:t>Clicks</a:t>
            </a:r>
            <a:endParaRPr sz="4100">
              <a:latin typeface="Verdana"/>
              <a:cs typeface="Verdana"/>
            </a:endParaRPr>
          </a:p>
          <a:p>
            <a:pPr marL="12700" marR="72390">
              <a:lnSpc>
                <a:spcPts val="4900"/>
              </a:lnSpc>
              <a:spcBef>
                <a:spcPts val="2560"/>
              </a:spcBef>
            </a:pPr>
            <a:r>
              <a:rPr sz="4100" spc="250" dirty="0">
                <a:latin typeface="Noto Sans"/>
                <a:cs typeface="Noto Sans"/>
              </a:rPr>
              <a:t>What </a:t>
            </a:r>
            <a:r>
              <a:rPr sz="4100" spc="114" dirty="0">
                <a:latin typeface="Noto Sans"/>
                <a:cs typeface="Noto Sans"/>
              </a:rPr>
              <a:t>other </a:t>
            </a:r>
            <a:r>
              <a:rPr sz="4100" spc="155" dirty="0">
                <a:latin typeface="Noto Sans"/>
                <a:cs typeface="Noto Sans"/>
              </a:rPr>
              <a:t>products </a:t>
            </a:r>
            <a:r>
              <a:rPr sz="4100" spc="105" dirty="0">
                <a:latin typeface="Noto Sans"/>
                <a:cs typeface="Noto Sans"/>
              </a:rPr>
              <a:t>should  </a:t>
            </a:r>
            <a:r>
              <a:rPr sz="4100" spc="145" dirty="0">
                <a:latin typeface="Noto Sans"/>
                <a:cs typeface="Noto Sans"/>
              </a:rPr>
              <a:t>you </a:t>
            </a:r>
            <a:r>
              <a:rPr sz="4100" spc="125" dirty="0">
                <a:latin typeface="Noto Sans"/>
                <a:cs typeface="Noto Sans"/>
              </a:rPr>
              <a:t>recommend </a:t>
            </a:r>
            <a:r>
              <a:rPr sz="4100" spc="170" dirty="0">
                <a:latin typeface="Noto Sans"/>
                <a:cs typeface="Noto Sans"/>
              </a:rPr>
              <a:t>to </a:t>
            </a:r>
            <a:r>
              <a:rPr sz="4100" spc="120" dirty="0">
                <a:latin typeface="Noto Sans"/>
                <a:cs typeface="Noto Sans"/>
              </a:rPr>
              <a:t>that</a:t>
            </a:r>
            <a:r>
              <a:rPr sz="4100" spc="160" dirty="0">
                <a:latin typeface="Noto Sans"/>
                <a:cs typeface="Noto Sans"/>
              </a:rPr>
              <a:t> </a:t>
            </a:r>
            <a:r>
              <a:rPr sz="4100" spc="70" dirty="0">
                <a:latin typeface="Noto Sans"/>
                <a:cs typeface="Noto Sans"/>
              </a:rPr>
              <a:t>user?</a:t>
            </a:r>
            <a:endParaRPr sz="41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200" y="2501900"/>
            <a:ext cx="1409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Noto Sans"/>
                <a:cs typeface="Noto Sans"/>
              </a:rPr>
              <a:t>Option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-405" dirty="0">
                <a:latin typeface="Noto Sans"/>
                <a:cs typeface="Noto Sans"/>
              </a:rPr>
              <a:t>1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2501900"/>
            <a:ext cx="1480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Noto Sans"/>
                <a:cs typeface="Noto Sans"/>
              </a:rPr>
              <a:t>Option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160" dirty="0">
                <a:latin typeface="Noto Sans"/>
                <a:cs typeface="Noto Sans"/>
              </a:rPr>
              <a:t>2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12700" y="2501900"/>
            <a:ext cx="14820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Noto Sans"/>
                <a:cs typeface="Noto Sans"/>
              </a:rPr>
              <a:t>Option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170" dirty="0">
                <a:latin typeface="Noto Sans"/>
                <a:cs typeface="Noto Sans"/>
              </a:rPr>
              <a:t>3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40FF2-71AF-4E87-8240-4736B86E3030}"/>
              </a:ext>
            </a:extLst>
          </p:cNvPr>
          <p:cNvSpPr txBox="1"/>
          <p:nvPr/>
        </p:nvSpPr>
        <p:spPr>
          <a:xfrm>
            <a:off x="1219201" y="1673761"/>
            <a:ext cx="355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Content based</a:t>
            </a:r>
          </a:p>
          <a:p>
            <a:r>
              <a:rPr lang="en-US" sz="4000" dirty="0"/>
              <a:t>filtering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D04F3-26A0-4023-8BA2-2DB24556A08C}"/>
              </a:ext>
            </a:extLst>
          </p:cNvPr>
          <p:cNvSpPr txBox="1"/>
          <p:nvPr/>
        </p:nvSpPr>
        <p:spPr>
          <a:xfrm>
            <a:off x="5842000" y="1791519"/>
            <a:ext cx="421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collaborative based</a:t>
            </a:r>
          </a:p>
          <a:p>
            <a:r>
              <a:rPr lang="en-US" sz="4000" dirty="0"/>
              <a:t>filtering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41B49-0201-478A-BC10-F9BD64A88F5E}"/>
              </a:ext>
            </a:extLst>
          </p:cNvPr>
          <p:cNvSpPr txBox="1"/>
          <p:nvPr/>
        </p:nvSpPr>
        <p:spPr>
          <a:xfrm>
            <a:off x="11664950" y="1658071"/>
            <a:ext cx="355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Association rules learning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7717" y="1750034"/>
            <a:ext cx="9610725" cy="6140450"/>
          </a:xfrm>
          <a:custGeom>
            <a:avLst/>
            <a:gdLst/>
            <a:ahLst/>
            <a:cxnLst/>
            <a:rect l="l" t="t" r="r" b="b"/>
            <a:pathLst>
              <a:path w="9610725" h="6140450">
                <a:moveTo>
                  <a:pt x="8202538" y="0"/>
                </a:moveTo>
                <a:lnTo>
                  <a:pt x="1414019" y="0"/>
                </a:lnTo>
                <a:lnTo>
                  <a:pt x="1155886" y="898"/>
                </a:lnTo>
                <a:lnTo>
                  <a:pt x="1047032" y="3032"/>
                </a:lnTo>
                <a:lnTo>
                  <a:pt x="996727" y="4816"/>
                </a:lnTo>
                <a:lnTo>
                  <a:pt x="948817" y="7189"/>
                </a:lnTo>
                <a:lnTo>
                  <a:pt x="903034" y="10236"/>
                </a:lnTo>
                <a:lnTo>
                  <a:pt x="859114" y="14041"/>
                </a:lnTo>
                <a:lnTo>
                  <a:pt x="816790" y="18689"/>
                </a:lnTo>
                <a:lnTo>
                  <a:pt x="775796" y="24263"/>
                </a:lnTo>
                <a:lnTo>
                  <a:pt x="735868" y="30849"/>
                </a:lnTo>
                <a:lnTo>
                  <a:pt x="696738" y="38530"/>
                </a:lnTo>
                <a:lnTo>
                  <a:pt x="658141" y="47390"/>
                </a:lnTo>
                <a:lnTo>
                  <a:pt x="619812" y="57514"/>
                </a:lnTo>
                <a:lnTo>
                  <a:pt x="581484" y="68986"/>
                </a:lnTo>
                <a:lnTo>
                  <a:pt x="534527" y="87660"/>
                </a:lnTo>
                <a:lnTo>
                  <a:pt x="489009" y="108936"/>
                </a:lnTo>
                <a:lnTo>
                  <a:pt x="445018" y="132725"/>
                </a:lnTo>
                <a:lnTo>
                  <a:pt x="402644" y="158937"/>
                </a:lnTo>
                <a:lnTo>
                  <a:pt x="361977" y="187483"/>
                </a:lnTo>
                <a:lnTo>
                  <a:pt x="323106" y="218273"/>
                </a:lnTo>
                <a:lnTo>
                  <a:pt x="286121" y="251217"/>
                </a:lnTo>
                <a:lnTo>
                  <a:pt x="251111" y="286227"/>
                </a:lnTo>
                <a:lnTo>
                  <a:pt x="218167" y="323212"/>
                </a:lnTo>
                <a:lnTo>
                  <a:pt x="187377" y="362083"/>
                </a:lnTo>
                <a:lnTo>
                  <a:pt x="158832" y="402751"/>
                </a:lnTo>
                <a:lnTo>
                  <a:pt x="132621" y="445125"/>
                </a:lnTo>
                <a:lnTo>
                  <a:pt x="108833" y="489117"/>
                </a:lnTo>
                <a:lnTo>
                  <a:pt x="87558" y="534638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5"/>
                </a:lnTo>
                <a:lnTo>
                  <a:pt x="36897" y="704096"/>
                </a:lnTo>
                <a:lnTo>
                  <a:pt x="28996" y="745777"/>
                </a:lnTo>
                <a:lnTo>
                  <a:pt x="22308" y="788398"/>
                </a:lnTo>
                <a:lnTo>
                  <a:pt x="16733" y="832269"/>
                </a:lnTo>
                <a:lnTo>
                  <a:pt x="12168" y="877700"/>
                </a:lnTo>
                <a:lnTo>
                  <a:pt x="8512" y="924999"/>
                </a:lnTo>
                <a:lnTo>
                  <a:pt x="5665" y="974478"/>
                </a:lnTo>
                <a:lnTo>
                  <a:pt x="3526" y="1026445"/>
                </a:lnTo>
                <a:lnTo>
                  <a:pt x="1993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9"/>
                </a:lnTo>
                <a:lnTo>
                  <a:pt x="266" y="4924766"/>
                </a:lnTo>
                <a:lnTo>
                  <a:pt x="786" y="4983846"/>
                </a:lnTo>
                <a:lnTo>
                  <a:pt x="1643" y="5039735"/>
                </a:lnTo>
                <a:lnTo>
                  <a:pt x="2921" y="5092699"/>
                </a:lnTo>
                <a:lnTo>
                  <a:pt x="4704" y="5143002"/>
                </a:lnTo>
                <a:lnTo>
                  <a:pt x="7078" y="5190912"/>
                </a:lnTo>
                <a:lnTo>
                  <a:pt x="10125" y="5236694"/>
                </a:lnTo>
                <a:lnTo>
                  <a:pt x="13931" y="5280614"/>
                </a:lnTo>
                <a:lnTo>
                  <a:pt x="18580" y="5322938"/>
                </a:lnTo>
                <a:lnTo>
                  <a:pt x="24156" y="5363931"/>
                </a:lnTo>
                <a:lnTo>
                  <a:pt x="30742" y="5403860"/>
                </a:lnTo>
                <a:lnTo>
                  <a:pt x="38424" y="5442989"/>
                </a:lnTo>
                <a:lnTo>
                  <a:pt x="47286" y="5481586"/>
                </a:lnTo>
                <a:lnTo>
                  <a:pt x="57412" y="5519915"/>
                </a:lnTo>
                <a:lnTo>
                  <a:pt x="68886" y="5558243"/>
                </a:lnTo>
                <a:lnTo>
                  <a:pt x="87558" y="5605200"/>
                </a:lnTo>
                <a:lnTo>
                  <a:pt x="108833" y="5650718"/>
                </a:lnTo>
                <a:lnTo>
                  <a:pt x="132621" y="5694709"/>
                </a:lnTo>
                <a:lnTo>
                  <a:pt x="158832" y="5737083"/>
                </a:lnTo>
                <a:lnTo>
                  <a:pt x="187377" y="5777750"/>
                </a:lnTo>
                <a:lnTo>
                  <a:pt x="218167" y="5816621"/>
                </a:lnTo>
                <a:lnTo>
                  <a:pt x="251111" y="5853606"/>
                </a:lnTo>
                <a:lnTo>
                  <a:pt x="286121" y="5888616"/>
                </a:lnTo>
                <a:lnTo>
                  <a:pt x="323106" y="5921560"/>
                </a:lnTo>
                <a:lnTo>
                  <a:pt x="361977" y="5952350"/>
                </a:lnTo>
                <a:lnTo>
                  <a:pt x="402644" y="5980895"/>
                </a:lnTo>
                <a:lnTo>
                  <a:pt x="445018" y="6007107"/>
                </a:lnTo>
                <a:lnTo>
                  <a:pt x="489009" y="6030894"/>
                </a:lnTo>
                <a:lnTo>
                  <a:pt x="534527" y="6052169"/>
                </a:lnTo>
                <a:lnTo>
                  <a:pt x="581484" y="6070841"/>
                </a:lnTo>
                <a:lnTo>
                  <a:pt x="622203" y="6082986"/>
                </a:lnTo>
                <a:lnTo>
                  <a:pt x="662933" y="6093615"/>
                </a:lnTo>
                <a:lnTo>
                  <a:pt x="703985" y="6102829"/>
                </a:lnTo>
                <a:lnTo>
                  <a:pt x="745667" y="6110729"/>
                </a:lnTo>
                <a:lnTo>
                  <a:pt x="788289" y="6117416"/>
                </a:lnTo>
                <a:lnTo>
                  <a:pt x="832161" y="6122992"/>
                </a:lnTo>
                <a:lnTo>
                  <a:pt x="877592" y="6127556"/>
                </a:lnTo>
                <a:lnTo>
                  <a:pt x="924893" y="6131212"/>
                </a:lnTo>
                <a:lnTo>
                  <a:pt x="974373" y="6134058"/>
                </a:lnTo>
                <a:lnTo>
                  <a:pt x="1026342" y="6136198"/>
                </a:lnTo>
                <a:lnTo>
                  <a:pt x="1081109" y="6137731"/>
                </a:lnTo>
                <a:lnTo>
                  <a:pt x="1138984" y="6138758"/>
                </a:lnTo>
                <a:lnTo>
                  <a:pt x="1407758" y="6139836"/>
                </a:lnTo>
                <a:lnTo>
                  <a:pt x="8196315" y="6139836"/>
                </a:lnTo>
                <a:lnTo>
                  <a:pt x="8454468" y="6138937"/>
                </a:lnTo>
                <a:lnTo>
                  <a:pt x="8563319" y="6136803"/>
                </a:lnTo>
                <a:lnTo>
                  <a:pt x="8613619" y="6135019"/>
                </a:lnTo>
                <a:lnTo>
                  <a:pt x="8661524" y="6132646"/>
                </a:lnTo>
                <a:lnTo>
                  <a:pt x="8707300" y="6129598"/>
                </a:lnTo>
                <a:lnTo>
                  <a:pt x="8751213" y="6125793"/>
                </a:lnTo>
                <a:lnTo>
                  <a:pt x="8793529" y="6121144"/>
                </a:lnTo>
                <a:lnTo>
                  <a:pt x="8834515" y="6115569"/>
                </a:lnTo>
                <a:lnTo>
                  <a:pt x="8874436" y="6108983"/>
                </a:lnTo>
                <a:lnTo>
                  <a:pt x="8913559" y="6101301"/>
                </a:lnTo>
                <a:lnTo>
                  <a:pt x="8952150" y="6092440"/>
                </a:lnTo>
                <a:lnTo>
                  <a:pt x="8990475" y="6082314"/>
                </a:lnTo>
                <a:lnTo>
                  <a:pt x="9028800" y="6070841"/>
                </a:lnTo>
                <a:lnTo>
                  <a:pt x="9075761" y="6052169"/>
                </a:lnTo>
                <a:lnTo>
                  <a:pt x="9121285" y="6030894"/>
                </a:lnTo>
                <a:lnTo>
                  <a:pt x="9165282" y="6007107"/>
                </a:lnTo>
                <a:lnTo>
                  <a:pt x="9207662" y="5980895"/>
                </a:lnTo>
                <a:lnTo>
                  <a:pt x="9248336" y="5952350"/>
                </a:lnTo>
                <a:lnTo>
                  <a:pt x="9287213" y="5921560"/>
                </a:lnTo>
                <a:lnTo>
                  <a:pt x="9324205" y="5888616"/>
                </a:lnTo>
                <a:lnTo>
                  <a:pt x="9359222" y="5853606"/>
                </a:lnTo>
                <a:lnTo>
                  <a:pt x="9392173" y="5816621"/>
                </a:lnTo>
                <a:lnTo>
                  <a:pt x="9422970" y="5777750"/>
                </a:lnTo>
                <a:lnTo>
                  <a:pt x="9451523" y="5737083"/>
                </a:lnTo>
                <a:lnTo>
                  <a:pt x="9477742" y="5694709"/>
                </a:lnTo>
                <a:lnTo>
                  <a:pt x="9501537" y="5650718"/>
                </a:lnTo>
                <a:lnTo>
                  <a:pt x="9522819" y="5605200"/>
                </a:lnTo>
                <a:lnTo>
                  <a:pt x="9541499" y="5558243"/>
                </a:lnTo>
                <a:lnTo>
                  <a:pt x="9553638" y="5517524"/>
                </a:lnTo>
                <a:lnTo>
                  <a:pt x="9564261" y="5476794"/>
                </a:lnTo>
                <a:lnTo>
                  <a:pt x="9573471" y="5435742"/>
                </a:lnTo>
                <a:lnTo>
                  <a:pt x="9581367" y="5394060"/>
                </a:lnTo>
                <a:lnTo>
                  <a:pt x="9588051" y="5351438"/>
                </a:lnTo>
                <a:lnTo>
                  <a:pt x="9593624" y="5307566"/>
                </a:lnTo>
                <a:lnTo>
                  <a:pt x="9598186" y="5262135"/>
                </a:lnTo>
                <a:lnTo>
                  <a:pt x="9601840" y="5214834"/>
                </a:lnTo>
                <a:lnTo>
                  <a:pt x="9604685" y="5165354"/>
                </a:lnTo>
                <a:lnTo>
                  <a:pt x="9606823" y="5113385"/>
                </a:lnTo>
                <a:lnTo>
                  <a:pt x="9608355" y="5058618"/>
                </a:lnTo>
                <a:lnTo>
                  <a:pt x="9609382" y="5000743"/>
                </a:lnTo>
                <a:lnTo>
                  <a:pt x="9610005" y="4939451"/>
                </a:lnTo>
                <a:lnTo>
                  <a:pt x="9610325" y="4874430"/>
                </a:lnTo>
                <a:lnTo>
                  <a:pt x="9610445" y="4795969"/>
                </a:lnTo>
                <a:lnTo>
                  <a:pt x="9610347" y="1277607"/>
                </a:lnTo>
                <a:lnTo>
                  <a:pt x="9610081" y="1215069"/>
                </a:lnTo>
                <a:lnTo>
                  <a:pt x="9609561" y="1155988"/>
                </a:lnTo>
                <a:lnTo>
                  <a:pt x="9608705" y="1100099"/>
                </a:lnTo>
                <a:lnTo>
                  <a:pt x="9607428" y="1047135"/>
                </a:lnTo>
                <a:lnTo>
                  <a:pt x="9605645" y="996832"/>
                </a:lnTo>
                <a:lnTo>
                  <a:pt x="9603273" y="948922"/>
                </a:lnTo>
                <a:lnTo>
                  <a:pt x="9600227" y="903141"/>
                </a:lnTo>
                <a:lnTo>
                  <a:pt x="9596423" y="859221"/>
                </a:lnTo>
                <a:lnTo>
                  <a:pt x="9591777" y="816898"/>
                </a:lnTo>
                <a:lnTo>
                  <a:pt x="9586205" y="775906"/>
                </a:lnTo>
                <a:lnTo>
                  <a:pt x="9579622" y="735978"/>
                </a:lnTo>
                <a:lnTo>
                  <a:pt x="9571944" y="696849"/>
                </a:lnTo>
                <a:lnTo>
                  <a:pt x="9563087" y="658253"/>
                </a:lnTo>
                <a:lnTo>
                  <a:pt x="9552967" y="619924"/>
                </a:lnTo>
                <a:lnTo>
                  <a:pt x="9541499" y="581596"/>
                </a:lnTo>
                <a:lnTo>
                  <a:pt x="9522819" y="534638"/>
                </a:lnTo>
                <a:lnTo>
                  <a:pt x="9501537" y="489117"/>
                </a:lnTo>
                <a:lnTo>
                  <a:pt x="9477742" y="445125"/>
                </a:lnTo>
                <a:lnTo>
                  <a:pt x="9451523" y="402751"/>
                </a:lnTo>
                <a:lnTo>
                  <a:pt x="9422970" y="362083"/>
                </a:lnTo>
                <a:lnTo>
                  <a:pt x="9392173" y="323212"/>
                </a:lnTo>
                <a:lnTo>
                  <a:pt x="9359222" y="286227"/>
                </a:lnTo>
                <a:lnTo>
                  <a:pt x="9324205" y="251217"/>
                </a:lnTo>
                <a:lnTo>
                  <a:pt x="9287213" y="218273"/>
                </a:lnTo>
                <a:lnTo>
                  <a:pt x="9248336" y="187483"/>
                </a:lnTo>
                <a:lnTo>
                  <a:pt x="9207662" y="158937"/>
                </a:lnTo>
                <a:lnTo>
                  <a:pt x="9165282" y="132725"/>
                </a:lnTo>
                <a:lnTo>
                  <a:pt x="9121285" y="108936"/>
                </a:lnTo>
                <a:lnTo>
                  <a:pt x="9075761" y="87660"/>
                </a:lnTo>
                <a:lnTo>
                  <a:pt x="9028800" y="68986"/>
                </a:lnTo>
                <a:lnTo>
                  <a:pt x="8988084" y="56843"/>
                </a:lnTo>
                <a:lnTo>
                  <a:pt x="8947358" y="46215"/>
                </a:lnTo>
                <a:lnTo>
                  <a:pt x="8906313" y="37002"/>
                </a:lnTo>
                <a:lnTo>
                  <a:pt x="8864638" y="29103"/>
                </a:lnTo>
                <a:lnTo>
                  <a:pt x="8822024" y="22417"/>
                </a:lnTo>
                <a:lnTo>
                  <a:pt x="8778159" y="16842"/>
                </a:lnTo>
                <a:lnTo>
                  <a:pt x="8732734" y="12278"/>
                </a:lnTo>
                <a:lnTo>
                  <a:pt x="8685439" y="8623"/>
                </a:lnTo>
                <a:lnTo>
                  <a:pt x="8635964" y="5776"/>
                </a:lnTo>
                <a:lnTo>
                  <a:pt x="8583998" y="3637"/>
                </a:lnTo>
                <a:lnTo>
                  <a:pt x="8529232" y="2105"/>
                </a:lnTo>
                <a:lnTo>
                  <a:pt x="8202538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4025900"/>
            <a:ext cx="457454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7500" marR="5080" indent="-304800">
              <a:lnSpc>
                <a:spcPts val="3800"/>
              </a:lnSpc>
              <a:spcBef>
                <a:spcPts val="260"/>
              </a:spcBef>
            </a:pP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480" dirty="0">
                <a:latin typeface="Noto Sans"/>
                <a:cs typeface="Noto Sans"/>
              </a:rPr>
              <a:t>A </a:t>
            </a:r>
            <a:r>
              <a:rPr sz="3200" spc="85" dirty="0">
                <a:latin typeface="Noto Sans"/>
                <a:cs typeface="Noto Sans"/>
              </a:rPr>
              <a:t>likes </a:t>
            </a:r>
            <a:r>
              <a:rPr sz="3200" spc="95" dirty="0">
                <a:latin typeface="Noto Sans"/>
                <a:cs typeface="Noto Sans"/>
              </a:rPr>
              <a:t>the</a:t>
            </a:r>
            <a:r>
              <a:rPr sz="3200" spc="-170" dirty="0">
                <a:latin typeface="Noto Sans"/>
                <a:cs typeface="Noto Sans"/>
              </a:rPr>
              <a:t> </a:t>
            </a:r>
            <a:r>
              <a:rPr sz="3200" spc="120" dirty="0">
                <a:latin typeface="Noto Sans"/>
                <a:cs typeface="Noto Sans"/>
              </a:rPr>
              <a:t>movie  </a:t>
            </a:r>
            <a:r>
              <a:rPr sz="3200" spc="110" dirty="0">
                <a:latin typeface="Noto Sans"/>
                <a:cs typeface="Noto Sans"/>
              </a:rPr>
              <a:t>“Lord </a:t>
            </a:r>
            <a:r>
              <a:rPr sz="3200" spc="130" dirty="0">
                <a:latin typeface="Noto Sans"/>
                <a:cs typeface="Noto Sans"/>
              </a:rPr>
              <a:t>of </a:t>
            </a:r>
            <a:r>
              <a:rPr sz="3200" spc="95" dirty="0">
                <a:latin typeface="Noto Sans"/>
                <a:cs typeface="Noto Sans"/>
              </a:rPr>
              <a:t>the</a:t>
            </a:r>
            <a:r>
              <a:rPr sz="3200" spc="100" dirty="0">
                <a:latin typeface="Noto Sans"/>
                <a:cs typeface="Noto Sans"/>
              </a:rPr>
              <a:t> </a:t>
            </a:r>
            <a:r>
              <a:rPr sz="3200" spc="110" dirty="0">
                <a:latin typeface="Noto Sans"/>
                <a:cs typeface="Noto Sans"/>
              </a:rPr>
              <a:t>Rings”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User</a:t>
            </a:r>
            <a:r>
              <a:rPr spc="15" dirty="0"/>
              <a:t> </a:t>
            </a:r>
            <a:r>
              <a:rPr spc="390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80800" y="31496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latin typeface="Noto Sans"/>
                <a:cs typeface="Noto Sans"/>
              </a:rPr>
              <a:t>“Lord </a:t>
            </a:r>
            <a:r>
              <a:rPr sz="2600" spc="105" dirty="0">
                <a:latin typeface="Noto Sans"/>
                <a:cs typeface="Noto Sans"/>
              </a:rPr>
              <a:t>of </a:t>
            </a:r>
            <a:r>
              <a:rPr sz="2600" spc="75" dirty="0">
                <a:latin typeface="Noto Sans"/>
                <a:cs typeface="Noto Sans"/>
              </a:rPr>
              <a:t>the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400" y="17653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300" y="3543300"/>
            <a:ext cx="4600575" cy="19608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5080" algn="ctr">
              <a:lnSpc>
                <a:spcPts val="3800"/>
              </a:lnSpc>
              <a:spcBef>
                <a:spcPts val="260"/>
              </a:spcBef>
            </a:pPr>
            <a:r>
              <a:rPr sz="3200" spc="480" dirty="0">
                <a:latin typeface="Noto Sans"/>
                <a:cs typeface="Noto Sans"/>
              </a:rPr>
              <a:t>A </a:t>
            </a:r>
            <a:r>
              <a:rPr sz="3200" spc="114" dirty="0">
                <a:latin typeface="Noto Sans"/>
                <a:cs typeface="Noto Sans"/>
              </a:rPr>
              <a:t>database </a:t>
            </a:r>
            <a:r>
              <a:rPr sz="3200" spc="50" dirty="0">
                <a:latin typeface="Noto Sans"/>
                <a:cs typeface="Noto Sans"/>
              </a:rPr>
              <a:t>has  </a:t>
            </a:r>
            <a:r>
              <a:rPr sz="3200" spc="65" dirty="0">
                <a:latin typeface="Noto Sans"/>
                <a:cs typeface="Noto Sans"/>
              </a:rPr>
              <a:t>ratings </a:t>
            </a:r>
            <a:r>
              <a:rPr sz="3200" spc="85" dirty="0">
                <a:latin typeface="Noto Sans"/>
                <a:cs typeface="Noto Sans"/>
              </a:rPr>
              <a:t>against  different </a:t>
            </a:r>
            <a:r>
              <a:rPr sz="3200" spc="95" dirty="0">
                <a:latin typeface="Noto Sans"/>
                <a:cs typeface="Noto Sans"/>
              </a:rPr>
              <a:t>attributes </a:t>
            </a:r>
            <a:r>
              <a:rPr sz="3200" spc="75" dirty="0">
                <a:latin typeface="Noto Sans"/>
                <a:cs typeface="Noto Sans"/>
              </a:rPr>
              <a:t>for  </a:t>
            </a:r>
            <a:r>
              <a:rPr sz="3200" spc="110" dirty="0">
                <a:latin typeface="Noto Sans"/>
                <a:cs typeface="Noto Sans"/>
              </a:rPr>
              <a:t>“Lord </a:t>
            </a:r>
            <a:r>
              <a:rPr sz="3200" spc="130" dirty="0">
                <a:latin typeface="Noto Sans"/>
                <a:cs typeface="Noto Sans"/>
              </a:rPr>
              <a:t>of </a:t>
            </a:r>
            <a:r>
              <a:rPr sz="3200" spc="95" dirty="0">
                <a:latin typeface="Noto Sans"/>
                <a:cs typeface="Noto Sans"/>
              </a:rPr>
              <a:t>the</a:t>
            </a:r>
            <a:r>
              <a:rPr sz="3200" spc="100" dirty="0">
                <a:latin typeface="Noto Sans"/>
                <a:cs typeface="Noto Sans"/>
              </a:rPr>
              <a:t> </a:t>
            </a:r>
            <a:r>
              <a:rPr sz="3200" spc="110" dirty="0">
                <a:latin typeface="Noto Sans"/>
                <a:cs typeface="Noto Sans"/>
              </a:rPr>
              <a:t>Rings”</a:t>
            </a:r>
            <a:endParaRPr sz="3200" dirty="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96400" y="9906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92950" y="3168650"/>
          <a:ext cx="4264660" cy="284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64F86"/>
                      </a:solidFill>
                      <a:prstDash val="solid"/>
                    </a:lnR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8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Cinematography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9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400" y="17653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100" y="3581400"/>
            <a:ext cx="3938904" cy="19608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05" algn="ctr">
              <a:lnSpc>
                <a:spcPts val="3800"/>
              </a:lnSpc>
              <a:spcBef>
                <a:spcPts val="260"/>
              </a:spcBef>
            </a:pPr>
            <a:r>
              <a:rPr sz="3200" spc="95" dirty="0">
                <a:latin typeface="Noto Sans"/>
                <a:cs typeface="Noto Sans"/>
              </a:rPr>
              <a:t>“The </a:t>
            </a:r>
            <a:r>
              <a:rPr sz="3200" spc="120" dirty="0">
                <a:latin typeface="Noto Sans"/>
                <a:cs typeface="Noto Sans"/>
              </a:rPr>
              <a:t>Hobbit” </a:t>
            </a:r>
            <a:r>
              <a:rPr sz="3200" spc="50" dirty="0">
                <a:latin typeface="Noto Sans"/>
                <a:cs typeface="Noto Sans"/>
              </a:rPr>
              <a:t>has  </a:t>
            </a:r>
            <a:r>
              <a:rPr sz="3200" spc="145" dirty="0">
                <a:latin typeface="Noto Sans"/>
                <a:cs typeface="Noto Sans"/>
              </a:rPr>
              <a:t>very </a:t>
            </a:r>
            <a:r>
              <a:rPr sz="3200" spc="65" dirty="0">
                <a:latin typeface="Noto Sans"/>
                <a:cs typeface="Noto Sans"/>
              </a:rPr>
              <a:t>similar ratings  </a:t>
            </a:r>
            <a:r>
              <a:rPr sz="3200" spc="85" dirty="0">
                <a:latin typeface="Noto Sans"/>
                <a:cs typeface="Noto Sans"/>
              </a:rPr>
              <a:t>against </a:t>
            </a:r>
            <a:r>
              <a:rPr sz="3200" spc="95" dirty="0">
                <a:latin typeface="Noto Sans"/>
                <a:cs typeface="Noto Sans"/>
              </a:rPr>
              <a:t>these </a:t>
            </a:r>
            <a:r>
              <a:rPr sz="3200" spc="80" dirty="0">
                <a:latin typeface="Noto Sans"/>
                <a:cs typeface="Noto Sans"/>
              </a:rPr>
              <a:t>same  </a:t>
            </a:r>
            <a:r>
              <a:rPr sz="3200" spc="95" dirty="0">
                <a:latin typeface="Noto Sans"/>
                <a:cs typeface="Noto Sans"/>
              </a:rPr>
              <a:t>attributes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96400" y="9906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92950" y="3168650"/>
          <a:ext cx="4264660" cy="284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64F86"/>
                      </a:solidFill>
                      <a:prstDash val="solid"/>
                    </a:lnR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8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Cinematography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9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284200" y="9906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25500" y="1765300"/>
            <a:ext cx="17145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569950" y="3168650"/>
          <a:ext cx="1278255" cy="284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130" dirty="0">
                          <a:latin typeface="Noto Sans"/>
                          <a:cs typeface="Noto Sans"/>
                        </a:rPr>
                        <a:t>9.5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8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9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647700"/>
            <a:ext cx="11101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Products </a:t>
            </a:r>
            <a:r>
              <a:rPr spc="280" dirty="0"/>
              <a:t>Come </a:t>
            </a:r>
            <a:r>
              <a:rPr spc="200" dirty="0"/>
              <a:t>in </a:t>
            </a:r>
            <a:r>
              <a:rPr spc="85" dirty="0"/>
              <a:t>a </a:t>
            </a:r>
            <a:r>
              <a:rPr spc="245" dirty="0"/>
              <a:t>Variety </a:t>
            </a:r>
            <a:r>
              <a:rPr spc="400" dirty="0"/>
              <a:t>of</a:t>
            </a:r>
            <a:r>
              <a:rPr spc="-495" dirty="0"/>
              <a:t> </a:t>
            </a:r>
            <a:r>
              <a:rPr spc="280" dirty="0"/>
              <a:t>Forms</a:t>
            </a:r>
          </a:p>
        </p:txBody>
      </p:sp>
      <p:sp>
        <p:nvSpPr>
          <p:cNvPr id="3" name="object 3"/>
          <p:cNvSpPr/>
          <p:nvPr/>
        </p:nvSpPr>
        <p:spPr>
          <a:xfrm>
            <a:off x="5232400" y="6184900"/>
            <a:ext cx="12319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2900" y="2374900"/>
            <a:ext cx="1498600" cy="149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8800" y="4305300"/>
            <a:ext cx="20574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7300" y="1727200"/>
            <a:ext cx="1155700" cy="163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7048500"/>
            <a:ext cx="1092200" cy="133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1000" y="2425700"/>
            <a:ext cx="1841500" cy="139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75900" y="4165600"/>
            <a:ext cx="1511300" cy="162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0" y="6311900"/>
            <a:ext cx="825500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79300" y="24765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2600" y="24003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2845" y="2989389"/>
            <a:ext cx="2009775" cy="99060"/>
          </a:xfrm>
          <a:custGeom>
            <a:avLst/>
            <a:gdLst/>
            <a:ahLst/>
            <a:cxnLst/>
            <a:rect l="l" t="t" r="r" b="b"/>
            <a:pathLst>
              <a:path w="2009775" h="99060">
                <a:moveTo>
                  <a:pt x="1949970" y="0"/>
                </a:moveTo>
                <a:lnTo>
                  <a:pt x="1926280" y="2921"/>
                </a:lnTo>
                <a:lnTo>
                  <a:pt x="1909956" y="9398"/>
                </a:lnTo>
                <a:lnTo>
                  <a:pt x="1889073" y="15748"/>
                </a:lnTo>
                <a:lnTo>
                  <a:pt x="1851710" y="18796"/>
                </a:lnTo>
                <a:lnTo>
                  <a:pt x="1848466" y="20735"/>
                </a:lnTo>
                <a:lnTo>
                  <a:pt x="1859453" y="28067"/>
                </a:lnTo>
                <a:lnTo>
                  <a:pt x="1863660" y="48895"/>
                </a:lnTo>
                <a:lnTo>
                  <a:pt x="1863692" y="49911"/>
                </a:lnTo>
                <a:lnTo>
                  <a:pt x="1858379" y="70993"/>
                </a:lnTo>
                <a:lnTo>
                  <a:pt x="1847377" y="78403"/>
                </a:lnTo>
                <a:lnTo>
                  <a:pt x="1852091" y="80899"/>
                </a:lnTo>
                <a:lnTo>
                  <a:pt x="1888475" y="83438"/>
                </a:lnTo>
                <a:lnTo>
                  <a:pt x="1910484" y="89788"/>
                </a:lnTo>
                <a:lnTo>
                  <a:pt x="1927767" y="96138"/>
                </a:lnTo>
                <a:lnTo>
                  <a:pt x="1949970" y="98933"/>
                </a:lnTo>
                <a:lnTo>
                  <a:pt x="1970671" y="96533"/>
                </a:lnTo>
                <a:lnTo>
                  <a:pt x="1970671" y="2255"/>
                </a:lnTo>
                <a:lnTo>
                  <a:pt x="1949970" y="0"/>
                </a:lnTo>
                <a:close/>
              </a:path>
              <a:path w="2009775" h="99060">
                <a:moveTo>
                  <a:pt x="55689" y="0"/>
                </a:moveTo>
                <a:lnTo>
                  <a:pt x="31845" y="4572"/>
                </a:lnTo>
                <a:lnTo>
                  <a:pt x="13419" y="17525"/>
                </a:lnTo>
                <a:lnTo>
                  <a:pt x="2206" y="36703"/>
                </a:lnTo>
                <a:lnTo>
                  <a:pt x="0" y="60579"/>
                </a:lnTo>
                <a:lnTo>
                  <a:pt x="7467" y="80772"/>
                </a:lnTo>
                <a:lnTo>
                  <a:pt x="21734" y="92202"/>
                </a:lnTo>
                <a:lnTo>
                  <a:pt x="39571" y="97155"/>
                </a:lnTo>
                <a:lnTo>
                  <a:pt x="57746" y="98298"/>
                </a:lnTo>
                <a:lnTo>
                  <a:pt x="82010" y="95631"/>
                </a:lnTo>
                <a:lnTo>
                  <a:pt x="99172" y="89535"/>
                </a:lnTo>
                <a:lnTo>
                  <a:pt x="121856" y="83438"/>
                </a:lnTo>
                <a:lnTo>
                  <a:pt x="162686" y="80772"/>
                </a:lnTo>
                <a:lnTo>
                  <a:pt x="163699" y="80183"/>
                </a:lnTo>
                <a:lnTo>
                  <a:pt x="151434" y="71120"/>
                </a:lnTo>
                <a:lnTo>
                  <a:pt x="147338" y="49911"/>
                </a:lnTo>
                <a:lnTo>
                  <a:pt x="147353" y="49403"/>
                </a:lnTo>
                <a:lnTo>
                  <a:pt x="152700" y="28067"/>
                </a:lnTo>
                <a:lnTo>
                  <a:pt x="164527" y="20574"/>
                </a:lnTo>
                <a:lnTo>
                  <a:pt x="161404" y="18669"/>
                </a:lnTo>
                <a:lnTo>
                  <a:pt x="115586" y="15748"/>
                </a:lnTo>
                <a:lnTo>
                  <a:pt x="91182" y="9271"/>
                </a:lnTo>
                <a:lnTo>
                  <a:pt x="75461" y="2921"/>
                </a:lnTo>
                <a:lnTo>
                  <a:pt x="55689" y="0"/>
                </a:lnTo>
                <a:close/>
              </a:path>
              <a:path w="2009775" h="99060">
                <a:moveTo>
                  <a:pt x="1970671" y="2255"/>
                </a:moveTo>
                <a:lnTo>
                  <a:pt x="1970671" y="96533"/>
                </a:lnTo>
                <a:lnTo>
                  <a:pt x="1975175" y="96012"/>
                </a:lnTo>
                <a:lnTo>
                  <a:pt x="1994182" y="86741"/>
                </a:lnTo>
                <a:lnTo>
                  <a:pt x="2006002" y="71120"/>
                </a:lnTo>
                <a:lnTo>
                  <a:pt x="2009647" y="48895"/>
                </a:lnTo>
                <a:lnTo>
                  <a:pt x="2005766" y="27305"/>
                </a:lnTo>
                <a:lnTo>
                  <a:pt x="1995096" y="12065"/>
                </a:lnTo>
                <a:lnTo>
                  <a:pt x="1976783" y="2921"/>
                </a:lnTo>
                <a:lnTo>
                  <a:pt x="1970671" y="2255"/>
                </a:lnTo>
                <a:close/>
              </a:path>
              <a:path w="2009775" h="99060">
                <a:moveTo>
                  <a:pt x="720224" y="75184"/>
                </a:moveTo>
                <a:lnTo>
                  <a:pt x="473351" y="75184"/>
                </a:lnTo>
                <a:lnTo>
                  <a:pt x="492371" y="75437"/>
                </a:lnTo>
                <a:lnTo>
                  <a:pt x="511390" y="77343"/>
                </a:lnTo>
                <a:lnTo>
                  <a:pt x="532398" y="80645"/>
                </a:lnTo>
                <a:lnTo>
                  <a:pt x="555863" y="83566"/>
                </a:lnTo>
                <a:lnTo>
                  <a:pt x="578542" y="84455"/>
                </a:lnTo>
                <a:lnTo>
                  <a:pt x="597192" y="81915"/>
                </a:lnTo>
                <a:lnTo>
                  <a:pt x="612451" y="79121"/>
                </a:lnTo>
                <a:lnTo>
                  <a:pt x="725524" y="79121"/>
                </a:lnTo>
                <a:lnTo>
                  <a:pt x="720224" y="75184"/>
                </a:lnTo>
                <a:close/>
              </a:path>
              <a:path w="2009775" h="99060">
                <a:moveTo>
                  <a:pt x="725524" y="79121"/>
                </a:moveTo>
                <a:lnTo>
                  <a:pt x="612451" y="79121"/>
                </a:lnTo>
                <a:lnTo>
                  <a:pt x="627445" y="79629"/>
                </a:lnTo>
                <a:lnTo>
                  <a:pt x="642631" y="81534"/>
                </a:lnTo>
                <a:lnTo>
                  <a:pt x="658469" y="83185"/>
                </a:lnTo>
                <a:lnTo>
                  <a:pt x="674251" y="83312"/>
                </a:lnTo>
                <a:lnTo>
                  <a:pt x="689592" y="82296"/>
                </a:lnTo>
                <a:lnTo>
                  <a:pt x="705659" y="81025"/>
                </a:lnTo>
                <a:lnTo>
                  <a:pt x="723620" y="80391"/>
                </a:lnTo>
                <a:lnTo>
                  <a:pt x="725558" y="79146"/>
                </a:lnTo>
                <a:close/>
              </a:path>
              <a:path w="2009775" h="99060">
                <a:moveTo>
                  <a:pt x="1835295" y="72009"/>
                </a:moveTo>
                <a:lnTo>
                  <a:pt x="1508197" y="72009"/>
                </a:lnTo>
                <a:lnTo>
                  <a:pt x="1536098" y="74422"/>
                </a:lnTo>
                <a:lnTo>
                  <a:pt x="1558125" y="78740"/>
                </a:lnTo>
                <a:lnTo>
                  <a:pt x="1579371" y="81534"/>
                </a:lnTo>
                <a:lnTo>
                  <a:pt x="1603837" y="81787"/>
                </a:lnTo>
                <a:lnTo>
                  <a:pt x="1630405" y="80772"/>
                </a:lnTo>
                <a:lnTo>
                  <a:pt x="1678495" y="77850"/>
                </a:lnTo>
                <a:lnTo>
                  <a:pt x="1753969" y="77724"/>
                </a:lnTo>
                <a:lnTo>
                  <a:pt x="1764759" y="76200"/>
                </a:lnTo>
                <a:lnTo>
                  <a:pt x="1776063" y="75057"/>
                </a:lnTo>
                <a:lnTo>
                  <a:pt x="1787367" y="74295"/>
                </a:lnTo>
                <a:lnTo>
                  <a:pt x="1799056" y="74041"/>
                </a:lnTo>
                <a:lnTo>
                  <a:pt x="1839134" y="74041"/>
                </a:lnTo>
                <a:lnTo>
                  <a:pt x="1835295" y="72009"/>
                </a:lnTo>
                <a:close/>
              </a:path>
              <a:path w="2009775" h="99060">
                <a:moveTo>
                  <a:pt x="1281075" y="75692"/>
                </a:moveTo>
                <a:lnTo>
                  <a:pt x="1008604" y="75692"/>
                </a:lnTo>
                <a:lnTo>
                  <a:pt x="1037002" y="77216"/>
                </a:lnTo>
                <a:lnTo>
                  <a:pt x="1062471" y="79756"/>
                </a:lnTo>
                <a:lnTo>
                  <a:pt x="1079449" y="81153"/>
                </a:lnTo>
                <a:lnTo>
                  <a:pt x="1098897" y="80518"/>
                </a:lnTo>
                <a:lnTo>
                  <a:pt x="1128790" y="79121"/>
                </a:lnTo>
                <a:lnTo>
                  <a:pt x="1179741" y="75946"/>
                </a:lnTo>
                <a:lnTo>
                  <a:pt x="1281479" y="75946"/>
                </a:lnTo>
                <a:lnTo>
                  <a:pt x="1281075" y="75692"/>
                </a:lnTo>
                <a:close/>
              </a:path>
              <a:path w="2009775" h="99060">
                <a:moveTo>
                  <a:pt x="168135" y="18287"/>
                </a:moveTo>
                <a:lnTo>
                  <a:pt x="164646" y="20498"/>
                </a:lnTo>
                <a:lnTo>
                  <a:pt x="178512" y="28321"/>
                </a:lnTo>
                <a:lnTo>
                  <a:pt x="184589" y="49403"/>
                </a:lnTo>
                <a:lnTo>
                  <a:pt x="184601" y="49911"/>
                </a:lnTo>
                <a:lnTo>
                  <a:pt x="179504" y="70993"/>
                </a:lnTo>
                <a:lnTo>
                  <a:pt x="163699" y="80183"/>
                </a:lnTo>
                <a:lnTo>
                  <a:pt x="164668" y="80899"/>
                </a:lnTo>
                <a:lnTo>
                  <a:pt x="184501" y="80263"/>
                </a:lnTo>
                <a:lnTo>
                  <a:pt x="198407" y="78867"/>
                </a:lnTo>
                <a:lnTo>
                  <a:pt x="209229" y="77343"/>
                </a:lnTo>
                <a:lnTo>
                  <a:pt x="219811" y="76708"/>
                </a:lnTo>
                <a:lnTo>
                  <a:pt x="291098" y="76708"/>
                </a:lnTo>
                <a:lnTo>
                  <a:pt x="291922" y="76581"/>
                </a:lnTo>
                <a:lnTo>
                  <a:pt x="315089" y="75311"/>
                </a:lnTo>
                <a:lnTo>
                  <a:pt x="470776" y="75311"/>
                </a:lnTo>
                <a:lnTo>
                  <a:pt x="473351" y="75184"/>
                </a:lnTo>
                <a:lnTo>
                  <a:pt x="720224" y="75184"/>
                </a:lnTo>
                <a:lnTo>
                  <a:pt x="714239" y="70738"/>
                </a:lnTo>
                <a:lnTo>
                  <a:pt x="709812" y="49911"/>
                </a:lnTo>
                <a:lnTo>
                  <a:pt x="709851" y="48895"/>
                </a:lnTo>
                <a:lnTo>
                  <a:pt x="713224" y="30987"/>
                </a:lnTo>
                <a:lnTo>
                  <a:pt x="602399" y="30987"/>
                </a:lnTo>
                <a:lnTo>
                  <a:pt x="571624" y="28321"/>
                </a:lnTo>
                <a:lnTo>
                  <a:pt x="277317" y="28321"/>
                </a:lnTo>
                <a:lnTo>
                  <a:pt x="257326" y="27305"/>
                </a:lnTo>
                <a:lnTo>
                  <a:pt x="200999" y="20735"/>
                </a:lnTo>
                <a:lnTo>
                  <a:pt x="195133" y="20066"/>
                </a:lnTo>
                <a:lnTo>
                  <a:pt x="168135" y="18287"/>
                </a:lnTo>
                <a:close/>
              </a:path>
              <a:path w="2009775" h="99060">
                <a:moveTo>
                  <a:pt x="811712" y="77597"/>
                </a:moveTo>
                <a:lnTo>
                  <a:pt x="765274" y="77597"/>
                </a:lnTo>
                <a:lnTo>
                  <a:pt x="776731" y="79756"/>
                </a:lnTo>
                <a:lnTo>
                  <a:pt x="791404" y="80772"/>
                </a:lnTo>
                <a:lnTo>
                  <a:pt x="808928" y="78105"/>
                </a:lnTo>
                <a:lnTo>
                  <a:pt x="811712" y="77597"/>
                </a:lnTo>
                <a:close/>
              </a:path>
              <a:path w="2009775" h="99060">
                <a:moveTo>
                  <a:pt x="1839134" y="74041"/>
                </a:moveTo>
                <a:lnTo>
                  <a:pt x="1799056" y="74041"/>
                </a:lnTo>
                <a:lnTo>
                  <a:pt x="1810627" y="75057"/>
                </a:lnTo>
                <a:lnTo>
                  <a:pt x="1832669" y="79629"/>
                </a:lnTo>
                <a:lnTo>
                  <a:pt x="1843862" y="80772"/>
                </a:lnTo>
                <a:lnTo>
                  <a:pt x="1847377" y="78403"/>
                </a:lnTo>
                <a:lnTo>
                  <a:pt x="1839134" y="74041"/>
                </a:lnTo>
                <a:close/>
              </a:path>
              <a:path w="2009775" h="99060">
                <a:moveTo>
                  <a:pt x="726071" y="18669"/>
                </a:moveTo>
                <a:lnTo>
                  <a:pt x="725129" y="19405"/>
                </a:lnTo>
                <a:lnTo>
                  <a:pt x="739177" y="28067"/>
                </a:lnTo>
                <a:lnTo>
                  <a:pt x="744070" y="48895"/>
                </a:lnTo>
                <a:lnTo>
                  <a:pt x="744157" y="49530"/>
                </a:lnTo>
                <a:lnTo>
                  <a:pt x="738840" y="70612"/>
                </a:lnTo>
                <a:lnTo>
                  <a:pt x="725558" y="79146"/>
                </a:lnTo>
                <a:lnTo>
                  <a:pt x="727405" y="80518"/>
                </a:lnTo>
                <a:lnTo>
                  <a:pt x="742592" y="79629"/>
                </a:lnTo>
                <a:lnTo>
                  <a:pt x="754554" y="78105"/>
                </a:lnTo>
                <a:lnTo>
                  <a:pt x="765274" y="77597"/>
                </a:lnTo>
                <a:lnTo>
                  <a:pt x="811712" y="77597"/>
                </a:lnTo>
                <a:lnTo>
                  <a:pt x="827025" y="74803"/>
                </a:lnTo>
                <a:lnTo>
                  <a:pt x="843419" y="73660"/>
                </a:lnTo>
                <a:lnTo>
                  <a:pt x="1277846" y="73660"/>
                </a:lnTo>
                <a:lnTo>
                  <a:pt x="1273003" y="70612"/>
                </a:lnTo>
                <a:lnTo>
                  <a:pt x="1268279" y="49403"/>
                </a:lnTo>
                <a:lnTo>
                  <a:pt x="1273947" y="29718"/>
                </a:lnTo>
                <a:lnTo>
                  <a:pt x="1106485" y="29718"/>
                </a:lnTo>
                <a:lnTo>
                  <a:pt x="1088237" y="28321"/>
                </a:lnTo>
                <a:lnTo>
                  <a:pt x="1072279" y="26543"/>
                </a:lnTo>
                <a:lnTo>
                  <a:pt x="1052042" y="26035"/>
                </a:lnTo>
                <a:lnTo>
                  <a:pt x="1031519" y="26035"/>
                </a:lnTo>
                <a:lnTo>
                  <a:pt x="1014704" y="25781"/>
                </a:lnTo>
                <a:lnTo>
                  <a:pt x="1000280" y="25146"/>
                </a:lnTo>
                <a:lnTo>
                  <a:pt x="980820" y="23875"/>
                </a:lnTo>
                <a:lnTo>
                  <a:pt x="973173" y="23241"/>
                </a:lnTo>
                <a:lnTo>
                  <a:pt x="860678" y="23241"/>
                </a:lnTo>
                <a:lnTo>
                  <a:pt x="842553" y="23113"/>
                </a:lnTo>
                <a:lnTo>
                  <a:pt x="824033" y="22606"/>
                </a:lnTo>
                <a:lnTo>
                  <a:pt x="788682" y="20955"/>
                </a:lnTo>
                <a:lnTo>
                  <a:pt x="772823" y="19938"/>
                </a:lnTo>
                <a:lnTo>
                  <a:pt x="757491" y="19177"/>
                </a:lnTo>
                <a:lnTo>
                  <a:pt x="742101" y="18796"/>
                </a:lnTo>
                <a:lnTo>
                  <a:pt x="726071" y="18669"/>
                </a:lnTo>
                <a:close/>
              </a:path>
              <a:path w="2009775" h="99060">
                <a:moveTo>
                  <a:pt x="1281479" y="75946"/>
                </a:moveTo>
                <a:lnTo>
                  <a:pt x="1179741" y="75946"/>
                </a:lnTo>
                <a:lnTo>
                  <a:pt x="1198611" y="76073"/>
                </a:lnTo>
                <a:lnTo>
                  <a:pt x="1256606" y="79629"/>
                </a:lnTo>
                <a:lnTo>
                  <a:pt x="1283398" y="80518"/>
                </a:lnTo>
                <a:lnTo>
                  <a:pt x="1286157" y="78890"/>
                </a:lnTo>
                <a:lnTo>
                  <a:pt x="1281479" y="75946"/>
                </a:lnTo>
                <a:close/>
              </a:path>
              <a:path w="2009775" h="99060">
                <a:moveTo>
                  <a:pt x="1291488" y="18287"/>
                </a:moveTo>
                <a:lnTo>
                  <a:pt x="1287216" y="20735"/>
                </a:lnTo>
                <a:lnTo>
                  <a:pt x="1298653" y="28067"/>
                </a:lnTo>
                <a:lnTo>
                  <a:pt x="1304478" y="48895"/>
                </a:lnTo>
                <a:lnTo>
                  <a:pt x="1304509" y="49911"/>
                </a:lnTo>
                <a:lnTo>
                  <a:pt x="1299975" y="70738"/>
                </a:lnTo>
                <a:lnTo>
                  <a:pt x="1286157" y="78890"/>
                </a:lnTo>
                <a:lnTo>
                  <a:pt x="1288541" y="80391"/>
                </a:lnTo>
                <a:lnTo>
                  <a:pt x="1310957" y="79629"/>
                </a:lnTo>
                <a:lnTo>
                  <a:pt x="1369094" y="76454"/>
                </a:lnTo>
                <a:lnTo>
                  <a:pt x="1394167" y="75692"/>
                </a:lnTo>
                <a:lnTo>
                  <a:pt x="1464465" y="75692"/>
                </a:lnTo>
                <a:lnTo>
                  <a:pt x="1508197" y="72009"/>
                </a:lnTo>
                <a:lnTo>
                  <a:pt x="1835295" y="72009"/>
                </a:lnTo>
                <a:lnTo>
                  <a:pt x="1834096" y="71374"/>
                </a:lnTo>
                <a:lnTo>
                  <a:pt x="1829141" y="49911"/>
                </a:lnTo>
                <a:lnTo>
                  <a:pt x="1834844" y="30861"/>
                </a:lnTo>
                <a:lnTo>
                  <a:pt x="1511185" y="30861"/>
                </a:lnTo>
                <a:lnTo>
                  <a:pt x="1491368" y="29337"/>
                </a:lnTo>
                <a:lnTo>
                  <a:pt x="1477591" y="27050"/>
                </a:lnTo>
                <a:lnTo>
                  <a:pt x="1475592" y="26670"/>
                </a:lnTo>
                <a:lnTo>
                  <a:pt x="1382572" y="26670"/>
                </a:lnTo>
                <a:lnTo>
                  <a:pt x="1367510" y="25400"/>
                </a:lnTo>
                <a:lnTo>
                  <a:pt x="1343807" y="22479"/>
                </a:lnTo>
                <a:lnTo>
                  <a:pt x="1316716" y="19685"/>
                </a:lnTo>
                <a:lnTo>
                  <a:pt x="1291488" y="18287"/>
                </a:lnTo>
                <a:close/>
              </a:path>
              <a:path w="2009775" h="99060">
                <a:moveTo>
                  <a:pt x="164646" y="20498"/>
                </a:moveTo>
                <a:lnTo>
                  <a:pt x="152700" y="28067"/>
                </a:lnTo>
                <a:lnTo>
                  <a:pt x="147353" y="49403"/>
                </a:lnTo>
                <a:lnTo>
                  <a:pt x="147338" y="49911"/>
                </a:lnTo>
                <a:lnTo>
                  <a:pt x="151434" y="71120"/>
                </a:lnTo>
                <a:lnTo>
                  <a:pt x="163699" y="80183"/>
                </a:lnTo>
                <a:lnTo>
                  <a:pt x="179504" y="70993"/>
                </a:lnTo>
                <a:lnTo>
                  <a:pt x="184601" y="49911"/>
                </a:lnTo>
                <a:lnTo>
                  <a:pt x="184589" y="49403"/>
                </a:lnTo>
                <a:lnTo>
                  <a:pt x="178512" y="28321"/>
                </a:lnTo>
                <a:lnTo>
                  <a:pt x="164646" y="20498"/>
                </a:lnTo>
                <a:close/>
              </a:path>
              <a:path w="2009775" h="99060">
                <a:moveTo>
                  <a:pt x="725129" y="19405"/>
                </a:moveTo>
                <a:lnTo>
                  <a:pt x="713726" y="28321"/>
                </a:lnTo>
                <a:lnTo>
                  <a:pt x="709851" y="48895"/>
                </a:lnTo>
                <a:lnTo>
                  <a:pt x="709812" y="49911"/>
                </a:lnTo>
                <a:lnTo>
                  <a:pt x="714239" y="70738"/>
                </a:lnTo>
                <a:lnTo>
                  <a:pt x="725558" y="79146"/>
                </a:lnTo>
                <a:lnTo>
                  <a:pt x="738840" y="70612"/>
                </a:lnTo>
                <a:lnTo>
                  <a:pt x="744157" y="49530"/>
                </a:lnTo>
                <a:lnTo>
                  <a:pt x="744070" y="48895"/>
                </a:lnTo>
                <a:lnTo>
                  <a:pt x="739177" y="28067"/>
                </a:lnTo>
                <a:lnTo>
                  <a:pt x="725129" y="19405"/>
                </a:lnTo>
                <a:close/>
              </a:path>
              <a:path w="2009775" h="99060">
                <a:moveTo>
                  <a:pt x="470776" y="75311"/>
                </a:moveTo>
                <a:lnTo>
                  <a:pt x="315089" y="75311"/>
                </a:lnTo>
                <a:lnTo>
                  <a:pt x="401530" y="79121"/>
                </a:lnTo>
                <a:lnTo>
                  <a:pt x="439292" y="77850"/>
                </a:lnTo>
                <a:lnTo>
                  <a:pt x="455326" y="76073"/>
                </a:lnTo>
                <a:lnTo>
                  <a:pt x="470776" y="75311"/>
                </a:lnTo>
                <a:close/>
              </a:path>
              <a:path w="2009775" h="99060">
                <a:moveTo>
                  <a:pt x="1287216" y="20735"/>
                </a:moveTo>
                <a:lnTo>
                  <a:pt x="1274422" y="28067"/>
                </a:lnTo>
                <a:lnTo>
                  <a:pt x="1268425" y="48895"/>
                </a:lnTo>
                <a:lnTo>
                  <a:pt x="1268392" y="49911"/>
                </a:lnTo>
                <a:lnTo>
                  <a:pt x="1273003" y="70612"/>
                </a:lnTo>
                <a:lnTo>
                  <a:pt x="1286157" y="78890"/>
                </a:lnTo>
                <a:lnTo>
                  <a:pt x="1299975" y="70738"/>
                </a:lnTo>
                <a:lnTo>
                  <a:pt x="1304620" y="49403"/>
                </a:lnTo>
                <a:lnTo>
                  <a:pt x="1298653" y="28067"/>
                </a:lnTo>
                <a:lnTo>
                  <a:pt x="1287216" y="20735"/>
                </a:lnTo>
                <a:close/>
              </a:path>
              <a:path w="2009775" h="99060">
                <a:moveTo>
                  <a:pt x="291098" y="76708"/>
                </a:moveTo>
                <a:lnTo>
                  <a:pt x="219811" y="76708"/>
                </a:lnTo>
                <a:lnTo>
                  <a:pt x="256552" y="78612"/>
                </a:lnTo>
                <a:lnTo>
                  <a:pt x="277090" y="78867"/>
                </a:lnTo>
                <a:lnTo>
                  <a:pt x="291098" y="76708"/>
                </a:lnTo>
                <a:close/>
              </a:path>
              <a:path w="2009775" h="99060">
                <a:moveTo>
                  <a:pt x="1753969" y="77724"/>
                </a:moveTo>
                <a:lnTo>
                  <a:pt x="1698841" y="77724"/>
                </a:lnTo>
                <a:lnTo>
                  <a:pt x="1719506" y="78486"/>
                </a:lnTo>
                <a:lnTo>
                  <a:pt x="1738310" y="78867"/>
                </a:lnTo>
                <a:lnTo>
                  <a:pt x="1753069" y="77850"/>
                </a:lnTo>
                <a:lnTo>
                  <a:pt x="1753969" y="77724"/>
                </a:lnTo>
                <a:close/>
              </a:path>
              <a:path w="2009775" h="99060">
                <a:moveTo>
                  <a:pt x="1279663" y="74803"/>
                </a:moveTo>
                <a:lnTo>
                  <a:pt x="919655" y="74803"/>
                </a:lnTo>
                <a:lnTo>
                  <a:pt x="939185" y="76962"/>
                </a:lnTo>
                <a:lnTo>
                  <a:pt x="960499" y="78612"/>
                </a:lnTo>
                <a:lnTo>
                  <a:pt x="1008604" y="75692"/>
                </a:lnTo>
                <a:lnTo>
                  <a:pt x="1281075" y="75692"/>
                </a:lnTo>
                <a:lnTo>
                  <a:pt x="1279663" y="74803"/>
                </a:lnTo>
                <a:close/>
              </a:path>
              <a:path w="2009775" h="99060">
                <a:moveTo>
                  <a:pt x="1848442" y="20749"/>
                </a:moveTo>
                <a:lnTo>
                  <a:pt x="1835566" y="28448"/>
                </a:lnTo>
                <a:lnTo>
                  <a:pt x="1829141" y="49911"/>
                </a:lnTo>
                <a:lnTo>
                  <a:pt x="1834096" y="71374"/>
                </a:lnTo>
                <a:lnTo>
                  <a:pt x="1847377" y="78403"/>
                </a:lnTo>
                <a:lnTo>
                  <a:pt x="1858379" y="70993"/>
                </a:lnTo>
                <a:lnTo>
                  <a:pt x="1863692" y="49911"/>
                </a:lnTo>
                <a:lnTo>
                  <a:pt x="1863660" y="48895"/>
                </a:lnTo>
                <a:lnTo>
                  <a:pt x="1859453" y="28067"/>
                </a:lnTo>
                <a:lnTo>
                  <a:pt x="1848442" y="20749"/>
                </a:lnTo>
                <a:close/>
              </a:path>
              <a:path w="2009775" h="99060">
                <a:moveTo>
                  <a:pt x="1464465" y="75692"/>
                </a:moveTo>
                <a:lnTo>
                  <a:pt x="1394167" y="75692"/>
                </a:lnTo>
                <a:lnTo>
                  <a:pt x="1430347" y="76708"/>
                </a:lnTo>
                <a:lnTo>
                  <a:pt x="1451503" y="76708"/>
                </a:lnTo>
                <a:lnTo>
                  <a:pt x="1464465" y="75692"/>
                </a:lnTo>
                <a:close/>
              </a:path>
              <a:path w="2009775" h="99060">
                <a:moveTo>
                  <a:pt x="1277846" y="73660"/>
                </a:moveTo>
                <a:lnTo>
                  <a:pt x="843419" y="73660"/>
                </a:lnTo>
                <a:lnTo>
                  <a:pt x="870785" y="76073"/>
                </a:lnTo>
                <a:lnTo>
                  <a:pt x="885321" y="76327"/>
                </a:lnTo>
                <a:lnTo>
                  <a:pt x="902665" y="74930"/>
                </a:lnTo>
                <a:lnTo>
                  <a:pt x="1279663" y="74803"/>
                </a:lnTo>
                <a:lnTo>
                  <a:pt x="1277846" y="73660"/>
                </a:lnTo>
                <a:close/>
              </a:path>
              <a:path w="2009775" h="99060">
                <a:moveTo>
                  <a:pt x="665721" y="20193"/>
                </a:moveTo>
                <a:lnTo>
                  <a:pt x="647710" y="20193"/>
                </a:lnTo>
                <a:lnTo>
                  <a:pt x="631798" y="24384"/>
                </a:lnTo>
                <a:lnTo>
                  <a:pt x="617016" y="29210"/>
                </a:lnTo>
                <a:lnTo>
                  <a:pt x="602399" y="30987"/>
                </a:lnTo>
                <a:lnTo>
                  <a:pt x="713224" y="30987"/>
                </a:lnTo>
                <a:lnTo>
                  <a:pt x="713726" y="28321"/>
                </a:lnTo>
                <a:lnTo>
                  <a:pt x="722173" y="21717"/>
                </a:lnTo>
                <a:lnTo>
                  <a:pt x="683119" y="21717"/>
                </a:lnTo>
                <a:lnTo>
                  <a:pt x="665721" y="20193"/>
                </a:lnTo>
                <a:close/>
              </a:path>
              <a:path w="2009775" h="99060">
                <a:moveTo>
                  <a:pt x="1612567" y="19050"/>
                </a:moveTo>
                <a:lnTo>
                  <a:pt x="1597301" y="20828"/>
                </a:lnTo>
                <a:lnTo>
                  <a:pt x="1586011" y="23368"/>
                </a:lnTo>
                <a:lnTo>
                  <a:pt x="1579270" y="25527"/>
                </a:lnTo>
                <a:lnTo>
                  <a:pt x="1573466" y="26924"/>
                </a:lnTo>
                <a:lnTo>
                  <a:pt x="1559520" y="29083"/>
                </a:lnTo>
                <a:lnTo>
                  <a:pt x="1538427" y="30861"/>
                </a:lnTo>
                <a:lnTo>
                  <a:pt x="1834844" y="30861"/>
                </a:lnTo>
                <a:lnTo>
                  <a:pt x="1835566" y="28448"/>
                </a:lnTo>
                <a:lnTo>
                  <a:pt x="1844488" y="23113"/>
                </a:lnTo>
                <a:lnTo>
                  <a:pt x="1809080" y="23113"/>
                </a:lnTo>
                <a:lnTo>
                  <a:pt x="1796110" y="22098"/>
                </a:lnTo>
                <a:lnTo>
                  <a:pt x="1792081" y="21590"/>
                </a:lnTo>
                <a:lnTo>
                  <a:pt x="1710672" y="21590"/>
                </a:lnTo>
                <a:lnTo>
                  <a:pt x="1701069" y="19685"/>
                </a:lnTo>
                <a:lnTo>
                  <a:pt x="1653970" y="19685"/>
                </a:lnTo>
                <a:lnTo>
                  <a:pt x="1631238" y="19177"/>
                </a:lnTo>
                <a:lnTo>
                  <a:pt x="1612567" y="19050"/>
                </a:lnTo>
                <a:close/>
              </a:path>
              <a:path w="2009775" h="99060">
                <a:moveTo>
                  <a:pt x="1169588" y="19050"/>
                </a:moveTo>
                <a:lnTo>
                  <a:pt x="1159827" y="20955"/>
                </a:lnTo>
                <a:lnTo>
                  <a:pt x="1145937" y="24892"/>
                </a:lnTo>
                <a:lnTo>
                  <a:pt x="1126937" y="28194"/>
                </a:lnTo>
                <a:lnTo>
                  <a:pt x="1106485" y="29718"/>
                </a:lnTo>
                <a:lnTo>
                  <a:pt x="1273947" y="29718"/>
                </a:lnTo>
                <a:lnTo>
                  <a:pt x="1274422" y="28067"/>
                </a:lnTo>
                <a:lnTo>
                  <a:pt x="1285504" y="21717"/>
                </a:lnTo>
                <a:lnTo>
                  <a:pt x="1212113" y="21717"/>
                </a:lnTo>
                <a:lnTo>
                  <a:pt x="1193444" y="21336"/>
                </a:lnTo>
                <a:lnTo>
                  <a:pt x="1180031" y="19812"/>
                </a:lnTo>
                <a:lnTo>
                  <a:pt x="1169588" y="19050"/>
                </a:lnTo>
                <a:close/>
              </a:path>
              <a:path w="2009775" h="99060">
                <a:moveTo>
                  <a:pt x="354520" y="15112"/>
                </a:moveTo>
                <a:lnTo>
                  <a:pt x="338635" y="17018"/>
                </a:lnTo>
                <a:lnTo>
                  <a:pt x="319086" y="20749"/>
                </a:lnTo>
                <a:lnTo>
                  <a:pt x="294345" y="25654"/>
                </a:lnTo>
                <a:lnTo>
                  <a:pt x="277317" y="28321"/>
                </a:lnTo>
                <a:lnTo>
                  <a:pt x="440838" y="28321"/>
                </a:lnTo>
                <a:lnTo>
                  <a:pt x="406123" y="23622"/>
                </a:lnTo>
                <a:lnTo>
                  <a:pt x="374357" y="17907"/>
                </a:lnTo>
                <a:lnTo>
                  <a:pt x="354520" y="15112"/>
                </a:lnTo>
                <a:close/>
              </a:path>
              <a:path w="2009775" h="99060">
                <a:moveTo>
                  <a:pt x="502691" y="25019"/>
                </a:moveTo>
                <a:lnTo>
                  <a:pt x="488548" y="25654"/>
                </a:lnTo>
                <a:lnTo>
                  <a:pt x="469518" y="28321"/>
                </a:lnTo>
                <a:lnTo>
                  <a:pt x="571624" y="28321"/>
                </a:lnTo>
                <a:lnTo>
                  <a:pt x="566064" y="27812"/>
                </a:lnTo>
                <a:lnTo>
                  <a:pt x="546413" y="26416"/>
                </a:lnTo>
                <a:lnTo>
                  <a:pt x="502691" y="25019"/>
                </a:lnTo>
                <a:close/>
              </a:path>
              <a:path w="2009775" h="99060">
                <a:moveTo>
                  <a:pt x="1453807" y="23241"/>
                </a:moveTo>
                <a:lnTo>
                  <a:pt x="1436320" y="23241"/>
                </a:lnTo>
                <a:lnTo>
                  <a:pt x="1415537" y="24511"/>
                </a:lnTo>
                <a:lnTo>
                  <a:pt x="1396080" y="26035"/>
                </a:lnTo>
                <a:lnTo>
                  <a:pt x="1382572" y="26670"/>
                </a:lnTo>
                <a:lnTo>
                  <a:pt x="1475592" y="26670"/>
                </a:lnTo>
                <a:lnTo>
                  <a:pt x="1466265" y="24892"/>
                </a:lnTo>
                <a:lnTo>
                  <a:pt x="1453807" y="23241"/>
                </a:lnTo>
                <a:close/>
              </a:path>
              <a:path w="2009775" h="99060">
                <a:moveTo>
                  <a:pt x="919368" y="18542"/>
                </a:moveTo>
                <a:lnTo>
                  <a:pt x="898598" y="19938"/>
                </a:lnTo>
                <a:lnTo>
                  <a:pt x="878480" y="22098"/>
                </a:lnTo>
                <a:lnTo>
                  <a:pt x="860678" y="23241"/>
                </a:lnTo>
                <a:lnTo>
                  <a:pt x="973173" y="23241"/>
                </a:lnTo>
                <a:lnTo>
                  <a:pt x="959408" y="22098"/>
                </a:lnTo>
                <a:lnTo>
                  <a:pt x="939126" y="19685"/>
                </a:lnTo>
                <a:lnTo>
                  <a:pt x="919368" y="18542"/>
                </a:lnTo>
                <a:close/>
              </a:path>
              <a:path w="2009775" h="99060">
                <a:moveTo>
                  <a:pt x="1844738" y="18287"/>
                </a:moveTo>
                <a:lnTo>
                  <a:pt x="1832596" y="19304"/>
                </a:lnTo>
                <a:lnTo>
                  <a:pt x="1820976" y="21462"/>
                </a:lnTo>
                <a:lnTo>
                  <a:pt x="1809080" y="23113"/>
                </a:lnTo>
                <a:lnTo>
                  <a:pt x="1844488" y="23113"/>
                </a:lnTo>
                <a:lnTo>
                  <a:pt x="1848442" y="20749"/>
                </a:lnTo>
                <a:lnTo>
                  <a:pt x="1844738" y="18287"/>
                </a:lnTo>
                <a:close/>
              </a:path>
              <a:path w="2009775" h="99060">
                <a:moveTo>
                  <a:pt x="723315" y="18287"/>
                </a:moveTo>
                <a:lnTo>
                  <a:pt x="710453" y="19304"/>
                </a:lnTo>
                <a:lnTo>
                  <a:pt x="697542" y="20955"/>
                </a:lnTo>
                <a:lnTo>
                  <a:pt x="683119" y="21717"/>
                </a:lnTo>
                <a:lnTo>
                  <a:pt x="722173" y="21717"/>
                </a:lnTo>
                <a:lnTo>
                  <a:pt x="725129" y="19405"/>
                </a:lnTo>
                <a:lnTo>
                  <a:pt x="723315" y="18287"/>
                </a:lnTo>
                <a:close/>
              </a:path>
              <a:path w="2009775" h="99060">
                <a:moveTo>
                  <a:pt x="1283398" y="18287"/>
                </a:moveTo>
                <a:lnTo>
                  <a:pt x="1263732" y="18796"/>
                </a:lnTo>
                <a:lnTo>
                  <a:pt x="1244541" y="19685"/>
                </a:lnTo>
                <a:lnTo>
                  <a:pt x="1212113" y="21717"/>
                </a:lnTo>
                <a:lnTo>
                  <a:pt x="1285504" y="21717"/>
                </a:lnTo>
                <a:lnTo>
                  <a:pt x="1287216" y="20735"/>
                </a:lnTo>
                <a:lnTo>
                  <a:pt x="1283398" y="18287"/>
                </a:lnTo>
                <a:close/>
              </a:path>
              <a:path w="2009775" h="99060">
                <a:moveTo>
                  <a:pt x="1745119" y="20193"/>
                </a:moveTo>
                <a:lnTo>
                  <a:pt x="1732175" y="20447"/>
                </a:lnTo>
                <a:lnTo>
                  <a:pt x="1722040" y="21590"/>
                </a:lnTo>
                <a:lnTo>
                  <a:pt x="1792081" y="21590"/>
                </a:lnTo>
                <a:lnTo>
                  <a:pt x="1784024" y="20574"/>
                </a:lnTo>
                <a:lnTo>
                  <a:pt x="1759634" y="20574"/>
                </a:lnTo>
                <a:lnTo>
                  <a:pt x="1745119" y="20193"/>
                </a:lnTo>
                <a:close/>
              </a:path>
              <a:path w="2009775" h="99060">
                <a:moveTo>
                  <a:pt x="1772234" y="20320"/>
                </a:moveTo>
                <a:lnTo>
                  <a:pt x="1759634" y="20574"/>
                </a:lnTo>
                <a:lnTo>
                  <a:pt x="1784024" y="20574"/>
                </a:lnTo>
                <a:lnTo>
                  <a:pt x="1772234" y="20320"/>
                </a:lnTo>
                <a:close/>
              </a:path>
              <a:path w="2009775" h="99060">
                <a:moveTo>
                  <a:pt x="1682518" y="17780"/>
                </a:moveTo>
                <a:lnTo>
                  <a:pt x="1670115" y="18796"/>
                </a:lnTo>
                <a:lnTo>
                  <a:pt x="1653970" y="19685"/>
                </a:lnTo>
                <a:lnTo>
                  <a:pt x="1701069" y="19685"/>
                </a:lnTo>
                <a:lnTo>
                  <a:pt x="1694027" y="18287"/>
                </a:lnTo>
                <a:lnTo>
                  <a:pt x="1682518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15250" y="2867930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2" y="0"/>
                </a:moveTo>
                <a:lnTo>
                  <a:pt x="21263" y="402"/>
                </a:lnTo>
                <a:lnTo>
                  <a:pt x="14021" y="5814"/>
                </a:lnTo>
                <a:lnTo>
                  <a:pt x="10092" y="15453"/>
                </a:lnTo>
                <a:lnTo>
                  <a:pt x="9514" y="27714"/>
                </a:lnTo>
                <a:lnTo>
                  <a:pt x="12322" y="40991"/>
                </a:lnTo>
                <a:lnTo>
                  <a:pt x="14904" y="53611"/>
                </a:lnTo>
                <a:lnTo>
                  <a:pt x="14877" y="64885"/>
                </a:lnTo>
                <a:lnTo>
                  <a:pt x="14157" y="75137"/>
                </a:lnTo>
                <a:lnTo>
                  <a:pt x="14659" y="84692"/>
                </a:lnTo>
                <a:lnTo>
                  <a:pt x="15149" y="92604"/>
                </a:lnTo>
                <a:lnTo>
                  <a:pt x="13927" y="99437"/>
                </a:lnTo>
                <a:lnTo>
                  <a:pt x="11761" y="108270"/>
                </a:lnTo>
                <a:lnTo>
                  <a:pt x="9414" y="122182"/>
                </a:lnTo>
                <a:lnTo>
                  <a:pt x="7011" y="141775"/>
                </a:lnTo>
                <a:lnTo>
                  <a:pt x="5457" y="148868"/>
                </a:lnTo>
                <a:lnTo>
                  <a:pt x="1845" y="161806"/>
                </a:lnTo>
                <a:lnTo>
                  <a:pt x="0" y="176524"/>
                </a:lnTo>
                <a:lnTo>
                  <a:pt x="2378" y="186306"/>
                </a:lnTo>
                <a:lnTo>
                  <a:pt x="5995" y="192919"/>
                </a:lnTo>
                <a:lnTo>
                  <a:pt x="7865" y="198128"/>
                </a:lnTo>
                <a:lnTo>
                  <a:pt x="8331" y="204860"/>
                </a:lnTo>
                <a:lnTo>
                  <a:pt x="9416" y="214397"/>
                </a:lnTo>
                <a:lnTo>
                  <a:pt x="10645" y="225610"/>
                </a:lnTo>
                <a:lnTo>
                  <a:pt x="11548" y="237371"/>
                </a:lnTo>
                <a:lnTo>
                  <a:pt x="11490" y="247474"/>
                </a:lnTo>
                <a:lnTo>
                  <a:pt x="10943" y="255429"/>
                </a:lnTo>
                <a:lnTo>
                  <a:pt x="11089" y="262659"/>
                </a:lnTo>
                <a:lnTo>
                  <a:pt x="13110" y="270582"/>
                </a:lnTo>
                <a:lnTo>
                  <a:pt x="15235" y="278484"/>
                </a:lnTo>
                <a:lnTo>
                  <a:pt x="15101" y="285293"/>
                </a:lnTo>
                <a:lnTo>
                  <a:pt x="12999" y="292758"/>
                </a:lnTo>
                <a:lnTo>
                  <a:pt x="9224" y="302624"/>
                </a:lnTo>
                <a:lnTo>
                  <a:pt x="8990" y="314208"/>
                </a:lnTo>
                <a:lnTo>
                  <a:pt x="15218" y="324189"/>
                </a:lnTo>
                <a:lnTo>
                  <a:pt x="24761" y="330817"/>
                </a:lnTo>
                <a:lnTo>
                  <a:pt x="34471" y="332342"/>
                </a:lnTo>
                <a:lnTo>
                  <a:pt x="44074" y="327771"/>
                </a:lnTo>
                <a:lnTo>
                  <a:pt x="54042" y="318940"/>
                </a:lnTo>
                <a:lnTo>
                  <a:pt x="62771" y="308800"/>
                </a:lnTo>
                <a:lnTo>
                  <a:pt x="68660" y="300300"/>
                </a:lnTo>
                <a:lnTo>
                  <a:pt x="74016" y="294791"/>
                </a:lnTo>
                <a:lnTo>
                  <a:pt x="81358" y="290778"/>
                </a:lnTo>
                <a:lnTo>
                  <a:pt x="89393" y="286913"/>
                </a:lnTo>
                <a:lnTo>
                  <a:pt x="96828" y="281847"/>
                </a:lnTo>
                <a:lnTo>
                  <a:pt x="103018" y="275712"/>
                </a:lnTo>
                <a:lnTo>
                  <a:pt x="109062" y="270049"/>
                </a:lnTo>
                <a:lnTo>
                  <a:pt x="115834" y="265623"/>
                </a:lnTo>
                <a:lnTo>
                  <a:pt x="124209" y="263203"/>
                </a:lnTo>
                <a:lnTo>
                  <a:pt x="132886" y="259328"/>
                </a:lnTo>
                <a:lnTo>
                  <a:pt x="140742" y="252324"/>
                </a:lnTo>
                <a:lnTo>
                  <a:pt x="148488" y="245614"/>
                </a:lnTo>
                <a:lnTo>
                  <a:pt x="156836" y="242617"/>
                </a:lnTo>
                <a:lnTo>
                  <a:pt x="166697" y="239511"/>
                </a:lnTo>
                <a:lnTo>
                  <a:pt x="177451" y="232342"/>
                </a:lnTo>
                <a:lnTo>
                  <a:pt x="187515" y="224336"/>
                </a:lnTo>
                <a:lnTo>
                  <a:pt x="195304" y="218715"/>
                </a:lnTo>
                <a:lnTo>
                  <a:pt x="199762" y="214310"/>
                </a:lnTo>
                <a:lnTo>
                  <a:pt x="202729" y="208936"/>
                </a:lnTo>
                <a:lnTo>
                  <a:pt x="206936" y="204324"/>
                </a:lnTo>
                <a:lnTo>
                  <a:pt x="215116" y="202205"/>
                </a:lnTo>
                <a:lnTo>
                  <a:pt x="224064" y="201817"/>
                </a:lnTo>
                <a:lnTo>
                  <a:pt x="230064" y="201140"/>
                </a:lnTo>
                <a:lnTo>
                  <a:pt x="256238" y="178820"/>
                </a:lnTo>
                <a:lnTo>
                  <a:pt x="253762" y="160448"/>
                </a:lnTo>
                <a:lnTo>
                  <a:pt x="246621" y="149118"/>
                </a:lnTo>
                <a:lnTo>
                  <a:pt x="233801" y="142631"/>
                </a:lnTo>
                <a:lnTo>
                  <a:pt x="219890" y="138547"/>
                </a:lnTo>
                <a:lnTo>
                  <a:pt x="209477" y="134425"/>
                </a:lnTo>
                <a:lnTo>
                  <a:pt x="176580" y="111449"/>
                </a:lnTo>
                <a:lnTo>
                  <a:pt x="142663" y="84692"/>
                </a:lnTo>
                <a:lnTo>
                  <a:pt x="133659" y="76805"/>
                </a:lnTo>
                <a:lnTo>
                  <a:pt x="123238" y="70395"/>
                </a:lnTo>
                <a:lnTo>
                  <a:pt x="111798" y="64675"/>
                </a:lnTo>
                <a:lnTo>
                  <a:pt x="99737" y="58860"/>
                </a:lnTo>
                <a:lnTo>
                  <a:pt x="88448" y="51813"/>
                </a:lnTo>
                <a:lnTo>
                  <a:pt x="78321" y="43107"/>
                </a:lnTo>
                <a:lnTo>
                  <a:pt x="68704" y="33052"/>
                </a:lnTo>
                <a:lnTo>
                  <a:pt x="58944" y="21954"/>
                </a:lnTo>
                <a:lnTo>
                  <a:pt x="49151" y="11434"/>
                </a:lnTo>
                <a:lnTo>
                  <a:pt x="39594" y="3896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4100" y="4025900"/>
            <a:ext cx="367792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35" dirty="0">
                <a:latin typeface="Noto Sans"/>
                <a:cs typeface="Noto Sans"/>
              </a:rPr>
              <a:t>Recommend</a:t>
            </a:r>
            <a:r>
              <a:rPr sz="3200" spc="55" dirty="0">
                <a:latin typeface="Noto Sans"/>
                <a:cs typeface="Noto Sans"/>
              </a:rPr>
              <a:t> </a:t>
            </a:r>
            <a:r>
              <a:rPr sz="3200" spc="95" dirty="0">
                <a:latin typeface="Noto Sans"/>
                <a:cs typeface="Noto Sans"/>
              </a:rPr>
              <a:t>“The  </a:t>
            </a:r>
            <a:r>
              <a:rPr sz="3200" spc="120" dirty="0">
                <a:latin typeface="Noto Sans"/>
                <a:cs typeface="Noto Sans"/>
              </a:rPr>
              <a:t>Hobbit” </a:t>
            </a:r>
            <a:r>
              <a:rPr sz="3200" spc="135" dirty="0">
                <a:latin typeface="Noto Sans"/>
                <a:cs typeface="Noto Sans"/>
              </a:rPr>
              <a:t>to </a:t>
            </a: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480" dirty="0">
                <a:latin typeface="Noto Sans"/>
                <a:cs typeface="Noto Sans"/>
              </a:rPr>
              <a:t>A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78800" y="17018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solidFill>
                  <a:srgbClr val="000000"/>
                </a:solidFill>
                <a:latin typeface="Noto Sans"/>
                <a:cs typeface="Noto Sans"/>
              </a:rPr>
              <a:t>User</a:t>
            </a:r>
            <a:r>
              <a:rPr sz="2600" spc="1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390" dirty="0">
                <a:solidFill>
                  <a:srgbClr val="000000"/>
                </a:solidFill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7300" y="17018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latin typeface="Noto Sans"/>
                <a:cs typeface="Noto Sans"/>
              </a:rPr>
              <a:t>“Lord </a:t>
            </a:r>
            <a:r>
              <a:rPr sz="2600" spc="105" dirty="0">
                <a:latin typeface="Noto Sans"/>
                <a:cs typeface="Noto Sans"/>
              </a:rPr>
              <a:t>of </a:t>
            </a:r>
            <a:r>
              <a:rPr sz="2600" spc="75" dirty="0">
                <a:latin typeface="Noto Sans"/>
                <a:cs typeface="Noto Sans"/>
              </a:rPr>
              <a:t>the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25300" y="43561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79300" y="5130800"/>
            <a:ext cx="17145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53866" y="3306127"/>
            <a:ext cx="1867535" cy="1867535"/>
          </a:xfrm>
          <a:custGeom>
            <a:avLst/>
            <a:gdLst/>
            <a:ahLst/>
            <a:cxnLst/>
            <a:rect l="l" t="t" r="r" b="b"/>
            <a:pathLst>
              <a:path w="1867534" h="1867535">
                <a:moveTo>
                  <a:pt x="0" y="0"/>
                </a:moveTo>
                <a:lnTo>
                  <a:pt x="1831326" y="1831326"/>
                </a:lnTo>
                <a:lnTo>
                  <a:pt x="1867247" y="1867247"/>
                </a:lnTo>
              </a:path>
            </a:pathLst>
          </a:custGeom>
          <a:ln w="1016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45100" y="4997348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280187" y="0"/>
                </a:moveTo>
                <a:lnTo>
                  <a:pt x="0" y="280187"/>
                </a:lnTo>
                <a:lnTo>
                  <a:pt x="420281" y="420281"/>
                </a:lnTo>
                <a:lnTo>
                  <a:pt x="280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36200" y="25019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3784600"/>
            <a:ext cx="478790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ts val="3800"/>
              </a:lnSpc>
              <a:spcBef>
                <a:spcPts val="260"/>
              </a:spcBef>
            </a:pPr>
            <a:r>
              <a:rPr sz="3200" spc="120" dirty="0">
                <a:latin typeface="Noto Sans"/>
                <a:cs typeface="Noto Sans"/>
              </a:rPr>
              <a:t>Recommendation </a:t>
            </a:r>
            <a:r>
              <a:rPr sz="3200" spc="75" dirty="0">
                <a:latin typeface="Noto Sans"/>
                <a:cs typeface="Noto Sans"/>
              </a:rPr>
              <a:t>is  </a:t>
            </a:r>
            <a:r>
              <a:rPr sz="3200" spc="125" dirty="0">
                <a:latin typeface="Noto Sans"/>
                <a:cs typeface="Noto Sans"/>
              </a:rPr>
              <a:t>based </a:t>
            </a:r>
            <a:r>
              <a:rPr sz="3200" spc="85" dirty="0">
                <a:latin typeface="Noto Sans"/>
                <a:cs typeface="Noto Sans"/>
              </a:rPr>
              <a:t>on </a:t>
            </a:r>
            <a:r>
              <a:rPr sz="3200" spc="95" dirty="0">
                <a:latin typeface="Noto Sans"/>
                <a:cs typeface="Noto Sans"/>
              </a:rPr>
              <a:t>the  </a:t>
            </a:r>
            <a:r>
              <a:rPr sz="3200" spc="80" dirty="0">
                <a:latin typeface="Noto Sans"/>
                <a:cs typeface="Noto Sans"/>
              </a:rPr>
              <a:t>“similarity” </a:t>
            </a:r>
            <a:r>
              <a:rPr sz="3200" spc="130" dirty="0">
                <a:latin typeface="Noto Sans"/>
                <a:cs typeface="Noto Sans"/>
              </a:rPr>
              <a:t>of</a:t>
            </a:r>
            <a:r>
              <a:rPr sz="3200" spc="100" dirty="0">
                <a:latin typeface="Noto Sans"/>
                <a:cs typeface="Noto Sans"/>
              </a:rPr>
              <a:t> </a:t>
            </a:r>
            <a:r>
              <a:rPr sz="3200" spc="120" dirty="0">
                <a:latin typeface="Noto Sans"/>
                <a:cs typeface="Noto Sans"/>
              </a:rPr>
              <a:t>products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4200" y="17272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43815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6200" y="5156200"/>
            <a:ext cx="17145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36200" y="25019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700" y="3784600"/>
            <a:ext cx="392684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60"/>
              </a:spcBef>
            </a:pPr>
            <a:r>
              <a:rPr sz="3200" spc="55" dirty="0">
                <a:solidFill>
                  <a:srgbClr val="000000"/>
                </a:solidFill>
                <a:latin typeface="Noto Sans"/>
                <a:cs typeface="Noto Sans"/>
              </a:rPr>
              <a:t>Here, </a:t>
            </a:r>
            <a:r>
              <a:rPr sz="3200" spc="80" dirty="0">
                <a:solidFill>
                  <a:srgbClr val="000000"/>
                </a:solidFill>
                <a:latin typeface="Noto Sans"/>
                <a:cs typeface="Noto Sans"/>
              </a:rPr>
              <a:t>“similarity” </a:t>
            </a:r>
            <a:r>
              <a:rPr sz="3200" spc="75" dirty="0">
                <a:solidFill>
                  <a:srgbClr val="000000"/>
                </a:solidFill>
                <a:latin typeface="Noto Sans"/>
                <a:cs typeface="Noto Sans"/>
              </a:rPr>
              <a:t>is  </a:t>
            </a:r>
            <a:r>
              <a:rPr sz="3200" spc="70" dirty="0">
                <a:solidFill>
                  <a:srgbClr val="000000"/>
                </a:solidFill>
                <a:latin typeface="Noto Sans"/>
                <a:cs typeface="Noto Sans"/>
              </a:rPr>
              <a:t>measured </a:t>
            </a:r>
            <a:r>
              <a:rPr sz="3200" spc="85" dirty="0">
                <a:solidFill>
                  <a:srgbClr val="000000"/>
                </a:solidFill>
                <a:latin typeface="Noto Sans"/>
                <a:cs typeface="Noto Sans"/>
              </a:rPr>
              <a:t>against  </a:t>
            </a:r>
            <a:r>
              <a:rPr sz="3200" spc="130" dirty="0">
                <a:solidFill>
                  <a:srgbClr val="000000"/>
                </a:solidFill>
                <a:latin typeface="Noto Sans"/>
                <a:cs typeface="Noto Sans"/>
              </a:rPr>
              <a:t>product</a:t>
            </a:r>
            <a:r>
              <a:rPr sz="3200" spc="6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attributes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6900" y="1737258"/>
            <a:ext cx="3204210" cy="4241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600" spc="90" dirty="0">
                <a:latin typeface="Noto Sans"/>
                <a:cs typeface="Noto Sans"/>
              </a:rPr>
              <a:t>“Lord </a:t>
            </a:r>
            <a:r>
              <a:rPr sz="2600" spc="105" dirty="0">
                <a:latin typeface="Noto Sans"/>
                <a:cs typeface="Noto Sans"/>
              </a:rPr>
              <a:t>of </a:t>
            </a:r>
            <a:r>
              <a:rPr sz="2600" spc="75" dirty="0">
                <a:latin typeface="Noto Sans"/>
                <a:cs typeface="Noto Sans"/>
              </a:rPr>
              <a:t>the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4900" y="4391558"/>
            <a:ext cx="2188845" cy="4241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6200" y="5156200"/>
            <a:ext cx="17145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09050" y="1517650"/>
          <a:ext cx="4343400" cy="524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3600" spc="12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Direction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575"/>
                        </a:spcBef>
                      </a:pPr>
                      <a:r>
                        <a:rPr sz="3600" spc="17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Cast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3270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655"/>
                        </a:spcBef>
                      </a:pPr>
                      <a:r>
                        <a:rPr sz="3600" spc="12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Cinematography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33718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sz="3600" spc="18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Story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3346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36200" y="25019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6500" y="3784600"/>
            <a:ext cx="3843654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60"/>
              </a:spcBef>
            </a:pPr>
            <a:r>
              <a:rPr sz="3200" spc="100" dirty="0">
                <a:latin typeface="Noto Sans"/>
                <a:cs typeface="Noto Sans"/>
              </a:rPr>
              <a:t>“Similarity” </a:t>
            </a:r>
            <a:r>
              <a:rPr sz="3200" spc="125" dirty="0">
                <a:latin typeface="Noto Sans"/>
                <a:cs typeface="Noto Sans"/>
              </a:rPr>
              <a:t>can</a:t>
            </a:r>
            <a:r>
              <a:rPr sz="3200" spc="80" dirty="0">
                <a:latin typeface="Noto Sans"/>
                <a:cs typeface="Noto Sans"/>
              </a:rPr>
              <a:t> </a:t>
            </a:r>
            <a:r>
              <a:rPr sz="3200" spc="150" dirty="0">
                <a:latin typeface="Noto Sans"/>
                <a:cs typeface="Noto Sans"/>
              </a:rPr>
              <a:t>be  </a:t>
            </a:r>
            <a:r>
              <a:rPr sz="3200" spc="70" dirty="0">
                <a:latin typeface="Noto Sans"/>
                <a:cs typeface="Noto Sans"/>
              </a:rPr>
              <a:t>measured </a:t>
            </a:r>
            <a:r>
              <a:rPr sz="3200" spc="45" dirty="0">
                <a:latin typeface="Noto Sans"/>
                <a:cs typeface="Noto Sans"/>
              </a:rPr>
              <a:t>in </a:t>
            </a:r>
            <a:r>
              <a:rPr sz="3200" spc="90" dirty="0">
                <a:latin typeface="Noto Sans"/>
                <a:cs typeface="Noto Sans"/>
              </a:rPr>
              <a:t>other  </a:t>
            </a:r>
            <a:r>
              <a:rPr sz="3200" spc="105" dirty="0">
                <a:latin typeface="Noto Sans"/>
                <a:cs typeface="Noto Sans"/>
              </a:rPr>
              <a:t>indirect</a:t>
            </a:r>
            <a:r>
              <a:rPr sz="3200" spc="114" dirty="0">
                <a:latin typeface="Noto Sans"/>
                <a:cs typeface="Noto Sans"/>
              </a:rPr>
              <a:t> ways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4200" y="17272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2200" y="43815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6200" y="5156200"/>
            <a:ext cx="17145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37717" y="1750034"/>
            <a:ext cx="9610725" cy="6140450"/>
          </a:xfrm>
          <a:custGeom>
            <a:avLst/>
            <a:gdLst/>
            <a:ahLst/>
            <a:cxnLst/>
            <a:rect l="l" t="t" r="r" b="b"/>
            <a:pathLst>
              <a:path w="9610725" h="6140450">
                <a:moveTo>
                  <a:pt x="8202538" y="0"/>
                </a:moveTo>
                <a:lnTo>
                  <a:pt x="1414019" y="0"/>
                </a:lnTo>
                <a:lnTo>
                  <a:pt x="1155886" y="898"/>
                </a:lnTo>
                <a:lnTo>
                  <a:pt x="1047032" y="3032"/>
                </a:lnTo>
                <a:lnTo>
                  <a:pt x="996727" y="4816"/>
                </a:lnTo>
                <a:lnTo>
                  <a:pt x="948817" y="7189"/>
                </a:lnTo>
                <a:lnTo>
                  <a:pt x="903034" y="10236"/>
                </a:lnTo>
                <a:lnTo>
                  <a:pt x="859114" y="14041"/>
                </a:lnTo>
                <a:lnTo>
                  <a:pt x="816790" y="18689"/>
                </a:lnTo>
                <a:lnTo>
                  <a:pt x="775796" y="24263"/>
                </a:lnTo>
                <a:lnTo>
                  <a:pt x="735868" y="30849"/>
                </a:lnTo>
                <a:lnTo>
                  <a:pt x="696738" y="38530"/>
                </a:lnTo>
                <a:lnTo>
                  <a:pt x="658141" y="47390"/>
                </a:lnTo>
                <a:lnTo>
                  <a:pt x="619812" y="57514"/>
                </a:lnTo>
                <a:lnTo>
                  <a:pt x="581484" y="68986"/>
                </a:lnTo>
                <a:lnTo>
                  <a:pt x="534527" y="87660"/>
                </a:lnTo>
                <a:lnTo>
                  <a:pt x="489009" y="108936"/>
                </a:lnTo>
                <a:lnTo>
                  <a:pt x="445018" y="132725"/>
                </a:lnTo>
                <a:lnTo>
                  <a:pt x="402644" y="158937"/>
                </a:lnTo>
                <a:lnTo>
                  <a:pt x="361977" y="187483"/>
                </a:lnTo>
                <a:lnTo>
                  <a:pt x="323106" y="218273"/>
                </a:lnTo>
                <a:lnTo>
                  <a:pt x="286121" y="251217"/>
                </a:lnTo>
                <a:lnTo>
                  <a:pt x="251111" y="286227"/>
                </a:lnTo>
                <a:lnTo>
                  <a:pt x="218167" y="323212"/>
                </a:lnTo>
                <a:lnTo>
                  <a:pt x="187377" y="362083"/>
                </a:lnTo>
                <a:lnTo>
                  <a:pt x="158832" y="402751"/>
                </a:lnTo>
                <a:lnTo>
                  <a:pt x="132621" y="445125"/>
                </a:lnTo>
                <a:lnTo>
                  <a:pt x="108833" y="489117"/>
                </a:lnTo>
                <a:lnTo>
                  <a:pt x="87558" y="534638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5"/>
                </a:lnTo>
                <a:lnTo>
                  <a:pt x="36897" y="704096"/>
                </a:lnTo>
                <a:lnTo>
                  <a:pt x="28996" y="745777"/>
                </a:lnTo>
                <a:lnTo>
                  <a:pt x="22308" y="788398"/>
                </a:lnTo>
                <a:lnTo>
                  <a:pt x="16733" y="832269"/>
                </a:lnTo>
                <a:lnTo>
                  <a:pt x="12168" y="877700"/>
                </a:lnTo>
                <a:lnTo>
                  <a:pt x="8512" y="924999"/>
                </a:lnTo>
                <a:lnTo>
                  <a:pt x="5665" y="974478"/>
                </a:lnTo>
                <a:lnTo>
                  <a:pt x="3526" y="1026445"/>
                </a:lnTo>
                <a:lnTo>
                  <a:pt x="1993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9"/>
                </a:lnTo>
                <a:lnTo>
                  <a:pt x="266" y="4924766"/>
                </a:lnTo>
                <a:lnTo>
                  <a:pt x="786" y="4983846"/>
                </a:lnTo>
                <a:lnTo>
                  <a:pt x="1643" y="5039735"/>
                </a:lnTo>
                <a:lnTo>
                  <a:pt x="2921" y="5092699"/>
                </a:lnTo>
                <a:lnTo>
                  <a:pt x="4704" y="5143002"/>
                </a:lnTo>
                <a:lnTo>
                  <a:pt x="7078" y="5190912"/>
                </a:lnTo>
                <a:lnTo>
                  <a:pt x="10125" y="5236694"/>
                </a:lnTo>
                <a:lnTo>
                  <a:pt x="13931" y="5280614"/>
                </a:lnTo>
                <a:lnTo>
                  <a:pt x="18580" y="5322938"/>
                </a:lnTo>
                <a:lnTo>
                  <a:pt x="24156" y="5363931"/>
                </a:lnTo>
                <a:lnTo>
                  <a:pt x="30742" y="5403860"/>
                </a:lnTo>
                <a:lnTo>
                  <a:pt x="38424" y="5442989"/>
                </a:lnTo>
                <a:lnTo>
                  <a:pt x="47286" y="5481586"/>
                </a:lnTo>
                <a:lnTo>
                  <a:pt x="57412" y="5519915"/>
                </a:lnTo>
                <a:lnTo>
                  <a:pt x="68886" y="5558243"/>
                </a:lnTo>
                <a:lnTo>
                  <a:pt x="87558" y="5605200"/>
                </a:lnTo>
                <a:lnTo>
                  <a:pt x="108833" y="5650718"/>
                </a:lnTo>
                <a:lnTo>
                  <a:pt x="132621" y="5694709"/>
                </a:lnTo>
                <a:lnTo>
                  <a:pt x="158832" y="5737083"/>
                </a:lnTo>
                <a:lnTo>
                  <a:pt x="187377" y="5777750"/>
                </a:lnTo>
                <a:lnTo>
                  <a:pt x="218167" y="5816621"/>
                </a:lnTo>
                <a:lnTo>
                  <a:pt x="251111" y="5853606"/>
                </a:lnTo>
                <a:lnTo>
                  <a:pt x="286121" y="5888616"/>
                </a:lnTo>
                <a:lnTo>
                  <a:pt x="323106" y="5921560"/>
                </a:lnTo>
                <a:lnTo>
                  <a:pt x="361977" y="5952350"/>
                </a:lnTo>
                <a:lnTo>
                  <a:pt x="402644" y="5980895"/>
                </a:lnTo>
                <a:lnTo>
                  <a:pt x="445018" y="6007107"/>
                </a:lnTo>
                <a:lnTo>
                  <a:pt x="489009" y="6030894"/>
                </a:lnTo>
                <a:lnTo>
                  <a:pt x="534527" y="6052169"/>
                </a:lnTo>
                <a:lnTo>
                  <a:pt x="581484" y="6070841"/>
                </a:lnTo>
                <a:lnTo>
                  <a:pt x="622203" y="6082986"/>
                </a:lnTo>
                <a:lnTo>
                  <a:pt x="662933" y="6093615"/>
                </a:lnTo>
                <a:lnTo>
                  <a:pt x="703985" y="6102829"/>
                </a:lnTo>
                <a:lnTo>
                  <a:pt x="745667" y="6110729"/>
                </a:lnTo>
                <a:lnTo>
                  <a:pt x="788289" y="6117416"/>
                </a:lnTo>
                <a:lnTo>
                  <a:pt x="832161" y="6122992"/>
                </a:lnTo>
                <a:lnTo>
                  <a:pt x="877592" y="6127556"/>
                </a:lnTo>
                <a:lnTo>
                  <a:pt x="924893" y="6131212"/>
                </a:lnTo>
                <a:lnTo>
                  <a:pt x="974373" y="6134058"/>
                </a:lnTo>
                <a:lnTo>
                  <a:pt x="1026342" y="6136198"/>
                </a:lnTo>
                <a:lnTo>
                  <a:pt x="1081109" y="6137731"/>
                </a:lnTo>
                <a:lnTo>
                  <a:pt x="1138984" y="6138758"/>
                </a:lnTo>
                <a:lnTo>
                  <a:pt x="1407758" y="6139836"/>
                </a:lnTo>
                <a:lnTo>
                  <a:pt x="8196315" y="6139836"/>
                </a:lnTo>
                <a:lnTo>
                  <a:pt x="8454468" y="6138937"/>
                </a:lnTo>
                <a:lnTo>
                  <a:pt x="8563319" y="6136803"/>
                </a:lnTo>
                <a:lnTo>
                  <a:pt x="8613619" y="6135019"/>
                </a:lnTo>
                <a:lnTo>
                  <a:pt x="8661524" y="6132646"/>
                </a:lnTo>
                <a:lnTo>
                  <a:pt x="8707300" y="6129598"/>
                </a:lnTo>
                <a:lnTo>
                  <a:pt x="8751213" y="6125793"/>
                </a:lnTo>
                <a:lnTo>
                  <a:pt x="8793529" y="6121144"/>
                </a:lnTo>
                <a:lnTo>
                  <a:pt x="8834515" y="6115569"/>
                </a:lnTo>
                <a:lnTo>
                  <a:pt x="8874436" y="6108983"/>
                </a:lnTo>
                <a:lnTo>
                  <a:pt x="8913559" y="6101301"/>
                </a:lnTo>
                <a:lnTo>
                  <a:pt x="8952150" y="6092440"/>
                </a:lnTo>
                <a:lnTo>
                  <a:pt x="8990475" y="6082314"/>
                </a:lnTo>
                <a:lnTo>
                  <a:pt x="9028800" y="6070841"/>
                </a:lnTo>
                <a:lnTo>
                  <a:pt x="9075761" y="6052169"/>
                </a:lnTo>
                <a:lnTo>
                  <a:pt x="9121285" y="6030894"/>
                </a:lnTo>
                <a:lnTo>
                  <a:pt x="9165282" y="6007107"/>
                </a:lnTo>
                <a:lnTo>
                  <a:pt x="9207662" y="5980895"/>
                </a:lnTo>
                <a:lnTo>
                  <a:pt x="9248336" y="5952350"/>
                </a:lnTo>
                <a:lnTo>
                  <a:pt x="9287213" y="5921560"/>
                </a:lnTo>
                <a:lnTo>
                  <a:pt x="9324205" y="5888616"/>
                </a:lnTo>
                <a:lnTo>
                  <a:pt x="9359222" y="5853606"/>
                </a:lnTo>
                <a:lnTo>
                  <a:pt x="9392173" y="5816621"/>
                </a:lnTo>
                <a:lnTo>
                  <a:pt x="9422970" y="5777750"/>
                </a:lnTo>
                <a:lnTo>
                  <a:pt x="9451523" y="5737083"/>
                </a:lnTo>
                <a:lnTo>
                  <a:pt x="9477742" y="5694709"/>
                </a:lnTo>
                <a:lnTo>
                  <a:pt x="9501537" y="5650718"/>
                </a:lnTo>
                <a:lnTo>
                  <a:pt x="9522819" y="5605200"/>
                </a:lnTo>
                <a:lnTo>
                  <a:pt x="9541499" y="5558243"/>
                </a:lnTo>
                <a:lnTo>
                  <a:pt x="9553638" y="5517524"/>
                </a:lnTo>
                <a:lnTo>
                  <a:pt x="9564261" y="5476794"/>
                </a:lnTo>
                <a:lnTo>
                  <a:pt x="9573471" y="5435742"/>
                </a:lnTo>
                <a:lnTo>
                  <a:pt x="9581367" y="5394060"/>
                </a:lnTo>
                <a:lnTo>
                  <a:pt x="9588051" y="5351438"/>
                </a:lnTo>
                <a:lnTo>
                  <a:pt x="9593624" y="5307566"/>
                </a:lnTo>
                <a:lnTo>
                  <a:pt x="9598186" y="5262135"/>
                </a:lnTo>
                <a:lnTo>
                  <a:pt x="9601840" y="5214834"/>
                </a:lnTo>
                <a:lnTo>
                  <a:pt x="9604685" y="5165354"/>
                </a:lnTo>
                <a:lnTo>
                  <a:pt x="9606823" y="5113385"/>
                </a:lnTo>
                <a:lnTo>
                  <a:pt x="9608355" y="5058618"/>
                </a:lnTo>
                <a:lnTo>
                  <a:pt x="9609382" y="5000743"/>
                </a:lnTo>
                <a:lnTo>
                  <a:pt x="9610005" y="4939451"/>
                </a:lnTo>
                <a:lnTo>
                  <a:pt x="9610325" y="4874430"/>
                </a:lnTo>
                <a:lnTo>
                  <a:pt x="9610445" y="4795969"/>
                </a:lnTo>
                <a:lnTo>
                  <a:pt x="9610347" y="1277607"/>
                </a:lnTo>
                <a:lnTo>
                  <a:pt x="9610081" y="1215069"/>
                </a:lnTo>
                <a:lnTo>
                  <a:pt x="9609561" y="1155988"/>
                </a:lnTo>
                <a:lnTo>
                  <a:pt x="9608705" y="1100099"/>
                </a:lnTo>
                <a:lnTo>
                  <a:pt x="9607428" y="1047135"/>
                </a:lnTo>
                <a:lnTo>
                  <a:pt x="9605645" y="996832"/>
                </a:lnTo>
                <a:lnTo>
                  <a:pt x="9603273" y="948922"/>
                </a:lnTo>
                <a:lnTo>
                  <a:pt x="9600227" y="903141"/>
                </a:lnTo>
                <a:lnTo>
                  <a:pt x="9596423" y="859221"/>
                </a:lnTo>
                <a:lnTo>
                  <a:pt x="9591777" y="816898"/>
                </a:lnTo>
                <a:lnTo>
                  <a:pt x="9586205" y="775906"/>
                </a:lnTo>
                <a:lnTo>
                  <a:pt x="9579622" y="735978"/>
                </a:lnTo>
                <a:lnTo>
                  <a:pt x="9571944" y="696849"/>
                </a:lnTo>
                <a:lnTo>
                  <a:pt x="9563087" y="658253"/>
                </a:lnTo>
                <a:lnTo>
                  <a:pt x="9552967" y="619924"/>
                </a:lnTo>
                <a:lnTo>
                  <a:pt x="9541499" y="581596"/>
                </a:lnTo>
                <a:lnTo>
                  <a:pt x="9522819" y="534638"/>
                </a:lnTo>
                <a:lnTo>
                  <a:pt x="9501537" y="489117"/>
                </a:lnTo>
                <a:lnTo>
                  <a:pt x="9477742" y="445125"/>
                </a:lnTo>
                <a:lnTo>
                  <a:pt x="9451523" y="402751"/>
                </a:lnTo>
                <a:lnTo>
                  <a:pt x="9422970" y="362083"/>
                </a:lnTo>
                <a:lnTo>
                  <a:pt x="9392173" y="323212"/>
                </a:lnTo>
                <a:lnTo>
                  <a:pt x="9359222" y="286227"/>
                </a:lnTo>
                <a:lnTo>
                  <a:pt x="9324205" y="251217"/>
                </a:lnTo>
                <a:lnTo>
                  <a:pt x="9287213" y="218273"/>
                </a:lnTo>
                <a:lnTo>
                  <a:pt x="9248336" y="187483"/>
                </a:lnTo>
                <a:lnTo>
                  <a:pt x="9207662" y="158937"/>
                </a:lnTo>
                <a:lnTo>
                  <a:pt x="9165282" y="132725"/>
                </a:lnTo>
                <a:lnTo>
                  <a:pt x="9121285" y="108936"/>
                </a:lnTo>
                <a:lnTo>
                  <a:pt x="9075761" y="87660"/>
                </a:lnTo>
                <a:lnTo>
                  <a:pt x="9028800" y="68986"/>
                </a:lnTo>
                <a:lnTo>
                  <a:pt x="8988084" y="56843"/>
                </a:lnTo>
                <a:lnTo>
                  <a:pt x="8947358" y="46215"/>
                </a:lnTo>
                <a:lnTo>
                  <a:pt x="8906313" y="37002"/>
                </a:lnTo>
                <a:lnTo>
                  <a:pt x="8864638" y="29103"/>
                </a:lnTo>
                <a:lnTo>
                  <a:pt x="8822024" y="22417"/>
                </a:lnTo>
                <a:lnTo>
                  <a:pt x="8778159" y="16842"/>
                </a:lnTo>
                <a:lnTo>
                  <a:pt x="8732734" y="12278"/>
                </a:lnTo>
                <a:lnTo>
                  <a:pt x="8685439" y="8623"/>
                </a:lnTo>
                <a:lnTo>
                  <a:pt x="8635964" y="5776"/>
                </a:lnTo>
                <a:lnTo>
                  <a:pt x="8583998" y="3637"/>
                </a:lnTo>
                <a:lnTo>
                  <a:pt x="8529232" y="2105"/>
                </a:lnTo>
                <a:lnTo>
                  <a:pt x="8202538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147" y="1502079"/>
            <a:ext cx="4659630" cy="6140450"/>
          </a:xfrm>
          <a:custGeom>
            <a:avLst/>
            <a:gdLst/>
            <a:ahLst/>
            <a:cxnLst/>
            <a:rect l="l" t="t" r="r" b="b"/>
            <a:pathLst>
              <a:path w="4659630" h="6140450">
                <a:moveTo>
                  <a:pt x="3251299" y="0"/>
                </a:moveTo>
                <a:lnTo>
                  <a:pt x="1414016" y="0"/>
                </a:lnTo>
                <a:lnTo>
                  <a:pt x="1155883" y="898"/>
                </a:lnTo>
                <a:lnTo>
                  <a:pt x="1047028" y="3032"/>
                </a:lnTo>
                <a:lnTo>
                  <a:pt x="996723" y="4816"/>
                </a:lnTo>
                <a:lnTo>
                  <a:pt x="948813" y="7189"/>
                </a:lnTo>
                <a:lnTo>
                  <a:pt x="903030" y="10236"/>
                </a:lnTo>
                <a:lnTo>
                  <a:pt x="859110" y="14041"/>
                </a:lnTo>
                <a:lnTo>
                  <a:pt x="816785" y="18689"/>
                </a:lnTo>
                <a:lnTo>
                  <a:pt x="775792" y="24263"/>
                </a:lnTo>
                <a:lnTo>
                  <a:pt x="735863" y="30849"/>
                </a:lnTo>
                <a:lnTo>
                  <a:pt x="696733" y="38530"/>
                </a:lnTo>
                <a:lnTo>
                  <a:pt x="658137" y="47390"/>
                </a:lnTo>
                <a:lnTo>
                  <a:pt x="619807" y="57514"/>
                </a:lnTo>
                <a:lnTo>
                  <a:pt x="581479" y="68986"/>
                </a:lnTo>
                <a:lnTo>
                  <a:pt x="534522" y="87660"/>
                </a:lnTo>
                <a:lnTo>
                  <a:pt x="489003" y="108936"/>
                </a:lnTo>
                <a:lnTo>
                  <a:pt x="445012" y="132725"/>
                </a:lnTo>
                <a:lnTo>
                  <a:pt x="402638" y="158937"/>
                </a:lnTo>
                <a:lnTo>
                  <a:pt x="361971" y="187483"/>
                </a:lnTo>
                <a:lnTo>
                  <a:pt x="323101" y="218273"/>
                </a:lnTo>
                <a:lnTo>
                  <a:pt x="286116" y="251217"/>
                </a:lnTo>
                <a:lnTo>
                  <a:pt x="251107" y="286227"/>
                </a:lnTo>
                <a:lnTo>
                  <a:pt x="218162" y="323212"/>
                </a:lnTo>
                <a:lnTo>
                  <a:pt x="187373" y="362083"/>
                </a:lnTo>
                <a:lnTo>
                  <a:pt x="158827" y="402751"/>
                </a:lnTo>
                <a:lnTo>
                  <a:pt x="132615" y="445125"/>
                </a:lnTo>
                <a:lnTo>
                  <a:pt x="108827" y="489117"/>
                </a:lnTo>
                <a:lnTo>
                  <a:pt x="87552" y="534638"/>
                </a:lnTo>
                <a:lnTo>
                  <a:pt x="68879" y="581596"/>
                </a:lnTo>
                <a:lnTo>
                  <a:pt x="56734" y="622315"/>
                </a:lnTo>
                <a:lnTo>
                  <a:pt x="46106" y="663046"/>
                </a:lnTo>
                <a:lnTo>
                  <a:pt x="36893" y="704097"/>
                </a:lnTo>
                <a:lnTo>
                  <a:pt x="28993" y="745779"/>
                </a:lnTo>
                <a:lnTo>
                  <a:pt x="22306" y="788401"/>
                </a:lnTo>
                <a:lnTo>
                  <a:pt x="16731" y="832272"/>
                </a:lnTo>
                <a:lnTo>
                  <a:pt x="12166" y="877704"/>
                </a:lnTo>
                <a:lnTo>
                  <a:pt x="8511" y="925004"/>
                </a:lnTo>
                <a:lnTo>
                  <a:pt x="5665" y="974483"/>
                </a:lnTo>
                <a:lnTo>
                  <a:pt x="3525" y="1026451"/>
                </a:lnTo>
                <a:lnTo>
                  <a:pt x="1993" y="1081217"/>
                </a:lnTo>
                <a:lnTo>
                  <a:pt x="965" y="1139091"/>
                </a:lnTo>
                <a:lnTo>
                  <a:pt x="342" y="1200382"/>
                </a:lnTo>
                <a:lnTo>
                  <a:pt x="22" y="1265401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2" y="5039741"/>
                </a:lnTo>
                <a:lnTo>
                  <a:pt x="2920" y="5092704"/>
                </a:lnTo>
                <a:lnTo>
                  <a:pt x="4704" y="5143008"/>
                </a:lnTo>
                <a:lnTo>
                  <a:pt x="7077" y="5190917"/>
                </a:lnTo>
                <a:lnTo>
                  <a:pt x="10124" y="5236699"/>
                </a:lnTo>
                <a:lnTo>
                  <a:pt x="13930" y="5280618"/>
                </a:lnTo>
                <a:lnTo>
                  <a:pt x="18578" y="5322941"/>
                </a:lnTo>
                <a:lnTo>
                  <a:pt x="24153" y="5363933"/>
                </a:lnTo>
                <a:lnTo>
                  <a:pt x="30739" y="5403861"/>
                </a:lnTo>
                <a:lnTo>
                  <a:pt x="38420" y="5442990"/>
                </a:lnTo>
                <a:lnTo>
                  <a:pt x="47281" y="5481586"/>
                </a:lnTo>
                <a:lnTo>
                  <a:pt x="57406" y="5519915"/>
                </a:lnTo>
                <a:lnTo>
                  <a:pt x="68879" y="5558243"/>
                </a:lnTo>
                <a:lnTo>
                  <a:pt x="87552" y="5605202"/>
                </a:lnTo>
                <a:lnTo>
                  <a:pt x="108827" y="5650722"/>
                </a:lnTo>
                <a:lnTo>
                  <a:pt x="132615" y="5694714"/>
                </a:lnTo>
                <a:lnTo>
                  <a:pt x="158827" y="5737088"/>
                </a:lnTo>
                <a:lnTo>
                  <a:pt x="187373" y="5777756"/>
                </a:lnTo>
                <a:lnTo>
                  <a:pt x="218162" y="5816627"/>
                </a:lnTo>
                <a:lnTo>
                  <a:pt x="251107" y="5853611"/>
                </a:lnTo>
                <a:lnTo>
                  <a:pt x="286116" y="5888620"/>
                </a:lnTo>
                <a:lnTo>
                  <a:pt x="323101" y="5921564"/>
                </a:lnTo>
                <a:lnTo>
                  <a:pt x="361971" y="5952353"/>
                </a:lnTo>
                <a:lnTo>
                  <a:pt x="402638" y="5980897"/>
                </a:lnTo>
                <a:lnTo>
                  <a:pt x="445012" y="6007108"/>
                </a:lnTo>
                <a:lnTo>
                  <a:pt x="489003" y="6030895"/>
                </a:lnTo>
                <a:lnTo>
                  <a:pt x="534522" y="6052169"/>
                </a:lnTo>
                <a:lnTo>
                  <a:pt x="581479" y="6070841"/>
                </a:lnTo>
                <a:lnTo>
                  <a:pt x="622198" y="6082986"/>
                </a:lnTo>
                <a:lnTo>
                  <a:pt x="662929" y="6093616"/>
                </a:lnTo>
                <a:lnTo>
                  <a:pt x="703980" y="6102830"/>
                </a:lnTo>
                <a:lnTo>
                  <a:pt x="745662" y="6110731"/>
                </a:lnTo>
                <a:lnTo>
                  <a:pt x="788285" y="6117419"/>
                </a:lnTo>
                <a:lnTo>
                  <a:pt x="832157" y="6122994"/>
                </a:lnTo>
                <a:lnTo>
                  <a:pt x="877588" y="6127560"/>
                </a:lnTo>
                <a:lnTo>
                  <a:pt x="924889" y="6131215"/>
                </a:lnTo>
                <a:lnTo>
                  <a:pt x="974369" y="6134062"/>
                </a:lnTo>
                <a:lnTo>
                  <a:pt x="1026338" y="6136201"/>
                </a:lnTo>
                <a:lnTo>
                  <a:pt x="1081105" y="6137734"/>
                </a:lnTo>
                <a:lnTo>
                  <a:pt x="1138980" y="6138762"/>
                </a:lnTo>
                <a:lnTo>
                  <a:pt x="1407755" y="6139840"/>
                </a:lnTo>
                <a:lnTo>
                  <a:pt x="3245038" y="6139840"/>
                </a:lnTo>
                <a:lnTo>
                  <a:pt x="3503169" y="6138941"/>
                </a:lnTo>
                <a:lnTo>
                  <a:pt x="3612022" y="6136806"/>
                </a:lnTo>
                <a:lnTo>
                  <a:pt x="3662326" y="6135023"/>
                </a:lnTo>
                <a:lnTo>
                  <a:pt x="3710235" y="6132649"/>
                </a:lnTo>
                <a:lnTo>
                  <a:pt x="3756017" y="6129602"/>
                </a:lnTo>
                <a:lnTo>
                  <a:pt x="3799936" y="6125796"/>
                </a:lnTo>
                <a:lnTo>
                  <a:pt x="3842259" y="6121147"/>
                </a:lnTo>
                <a:lnTo>
                  <a:pt x="3883251" y="6115572"/>
                </a:lnTo>
                <a:lnTo>
                  <a:pt x="3923179" y="6108985"/>
                </a:lnTo>
                <a:lnTo>
                  <a:pt x="3962308" y="6101303"/>
                </a:lnTo>
                <a:lnTo>
                  <a:pt x="4000904" y="6092441"/>
                </a:lnTo>
                <a:lnTo>
                  <a:pt x="4039233" y="6082315"/>
                </a:lnTo>
                <a:lnTo>
                  <a:pt x="4077561" y="6070841"/>
                </a:lnTo>
                <a:lnTo>
                  <a:pt x="4124520" y="6052169"/>
                </a:lnTo>
                <a:lnTo>
                  <a:pt x="4170040" y="6030895"/>
                </a:lnTo>
                <a:lnTo>
                  <a:pt x="4214032" y="6007108"/>
                </a:lnTo>
                <a:lnTo>
                  <a:pt x="4256407" y="5980897"/>
                </a:lnTo>
                <a:lnTo>
                  <a:pt x="4297074" y="5952353"/>
                </a:lnTo>
                <a:lnTo>
                  <a:pt x="4335945" y="5921564"/>
                </a:lnTo>
                <a:lnTo>
                  <a:pt x="4372930" y="5888620"/>
                </a:lnTo>
                <a:lnTo>
                  <a:pt x="4407940" y="5853611"/>
                </a:lnTo>
                <a:lnTo>
                  <a:pt x="4440884" y="5816627"/>
                </a:lnTo>
                <a:lnTo>
                  <a:pt x="4471674" y="5777756"/>
                </a:lnTo>
                <a:lnTo>
                  <a:pt x="4500220" y="5737088"/>
                </a:lnTo>
                <a:lnTo>
                  <a:pt x="4526432" y="5694714"/>
                </a:lnTo>
                <a:lnTo>
                  <a:pt x="4550221" y="5650722"/>
                </a:lnTo>
                <a:lnTo>
                  <a:pt x="4571497" y="5605202"/>
                </a:lnTo>
                <a:lnTo>
                  <a:pt x="4590171" y="5558243"/>
                </a:lnTo>
                <a:lnTo>
                  <a:pt x="4602315" y="5517524"/>
                </a:lnTo>
                <a:lnTo>
                  <a:pt x="4612942" y="5476794"/>
                </a:lnTo>
                <a:lnTo>
                  <a:pt x="4622155" y="5435743"/>
                </a:lnTo>
                <a:lnTo>
                  <a:pt x="4630054" y="5394062"/>
                </a:lnTo>
                <a:lnTo>
                  <a:pt x="4636741" y="5351441"/>
                </a:lnTo>
                <a:lnTo>
                  <a:pt x="4642315" y="5307570"/>
                </a:lnTo>
                <a:lnTo>
                  <a:pt x="4646880" y="5262140"/>
                </a:lnTo>
                <a:lnTo>
                  <a:pt x="4650534" y="5214840"/>
                </a:lnTo>
                <a:lnTo>
                  <a:pt x="4653381" y="5165361"/>
                </a:lnTo>
                <a:lnTo>
                  <a:pt x="4655520" y="5113394"/>
                </a:lnTo>
                <a:lnTo>
                  <a:pt x="4657052" y="5058628"/>
                </a:lnTo>
                <a:lnTo>
                  <a:pt x="4658080" y="5000754"/>
                </a:lnTo>
                <a:lnTo>
                  <a:pt x="4658703" y="4939462"/>
                </a:lnTo>
                <a:lnTo>
                  <a:pt x="4659023" y="4874442"/>
                </a:lnTo>
                <a:lnTo>
                  <a:pt x="4659143" y="4795971"/>
                </a:lnTo>
                <a:lnTo>
                  <a:pt x="4659045" y="1277610"/>
                </a:lnTo>
                <a:lnTo>
                  <a:pt x="4658779" y="1215073"/>
                </a:lnTo>
                <a:lnTo>
                  <a:pt x="4658259" y="1155993"/>
                </a:lnTo>
                <a:lnTo>
                  <a:pt x="4657403" y="1100104"/>
                </a:lnTo>
                <a:lnTo>
                  <a:pt x="4656125" y="1047141"/>
                </a:lnTo>
                <a:lnTo>
                  <a:pt x="4654341" y="996837"/>
                </a:lnTo>
                <a:lnTo>
                  <a:pt x="4651968" y="948927"/>
                </a:lnTo>
                <a:lnTo>
                  <a:pt x="4648921" y="903145"/>
                </a:lnTo>
                <a:lnTo>
                  <a:pt x="4645116" y="859225"/>
                </a:lnTo>
                <a:lnTo>
                  <a:pt x="4640468" y="816901"/>
                </a:lnTo>
                <a:lnTo>
                  <a:pt x="4634894" y="775908"/>
                </a:lnTo>
                <a:lnTo>
                  <a:pt x="4628308" y="735980"/>
                </a:lnTo>
                <a:lnTo>
                  <a:pt x="4620628" y="696850"/>
                </a:lnTo>
                <a:lnTo>
                  <a:pt x="4611767" y="658254"/>
                </a:lnTo>
                <a:lnTo>
                  <a:pt x="4601643" y="619924"/>
                </a:lnTo>
                <a:lnTo>
                  <a:pt x="4590171" y="581596"/>
                </a:lnTo>
                <a:lnTo>
                  <a:pt x="4571497" y="534638"/>
                </a:lnTo>
                <a:lnTo>
                  <a:pt x="4550221" y="489117"/>
                </a:lnTo>
                <a:lnTo>
                  <a:pt x="4526432" y="445125"/>
                </a:lnTo>
                <a:lnTo>
                  <a:pt x="4500220" y="402751"/>
                </a:lnTo>
                <a:lnTo>
                  <a:pt x="4471674" y="362083"/>
                </a:lnTo>
                <a:lnTo>
                  <a:pt x="4440884" y="323212"/>
                </a:lnTo>
                <a:lnTo>
                  <a:pt x="4407940" y="286227"/>
                </a:lnTo>
                <a:lnTo>
                  <a:pt x="4372930" y="251217"/>
                </a:lnTo>
                <a:lnTo>
                  <a:pt x="4335945" y="218273"/>
                </a:lnTo>
                <a:lnTo>
                  <a:pt x="4297074" y="187483"/>
                </a:lnTo>
                <a:lnTo>
                  <a:pt x="4256407" y="158937"/>
                </a:lnTo>
                <a:lnTo>
                  <a:pt x="4214032" y="132725"/>
                </a:lnTo>
                <a:lnTo>
                  <a:pt x="4170040" y="108936"/>
                </a:lnTo>
                <a:lnTo>
                  <a:pt x="4124520" y="87660"/>
                </a:lnTo>
                <a:lnTo>
                  <a:pt x="4077561" y="68986"/>
                </a:lnTo>
                <a:lnTo>
                  <a:pt x="4036842" y="56843"/>
                </a:lnTo>
                <a:lnTo>
                  <a:pt x="3996112" y="46215"/>
                </a:lnTo>
                <a:lnTo>
                  <a:pt x="3955061" y="37002"/>
                </a:lnTo>
                <a:lnTo>
                  <a:pt x="3913380" y="29103"/>
                </a:lnTo>
                <a:lnTo>
                  <a:pt x="3870759" y="22417"/>
                </a:lnTo>
                <a:lnTo>
                  <a:pt x="3826888" y="16842"/>
                </a:lnTo>
                <a:lnTo>
                  <a:pt x="3781458" y="12278"/>
                </a:lnTo>
                <a:lnTo>
                  <a:pt x="3734158" y="8623"/>
                </a:lnTo>
                <a:lnTo>
                  <a:pt x="3684679" y="5776"/>
                </a:lnTo>
                <a:lnTo>
                  <a:pt x="3632712" y="3637"/>
                </a:lnTo>
                <a:lnTo>
                  <a:pt x="3577946" y="2105"/>
                </a:lnTo>
                <a:lnTo>
                  <a:pt x="3251299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01004" y="2017483"/>
            <a:ext cx="4493895" cy="6140450"/>
          </a:xfrm>
          <a:custGeom>
            <a:avLst/>
            <a:gdLst/>
            <a:ahLst/>
            <a:cxnLst/>
            <a:rect l="l" t="t" r="r" b="b"/>
            <a:pathLst>
              <a:path w="4493894" h="6140450">
                <a:moveTo>
                  <a:pt x="3086114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2" y="3032"/>
                </a:lnTo>
                <a:lnTo>
                  <a:pt x="996718" y="4816"/>
                </a:lnTo>
                <a:lnTo>
                  <a:pt x="948808" y="7189"/>
                </a:lnTo>
                <a:lnTo>
                  <a:pt x="903026" y="10236"/>
                </a:lnTo>
                <a:lnTo>
                  <a:pt x="859106" y="14041"/>
                </a:lnTo>
                <a:lnTo>
                  <a:pt x="816783" y="18689"/>
                </a:lnTo>
                <a:lnTo>
                  <a:pt x="775789" y="24263"/>
                </a:lnTo>
                <a:lnTo>
                  <a:pt x="735860" y="30849"/>
                </a:lnTo>
                <a:lnTo>
                  <a:pt x="696730" y="38530"/>
                </a:lnTo>
                <a:lnTo>
                  <a:pt x="658132" y="47390"/>
                </a:lnTo>
                <a:lnTo>
                  <a:pt x="619801" y="57514"/>
                </a:lnTo>
                <a:lnTo>
                  <a:pt x="581471" y="68986"/>
                </a:lnTo>
                <a:lnTo>
                  <a:pt x="534515" y="87660"/>
                </a:lnTo>
                <a:lnTo>
                  <a:pt x="488996" y="108936"/>
                </a:lnTo>
                <a:lnTo>
                  <a:pt x="445005" y="132725"/>
                </a:lnTo>
                <a:lnTo>
                  <a:pt x="402631" y="158937"/>
                </a:lnTo>
                <a:lnTo>
                  <a:pt x="361964" y="187483"/>
                </a:lnTo>
                <a:lnTo>
                  <a:pt x="323093" y="218272"/>
                </a:lnTo>
                <a:lnTo>
                  <a:pt x="286108" y="251216"/>
                </a:lnTo>
                <a:lnTo>
                  <a:pt x="251099" y="286225"/>
                </a:lnTo>
                <a:lnTo>
                  <a:pt x="218154" y="323209"/>
                </a:lnTo>
                <a:lnTo>
                  <a:pt x="187365" y="362079"/>
                </a:lnTo>
                <a:lnTo>
                  <a:pt x="158819" y="402746"/>
                </a:lnTo>
                <a:lnTo>
                  <a:pt x="132608" y="445119"/>
                </a:lnTo>
                <a:lnTo>
                  <a:pt x="108820" y="489109"/>
                </a:lnTo>
                <a:lnTo>
                  <a:pt x="87545" y="534627"/>
                </a:lnTo>
                <a:lnTo>
                  <a:pt x="68874" y="581583"/>
                </a:lnTo>
                <a:lnTo>
                  <a:pt x="56730" y="622305"/>
                </a:lnTo>
                <a:lnTo>
                  <a:pt x="46103" y="663037"/>
                </a:lnTo>
                <a:lnTo>
                  <a:pt x="36890" y="704089"/>
                </a:lnTo>
                <a:lnTo>
                  <a:pt x="28991" y="745772"/>
                </a:lnTo>
                <a:lnTo>
                  <a:pt x="22304" y="788394"/>
                </a:lnTo>
                <a:lnTo>
                  <a:pt x="16730" y="832266"/>
                </a:lnTo>
                <a:lnTo>
                  <a:pt x="12165" y="877697"/>
                </a:lnTo>
                <a:lnTo>
                  <a:pt x="8510" y="924998"/>
                </a:lnTo>
                <a:lnTo>
                  <a:pt x="5664" y="974477"/>
                </a:lnTo>
                <a:lnTo>
                  <a:pt x="3525" y="1026445"/>
                </a:lnTo>
                <a:lnTo>
                  <a:pt x="1992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0"/>
                </a:lnTo>
                <a:lnTo>
                  <a:pt x="266" y="4924759"/>
                </a:lnTo>
                <a:lnTo>
                  <a:pt x="786" y="4983841"/>
                </a:lnTo>
                <a:lnTo>
                  <a:pt x="1642" y="5039731"/>
                </a:lnTo>
                <a:lnTo>
                  <a:pt x="2920" y="5092695"/>
                </a:lnTo>
                <a:lnTo>
                  <a:pt x="4703" y="5143000"/>
                </a:lnTo>
                <a:lnTo>
                  <a:pt x="7076" y="5190910"/>
                </a:lnTo>
                <a:lnTo>
                  <a:pt x="10123" y="5236693"/>
                </a:lnTo>
                <a:lnTo>
                  <a:pt x="13929" y="5280613"/>
                </a:lnTo>
                <a:lnTo>
                  <a:pt x="18577" y="5322937"/>
                </a:lnTo>
                <a:lnTo>
                  <a:pt x="24151" y="5363931"/>
                </a:lnTo>
                <a:lnTo>
                  <a:pt x="30737" y="5403859"/>
                </a:lnTo>
                <a:lnTo>
                  <a:pt x="38417" y="5442989"/>
                </a:lnTo>
                <a:lnTo>
                  <a:pt x="47278" y="5481586"/>
                </a:lnTo>
                <a:lnTo>
                  <a:pt x="57402" y="5519915"/>
                </a:lnTo>
                <a:lnTo>
                  <a:pt x="68874" y="5558243"/>
                </a:lnTo>
                <a:lnTo>
                  <a:pt x="87545" y="5605200"/>
                </a:lnTo>
                <a:lnTo>
                  <a:pt x="108820" y="5650718"/>
                </a:lnTo>
                <a:lnTo>
                  <a:pt x="132608" y="5694709"/>
                </a:lnTo>
                <a:lnTo>
                  <a:pt x="158819" y="5737082"/>
                </a:lnTo>
                <a:lnTo>
                  <a:pt x="187365" y="5777749"/>
                </a:lnTo>
                <a:lnTo>
                  <a:pt x="218154" y="5816620"/>
                </a:lnTo>
                <a:lnTo>
                  <a:pt x="251099" y="5853605"/>
                </a:lnTo>
                <a:lnTo>
                  <a:pt x="286108" y="5888614"/>
                </a:lnTo>
                <a:lnTo>
                  <a:pt x="323093" y="5921559"/>
                </a:lnTo>
                <a:lnTo>
                  <a:pt x="361964" y="5952348"/>
                </a:lnTo>
                <a:lnTo>
                  <a:pt x="402631" y="5980894"/>
                </a:lnTo>
                <a:lnTo>
                  <a:pt x="445005" y="6007106"/>
                </a:lnTo>
                <a:lnTo>
                  <a:pt x="488996" y="6030894"/>
                </a:lnTo>
                <a:lnTo>
                  <a:pt x="534515" y="6052169"/>
                </a:lnTo>
                <a:lnTo>
                  <a:pt x="581471" y="6070842"/>
                </a:lnTo>
                <a:lnTo>
                  <a:pt x="622192" y="6082986"/>
                </a:lnTo>
                <a:lnTo>
                  <a:pt x="662924" y="6093615"/>
                </a:lnTo>
                <a:lnTo>
                  <a:pt x="703977" y="6102828"/>
                </a:lnTo>
                <a:lnTo>
                  <a:pt x="745659" y="6110728"/>
                </a:lnTo>
                <a:lnTo>
                  <a:pt x="788282" y="6117415"/>
                </a:lnTo>
                <a:lnTo>
                  <a:pt x="832154" y="6122990"/>
                </a:lnTo>
                <a:lnTo>
                  <a:pt x="877585" y="6127555"/>
                </a:lnTo>
                <a:lnTo>
                  <a:pt x="924885" y="6131210"/>
                </a:lnTo>
                <a:lnTo>
                  <a:pt x="974365" y="6134056"/>
                </a:lnTo>
                <a:lnTo>
                  <a:pt x="1026332" y="6136195"/>
                </a:lnTo>
                <a:lnTo>
                  <a:pt x="1081099" y="6137728"/>
                </a:lnTo>
                <a:lnTo>
                  <a:pt x="1138973" y="6138756"/>
                </a:lnTo>
                <a:lnTo>
                  <a:pt x="1407746" y="6139834"/>
                </a:lnTo>
                <a:lnTo>
                  <a:pt x="3079764" y="6139834"/>
                </a:lnTo>
                <a:lnTo>
                  <a:pt x="3337936" y="6138935"/>
                </a:lnTo>
                <a:lnTo>
                  <a:pt x="3446805" y="6136800"/>
                </a:lnTo>
                <a:lnTo>
                  <a:pt x="3497115" y="6135017"/>
                </a:lnTo>
                <a:lnTo>
                  <a:pt x="3545031" y="6132644"/>
                </a:lnTo>
                <a:lnTo>
                  <a:pt x="3590818" y="6129596"/>
                </a:lnTo>
                <a:lnTo>
                  <a:pt x="3634743" y="6125791"/>
                </a:lnTo>
                <a:lnTo>
                  <a:pt x="3677069" y="6121143"/>
                </a:lnTo>
                <a:lnTo>
                  <a:pt x="3718065" y="6115568"/>
                </a:lnTo>
                <a:lnTo>
                  <a:pt x="3757995" y="6108982"/>
                </a:lnTo>
                <a:lnTo>
                  <a:pt x="3797125" y="6101301"/>
                </a:lnTo>
                <a:lnTo>
                  <a:pt x="3835722" y="6092440"/>
                </a:lnTo>
                <a:lnTo>
                  <a:pt x="3874050" y="6082315"/>
                </a:lnTo>
                <a:lnTo>
                  <a:pt x="3912376" y="6070842"/>
                </a:lnTo>
                <a:lnTo>
                  <a:pt x="3959336" y="6052169"/>
                </a:lnTo>
                <a:lnTo>
                  <a:pt x="4004855" y="6030894"/>
                </a:lnTo>
                <a:lnTo>
                  <a:pt x="4048845" y="6007106"/>
                </a:lnTo>
                <a:lnTo>
                  <a:pt x="4091216" y="5980894"/>
                </a:lnTo>
                <a:lnTo>
                  <a:pt x="4131879" y="5952348"/>
                </a:lnTo>
                <a:lnTo>
                  <a:pt x="4170745" y="5921559"/>
                </a:lnTo>
                <a:lnTo>
                  <a:pt x="4207724" y="5888614"/>
                </a:lnTo>
                <a:lnTo>
                  <a:pt x="4242728" y="5853605"/>
                </a:lnTo>
                <a:lnTo>
                  <a:pt x="4275667" y="5816620"/>
                </a:lnTo>
                <a:lnTo>
                  <a:pt x="4306452" y="5777749"/>
                </a:lnTo>
                <a:lnTo>
                  <a:pt x="4334995" y="5737082"/>
                </a:lnTo>
                <a:lnTo>
                  <a:pt x="4361204" y="5694709"/>
                </a:lnTo>
                <a:lnTo>
                  <a:pt x="4384993" y="5650718"/>
                </a:lnTo>
                <a:lnTo>
                  <a:pt x="4406270" y="5605200"/>
                </a:lnTo>
                <a:lnTo>
                  <a:pt x="4424948" y="5558243"/>
                </a:lnTo>
                <a:lnTo>
                  <a:pt x="4437087" y="5517524"/>
                </a:lnTo>
                <a:lnTo>
                  <a:pt x="4447711" y="5476794"/>
                </a:lnTo>
                <a:lnTo>
                  <a:pt x="4456920" y="5435742"/>
                </a:lnTo>
                <a:lnTo>
                  <a:pt x="4464816" y="5394060"/>
                </a:lnTo>
                <a:lnTo>
                  <a:pt x="4471500" y="5351438"/>
                </a:lnTo>
                <a:lnTo>
                  <a:pt x="4477073" y="5307566"/>
                </a:lnTo>
                <a:lnTo>
                  <a:pt x="4481636" y="5262135"/>
                </a:lnTo>
                <a:lnTo>
                  <a:pt x="4485289" y="5214834"/>
                </a:lnTo>
                <a:lnTo>
                  <a:pt x="4488134" y="5165354"/>
                </a:lnTo>
                <a:lnTo>
                  <a:pt x="4490273" y="5113385"/>
                </a:lnTo>
                <a:lnTo>
                  <a:pt x="4491805" y="5058618"/>
                </a:lnTo>
                <a:lnTo>
                  <a:pt x="4492832" y="5000743"/>
                </a:lnTo>
                <a:lnTo>
                  <a:pt x="4493455" y="4939451"/>
                </a:lnTo>
                <a:lnTo>
                  <a:pt x="4493774" y="4874430"/>
                </a:lnTo>
                <a:lnTo>
                  <a:pt x="4493894" y="4795958"/>
                </a:lnTo>
                <a:lnTo>
                  <a:pt x="4493797" y="1277607"/>
                </a:lnTo>
                <a:lnTo>
                  <a:pt x="4493530" y="1215069"/>
                </a:lnTo>
                <a:lnTo>
                  <a:pt x="4493011" y="1155988"/>
                </a:lnTo>
                <a:lnTo>
                  <a:pt x="4492155" y="1100098"/>
                </a:lnTo>
                <a:lnTo>
                  <a:pt x="4490877" y="1047135"/>
                </a:lnTo>
                <a:lnTo>
                  <a:pt x="4489095" y="996831"/>
                </a:lnTo>
                <a:lnTo>
                  <a:pt x="4486723" y="948921"/>
                </a:lnTo>
                <a:lnTo>
                  <a:pt x="4483677" y="903139"/>
                </a:lnTo>
                <a:lnTo>
                  <a:pt x="4479873" y="859219"/>
                </a:lnTo>
                <a:lnTo>
                  <a:pt x="4475227" y="816895"/>
                </a:lnTo>
                <a:lnTo>
                  <a:pt x="4469654" y="775901"/>
                </a:lnTo>
                <a:lnTo>
                  <a:pt x="4463071" y="735973"/>
                </a:lnTo>
                <a:lnTo>
                  <a:pt x="4455393" y="696842"/>
                </a:lnTo>
                <a:lnTo>
                  <a:pt x="4446536" y="658244"/>
                </a:lnTo>
                <a:lnTo>
                  <a:pt x="4436416" y="619913"/>
                </a:lnTo>
                <a:lnTo>
                  <a:pt x="4424948" y="581583"/>
                </a:lnTo>
                <a:lnTo>
                  <a:pt x="4406270" y="534627"/>
                </a:lnTo>
                <a:lnTo>
                  <a:pt x="4384993" y="489109"/>
                </a:lnTo>
                <a:lnTo>
                  <a:pt x="4361204" y="445119"/>
                </a:lnTo>
                <a:lnTo>
                  <a:pt x="4334995" y="402746"/>
                </a:lnTo>
                <a:lnTo>
                  <a:pt x="4306452" y="362079"/>
                </a:lnTo>
                <a:lnTo>
                  <a:pt x="4275667" y="323209"/>
                </a:lnTo>
                <a:lnTo>
                  <a:pt x="4242728" y="286225"/>
                </a:lnTo>
                <a:lnTo>
                  <a:pt x="4207724" y="251216"/>
                </a:lnTo>
                <a:lnTo>
                  <a:pt x="4170745" y="218272"/>
                </a:lnTo>
                <a:lnTo>
                  <a:pt x="4131879" y="187483"/>
                </a:lnTo>
                <a:lnTo>
                  <a:pt x="4091216" y="158937"/>
                </a:lnTo>
                <a:lnTo>
                  <a:pt x="4048845" y="132725"/>
                </a:lnTo>
                <a:lnTo>
                  <a:pt x="4004855" y="108936"/>
                </a:lnTo>
                <a:lnTo>
                  <a:pt x="3959336" y="87660"/>
                </a:lnTo>
                <a:lnTo>
                  <a:pt x="3912376" y="68986"/>
                </a:lnTo>
                <a:lnTo>
                  <a:pt x="3871659" y="56843"/>
                </a:lnTo>
                <a:lnTo>
                  <a:pt x="3830929" y="46215"/>
                </a:lnTo>
                <a:lnTo>
                  <a:pt x="3789879" y="37002"/>
                </a:lnTo>
                <a:lnTo>
                  <a:pt x="3748197" y="29103"/>
                </a:lnTo>
                <a:lnTo>
                  <a:pt x="3705575" y="22417"/>
                </a:lnTo>
                <a:lnTo>
                  <a:pt x="3661702" y="16842"/>
                </a:lnTo>
                <a:lnTo>
                  <a:pt x="3616270" y="12278"/>
                </a:lnTo>
                <a:lnTo>
                  <a:pt x="3568968" y="8623"/>
                </a:lnTo>
                <a:lnTo>
                  <a:pt x="3519488" y="5776"/>
                </a:lnTo>
                <a:lnTo>
                  <a:pt x="3467519" y="3637"/>
                </a:lnTo>
                <a:lnTo>
                  <a:pt x="3412752" y="2105"/>
                </a:lnTo>
                <a:lnTo>
                  <a:pt x="3086114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15900" y="15621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5800" y="15748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5000" y="3784600"/>
            <a:ext cx="4853305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60"/>
              </a:spcBef>
            </a:pP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480" dirty="0">
                <a:latin typeface="Noto Sans"/>
                <a:cs typeface="Noto Sans"/>
              </a:rPr>
              <a:t>A </a:t>
            </a:r>
            <a:r>
              <a:rPr sz="3200" spc="85" dirty="0">
                <a:latin typeface="Noto Sans"/>
                <a:cs typeface="Noto Sans"/>
              </a:rPr>
              <a:t>likes </a:t>
            </a:r>
            <a:r>
              <a:rPr sz="3200" spc="95" dirty="0">
                <a:latin typeface="Noto Sans"/>
                <a:cs typeface="Noto Sans"/>
              </a:rPr>
              <a:t>the </a:t>
            </a:r>
            <a:r>
              <a:rPr sz="3200" spc="110" dirty="0">
                <a:latin typeface="Noto Sans"/>
                <a:cs typeface="Noto Sans"/>
              </a:rPr>
              <a:t>movies  “Lord </a:t>
            </a:r>
            <a:r>
              <a:rPr sz="3200" spc="130" dirty="0">
                <a:latin typeface="Noto Sans"/>
                <a:cs typeface="Noto Sans"/>
              </a:rPr>
              <a:t>of </a:t>
            </a:r>
            <a:r>
              <a:rPr sz="3200" spc="95" dirty="0">
                <a:latin typeface="Noto Sans"/>
                <a:cs typeface="Noto Sans"/>
              </a:rPr>
              <a:t>the </a:t>
            </a:r>
            <a:r>
              <a:rPr sz="3200" spc="110" dirty="0">
                <a:latin typeface="Noto Sans"/>
                <a:cs typeface="Noto Sans"/>
              </a:rPr>
              <a:t>Rings” </a:t>
            </a:r>
            <a:r>
              <a:rPr sz="3200" spc="85" dirty="0">
                <a:latin typeface="Noto Sans"/>
                <a:cs typeface="Noto Sans"/>
              </a:rPr>
              <a:t>and  </a:t>
            </a:r>
            <a:r>
              <a:rPr sz="3200" spc="95" dirty="0">
                <a:latin typeface="Noto Sans"/>
                <a:cs typeface="Noto Sans"/>
              </a:rPr>
              <a:t>“The</a:t>
            </a:r>
            <a:r>
              <a:rPr sz="3200" spc="114" dirty="0">
                <a:latin typeface="Noto Sans"/>
                <a:cs typeface="Noto Sans"/>
              </a:rPr>
              <a:t> </a:t>
            </a:r>
            <a:r>
              <a:rPr sz="3200" spc="120" dirty="0">
                <a:latin typeface="Noto Sans"/>
                <a:cs typeface="Noto Sans"/>
              </a:rPr>
              <a:t>Hobbit”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9300" y="9652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390" dirty="0"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53900" y="8763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900" y="34417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15900" y="4140200"/>
            <a:ext cx="17145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2668" y="2015938"/>
            <a:ext cx="4023552" cy="2747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15900" y="15621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5800" y="15748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1738" y="2015938"/>
            <a:ext cx="4010608" cy="33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200" y="3390900"/>
            <a:ext cx="4946015" cy="226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60"/>
              </a:spcBef>
            </a:pP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229" dirty="0">
                <a:latin typeface="Noto Sans"/>
                <a:cs typeface="Noto Sans"/>
              </a:rPr>
              <a:t>B </a:t>
            </a:r>
            <a:r>
              <a:rPr sz="3200" spc="85" dirty="0">
                <a:latin typeface="Noto Sans"/>
                <a:cs typeface="Noto Sans"/>
              </a:rPr>
              <a:t>likes </a:t>
            </a:r>
            <a:r>
              <a:rPr sz="3200" spc="100" dirty="0">
                <a:latin typeface="Noto Sans"/>
                <a:cs typeface="Noto Sans"/>
              </a:rPr>
              <a:t>some </a:t>
            </a:r>
            <a:r>
              <a:rPr sz="3200" spc="130" dirty="0">
                <a:latin typeface="Noto Sans"/>
                <a:cs typeface="Noto Sans"/>
              </a:rPr>
              <a:t>of</a:t>
            </a:r>
            <a:r>
              <a:rPr sz="3200" spc="110" dirty="0">
                <a:latin typeface="Noto Sans"/>
                <a:cs typeface="Noto Sans"/>
              </a:rPr>
              <a:t> </a:t>
            </a:r>
            <a:r>
              <a:rPr sz="3200" spc="95" dirty="0">
                <a:latin typeface="Noto Sans"/>
                <a:cs typeface="Noto Sans"/>
              </a:rPr>
              <a:t>the  </a:t>
            </a:r>
            <a:r>
              <a:rPr sz="3200" spc="80" dirty="0">
                <a:latin typeface="Noto Sans"/>
                <a:cs typeface="Noto Sans"/>
              </a:rPr>
              <a:t>same </a:t>
            </a:r>
            <a:r>
              <a:rPr sz="3200" spc="110" dirty="0">
                <a:latin typeface="Noto Sans"/>
                <a:cs typeface="Noto Sans"/>
              </a:rPr>
              <a:t>movies </a:t>
            </a:r>
            <a:r>
              <a:rPr sz="3200" spc="75" dirty="0">
                <a:latin typeface="Noto Sans"/>
                <a:cs typeface="Noto Sans"/>
              </a:rPr>
              <a:t>as </a:t>
            </a:r>
            <a:r>
              <a:rPr sz="3200" spc="65" dirty="0">
                <a:latin typeface="Noto Sans"/>
                <a:cs typeface="Noto Sans"/>
              </a:rPr>
              <a:t>User</a:t>
            </a:r>
            <a:r>
              <a:rPr sz="3200" spc="190" dirty="0">
                <a:latin typeface="Noto Sans"/>
                <a:cs typeface="Noto Sans"/>
              </a:rPr>
              <a:t> </a:t>
            </a:r>
            <a:r>
              <a:rPr sz="3200" spc="480" dirty="0">
                <a:latin typeface="Noto Sans"/>
                <a:cs typeface="Noto Sans"/>
              </a:rPr>
              <a:t>A</a:t>
            </a:r>
            <a:endParaRPr sz="3200">
              <a:latin typeface="Noto Sans"/>
              <a:cs typeface="Noto Sans"/>
            </a:endParaRPr>
          </a:p>
          <a:p>
            <a:pPr marL="698500" marR="691515" algn="ctr">
              <a:lnSpc>
                <a:spcPts val="3800"/>
              </a:lnSpc>
              <a:spcBef>
                <a:spcPts val="2400"/>
              </a:spcBef>
            </a:pPr>
            <a:r>
              <a:rPr sz="3200" dirty="0">
                <a:latin typeface="Noto Sans"/>
                <a:cs typeface="Noto Sans"/>
              </a:rPr>
              <a:t>.. </a:t>
            </a:r>
            <a:r>
              <a:rPr sz="3200" spc="85" dirty="0">
                <a:latin typeface="Noto Sans"/>
                <a:cs typeface="Noto Sans"/>
              </a:rPr>
              <a:t>and </a:t>
            </a:r>
            <a:r>
              <a:rPr sz="3200" spc="100" dirty="0">
                <a:latin typeface="Noto Sans"/>
                <a:cs typeface="Noto Sans"/>
              </a:rPr>
              <a:t>some </a:t>
            </a:r>
            <a:r>
              <a:rPr sz="3200" spc="90" dirty="0">
                <a:latin typeface="Noto Sans"/>
                <a:cs typeface="Noto Sans"/>
              </a:rPr>
              <a:t>other  </a:t>
            </a:r>
            <a:r>
              <a:rPr sz="3200" spc="110" dirty="0">
                <a:latin typeface="Noto Sans"/>
                <a:cs typeface="Noto Sans"/>
              </a:rPr>
              <a:t>movies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9300" y="9652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390" dirty="0"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53900" y="8763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1900" y="34417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15900" y="4140200"/>
            <a:ext cx="1714500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2668" y="2323204"/>
            <a:ext cx="3900804" cy="2362200"/>
          </a:xfrm>
          <a:custGeom>
            <a:avLst/>
            <a:gdLst/>
            <a:ahLst/>
            <a:cxnLst/>
            <a:rect l="l" t="t" r="r" b="b"/>
            <a:pathLst>
              <a:path w="3900804" h="2362200">
                <a:moveTo>
                  <a:pt x="3765881" y="2235200"/>
                </a:moveTo>
                <a:lnTo>
                  <a:pt x="3753620" y="2235200"/>
                </a:lnTo>
                <a:lnTo>
                  <a:pt x="3737118" y="2247900"/>
                </a:lnTo>
                <a:lnTo>
                  <a:pt x="3730428" y="2273300"/>
                </a:lnTo>
                <a:lnTo>
                  <a:pt x="3741002" y="2286000"/>
                </a:lnTo>
                <a:lnTo>
                  <a:pt x="3770901" y="2311400"/>
                </a:lnTo>
                <a:lnTo>
                  <a:pt x="3786595" y="2324100"/>
                </a:lnTo>
                <a:lnTo>
                  <a:pt x="3798184" y="2336800"/>
                </a:lnTo>
                <a:lnTo>
                  <a:pt x="3815767" y="2362200"/>
                </a:lnTo>
                <a:lnTo>
                  <a:pt x="3833547" y="2362200"/>
                </a:lnTo>
                <a:lnTo>
                  <a:pt x="3884271" y="2286000"/>
                </a:lnTo>
                <a:lnTo>
                  <a:pt x="3756759" y="2286000"/>
                </a:lnTo>
                <a:lnTo>
                  <a:pt x="3772666" y="2273300"/>
                </a:lnTo>
                <a:lnTo>
                  <a:pt x="3777225" y="2247900"/>
                </a:lnTo>
                <a:lnTo>
                  <a:pt x="3765881" y="2235200"/>
                </a:lnTo>
                <a:close/>
              </a:path>
              <a:path w="3900804" h="2362200">
                <a:moveTo>
                  <a:pt x="3836584" y="2358106"/>
                </a:moveTo>
                <a:lnTo>
                  <a:pt x="3833547" y="2362200"/>
                </a:lnTo>
                <a:lnTo>
                  <a:pt x="3833877" y="2362200"/>
                </a:lnTo>
                <a:lnTo>
                  <a:pt x="3836584" y="2358106"/>
                </a:lnTo>
                <a:close/>
              </a:path>
              <a:path w="3900804" h="2362200">
                <a:moveTo>
                  <a:pt x="3772485" y="2235200"/>
                </a:moveTo>
                <a:lnTo>
                  <a:pt x="3765881" y="2235200"/>
                </a:lnTo>
                <a:lnTo>
                  <a:pt x="3777225" y="2247900"/>
                </a:lnTo>
                <a:lnTo>
                  <a:pt x="3772666" y="2273300"/>
                </a:lnTo>
                <a:lnTo>
                  <a:pt x="3756759" y="2286000"/>
                </a:lnTo>
                <a:lnTo>
                  <a:pt x="3884271" y="2286000"/>
                </a:lnTo>
                <a:lnTo>
                  <a:pt x="3842805" y="2349500"/>
                </a:lnTo>
                <a:lnTo>
                  <a:pt x="3842970" y="2349500"/>
                </a:lnTo>
                <a:lnTo>
                  <a:pt x="3836584" y="2358106"/>
                </a:lnTo>
                <a:lnTo>
                  <a:pt x="3833877" y="2362200"/>
                </a:lnTo>
                <a:lnTo>
                  <a:pt x="3878141" y="2362200"/>
                </a:lnTo>
                <a:lnTo>
                  <a:pt x="3892704" y="2349500"/>
                </a:lnTo>
                <a:lnTo>
                  <a:pt x="3900429" y="2324100"/>
                </a:lnTo>
                <a:lnTo>
                  <a:pt x="3899081" y="2298700"/>
                </a:lnTo>
                <a:lnTo>
                  <a:pt x="3887991" y="2286000"/>
                </a:lnTo>
                <a:lnTo>
                  <a:pt x="3844645" y="2260600"/>
                </a:lnTo>
                <a:lnTo>
                  <a:pt x="3827318" y="2260600"/>
                </a:lnTo>
                <a:lnTo>
                  <a:pt x="3806076" y="2247900"/>
                </a:lnTo>
                <a:lnTo>
                  <a:pt x="3772485" y="2235200"/>
                </a:lnTo>
                <a:close/>
              </a:path>
              <a:path w="3900804" h="2362200">
                <a:moveTo>
                  <a:pt x="2570629" y="1524000"/>
                </a:moveTo>
                <a:lnTo>
                  <a:pt x="2550382" y="1524000"/>
                </a:lnTo>
                <a:lnTo>
                  <a:pt x="2532894" y="1536700"/>
                </a:lnTo>
                <a:lnTo>
                  <a:pt x="2527034" y="1549400"/>
                </a:lnTo>
                <a:lnTo>
                  <a:pt x="2538693" y="1574800"/>
                </a:lnTo>
                <a:lnTo>
                  <a:pt x="2563049" y="1587500"/>
                </a:lnTo>
                <a:lnTo>
                  <a:pt x="2594492" y="1600200"/>
                </a:lnTo>
                <a:lnTo>
                  <a:pt x="2626881" y="1625600"/>
                </a:lnTo>
                <a:lnTo>
                  <a:pt x="2654073" y="1638300"/>
                </a:lnTo>
                <a:lnTo>
                  <a:pt x="2670709" y="1651000"/>
                </a:lnTo>
                <a:lnTo>
                  <a:pt x="2692297" y="1663700"/>
                </a:lnTo>
                <a:lnTo>
                  <a:pt x="2714927" y="1676400"/>
                </a:lnTo>
                <a:lnTo>
                  <a:pt x="2734692" y="1689100"/>
                </a:lnTo>
                <a:lnTo>
                  <a:pt x="2777961" y="1701800"/>
                </a:lnTo>
                <a:lnTo>
                  <a:pt x="2806636" y="1727200"/>
                </a:lnTo>
                <a:lnTo>
                  <a:pt x="2827984" y="1739900"/>
                </a:lnTo>
                <a:lnTo>
                  <a:pt x="2849272" y="1765300"/>
                </a:lnTo>
                <a:lnTo>
                  <a:pt x="2875330" y="1778000"/>
                </a:lnTo>
                <a:lnTo>
                  <a:pt x="2932668" y="1803400"/>
                </a:lnTo>
                <a:lnTo>
                  <a:pt x="2957184" y="1816100"/>
                </a:lnTo>
                <a:lnTo>
                  <a:pt x="3000784" y="1841500"/>
                </a:lnTo>
                <a:lnTo>
                  <a:pt x="3020683" y="1854200"/>
                </a:lnTo>
                <a:lnTo>
                  <a:pt x="3036965" y="1866900"/>
                </a:lnTo>
                <a:lnTo>
                  <a:pt x="3050338" y="1879600"/>
                </a:lnTo>
                <a:lnTo>
                  <a:pt x="3151278" y="1879600"/>
                </a:lnTo>
                <a:lnTo>
                  <a:pt x="3136108" y="1892300"/>
                </a:lnTo>
                <a:lnTo>
                  <a:pt x="3130034" y="1917700"/>
                </a:lnTo>
                <a:lnTo>
                  <a:pt x="3139162" y="1930400"/>
                </a:lnTo>
                <a:lnTo>
                  <a:pt x="3155859" y="1943100"/>
                </a:lnTo>
                <a:lnTo>
                  <a:pt x="3169431" y="1943100"/>
                </a:lnTo>
                <a:lnTo>
                  <a:pt x="3181162" y="1955800"/>
                </a:lnTo>
                <a:lnTo>
                  <a:pt x="3192337" y="1955800"/>
                </a:lnTo>
                <a:lnTo>
                  <a:pt x="3207506" y="1968500"/>
                </a:lnTo>
                <a:lnTo>
                  <a:pt x="3227600" y="1981200"/>
                </a:lnTo>
                <a:lnTo>
                  <a:pt x="3248678" y="1993900"/>
                </a:lnTo>
                <a:lnTo>
                  <a:pt x="3266797" y="1993900"/>
                </a:lnTo>
                <a:lnTo>
                  <a:pt x="3294824" y="2019300"/>
                </a:lnTo>
                <a:lnTo>
                  <a:pt x="3310218" y="2032000"/>
                </a:lnTo>
                <a:lnTo>
                  <a:pt x="3329509" y="2032000"/>
                </a:lnTo>
                <a:lnTo>
                  <a:pt x="3347753" y="2044700"/>
                </a:lnTo>
                <a:lnTo>
                  <a:pt x="3367559" y="2057400"/>
                </a:lnTo>
                <a:lnTo>
                  <a:pt x="3389488" y="2082800"/>
                </a:lnTo>
                <a:lnTo>
                  <a:pt x="3442506" y="2108200"/>
                </a:lnTo>
                <a:lnTo>
                  <a:pt x="3472089" y="2120900"/>
                </a:lnTo>
                <a:lnTo>
                  <a:pt x="3498029" y="2146300"/>
                </a:lnTo>
                <a:lnTo>
                  <a:pt x="3515501" y="2159000"/>
                </a:lnTo>
                <a:lnTo>
                  <a:pt x="3536621" y="2171700"/>
                </a:lnTo>
                <a:lnTo>
                  <a:pt x="3569344" y="2184400"/>
                </a:lnTo>
                <a:lnTo>
                  <a:pt x="3602632" y="2209800"/>
                </a:lnTo>
                <a:lnTo>
                  <a:pt x="3625445" y="2209800"/>
                </a:lnTo>
                <a:lnTo>
                  <a:pt x="3645553" y="2222500"/>
                </a:lnTo>
                <a:lnTo>
                  <a:pt x="3674345" y="2247900"/>
                </a:lnTo>
                <a:lnTo>
                  <a:pt x="3705839" y="2273300"/>
                </a:lnTo>
                <a:lnTo>
                  <a:pt x="3734055" y="2286000"/>
                </a:lnTo>
                <a:lnTo>
                  <a:pt x="3741002" y="2286000"/>
                </a:lnTo>
                <a:lnTo>
                  <a:pt x="3730428" y="2273300"/>
                </a:lnTo>
                <a:lnTo>
                  <a:pt x="3737118" y="2247900"/>
                </a:lnTo>
                <a:lnTo>
                  <a:pt x="3753620" y="2235200"/>
                </a:lnTo>
                <a:lnTo>
                  <a:pt x="3765881" y="2235200"/>
                </a:lnTo>
                <a:lnTo>
                  <a:pt x="3723590" y="2209800"/>
                </a:lnTo>
                <a:lnTo>
                  <a:pt x="3704206" y="2197100"/>
                </a:lnTo>
                <a:lnTo>
                  <a:pt x="3687891" y="2184400"/>
                </a:lnTo>
                <a:lnTo>
                  <a:pt x="3668079" y="2171700"/>
                </a:lnTo>
                <a:lnTo>
                  <a:pt x="3654529" y="2171700"/>
                </a:lnTo>
                <a:lnTo>
                  <a:pt x="3643773" y="2159000"/>
                </a:lnTo>
                <a:lnTo>
                  <a:pt x="3632341" y="2159000"/>
                </a:lnTo>
                <a:lnTo>
                  <a:pt x="3615439" y="2146300"/>
                </a:lnTo>
                <a:lnTo>
                  <a:pt x="3593420" y="2146300"/>
                </a:lnTo>
                <a:lnTo>
                  <a:pt x="3570771" y="2133600"/>
                </a:lnTo>
                <a:lnTo>
                  <a:pt x="3551975" y="2120900"/>
                </a:lnTo>
                <a:lnTo>
                  <a:pt x="3535796" y="2108200"/>
                </a:lnTo>
                <a:lnTo>
                  <a:pt x="3514399" y="2095500"/>
                </a:lnTo>
                <a:lnTo>
                  <a:pt x="3492436" y="2082800"/>
                </a:lnTo>
                <a:lnTo>
                  <a:pt x="3474556" y="2070100"/>
                </a:lnTo>
                <a:lnTo>
                  <a:pt x="3459480" y="2057400"/>
                </a:lnTo>
                <a:lnTo>
                  <a:pt x="3439269" y="2044700"/>
                </a:lnTo>
                <a:lnTo>
                  <a:pt x="3417278" y="2032000"/>
                </a:lnTo>
                <a:lnTo>
                  <a:pt x="3376294" y="2006600"/>
                </a:lnTo>
                <a:lnTo>
                  <a:pt x="3330708" y="1981200"/>
                </a:lnTo>
                <a:lnTo>
                  <a:pt x="3311094" y="1968500"/>
                </a:lnTo>
                <a:lnTo>
                  <a:pt x="3272218" y="1943100"/>
                </a:lnTo>
                <a:lnTo>
                  <a:pt x="3253125" y="1930400"/>
                </a:lnTo>
                <a:lnTo>
                  <a:pt x="3153188" y="1930400"/>
                </a:lnTo>
                <a:lnTo>
                  <a:pt x="3169961" y="1917700"/>
                </a:lnTo>
                <a:lnTo>
                  <a:pt x="3176306" y="1892300"/>
                </a:lnTo>
                <a:lnTo>
                  <a:pt x="3165552" y="1879600"/>
                </a:lnTo>
                <a:lnTo>
                  <a:pt x="3152094" y="1866900"/>
                </a:lnTo>
                <a:lnTo>
                  <a:pt x="3138530" y="1866900"/>
                </a:lnTo>
                <a:lnTo>
                  <a:pt x="3124990" y="1854200"/>
                </a:lnTo>
                <a:lnTo>
                  <a:pt x="3111603" y="1841500"/>
                </a:lnTo>
                <a:lnTo>
                  <a:pt x="3099461" y="1841500"/>
                </a:lnTo>
                <a:lnTo>
                  <a:pt x="3086952" y="1828800"/>
                </a:lnTo>
                <a:lnTo>
                  <a:pt x="3073377" y="1816100"/>
                </a:lnTo>
                <a:lnTo>
                  <a:pt x="3058034" y="1816100"/>
                </a:lnTo>
                <a:lnTo>
                  <a:pt x="3044045" y="1803400"/>
                </a:lnTo>
                <a:lnTo>
                  <a:pt x="3032596" y="1803400"/>
                </a:lnTo>
                <a:lnTo>
                  <a:pt x="3020433" y="1790700"/>
                </a:lnTo>
                <a:lnTo>
                  <a:pt x="3004301" y="1778000"/>
                </a:lnTo>
                <a:lnTo>
                  <a:pt x="2992292" y="1765300"/>
                </a:lnTo>
                <a:lnTo>
                  <a:pt x="2978513" y="1765300"/>
                </a:lnTo>
                <a:lnTo>
                  <a:pt x="2960734" y="1752600"/>
                </a:lnTo>
                <a:lnTo>
                  <a:pt x="2936724" y="1739900"/>
                </a:lnTo>
                <a:lnTo>
                  <a:pt x="2916801" y="1727200"/>
                </a:lnTo>
                <a:lnTo>
                  <a:pt x="2899548" y="1714500"/>
                </a:lnTo>
                <a:lnTo>
                  <a:pt x="2870906" y="1714500"/>
                </a:lnTo>
                <a:lnTo>
                  <a:pt x="2854876" y="1701800"/>
                </a:lnTo>
                <a:lnTo>
                  <a:pt x="2831430" y="1689100"/>
                </a:lnTo>
                <a:lnTo>
                  <a:pt x="2802269" y="1676400"/>
                </a:lnTo>
                <a:lnTo>
                  <a:pt x="2781859" y="1663700"/>
                </a:lnTo>
                <a:lnTo>
                  <a:pt x="2768254" y="1651000"/>
                </a:lnTo>
                <a:lnTo>
                  <a:pt x="2757279" y="1638300"/>
                </a:lnTo>
                <a:lnTo>
                  <a:pt x="2744763" y="1625600"/>
                </a:lnTo>
                <a:lnTo>
                  <a:pt x="2726055" y="1612900"/>
                </a:lnTo>
                <a:lnTo>
                  <a:pt x="2703177" y="1600200"/>
                </a:lnTo>
                <a:lnTo>
                  <a:pt x="2681595" y="1600200"/>
                </a:lnTo>
                <a:lnTo>
                  <a:pt x="2666773" y="1587500"/>
                </a:lnTo>
                <a:lnTo>
                  <a:pt x="2651328" y="1574800"/>
                </a:lnTo>
                <a:lnTo>
                  <a:pt x="2555840" y="1574800"/>
                </a:lnTo>
                <a:lnTo>
                  <a:pt x="2571747" y="1562100"/>
                </a:lnTo>
                <a:lnTo>
                  <a:pt x="2576302" y="1536700"/>
                </a:lnTo>
                <a:lnTo>
                  <a:pt x="2570629" y="1524000"/>
                </a:lnTo>
                <a:close/>
              </a:path>
              <a:path w="3900804" h="2362200">
                <a:moveTo>
                  <a:pt x="3151278" y="1879600"/>
                </a:moveTo>
                <a:lnTo>
                  <a:pt x="3063051" y="1879600"/>
                </a:lnTo>
                <a:lnTo>
                  <a:pt x="3075516" y="1892300"/>
                </a:lnTo>
                <a:lnTo>
                  <a:pt x="3088146" y="1892300"/>
                </a:lnTo>
                <a:lnTo>
                  <a:pt x="3099995" y="1905000"/>
                </a:lnTo>
                <a:lnTo>
                  <a:pt x="3110679" y="1905000"/>
                </a:lnTo>
                <a:lnTo>
                  <a:pt x="3121225" y="1917700"/>
                </a:lnTo>
                <a:lnTo>
                  <a:pt x="3132659" y="1930400"/>
                </a:lnTo>
                <a:lnTo>
                  <a:pt x="3139162" y="1930400"/>
                </a:lnTo>
                <a:lnTo>
                  <a:pt x="3130034" y="1917700"/>
                </a:lnTo>
                <a:lnTo>
                  <a:pt x="3136108" y="1892300"/>
                </a:lnTo>
                <a:lnTo>
                  <a:pt x="3151278" y="1879600"/>
                </a:lnTo>
                <a:close/>
              </a:path>
              <a:path w="3900804" h="2362200">
                <a:moveTo>
                  <a:pt x="3169439" y="1879600"/>
                </a:moveTo>
                <a:lnTo>
                  <a:pt x="3165552" y="1879600"/>
                </a:lnTo>
                <a:lnTo>
                  <a:pt x="3176306" y="1892300"/>
                </a:lnTo>
                <a:lnTo>
                  <a:pt x="3169961" y="1917700"/>
                </a:lnTo>
                <a:lnTo>
                  <a:pt x="3153188" y="1930400"/>
                </a:lnTo>
                <a:lnTo>
                  <a:pt x="3253125" y="1930400"/>
                </a:lnTo>
                <a:lnTo>
                  <a:pt x="3235237" y="1917700"/>
                </a:lnTo>
                <a:lnTo>
                  <a:pt x="3218759" y="1905000"/>
                </a:lnTo>
                <a:lnTo>
                  <a:pt x="3202729" y="1892300"/>
                </a:lnTo>
                <a:lnTo>
                  <a:pt x="3186503" y="1892300"/>
                </a:lnTo>
                <a:lnTo>
                  <a:pt x="3169439" y="1879600"/>
                </a:lnTo>
                <a:close/>
              </a:path>
              <a:path w="3900804" h="2362200">
                <a:moveTo>
                  <a:pt x="1964628" y="1155700"/>
                </a:moveTo>
                <a:lnTo>
                  <a:pt x="1950353" y="1155700"/>
                </a:lnTo>
                <a:lnTo>
                  <a:pt x="1935184" y="1181100"/>
                </a:lnTo>
                <a:lnTo>
                  <a:pt x="1929114" y="1193800"/>
                </a:lnTo>
                <a:lnTo>
                  <a:pt x="1938250" y="1219200"/>
                </a:lnTo>
                <a:lnTo>
                  <a:pt x="1954945" y="1219200"/>
                </a:lnTo>
                <a:lnTo>
                  <a:pt x="1968514" y="1231900"/>
                </a:lnTo>
                <a:lnTo>
                  <a:pt x="1980244" y="1231900"/>
                </a:lnTo>
                <a:lnTo>
                  <a:pt x="1991425" y="1244600"/>
                </a:lnTo>
                <a:lnTo>
                  <a:pt x="2006588" y="1257300"/>
                </a:lnTo>
                <a:lnTo>
                  <a:pt x="2026682" y="1270000"/>
                </a:lnTo>
                <a:lnTo>
                  <a:pt x="2047759" y="1270000"/>
                </a:lnTo>
                <a:lnTo>
                  <a:pt x="2065872" y="1282700"/>
                </a:lnTo>
                <a:lnTo>
                  <a:pt x="2093901" y="1308100"/>
                </a:lnTo>
                <a:lnTo>
                  <a:pt x="2109299" y="1308100"/>
                </a:lnTo>
                <a:lnTo>
                  <a:pt x="2128597" y="1320800"/>
                </a:lnTo>
                <a:lnTo>
                  <a:pt x="2146834" y="1333500"/>
                </a:lnTo>
                <a:lnTo>
                  <a:pt x="2166637" y="1346200"/>
                </a:lnTo>
                <a:lnTo>
                  <a:pt x="2188569" y="1358900"/>
                </a:lnTo>
                <a:lnTo>
                  <a:pt x="2241592" y="1384300"/>
                </a:lnTo>
                <a:lnTo>
                  <a:pt x="2271172" y="1409700"/>
                </a:lnTo>
                <a:lnTo>
                  <a:pt x="2297112" y="1422400"/>
                </a:lnTo>
                <a:lnTo>
                  <a:pt x="2314589" y="1435100"/>
                </a:lnTo>
                <a:lnTo>
                  <a:pt x="2335707" y="1447800"/>
                </a:lnTo>
                <a:lnTo>
                  <a:pt x="2368427" y="1473200"/>
                </a:lnTo>
                <a:lnTo>
                  <a:pt x="2401714" y="1485900"/>
                </a:lnTo>
                <a:lnTo>
                  <a:pt x="2424533" y="1498600"/>
                </a:lnTo>
                <a:lnTo>
                  <a:pt x="2444634" y="1511300"/>
                </a:lnTo>
                <a:lnTo>
                  <a:pt x="2473422" y="1536700"/>
                </a:lnTo>
                <a:lnTo>
                  <a:pt x="2504914" y="1549400"/>
                </a:lnTo>
                <a:lnTo>
                  <a:pt x="2533131" y="1574800"/>
                </a:lnTo>
                <a:lnTo>
                  <a:pt x="2538693" y="1574800"/>
                </a:lnTo>
                <a:lnTo>
                  <a:pt x="2527034" y="1549400"/>
                </a:lnTo>
                <a:lnTo>
                  <a:pt x="2532894" y="1536700"/>
                </a:lnTo>
                <a:lnTo>
                  <a:pt x="2550382" y="1524000"/>
                </a:lnTo>
                <a:lnTo>
                  <a:pt x="2570629" y="1524000"/>
                </a:lnTo>
                <a:lnTo>
                  <a:pt x="2564957" y="1511300"/>
                </a:lnTo>
                <a:lnTo>
                  <a:pt x="2543700" y="1498600"/>
                </a:lnTo>
                <a:lnTo>
                  <a:pt x="2522671" y="1498600"/>
                </a:lnTo>
                <a:lnTo>
                  <a:pt x="2503287" y="1485900"/>
                </a:lnTo>
                <a:lnTo>
                  <a:pt x="2486966" y="1473200"/>
                </a:lnTo>
                <a:lnTo>
                  <a:pt x="2467155" y="1460500"/>
                </a:lnTo>
                <a:lnTo>
                  <a:pt x="2453605" y="1447800"/>
                </a:lnTo>
                <a:lnTo>
                  <a:pt x="2442848" y="1447800"/>
                </a:lnTo>
                <a:lnTo>
                  <a:pt x="2431416" y="1435100"/>
                </a:lnTo>
                <a:lnTo>
                  <a:pt x="2414520" y="1435100"/>
                </a:lnTo>
                <a:lnTo>
                  <a:pt x="2392502" y="1422400"/>
                </a:lnTo>
                <a:lnTo>
                  <a:pt x="2369853" y="1409700"/>
                </a:lnTo>
                <a:lnTo>
                  <a:pt x="2351063" y="1397000"/>
                </a:lnTo>
                <a:lnTo>
                  <a:pt x="2334878" y="1384300"/>
                </a:lnTo>
                <a:lnTo>
                  <a:pt x="2313481" y="1371600"/>
                </a:lnTo>
                <a:lnTo>
                  <a:pt x="2291517" y="1358900"/>
                </a:lnTo>
                <a:lnTo>
                  <a:pt x="2273631" y="1346200"/>
                </a:lnTo>
                <a:lnTo>
                  <a:pt x="2258555" y="1346200"/>
                </a:lnTo>
                <a:lnTo>
                  <a:pt x="2238345" y="1333500"/>
                </a:lnTo>
                <a:lnTo>
                  <a:pt x="2216353" y="1308100"/>
                </a:lnTo>
                <a:lnTo>
                  <a:pt x="2175371" y="1282700"/>
                </a:lnTo>
                <a:lnTo>
                  <a:pt x="2129789" y="1257300"/>
                </a:lnTo>
                <a:lnTo>
                  <a:pt x="2110170" y="1244600"/>
                </a:lnTo>
                <a:lnTo>
                  <a:pt x="2090863" y="1244600"/>
                </a:lnTo>
                <a:lnTo>
                  <a:pt x="2071298" y="1231900"/>
                </a:lnTo>
                <a:lnTo>
                  <a:pt x="2052205" y="1219200"/>
                </a:lnTo>
                <a:lnTo>
                  <a:pt x="2034313" y="1206500"/>
                </a:lnTo>
                <a:lnTo>
                  <a:pt x="1952264" y="1206500"/>
                </a:lnTo>
                <a:lnTo>
                  <a:pt x="1969036" y="1193800"/>
                </a:lnTo>
                <a:lnTo>
                  <a:pt x="1975381" y="1181100"/>
                </a:lnTo>
                <a:lnTo>
                  <a:pt x="1964628" y="1155700"/>
                </a:lnTo>
                <a:close/>
              </a:path>
              <a:path w="3900804" h="2362200">
                <a:moveTo>
                  <a:pt x="2573605" y="1524000"/>
                </a:moveTo>
                <a:lnTo>
                  <a:pt x="2570629" y="1524000"/>
                </a:lnTo>
                <a:lnTo>
                  <a:pt x="2576302" y="1536700"/>
                </a:lnTo>
                <a:lnTo>
                  <a:pt x="2571747" y="1562100"/>
                </a:lnTo>
                <a:lnTo>
                  <a:pt x="2555840" y="1574800"/>
                </a:lnTo>
                <a:lnTo>
                  <a:pt x="2651328" y="1574800"/>
                </a:lnTo>
                <a:lnTo>
                  <a:pt x="2627442" y="1562100"/>
                </a:lnTo>
                <a:lnTo>
                  <a:pt x="2599930" y="1536700"/>
                </a:lnTo>
                <a:lnTo>
                  <a:pt x="2573605" y="1524000"/>
                </a:lnTo>
                <a:close/>
              </a:path>
              <a:path w="3900804" h="2362200">
                <a:moveTo>
                  <a:pt x="1950353" y="1155700"/>
                </a:moveTo>
                <a:lnTo>
                  <a:pt x="1849424" y="1155700"/>
                </a:lnTo>
                <a:lnTo>
                  <a:pt x="1862132" y="1168400"/>
                </a:lnTo>
                <a:lnTo>
                  <a:pt x="1874594" y="1168400"/>
                </a:lnTo>
                <a:lnTo>
                  <a:pt x="1887221" y="1181100"/>
                </a:lnTo>
                <a:lnTo>
                  <a:pt x="1899070" y="1181100"/>
                </a:lnTo>
                <a:lnTo>
                  <a:pt x="1909754" y="1193800"/>
                </a:lnTo>
                <a:lnTo>
                  <a:pt x="1920300" y="1206500"/>
                </a:lnTo>
                <a:lnTo>
                  <a:pt x="1933682" y="1206500"/>
                </a:lnTo>
                <a:lnTo>
                  <a:pt x="1929114" y="1193800"/>
                </a:lnTo>
                <a:lnTo>
                  <a:pt x="1935184" y="1181100"/>
                </a:lnTo>
                <a:lnTo>
                  <a:pt x="1950353" y="1155700"/>
                </a:lnTo>
                <a:close/>
              </a:path>
              <a:path w="3900804" h="2362200">
                <a:moveTo>
                  <a:pt x="1968514" y="1155700"/>
                </a:moveTo>
                <a:lnTo>
                  <a:pt x="1964628" y="1155700"/>
                </a:lnTo>
                <a:lnTo>
                  <a:pt x="1975381" y="1181100"/>
                </a:lnTo>
                <a:lnTo>
                  <a:pt x="1969036" y="1193800"/>
                </a:lnTo>
                <a:lnTo>
                  <a:pt x="1952264" y="1206500"/>
                </a:lnTo>
                <a:lnTo>
                  <a:pt x="2034313" y="1206500"/>
                </a:lnTo>
                <a:lnTo>
                  <a:pt x="2017842" y="1193800"/>
                </a:lnTo>
                <a:lnTo>
                  <a:pt x="1985585" y="1168400"/>
                </a:lnTo>
                <a:lnTo>
                  <a:pt x="1968514" y="1155700"/>
                </a:lnTo>
                <a:close/>
              </a:path>
              <a:path w="3900804" h="2362200">
                <a:moveTo>
                  <a:pt x="1364032" y="800100"/>
                </a:moveTo>
                <a:lnTo>
                  <a:pt x="1349468" y="800100"/>
                </a:lnTo>
                <a:lnTo>
                  <a:pt x="1331977" y="812800"/>
                </a:lnTo>
                <a:lnTo>
                  <a:pt x="1326116" y="838200"/>
                </a:lnTo>
                <a:lnTo>
                  <a:pt x="1337781" y="850900"/>
                </a:lnTo>
                <a:lnTo>
                  <a:pt x="1362135" y="876300"/>
                </a:lnTo>
                <a:lnTo>
                  <a:pt x="1393575" y="889000"/>
                </a:lnTo>
                <a:lnTo>
                  <a:pt x="1425964" y="901700"/>
                </a:lnTo>
                <a:lnTo>
                  <a:pt x="1453161" y="914400"/>
                </a:lnTo>
                <a:lnTo>
                  <a:pt x="1469790" y="927100"/>
                </a:lnTo>
                <a:lnTo>
                  <a:pt x="1491373" y="939800"/>
                </a:lnTo>
                <a:lnTo>
                  <a:pt x="1514002" y="952500"/>
                </a:lnTo>
                <a:lnTo>
                  <a:pt x="1533768" y="965200"/>
                </a:lnTo>
                <a:lnTo>
                  <a:pt x="1577036" y="990600"/>
                </a:lnTo>
                <a:lnTo>
                  <a:pt x="1605711" y="1003300"/>
                </a:lnTo>
                <a:lnTo>
                  <a:pt x="1627060" y="1028700"/>
                </a:lnTo>
                <a:lnTo>
                  <a:pt x="1648347" y="1041400"/>
                </a:lnTo>
                <a:lnTo>
                  <a:pt x="1674413" y="1054100"/>
                </a:lnTo>
                <a:lnTo>
                  <a:pt x="1703341" y="1079500"/>
                </a:lnTo>
                <a:lnTo>
                  <a:pt x="1756259" y="1104900"/>
                </a:lnTo>
                <a:lnTo>
                  <a:pt x="1799866" y="1130300"/>
                </a:lnTo>
                <a:lnTo>
                  <a:pt x="1836053" y="1155700"/>
                </a:lnTo>
                <a:lnTo>
                  <a:pt x="1951169" y="1155700"/>
                </a:lnTo>
                <a:lnTo>
                  <a:pt x="1937607" y="1143000"/>
                </a:lnTo>
                <a:lnTo>
                  <a:pt x="1924071" y="1143000"/>
                </a:lnTo>
                <a:lnTo>
                  <a:pt x="1910691" y="1130300"/>
                </a:lnTo>
                <a:lnTo>
                  <a:pt x="1898542" y="1117600"/>
                </a:lnTo>
                <a:lnTo>
                  <a:pt x="1886029" y="1117600"/>
                </a:lnTo>
                <a:lnTo>
                  <a:pt x="1872452" y="1104900"/>
                </a:lnTo>
                <a:lnTo>
                  <a:pt x="1857110" y="1092200"/>
                </a:lnTo>
                <a:lnTo>
                  <a:pt x="1843122" y="1092200"/>
                </a:lnTo>
                <a:lnTo>
                  <a:pt x="1831676" y="1079500"/>
                </a:lnTo>
                <a:lnTo>
                  <a:pt x="1819514" y="1079500"/>
                </a:lnTo>
                <a:lnTo>
                  <a:pt x="1803376" y="1066800"/>
                </a:lnTo>
                <a:lnTo>
                  <a:pt x="1791367" y="1054100"/>
                </a:lnTo>
                <a:lnTo>
                  <a:pt x="1777590" y="1041400"/>
                </a:lnTo>
                <a:lnTo>
                  <a:pt x="1759815" y="1041400"/>
                </a:lnTo>
                <a:lnTo>
                  <a:pt x="1735812" y="1028700"/>
                </a:lnTo>
                <a:lnTo>
                  <a:pt x="1715884" y="1016000"/>
                </a:lnTo>
                <a:lnTo>
                  <a:pt x="1698629" y="1003300"/>
                </a:lnTo>
                <a:lnTo>
                  <a:pt x="1685238" y="1003300"/>
                </a:lnTo>
                <a:lnTo>
                  <a:pt x="1676897" y="990600"/>
                </a:lnTo>
                <a:lnTo>
                  <a:pt x="1653952" y="990600"/>
                </a:lnTo>
                <a:lnTo>
                  <a:pt x="1630510" y="977900"/>
                </a:lnTo>
                <a:lnTo>
                  <a:pt x="1601357" y="952500"/>
                </a:lnTo>
                <a:lnTo>
                  <a:pt x="1580940" y="939800"/>
                </a:lnTo>
                <a:lnTo>
                  <a:pt x="1567332" y="927100"/>
                </a:lnTo>
                <a:lnTo>
                  <a:pt x="1556360" y="927100"/>
                </a:lnTo>
                <a:lnTo>
                  <a:pt x="1543851" y="914400"/>
                </a:lnTo>
                <a:lnTo>
                  <a:pt x="1525141" y="901700"/>
                </a:lnTo>
                <a:lnTo>
                  <a:pt x="1502260" y="889000"/>
                </a:lnTo>
                <a:lnTo>
                  <a:pt x="1480677" y="876300"/>
                </a:lnTo>
                <a:lnTo>
                  <a:pt x="1465861" y="876300"/>
                </a:lnTo>
                <a:lnTo>
                  <a:pt x="1450414" y="863600"/>
                </a:lnTo>
                <a:lnTo>
                  <a:pt x="1438470" y="850900"/>
                </a:lnTo>
                <a:lnTo>
                  <a:pt x="1354922" y="850900"/>
                </a:lnTo>
                <a:lnTo>
                  <a:pt x="1370828" y="838200"/>
                </a:lnTo>
                <a:lnTo>
                  <a:pt x="1375383" y="812800"/>
                </a:lnTo>
                <a:lnTo>
                  <a:pt x="1364032" y="800100"/>
                </a:lnTo>
                <a:close/>
              </a:path>
              <a:path w="3900804" h="2362200">
                <a:moveTo>
                  <a:pt x="764783" y="444500"/>
                </a:moveTo>
                <a:lnTo>
                  <a:pt x="749441" y="444500"/>
                </a:lnTo>
                <a:lnTo>
                  <a:pt x="734271" y="457200"/>
                </a:lnTo>
                <a:lnTo>
                  <a:pt x="728197" y="482600"/>
                </a:lnTo>
                <a:lnTo>
                  <a:pt x="737325" y="495300"/>
                </a:lnTo>
                <a:lnTo>
                  <a:pt x="754021" y="508000"/>
                </a:lnTo>
                <a:lnTo>
                  <a:pt x="767589" y="508000"/>
                </a:lnTo>
                <a:lnTo>
                  <a:pt x="779320" y="520700"/>
                </a:lnTo>
                <a:lnTo>
                  <a:pt x="790500" y="533400"/>
                </a:lnTo>
                <a:lnTo>
                  <a:pt x="805663" y="533400"/>
                </a:lnTo>
                <a:lnTo>
                  <a:pt x="825757" y="546100"/>
                </a:lnTo>
                <a:lnTo>
                  <a:pt x="846834" y="558800"/>
                </a:lnTo>
                <a:lnTo>
                  <a:pt x="864947" y="571500"/>
                </a:lnTo>
                <a:lnTo>
                  <a:pt x="892981" y="584200"/>
                </a:lnTo>
                <a:lnTo>
                  <a:pt x="908380" y="596900"/>
                </a:lnTo>
                <a:lnTo>
                  <a:pt x="927673" y="609600"/>
                </a:lnTo>
                <a:lnTo>
                  <a:pt x="945909" y="622300"/>
                </a:lnTo>
                <a:lnTo>
                  <a:pt x="965712" y="635000"/>
                </a:lnTo>
                <a:lnTo>
                  <a:pt x="987645" y="647700"/>
                </a:lnTo>
                <a:lnTo>
                  <a:pt x="1040668" y="673100"/>
                </a:lnTo>
                <a:lnTo>
                  <a:pt x="1070248" y="698500"/>
                </a:lnTo>
                <a:lnTo>
                  <a:pt x="1096187" y="711200"/>
                </a:lnTo>
                <a:lnTo>
                  <a:pt x="1113664" y="723900"/>
                </a:lnTo>
                <a:lnTo>
                  <a:pt x="1134783" y="736600"/>
                </a:lnTo>
                <a:lnTo>
                  <a:pt x="1167503" y="749300"/>
                </a:lnTo>
                <a:lnTo>
                  <a:pt x="1200789" y="774700"/>
                </a:lnTo>
                <a:lnTo>
                  <a:pt x="1223608" y="787400"/>
                </a:lnTo>
                <a:lnTo>
                  <a:pt x="1243715" y="800100"/>
                </a:lnTo>
                <a:lnTo>
                  <a:pt x="1272503" y="812800"/>
                </a:lnTo>
                <a:lnTo>
                  <a:pt x="1303997" y="838200"/>
                </a:lnTo>
                <a:lnTo>
                  <a:pt x="1332219" y="850900"/>
                </a:lnTo>
                <a:lnTo>
                  <a:pt x="1337781" y="850900"/>
                </a:lnTo>
                <a:lnTo>
                  <a:pt x="1326116" y="838200"/>
                </a:lnTo>
                <a:lnTo>
                  <a:pt x="1331977" y="812800"/>
                </a:lnTo>
                <a:lnTo>
                  <a:pt x="1349468" y="800100"/>
                </a:lnTo>
                <a:lnTo>
                  <a:pt x="1364032" y="800100"/>
                </a:lnTo>
                <a:lnTo>
                  <a:pt x="1321747" y="774700"/>
                </a:lnTo>
                <a:lnTo>
                  <a:pt x="1302367" y="762000"/>
                </a:lnTo>
                <a:lnTo>
                  <a:pt x="1286054" y="762000"/>
                </a:lnTo>
                <a:lnTo>
                  <a:pt x="1266241" y="749300"/>
                </a:lnTo>
                <a:lnTo>
                  <a:pt x="1252686" y="736600"/>
                </a:lnTo>
                <a:lnTo>
                  <a:pt x="1241925" y="723900"/>
                </a:lnTo>
                <a:lnTo>
                  <a:pt x="1213595" y="723900"/>
                </a:lnTo>
                <a:lnTo>
                  <a:pt x="1191577" y="711200"/>
                </a:lnTo>
                <a:lnTo>
                  <a:pt x="1168929" y="698500"/>
                </a:lnTo>
                <a:lnTo>
                  <a:pt x="1150139" y="685800"/>
                </a:lnTo>
                <a:lnTo>
                  <a:pt x="1133959" y="673100"/>
                </a:lnTo>
                <a:lnTo>
                  <a:pt x="1112563" y="660400"/>
                </a:lnTo>
                <a:lnTo>
                  <a:pt x="1090599" y="647700"/>
                </a:lnTo>
                <a:lnTo>
                  <a:pt x="1072719" y="635000"/>
                </a:lnTo>
                <a:lnTo>
                  <a:pt x="1057641" y="622300"/>
                </a:lnTo>
                <a:lnTo>
                  <a:pt x="1037426" y="609600"/>
                </a:lnTo>
                <a:lnTo>
                  <a:pt x="1015430" y="596900"/>
                </a:lnTo>
                <a:lnTo>
                  <a:pt x="974451" y="571500"/>
                </a:lnTo>
                <a:lnTo>
                  <a:pt x="928866" y="546100"/>
                </a:lnTo>
                <a:lnTo>
                  <a:pt x="909245" y="533400"/>
                </a:lnTo>
                <a:lnTo>
                  <a:pt x="870380" y="508000"/>
                </a:lnTo>
                <a:lnTo>
                  <a:pt x="851288" y="495300"/>
                </a:lnTo>
                <a:lnTo>
                  <a:pt x="754597" y="495300"/>
                </a:lnTo>
                <a:lnTo>
                  <a:pt x="771236" y="482600"/>
                </a:lnTo>
                <a:lnTo>
                  <a:pt x="776789" y="457200"/>
                </a:lnTo>
                <a:lnTo>
                  <a:pt x="764783" y="444500"/>
                </a:lnTo>
                <a:close/>
              </a:path>
              <a:path w="3900804" h="2362200">
                <a:moveTo>
                  <a:pt x="1372693" y="800100"/>
                </a:moveTo>
                <a:lnTo>
                  <a:pt x="1364032" y="800100"/>
                </a:lnTo>
                <a:lnTo>
                  <a:pt x="1375383" y="812800"/>
                </a:lnTo>
                <a:lnTo>
                  <a:pt x="1370828" y="838200"/>
                </a:lnTo>
                <a:lnTo>
                  <a:pt x="1354922" y="850900"/>
                </a:lnTo>
                <a:lnTo>
                  <a:pt x="1438470" y="850900"/>
                </a:lnTo>
                <a:lnTo>
                  <a:pt x="1426526" y="838200"/>
                </a:lnTo>
                <a:lnTo>
                  <a:pt x="1399013" y="825500"/>
                </a:lnTo>
                <a:lnTo>
                  <a:pt x="1372693" y="800100"/>
                </a:lnTo>
                <a:close/>
              </a:path>
              <a:path w="3900804" h="2362200">
                <a:moveTo>
                  <a:pt x="164047" y="88900"/>
                </a:moveTo>
                <a:lnTo>
                  <a:pt x="149244" y="88900"/>
                </a:lnTo>
                <a:lnTo>
                  <a:pt x="132446" y="101600"/>
                </a:lnTo>
                <a:lnTo>
                  <a:pt x="125874" y="127000"/>
                </a:lnTo>
                <a:lnTo>
                  <a:pt x="135028" y="139700"/>
                </a:lnTo>
                <a:lnTo>
                  <a:pt x="156576" y="152400"/>
                </a:lnTo>
                <a:lnTo>
                  <a:pt x="172180" y="165100"/>
                </a:lnTo>
                <a:lnTo>
                  <a:pt x="196140" y="165100"/>
                </a:lnTo>
                <a:lnTo>
                  <a:pt x="212756" y="177800"/>
                </a:lnTo>
                <a:lnTo>
                  <a:pt x="234500" y="190500"/>
                </a:lnTo>
                <a:lnTo>
                  <a:pt x="256369" y="215900"/>
                </a:lnTo>
                <a:lnTo>
                  <a:pt x="273356" y="215900"/>
                </a:lnTo>
                <a:lnTo>
                  <a:pt x="298827" y="228600"/>
                </a:lnTo>
                <a:lnTo>
                  <a:pt x="341514" y="254000"/>
                </a:lnTo>
                <a:lnTo>
                  <a:pt x="389378" y="292100"/>
                </a:lnTo>
                <a:lnTo>
                  <a:pt x="430379" y="317500"/>
                </a:lnTo>
                <a:lnTo>
                  <a:pt x="448448" y="317500"/>
                </a:lnTo>
                <a:lnTo>
                  <a:pt x="468241" y="330200"/>
                </a:lnTo>
                <a:lnTo>
                  <a:pt x="488458" y="342900"/>
                </a:lnTo>
                <a:lnTo>
                  <a:pt x="507798" y="355600"/>
                </a:lnTo>
                <a:lnTo>
                  <a:pt x="528581" y="368300"/>
                </a:lnTo>
                <a:lnTo>
                  <a:pt x="552216" y="393700"/>
                </a:lnTo>
                <a:lnTo>
                  <a:pt x="576014" y="406400"/>
                </a:lnTo>
                <a:lnTo>
                  <a:pt x="597282" y="419100"/>
                </a:lnTo>
                <a:lnTo>
                  <a:pt x="615016" y="419100"/>
                </a:lnTo>
                <a:lnTo>
                  <a:pt x="630826" y="431800"/>
                </a:lnTo>
                <a:lnTo>
                  <a:pt x="646088" y="444500"/>
                </a:lnTo>
                <a:lnTo>
                  <a:pt x="662179" y="457200"/>
                </a:lnTo>
                <a:lnTo>
                  <a:pt x="679018" y="469900"/>
                </a:lnTo>
                <a:lnTo>
                  <a:pt x="695964" y="469900"/>
                </a:lnTo>
                <a:lnTo>
                  <a:pt x="713811" y="482600"/>
                </a:lnTo>
                <a:lnTo>
                  <a:pt x="733350" y="495300"/>
                </a:lnTo>
                <a:lnTo>
                  <a:pt x="737325" y="495300"/>
                </a:lnTo>
                <a:lnTo>
                  <a:pt x="728197" y="482600"/>
                </a:lnTo>
                <a:lnTo>
                  <a:pt x="734271" y="457200"/>
                </a:lnTo>
                <a:lnTo>
                  <a:pt x="749441" y="444500"/>
                </a:lnTo>
                <a:lnTo>
                  <a:pt x="764783" y="444500"/>
                </a:lnTo>
                <a:lnTo>
                  <a:pt x="750544" y="431800"/>
                </a:lnTo>
                <a:lnTo>
                  <a:pt x="735869" y="431800"/>
                </a:lnTo>
                <a:lnTo>
                  <a:pt x="720011" y="419100"/>
                </a:lnTo>
                <a:lnTo>
                  <a:pt x="702222" y="406400"/>
                </a:lnTo>
                <a:lnTo>
                  <a:pt x="682945" y="393700"/>
                </a:lnTo>
                <a:lnTo>
                  <a:pt x="663759" y="393700"/>
                </a:lnTo>
                <a:lnTo>
                  <a:pt x="645485" y="381000"/>
                </a:lnTo>
                <a:lnTo>
                  <a:pt x="628943" y="381000"/>
                </a:lnTo>
                <a:lnTo>
                  <a:pt x="611603" y="368300"/>
                </a:lnTo>
                <a:lnTo>
                  <a:pt x="591653" y="355600"/>
                </a:lnTo>
                <a:lnTo>
                  <a:pt x="571365" y="342900"/>
                </a:lnTo>
                <a:lnTo>
                  <a:pt x="553010" y="330200"/>
                </a:lnTo>
                <a:lnTo>
                  <a:pt x="538372" y="317500"/>
                </a:lnTo>
                <a:lnTo>
                  <a:pt x="525288" y="304800"/>
                </a:lnTo>
                <a:lnTo>
                  <a:pt x="509853" y="304800"/>
                </a:lnTo>
                <a:lnTo>
                  <a:pt x="488164" y="292100"/>
                </a:lnTo>
                <a:lnTo>
                  <a:pt x="457409" y="266700"/>
                </a:lnTo>
                <a:lnTo>
                  <a:pt x="422697" y="241300"/>
                </a:lnTo>
                <a:lnTo>
                  <a:pt x="391636" y="215900"/>
                </a:lnTo>
                <a:lnTo>
                  <a:pt x="371832" y="203200"/>
                </a:lnTo>
                <a:lnTo>
                  <a:pt x="353882" y="190500"/>
                </a:lnTo>
                <a:lnTo>
                  <a:pt x="328238" y="190500"/>
                </a:lnTo>
                <a:lnTo>
                  <a:pt x="302057" y="177800"/>
                </a:lnTo>
                <a:lnTo>
                  <a:pt x="282500" y="165100"/>
                </a:lnTo>
                <a:lnTo>
                  <a:pt x="261630" y="152400"/>
                </a:lnTo>
                <a:lnTo>
                  <a:pt x="246508" y="139700"/>
                </a:lnTo>
                <a:lnTo>
                  <a:pt x="152746" y="139700"/>
                </a:lnTo>
                <a:lnTo>
                  <a:pt x="168118" y="127000"/>
                </a:lnTo>
                <a:lnTo>
                  <a:pt x="173774" y="101600"/>
                </a:lnTo>
                <a:lnTo>
                  <a:pt x="164047" y="88900"/>
                </a:lnTo>
                <a:close/>
              </a:path>
              <a:path w="3900804" h="2362200">
                <a:moveTo>
                  <a:pt x="767602" y="444500"/>
                </a:moveTo>
                <a:lnTo>
                  <a:pt x="764783" y="444500"/>
                </a:lnTo>
                <a:lnTo>
                  <a:pt x="776789" y="457200"/>
                </a:lnTo>
                <a:lnTo>
                  <a:pt x="771236" y="482600"/>
                </a:lnTo>
                <a:lnTo>
                  <a:pt x="754597" y="495300"/>
                </a:lnTo>
                <a:lnTo>
                  <a:pt x="851288" y="495300"/>
                </a:lnTo>
                <a:lnTo>
                  <a:pt x="833401" y="482600"/>
                </a:lnTo>
                <a:lnTo>
                  <a:pt x="816922" y="469900"/>
                </a:lnTo>
                <a:lnTo>
                  <a:pt x="800892" y="469900"/>
                </a:lnTo>
                <a:lnTo>
                  <a:pt x="784666" y="457200"/>
                </a:lnTo>
                <a:lnTo>
                  <a:pt x="767602" y="444500"/>
                </a:lnTo>
                <a:close/>
              </a:path>
              <a:path w="3900804" h="2362200">
                <a:moveTo>
                  <a:pt x="59947" y="0"/>
                </a:moveTo>
                <a:lnTo>
                  <a:pt x="37546" y="12700"/>
                </a:lnTo>
                <a:lnTo>
                  <a:pt x="18063" y="12700"/>
                </a:lnTo>
                <a:lnTo>
                  <a:pt x="3951" y="38100"/>
                </a:lnTo>
                <a:lnTo>
                  <a:pt x="6410" y="76200"/>
                </a:lnTo>
                <a:lnTo>
                  <a:pt x="56425" y="114300"/>
                </a:lnTo>
                <a:lnTo>
                  <a:pt x="96854" y="114300"/>
                </a:lnTo>
                <a:lnTo>
                  <a:pt x="133326" y="139700"/>
                </a:lnTo>
                <a:lnTo>
                  <a:pt x="135028" y="139700"/>
                </a:lnTo>
                <a:lnTo>
                  <a:pt x="125874" y="127000"/>
                </a:lnTo>
                <a:lnTo>
                  <a:pt x="132446" y="101600"/>
                </a:lnTo>
                <a:lnTo>
                  <a:pt x="149244" y="88900"/>
                </a:lnTo>
                <a:lnTo>
                  <a:pt x="164047" y="88900"/>
                </a:lnTo>
                <a:lnTo>
                  <a:pt x="126193" y="63500"/>
                </a:lnTo>
                <a:lnTo>
                  <a:pt x="108521" y="38100"/>
                </a:lnTo>
                <a:lnTo>
                  <a:pt x="98305" y="25400"/>
                </a:lnTo>
                <a:lnTo>
                  <a:pt x="82818" y="12700"/>
                </a:lnTo>
                <a:lnTo>
                  <a:pt x="59947" y="0"/>
                </a:lnTo>
                <a:close/>
              </a:path>
              <a:path w="3900804" h="2362200">
                <a:moveTo>
                  <a:pt x="170765" y="88900"/>
                </a:moveTo>
                <a:lnTo>
                  <a:pt x="164047" y="88900"/>
                </a:lnTo>
                <a:lnTo>
                  <a:pt x="173774" y="101600"/>
                </a:lnTo>
                <a:lnTo>
                  <a:pt x="168118" y="127000"/>
                </a:lnTo>
                <a:lnTo>
                  <a:pt x="152746" y="139700"/>
                </a:lnTo>
                <a:lnTo>
                  <a:pt x="246508" y="139700"/>
                </a:lnTo>
                <a:lnTo>
                  <a:pt x="231386" y="127000"/>
                </a:lnTo>
                <a:lnTo>
                  <a:pt x="198765" y="101600"/>
                </a:lnTo>
                <a:lnTo>
                  <a:pt x="170765" y="8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47237" y="4470831"/>
            <a:ext cx="289560" cy="293370"/>
          </a:xfrm>
          <a:custGeom>
            <a:avLst/>
            <a:gdLst/>
            <a:ahLst/>
            <a:cxnLst/>
            <a:rect l="l" t="t" r="r" b="b"/>
            <a:pathLst>
              <a:path w="289559" h="293370">
                <a:moveTo>
                  <a:pt x="171304" y="0"/>
                </a:moveTo>
                <a:lnTo>
                  <a:pt x="162312" y="942"/>
                </a:lnTo>
                <a:lnTo>
                  <a:pt x="154000" y="7210"/>
                </a:lnTo>
                <a:lnTo>
                  <a:pt x="147222" y="17445"/>
                </a:lnTo>
                <a:lnTo>
                  <a:pt x="142831" y="30289"/>
                </a:lnTo>
                <a:lnTo>
                  <a:pt x="138578" y="42445"/>
                </a:lnTo>
                <a:lnTo>
                  <a:pt x="132782" y="52112"/>
                </a:lnTo>
                <a:lnTo>
                  <a:pt x="126914" y="60548"/>
                </a:lnTo>
                <a:lnTo>
                  <a:pt x="122447" y="69011"/>
                </a:lnTo>
                <a:lnTo>
                  <a:pt x="118817" y="76054"/>
                </a:lnTo>
                <a:lnTo>
                  <a:pt x="114268" y="81297"/>
                </a:lnTo>
                <a:lnTo>
                  <a:pt x="107881" y="87776"/>
                </a:lnTo>
                <a:lnTo>
                  <a:pt x="98736" y="98526"/>
                </a:lnTo>
                <a:lnTo>
                  <a:pt x="86636" y="114120"/>
                </a:lnTo>
                <a:lnTo>
                  <a:pt x="81663" y="119416"/>
                </a:lnTo>
                <a:lnTo>
                  <a:pt x="71927" y="128676"/>
                </a:lnTo>
                <a:lnTo>
                  <a:pt x="62807" y="140368"/>
                </a:lnTo>
                <a:lnTo>
                  <a:pt x="59842" y="149987"/>
                </a:lnTo>
                <a:lnTo>
                  <a:pt x="59564" y="157519"/>
                </a:lnTo>
                <a:lnTo>
                  <a:pt x="58503" y="162953"/>
                </a:lnTo>
                <a:lnTo>
                  <a:pt x="55452" y="168971"/>
                </a:lnTo>
                <a:lnTo>
                  <a:pt x="51500" y="177717"/>
                </a:lnTo>
                <a:lnTo>
                  <a:pt x="46817" y="187978"/>
                </a:lnTo>
                <a:lnTo>
                  <a:pt x="41574" y="198539"/>
                </a:lnTo>
                <a:lnTo>
                  <a:pt x="36342" y="207187"/>
                </a:lnTo>
                <a:lnTo>
                  <a:pt x="31793" y="213739"/>
                </a:lnTo>
                <a:lnTo>
                  <a:pt x="28213" y="220022"/>
                </a:lnTo>
                <a:lnTo>
                  <a:pt x="25889" y="227863"/>
                </a:lnTo>
                <a:lnTo>
                  <a:pt x="23662" y="235734"/>
                </a:lnTo>
                <a:lnTo>
                  <a:pt x="20057" y="241512"/>
                </a:lnTo>
                <a:lnTo>
                  <a:pt x="14427" y="246847"/>
                </a:lnTo>
                <a:lnTo>
                  <a:pt x="6128" y="253390"/>
                </a:lnTo>
                <a:lnTo>
                  <a:pt x="0" y="263217"/>
                </a:lnTo>
                <a:lnTo>
                  <a:pt x="23184" y="292843"/>
                </a:lnTo>
                <a:lnTo>
                  <a:pt x="36270" y="290366"/>
                </a:lnTo>
                <a:lnTo>
                  <a:pt x="48963" y="286127"/>
                </a:lnTo>
                <a:lnTo>
                  <a:pt x="58376" y="281838"/>
                </a:lnTo>
                <a:lnTo>
                  <a:pt x="65795" y="279853"/>
                </a:lnTo>
                <a:lnTo>
                  <a:pt x="94287" y="279853"/>
                </a:lnTo>
                <a:lnTo>
                  <a:pt x="100477" y="278318"/>
                </a:lnTo>
                <a:lnTo>
                  <a:pt x="108568" y="276553"/>
                </a:lnTo>
                <a:lnTo>
                  <a:pt x="116651" y="276224"/>
                </a:lnTo>
                <a:lnTo>
                  <a:pt x="152379" y="276224"/>
                </a:lnTo>
                <a:lnTo>
                  <a:pt x="154953" y="275766"/>
                </a:lnTo>
                <a:lnTo>
                  <a:pt x="212530" y="275766"/>
                </a:lnTo>
                <a:lnTo>
                  <a:pt x="215013" y="275154"/>
                </a:lnTo>
                <a:lnTo>
                  <a:pt x="220317" y="272056"/>
                </a:lnTo>
                <a:lnTo>
                  <a:pt x="226291" y="270248"/>
                </a:lnTo>
                <a:lnTo>
                  <a:pt x="283137" y="270248"/>
                </a:lnTo>
                <a:lnTo>
                  <a:pt x="288982" y="256565"/>
                </a:lnTo>
                <a:lnTo>
                  <a:pt x="288659" y="243172"/>
                </a:lnTo>
                <a:lnTo>
                  <a:pt x="280975" y="231032"/>
                </a:lnTo>
                <a:lnTo>
                  <a:pt x="271119" y="220396"/>
                </a:lnTo>
                <a:lnTo>
                  <a:pt x="264281" y="211518"/>
                </a:lnTo>
                <a:lnTo>
                  <a:pt x="247801" y="174940"/>
                </a:lnTo>
                <a:lnTo>
                  <a:pt x="232378" y="134581"/>
                </a:lnTo>
                <a:lnTo>
                  <a:pt x="228685" y="123197"/>
                </a:lnTo>
                <a:lnTo>
                  <a:pt x="223018" y="112353"/>
                </a:lnTo>
                <a:lnTo>
                  <a:pt x="216123" y="101581"/>
                </a:lnTo>
                <a:lnTo>
                  <a:pt x="208744" y="90411"/>
                </a:lnTo>
                <a:lnTo>
                  <a:pt x="202661" y="78572"/>
                </a:lnTo>
                <a:lnTo>
                  <a:pt x="198426" y="65906"/>
                </a:lnTo>
                <a:lnTo>
                  <a:pt x="195275" y="52112"/>
                </a:lnTo>
                <a:lnTo>
                  <a:pt x="192615" y="37820"/>
                </a:lnTo>
                <a:lnTo>
                  <a:pt x="189599" y="23761"/>
                </a:lnTo>
                <a:lnTo>
                  <a:pt x="185255" y="12390"/>
                </a:lnTo>
                <a:lnTo>
                  <a:pt x="179263" y="4278"/>
                </a:lnTo>
                <a:lnTo>
                  <a:pt x="171304" y="0"/>
                </a:lnTo>
                <a:close/>
              </a:path>
              <a:path w="289559" h="293370">
                <a:moveTo>
                  <a:pt x="283137" y="270248"/>
                </a:moveTo>
                <a:lnTo>
                  <a:pt x="226291" y="270248"/>
                </a:lnTo>
                <a:lnTo>
                  <a:pt x="234398" y="272618"/>
                </a:lnTo>
                <a:lnTo>
                  <a:pt x="242287" y="276872"/>
                </a:lnTo>
                <a:lnTo>
                  <a:pt x="247791" y="279366"/>
                </a:lnTo>
                <a:lnTo>
                  <a:pt x="253241" y="280810"/>
                </a:lnTo>
                <a:lnTo>
                  <a:pt x="260966" y="281914"/>
                </a:lnTo>
                <a:lnTo>
                  <a:pt x="269162" y="282963"/>
                </a:lnTo>
                <a:lnTo>
                  <a:pt x="275584" y="281303"/>
                </a:lnTo>
                <a:lnTo>
                  <a:pt x="281701" y="273611"/>
                </a:lnTo>
                <a:lnTo>
                  <a:pt x="283137" y="270248"/>
                </a:lnTo>
                <a:close/>
              </a:path>
              <a:path w="289559" h="293370">
                <a:moveTo>
                  <a:pt x="94287" y="279853"/>
                </a:moveTo>
                <a:lnTo>
                  <a:pt x="65795" y="279853"/>
                </a:lnTo>
                <a:lnTo>
                  <a:pt x="74154" y="280169"/>
                </a:lnTo>
                <a:lnTo>
                  <a:pt x="83034" y="280965"/>
                </a:lnTo>
                <a:lnTo>
                  <a:pt x="92018" y="280415"/>
                </a:lnTo>
                <a:lnTo>
                  <a:pt x="94287" y="279853"/>
                </a:lnTo>
                <a:close/>
              </a:path>
              <a:path w="289559" h="293370">
                <a:moveTo>
                  <a:pt x="212530" y="275766"/>
                </a:moveTo>
                <a:lnTo>
                  <a:pt x="154953" y="275766"/>
                </a:lnTo>
                <a:lnTo>
                  <a:pt x="163757" y="277492"/>
                </a:lnTo>
                <a:lnTo>
                  <a:pt x="173755" y="279853"/>
                </a:lnTo>
                <a:lnTo>
                  <a:pt x="186619" y="279211"/>
                </a:lnTo>
                <a:lnTo>
                  <a:pt x="199358" y="277492"/>
                </a:lnTo>
                <a:lnTo>
                  <a:pt x="208921" y="276656"/>
                </a:lnTo>
                <a:lnTo>
                  <a:pt x="212530" y="275766"/>
                </a:lnTo>
                <a:close/>
              </a:path>
              <a:path w="289559" h="293370">
                <a:moveTo>
                  <a:pt x="152379" y="276224"/>
                </a:moveTo>
                <a:lnTo>
                  <a:pt x="116651" y="276224"/>
                </a:lnTo>
                <a:lnTo>
                  <a:pt x="125089" y="278434"/>
                </a:lnTo>
                <a:lnTo>
                  <a:pt x="134523" y="279552"/>
                </a:lnTo>
                <a:lnTo>
                  <a:pt x="144859" y="277561"/>
                </a:lnTo>
                <a:lnTo>
                  <a:pt x="152379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35800" y="43434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2000" y="3733800"/>
            <a:ext cx="1113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185" dirty="0">
                <a:latin typeface="Noto Sans"/>
                <a:cs typeface="Noto Sans"/>
              </a:rPr>
              <a:t>B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2500" y="2691157"/>
            <a:ext cx="3877310" cy="2070100"/>
          </a:xfrm>
          <a:custGeom>
            <a:avLst/>
            <a:gdLst/>
            <a:ahLst/>
            <a:cxnLst/>
            <a:rect l="l" t="t" r="r" b="b"/>
            <a:pathLst>
              <a:path w="3877309" h="2070100">
                <a:moveTo>
                  <a:pt x="139140" y="1943100"/>
                </a:moveTo>
                <a:lnTo>
                  <a:pt x="132625" y="1943100"/>
                </a:lnTo>
                <a:lnTo>
                  <a:pt x="90689" y="1968500"/>
                </a:lnTo>
                <a:lnTo>
                  <a:pt x="49195" y="1968500"/>
                </a:lnTo>
                <a:lnTo>
                  <a:pt x="11378" y="1993900"/>
                </a:lnTo>
                <a:lnTo>
                  <a:pt x="1013" y="2019300"/>
                </a:lnTo>
                <a:lnTo>
                  <a:pt x="0" y="2032000"/>
                </a:lnTo>
                <a:lnTo>
                  <a:pt x="9105" y="2057400"/>
                </a:lnTo>
                <a:lnTo>
                  <a:pt x="25111" y="2070100"/>
                </a:lnTo>
                <a:lnTo>
                  <a:pt x="77812" y="2070100"/>
                </a:lnTo>
                <a:lnTo>
                  <a:pt x="98026" y="2057400"/>
                </a:lnTo>
                <a:lnTo>
                  <a:pt x="110416" y="2032000"/>
                </a:lnTo>
                <a:lnTo>
                  <a:pt x="127697" y="2019300"/>
                </a:lnTo>
                <a:lnTo>
                  <a:pt x="162584" y="2006600"/>
                </a:lnTo>
                <a:lnTo>
                  <a:pt x="167781" y="1993900"/>
                </a:lnTo>
                <a:lnTo>
                  <a:pt x="145864" y="1993900"/>
                </a:lnTo>
                <a:lnTo>
                  <a:pt x="131493" y="1981200"/>
                </a:lnTo>
                <a:lnTo>
                  <a:pt x="127273" y="1955800"/>
                </a:lnTo>
                <a:lnTo>
                  <a:pt x="139140" y="1943100"/>
                </a:lnTo>
                <a:close/>
              </a:path>
              <a:path w="3877309" h="2070100">
                <a:moveTo>
                  <a:pt x="706986" y="1714500"/>
                </a:moveTo>
                <a:lnTo>
                  <a:pt x="587793" y="1714500"/>
                </a:lnTo>
                <a:lnTo>
                  <a:pt x="544785" y="1739900"/>
                </a:lnTo>
                <a:lnTo>
                  <a:pt x="525969" y="1752600"/>
                </a:lnTo>
                <a:lnTo>
                  <a:pt x="511082" y="1752600"/>
                </a:lnTo>
                <a:lnTo>
                  <a:pt x="497704" y="1765300"/>
                </a:lnTo>
                <a:lnTo>
                  <a:pt x="482952" y="1765300"/>
                </a:lnTo>
                <a:lnTo>
                  <a:pt x="463943" y="1778000"/>
                </a:lnTo>
                <a:lnTo>
                  <a:pt x="433526" y="1803400"/>
                </a:lnTo>
                <a:lnTo>
                  <a:pt x="394440" y="1816100"/>
                </a:lnTo>
                <a:lnTo>
                  <a:pt x="358038" y="1828800"/>
                </a:lnTo>
                <a:lnTo>
                  <a:pt x="335673" y="1841500"/>
                </a:lnTo>
                <a:lnTo>
                  <a:pt x="319668" y="1841500"/>
                </a:lnTo>
                <a:lnTo>
                  <a:pt x="298297" y="1866900"/>
                </a:lnTo>
                <a:lnTo>
                  <a:pt x="276630" y="1879600"/>
                </a:lnTo>
                <a:lnTo>
                  <a:pt x="259739" y="1892300"/>
                </a:lnTo>
                <a:lnTo>
                  <a:pt x="238033" y="1905000"/>
                </a:lnTo>
                <a:lnTo>
                  <a:pt x="204626" y="1917700"/>
                </a:lnTo>
                <a:lnTo>
                  <a:pt x="168626" y="1930400"/>
                </a:lnTo>
                <a:lnTo>
                  <a:pt x="139140" y="1943100"/>
                </a:lnTo>
                <a:lnTo>
                  <a:pt x="127273" y="1955800"/>
                </a:lnTo>
                <a:lnTo>
                  <a:pt x="131493" y="1981200"/>
                </a:lnTo>
                <a:lnTo>
                  <a:pt x="145864" y="1993900"/>
                </a:lnTo>
                <a:lnTo>
                  <a:pt x="167781" y="1993900"/>
                </a:lnTo>
                <a:lnTo>
                  <a:pt x="172978" y="1981200"/>
                </a:lnTo>
                <a:lnTo>
                  <a:pt x="167640" y="1968500"/>
                </a:lnTo>
                <a:lnTo>
                  <a:pt x="152285" y="1943100"/>
                </a:lnTo>
                <a:lnTo>
                  <a:pt x="261044" y="1943100"/>
                </a:lnTo>
                <a:lnTo>
                  <a:pt x="282952" y="1930400"/>
                </a:lnTo>
                <a:lnTo>
                  <a:pt x="297687" y="1930400"/>
                </a:lnTo>
                <a:lnTo>
                  <a:pt x="321692" y="1917700"/>
                </a:lnTo>
                <a:lnTo>
                  <a:pt x="365892" y="1892300"/>
                </a:lnTo>
                <a:lnTo>
                  <a:pt x="415284" y="1866900"/>
                </a:lnTo>
                <a:lnTo>
                  <a:pt x="454862" y="1841500"/>
                </a:lnTo>
                <a:lnTo>
                  <a:pt x="471073" y="1828800"/>
                </a:lnTo>
                <a:lnTo>
                  <a:pt x="489768" y="1828800"/>
                </a:lnTo>
                <a:lnTo>
                  <a:pt x="510101" y="1816100"/>
                </a:lnTo>
                <a:lnTo>
                  <a:pt x="531227" y="1803400"/>
                </a:lnTo>
                <a:lnTo>
                  <a:pt x="555073" y="1790700"/>
                </a:lnTo>
                <a:lnTo>
                  <a:pt x="581335" y="1790700"/>
                </a:lnTo>
                <a:lnTo>
                  <a:pt x="605854" y="1778000"/>
                </a:lnTo>
                <a:lnTo>
                  <a:pt x="624471" y="1765300"/>
                </a:lnTo>
                <a:lnTo>
                  <a:pt x="639411" y="1752600"/>
                </a:lnTo>
                <a:lnTo>
                  <a:pt x="655548" y="1739900"/>
                </a:lnTo>
                <a:lnTo>
                  <a:pt x="672569" y="1739900"/>
                </a:lnTo>
                <a:lnTo>
                  <a:pt x="690168" y="1727200"/>
                </a:lnTo>
                <a:lnTo>
                  <a:pt x="706986" y="1714500"/>
                </a:lnTo>
                <a:close/>
              </a:path>
              <a:path w="3877309" h="2070100">
                <a:moveTo>
                  <a:pt x="261044" y="1943100"/>
                </a:moveTo>
                <a:lnTo>
                  <a:pt x="152285" y="1943100"/>
                </a:lnTo>
                <a:lnTo>
                  <a:pt x="167640" y="1968500"/>
                </a:lnTo>
                <a:lnTo>
                  <a:pt x="172978" y="1981200"/>
                </a:lnTo>
                <a:lnTo>
                  <a:pt x="167781" y="1993900"/>
                </a:lnTo>
                <a:lnTo>
                  <a:pt x="185229" y="1993900"/>
                </a:lnTo>
                <a:lnTo>
                  <a:pt x="199351" y="1981200"/>
                </a:lnTo>
                <a:lnTo>
                  <a:pt x="210196" y="1968500"/>
                </a:lnTo>
                <a:lnTo>
                  <a:pt x="221144" y="1968500"/>
                </a:lnTo>
                <a:lnTo>
                  <a:pt x="238322" y="1955800"/>
                </a:lnTo>
                <a:lnTo>
                  <a:pt x="261044" y="1943100"/>
                </a:lnTo>
                <a:close/>
              </a:path>
              <a:path w="3877309" h="2070100">
                <a:moveTo>
                  <a:pt x="732052" y="1638300"/>
                </a:moveTo>
                <a:lnTo>
                  <a:pt x="715752" y="1638300"/>
                </a:lnTo>
                <a:lnTo>
                  <a:pt x="702811" y="1651000"/>
                </a:lnTo>
                <a:lnTo>
                  <a:pt x="687869" y="1663700"/>
                </a:lnTo>
                <a:lnTo>
                  <a:pt x="668629" y="1663700"/>
                </a:lnTo>
                <a:lnTo>
                  <a:pt x="649509" y="1676400"/>
                </a:lnTo>
                <a:lnTo>
                  <a:pt x="634562" y="1689100"/>
                </a:lnTo>
                <a:lnTo>
                  <a:pt x="621085" y="1701800"/>
                </a:lnTo>
                <a:lnTo>
                  <a:pt x="606373" y="1714500"/>
                </a:lnTo>
                <a:lnTo>
                  <a:pt x="722808" y="1714500"/>
                </a:lnTo>
                <a:lnTo>
                  <a:pt x="739290" y="1701800"/>
                </a:lnTo>
                <a:lnTo>
                  <a:pt x="758087" y="1689100"/>
                </a:lnTo>
                <a:lnTo>
                  <a:pt x="743693" y="1689100"/>
                </a:lnTo>
                <a:lnTo>
                  <a:pt x="729039" y="1663700"/>
                </a:lnTo>
                <a:lnTo>
                  <a:pt x="723420" y="1651000"/>
                </a:lnTo>
                <a:lnTo>
                  <a:pt x="732052" y="1638300"/>
                </a:lnTo>
                <a:close/>
              </a:path>
              <a:path w="3877309" h="2070100">
                <a:moveTo>
                  <a:pt x="1332648" y="1320800"/>
                </a:moveTo>
                <a:lnTo>
                  <a:pt x="1324063" y="1320800"/>
                </a:lnTo>
                <a:lnTo>
                  <a:pt x="1303355" y="1333500"/>
                </a:lnTo>
                <a:lnTo>
                  <a:pt x="1283413" y="1346200"/>
                </a:lnTo>
                <a:lnTo>
                  <a:pt x="1265248" y="1358900"/>
                </a:lnTo>
                <a:lnTo>
                  <a:pt x="1249869" y="1358900"/>
                </a:lnTo>
                <a:lnTo>
                  <a:pt x="1229890" y="1371600"/>
                </a:lnTo>
                <a:lnTo>
                  <a:pt x="1214916" y="1384300"/>
                </a:lnTo>
                <a:lnTo>
                  <a:pt x="1203442" y="1384300"/>
                </a:lnTo>
                <a:lnTo>
                  <a:pt x="1193964" y="1397000"/>
                </a:lnTo>
                <a:lnTo>
                  <a:pt x="1181054" y="1409700"/>
                </a:lnTo>
                <a:lnTo>
                  <a:pt x="1162397" y="1422400"/>
                </a:lnTo>
                <a:lnTo>
                  <a:pt x="1141356" y="1435100"/>
                </a:lnTo>
                <a:lnTo>
                  <a:pt x="1121295" y="1435100"/>
                </a:lnTo>
                <a:lnTo>
                  <a:pt x="1103538" y="1447800"/>
                </a:lnTo>
                <a:lnTo>
                  <a:pt x="1060005" y="1473200"/>
                </a:lnTo>
                <a:lnTo>
                  <a:pt x="1042034" y="1473200"/>
                </a:lnTo>
                <a:lnTo>
                  <a:pt x="1026388" y="1485900"/>
                </a:lnTo>
                <a:lnTo>
                  <a:pt x="1005164" y="1498600"/>
                </a:lnTo>
                <a:lnTo>
                  <a:pt x="981585" y="1511300"/>
                </a:lnTo>
                <a:lnTo>
                  <a:pt x="958874" y="1511300"/>
                </a:lnTo>
                <a:lnTo>
                  <a:pt x="915967" y="1536700"/>
                </a:lnTo>
                <a:lnTo>
                  <a:pt x="895602" y="1549400"/>
                </a:lnTo>
                <a:lnTo>
                  <a:pt x="877213" y="1562100"/>
                </a:lnTo>
                <a:lnTo>
                  <a:pt x="857865" y="1574800"/>
                </a:lnTo>
                <a:lnTo>
                  <a:pt x="837956" y="1587500"/>
                </a:lnTo>
                <a:lnTo>
                  <a:pt x="818283" y="1587500"/>
                </a:lnTo>
                <a:lnTo>
                  <a:pt x="799642" y="1600200"/>
                </a:lnTo>
                <a:lnTo>
                  <a:pt x="782346" y="1612900"/>
                </a:lnTo>
                <a:lnTo>
                  <a:pt x="765718" y="1612900"/>
                </a:lnTo>
                <a:lnTo>
                  <a:pt x="749155" y="1625600"/>
                </a:lnTo>
                <a:lnTo>
                  <a:pt x="732052" y="1638300"/>
                </a:lnTo>
                <a:lnTo>
                  <a:pt x="723420" y="1651000"/>
                </a:lnTo>
                <a:lnTo>
                  <a:pt x="729039" y="1663700"/>
                </a:lnTo>
                <a:lnTo>
                  <a:pt x="743693" y="1689100"/>
                </a:lnTo>
                <a:lnTo>
                  <a:pt x="758087" y="1689100"/>
                </a:lnTo>
                <a:lnTo>
                  <a:pt x="769763" y="1676400"/>
                </a:lnTo>
                <a:lnTo>
                  <a:pt x="765556" y="1651000"/>
                </a:lnTo>
                <a:lnTo>
                  <a:pt x="750342" y="1638300"/>
                </a:lnTo>
                <a:lnTo>
                  <a:pt x="847691" y="1638300"/>
                </a:lnTo>
                <a:lnTo>
                  <a:pt x="865370" y="1625600"/>
                </a:lnTo>
                <a:lnTo>
                  <a:pt x="882268" y="1612900"/>
                </a:lnTo>
                <a:lnTo>
                  <a:pt x="912459" y="1600200"/>
                </a:lnTo>
                <a:lnTo>
                  <a:pt x="928041" y="1600200"/>
                </a:lnTo>
                <a:lnTo>
                  <a:pt x="945793" y="1587500"/>
                </a:lnTo>
                <a:lnTo>
                  <a:pt x="963802" y="1574800"/>
                </a:lnTo>
                <a:lnTo>
                  <a:pt x="985546" y="1562100"/>
                </a:lnTo>
                <a:lnTo>
                  <a:pt x="1008978" y="1549400"/>
                </a:lnTo>
                <a:lnTo>
                  <a:pt x="1058676" y="1524000"/>
                </a:lnTo>
                <a:lnTo>
                  <a:pt x="1089580" y="1511300"/>
                </a:lnTo>
                <a:lnTo>
                  <a:pt x="1117830" y="1498600"/>
                </a:lnTo>
                <a:lnTo>
                  <a:pt x="1136497" y="1485900"/>
                </a:lnTo>
                <a:lnTo>
                  <a:pt x="1156876" y="1485900"/>
                </a:lnTo>
                <a:lnTo>
                  <a:pt x="1187970" y="1460500"/>
                </a:lnTo>
                <a:lnTo>
                  <a:pt x="1219368" y="1447800"/>
                </a:lnTo>
                <a:lnTo>
                  <a:pt x="1240662" y="1435100"/>
                </a:lnTo>
                <a:lnTo>
                  <a:pt x="1260782" y="1422400"/>
                </a:lnTo>
                <a:lnTo>
                  <a:pt x="1290933" y="1409700"/>
                </a:lnTo>
                <a:lnTo>
                  <a:pt x="1324006" y="1397000"/>
                </a:lnTo>
                <a:lnTo>
                  <a:pt x="1352892" y="1371600"/>
                </a:lnTo>
                <a:lnTo>
                  <a:pt x="1337281" y="1371600"/>
                </a:lnTo>
                <a:lnTo>
                  <a:pt x="1322371" y="1358900"/>
                </a:lnTo>
                <a:lnTo>
                  <a:pt x="1319009" y="1333500"/>
                </a:lnTo>
                <a:lnTo>
                  <a:pt x="1332648" y="1320800"/>
                </a:lnTo>
                <a:close/>
              </a:path>
              <a:path w="3877309" h="2070100">
                <a:moveTo>
                  <a:pt x="847691" y="1638300"/>
                </a:moveTo>
                <a:lnTo>
                  <a:pt x="750342" y="1638300"/>
                </a:lnTo>
                <a:lnTo>
                  <a:pt x="765556" y="1651000"/>
                </a:lnTo>
                <a:lnTo>
                  <a:pt x="769763" y="1676400"/>
                </a:lnTo>
                <a:lnTo>
                  <a:pt x="758087" y="1689100"/>
                </a:lnTo>
                <a:lnTo>
                  <a:pt x="762164" y="1689100"/>
                </a:lnTo>
                <a:lnTo>
                  <a:pt x="777902" y="1676400"/>
                </a:lnTo>
                <a:lnTo>
                  <a:pt x="789915" y="1663700"/>
                </a:lnTo>
                <a:lnTo>
                  <a:pt x="814209" y="1663700"/>
                </a:lnTo>
                <a:lnTo>
                  <a:pt x="830285" y="1651000"/>
                </a:lnTo>
                <a:lnTo>
                  <a:pt x="847691" y="1638300"/>
                </a:lnTo>
                <a:close/>
              </a:path>
              <a:path w="3877309" h="2070100">
                <a:moveTo>
                  <a:pt x="1643938" y="1219200"/>
                </a:moveTo>
                <a:lnTo>
                  <a:pt x="1534421" y="1219200"/>
                </a:lnTo>
                <a:lnTo>
                  <a:pt x="1521344" y="1231900"/>
                </a:lnTo>
                <a:lnTo>
                  <a:pt x="1507362" y="1231900"/>
                </a:lnTo>
                <a:lnTo>
                  <a:pt x="1488788" y="1244600"/>
                </a:lnTo>
                <a:lnTo>
                  <a:pt x="1467290" y="1257300"/>
                </a:lnTo>
                <a:lnTo>
                  <a:pt x="1447312" y="1270000"/>
                </a:lnTo>
                <a:lnTo>
                  <a:pt x="1433296" y="1270000"/>
                </a:lnTo>
                <a:lnTo>
                  <a:pt x="1416692" y="1282700"/>
                </a:lnTo>
                <a:lnTo>
                  <a:pt x="1390177" y="1295400"/>
                </a:lnTo>
                <a:lnTo>
                  <a:pt x="1360060" y="1308100"/>
                </a:lnTo>
                <a:lnTo>
                  <a:pt x="1332648" y="1320800"/>
                </a:lnTo>
                <a:lnTo>
                  <a:pt x="1319009" y="1333500"/>
                </a:lnTo>
                <a:lnTo>
                  <a:pt x="1322371" y="1358900"/>
                </a:lnTo>
                <a:lnTo>
                  <a:pt x="1337281" y="1371600"/>
                </a:lnTo>
                <a:lnTo>
                  <a:pt x="1352892" y="1371600"/>
                </a:lnTo>
                <a:lnTo>
                  <a:pt x="1365995" y="1358900"/>
                </a:lnTo>
                <a:lnTo>
                  <a:pt x="1361018" y="1333500"/>
                </a:lnTo>
                <a:lnTo>
                  <a:pt x="1344771" y="1320800"/>
                </a:lnTo>
                <a:lnTo>
                  <a:pt x="1442059" y="1320800"/>
                </a:lnTo>
                <a:lnTo>
                  <a:pt x="1468360" y="1308100"/>
                </a:lnTo>
                <a:lnTo>
                  <a:pt x="1485234" y="1308100"/>
                </a:lnTo>
                <a:lnTo>
                  <a:pt x="1507241" y="1295400"/>
                </a:lnTo>
                <a:lnTo>
                  <a:pt x="1529725" y="1282700"/>
                </a:lnTo>
                <a:lnTo>
                  <a:pt x="1548027" y="1270000"/>
                </a:lnTo>
                <a:lnTo>
                  <a:pt x="1587813" y="1244600"/>
                </a:lnTo>
                <a:lnTo>
                  <a:pt x="1618527" y="1231900"/>
                </a:lnTo>
                <a:lnTo>
                  <a:pt x="1643938" y="1219200"/>
                </a:lnTo>
                <a:close/>
              </a:path>
              <a:path w="3877309" h="2070100">
                <a:moveTo>
                  <a:pt x="1442059" y="1320800"/>
                </a:moveTo>
                <a:lnTo>
                  <a:pt x="1344771" y="1320800"/>
                </a:lnTo>
                <a:lnTo>
                  <a:pt x="1361018" y="1333500"/>
                </a:lnTo>
                <a:lnTo>
                  <a:pt x="1365995" y="1358900"/>
                </a:lnTo>
                <a:lnTo>
                  <a:pt x="1352892" y="1371600"/>
                </a:lnTo>
                <a:lnTo>
                  <a:pt x="1358289" y="1371600"/>
                </a:lnTo>
                <a:lnTo>
                  <a:pt x="1381769" y="1358900"/>
                </a:lnTo>
                <a:lnTo>
                  <a:pt x="1411444" y="1346200"/>
                </a:lnTo>
                <a:lnTo>
                  <a:pt x="1442059" y="1320800"/>
                </a:lnTo>
                <a:close/>
              </a:path>
              <a:path w="3877309" h="2070100">
                <a:moveTo>
                  <a:pt x="1873779" y="1092200"/>
                </a:moveTo>
                <a:lnTo>
                  <a:pt x="1760321" y="1092200"/>
                </a:lnTo>
                <a:lnTo>
                  <a:pt x="1747818" y="1104900"/>
                </a:lnTo>
                <a:lnTo>
                  <a:pt x="1735101" y="1104900"/>
                </a:lnTo>
                <a:lnTo>
                  <a:pt x="1718408" y="1117600"/>
                </a:lnTo>
                <a:lnTo>
                  <a:pt x="1693976" y="1130300"/>
                </a:lnTo>
                <a:lnTo>
                  <a:pt x="1674082" y="1143000"/>
                </a:lnTo>
                <a:lnTo>
                  <a:pt x="1658690" y="1155700"/>
                </a:lnTo>
                <a:lnTo>
                  <a:pt x="1647882" y="1155700"/>
                </a:lnTo>
                <a:lnTo>
                  <a:pt x="1641741" y="1168400"/>
                </a:lnTo>
                <a:lnTo>
                  <a:pt x="1636218" y="1168400"/>
                </a:lnTo>
                <a:lnTo>
                  <a:pt x="1622408" y="1181100"/>
                </a:lnTo>
                <a:lnTo>
                  <a:pt x="1600793" y="1193800"/>
                </a:lnTo>
                <a:lnTo>
                  <a:pt x="1571853" y="1206500"/>
                </a:lnTo>
                <a:lnTo>
                  <a:pt x="1550090" y="1219200"/>
                </a:lnTo>
                <a:lnTo>
                  <a:pt x="1667814" y="1219200"/>
                </a:lnTo>
                <a:lnTo>
                  <a:pt x="1693917" y="1193800"/>
                </a:lnTo>
                <a:lnTo>
                  <a:pt x="1721693" y="1181100"/>
                </a:lnTo>
                <a:lnTo>
                  <a:pt x="1748442" y="1168400"/>
                </a:lnTo>
                <a:lnTo>
                  <a:pt x="1771458" y="1155700"/>
                </a:lnTo>
                <a:lnTo>
                  <a:pt x="1792997" y="1143000"/>
                </a:lnTo>
                <a:lnTo>
                  <a:pt x="1815277" y="1130300"/>
                </a:lnTo>
                <a:lnTo>
                  <a:pt x="1835456" y="1117600"/>
                </a:lnTo>
                <a:lnTo>
                  <a:pt x="1850694" y="1117600"/>
                </a:lnTo>
                <a:lnTo>
                  <a:pt x="1862330" y="1104900"/>
                </a:lnTo>
                <a:lnTo>
                  <a:pt x="1873779" y="1092200"/>
                </a:lnTo>
                <a:close/>
              </a:path>
              <a:path w="3877309" h="2070100">
                <a:moveTo>
                  <a:pt x="1897760" y="1079500"/>
                </a:moveTo>
                <a:lnTo>
                  <a:pt x="1791599" y="1079500"/>
                </a:lnTo>
                <a:lnTo>
                  <a:pt x="1779522" y="1092200"/>
                </a:lnTo>
                <a:lnTo>
                  <a:pt x="1885452" y="1092200"/>
                </a:lnTo>
                <a:lnTo>
                  <a:pt x="1897760" y="1079500"/>
                </a:lnTo>
                <a:close/>
              </a:path>
              <a:path w="3877309" h="2070100">
                <a:moveTo>
                  <a:pt x="1920455" y="1003300"/>
                </a:moveTo>
                <a:lnTo>
                  <a:pt x="1907971" y="1016000"/>
                </a:lnTo>
                <a:lnTo>
                  <a:pt x="1896653" y="1028700"/>
                </a:lnTo>
                <a:lnTo>
                  <a:pt x="1884752" y="1028700"/>
                </a:lnTo>
                <a:lnTo>
                  <a:pt x="1870518" y="1041400"/>
                </a:lnTo>
                <a:lnTo>
                  <a:pt x="1856967" y="1041400"/>
                </a:lnTo>
                <a:lnTo>
                  <a:pt x="1844345" y="1054100"/>
                </a:lnTo>
                <a:lnTo>
                  <a:pt x="1831040" y="1054100"/>
                </a:lnTo>
                <a:lnTo>
                  <a:pt x="1815439" y="1066800"/>
                </a:lnTo>
                <a:lnTo>
                  <a:pt x="1801817" y="1079500"/>
                </a:lnTo>
                <a:lnTo>
                  <a:pt x="1910537" y="1079500"/>
                </a:lnTo>
                <a:lnTo>
                  <a:pt x="1936088" y="1066800"/>
                </a:lnTo>
                <a:lnTo>
                  <a:pt x="1921555" y="1041400"/>
                </a:lnTo>
                <a:lnTo>
                  <a:pt x="1915932" y="1028700"/>
                </a:lnTo>
                <a:lnTo>
                  <a:pt x="1923834" y="1005429"/>
                </a:lnTo>
                <a:lnTo>
                  <a:pt x="1920455" y="1003300"/>
                </a:lnTo>
                <a:close/>
              </a:path>
              <a:path w="3877309" h="2070100">
                <a:moveTo>
                  <a:pt x="1923834" y="1005429"/>
                </a:moveTo>
                <a:lnTo>
                  <a:pt x="1915932" y="1028700"/>
                </a:lnTo>
                <a:lnTo>
                  <a:pt x="1921555" y="1041400"/>
                </a:lnTo>
                <a:lnTo>
                  <a:pt x="1936210" y="1066800"/>
                </a:lnTo>
                <a:lnTo>
                  <a:pt x="1948458" y="1066800"/>
                </a:lnTo>
                <a:lnTo>
                  <a:pt x="1959363" y="1054100"/>
                </a:lnTo>
                <a:lnTo>
                  <a:pt x="1955164" y="1028700"/>
                </a:lnTo>
                <a:lnTo>
                  <a:pt x="1940611" y="1016000"/>
                </a:lnTo>
                <a:lnTo>
                  <a:pt x="1923834" y="1005429"/>
                </a:lnTo>
                <a:close/>
              </a:path>
              <a:path w="3877309" h="2070100">
                <a:moveTo>
                  <a:pt x="2525165" y="698500"/>
                </a:moveTo>
                <a:lnTo>
                  <a:pt x="2516580" y="698500"/>
                </a:lnTo>
                <a:lnTo>
                  <a:pt x="2495872" y="711200"/>
                </a:lnTo>
                <a:lnTo>
                  <a:pt x="2475931" y="723900"/>
                </a:lnTo>
                <a:lnTo>
                  <a:pt x="2457766" y="736600"/>
                </a:lnTo>
                <a:lnTo>
                  <a:pt x="2442387" y="736600"/>
                </a:lnTo>
                <a:lnTo>
                  <a:pt x="2422407" y="749300"/>
                </a:lnTo>
                <a:lnTo>
                  <a:pt x="2407432" y="762000"/>
                </a:lnTo>
                <a:lnTo>
                  <a:pt x="2386469" y="762000"/>
                </a:lnTo>
                <a:lnTo>
                  <a:pt x="2373566" y="774700"/>
                </a:lnTo>
                <a:lnTo>
                  <a:pt x="2354912" y="787400"/>
                </a:lnTo>
                <a:lnTo>
                  <a:pt x="2333873" y="800100"/>
                </a:lnTo>
                <a:lnTo>
                  <a:pt x="2313812" y="812800"/>
                </a:lnTo>
                <a:lnTo>
                  <a:pt x="2296050" y="825500"/>
                </a:lnTo>
                <a:lnTo>
                  <a:pt x="2274320" y="838200"/>
                </a:lnTo>
                <a:lnTo>
                  <a:pt x="2252520" y="838200"/>
                </a:lnTo>
                <a:lnTo>
                  <a:pt x="2234551" y="850900"/>
                </a:lnTo>
                <a:lnTo>
                  <a:pt x="2218905" y="863600"/>
                </a:lnTo>
                <a:lnTo>
                  <a:pt x="2197682" y="876300"/>
                </a:lnTo>
                <a:lnTo>
                  <a:pt x="2174103" y="876300"/>
                </a:lnTo>
                <a:lnTo>
                  <a:pt x="2151392" y="889000"/>
                </a:lnTo>
                <a:lnTo>
                  <a:pt x="2108480" y="914400"/>
                </a:lnTo>
                <a:lnTo>
                  <a:pt x="2088118" y="927100"/>
                </a:lnTo>
                <a:lnTo>
                  <a:pt x="2069731" y="939800"/>
                </a:lnTo>
                <a:lnTo>
                  <a:pt x="2050382" y="952500"/>
                </a:lnTo>
                <a:lnTo>
                  <a:pt x="2030473" y="952500"/>
                </a:lnTo>
                <a:lnTo>
                  <a:pt x="2010800" y="965200"/>
                </a:lnTo>
                <a:lnTo>
                  <a:pt x="1992159" y="977900"/>
                </a:lnTo>
                <a:lnTo>
                  <a:pt x="1974863" y="977900"/>
                </a:lnTo>
                <a:lnTo>
                  <a:pt x="1941667" y="1003300"/>
                </a:lnTo>
                <a:lnTo>
                  <a:pt x="1924557" y="1003300"/>
                </a:lnTo>
                <a:lnTo>
                  <a:pt x="1923834" y="1005429"/>
                </a:lnTo>
                <a:lnTo>
                  <a:pt x="1940611" y="1016000"/>
                </a:lnTo>
                <a:lnTo>
                  <a:pt x="1955164" y="1028700"/>
                </a:lnTo>
                <a:lnTo>
                  <a:pt x="1959363" y="1054100"/>
                </a:lnTo>
                <a:lnTo>
                  <a:pt x="1948458" y="1066800"/>
                </a:lnTo>
                <a:lnTo>
                  <a:pt x="1954681" y="1066800"/>
                </a:lnTo>
                <a:lnTo>
                  <a:pt x="1970420" y="1054100"/>
                </a:lnTo>
                <a:lnTo>
                  <a:pt x="1982432" y="1041400"/>
                </a:lnTo>
                <a:lnTo>
                  <a:pt x="1993581" y="1041400"/>
                </a:lnTo>
                <a:lnTo>
                  <a:pt x="2006726" y="1028700"/>
                </a:lnTo>
                <a:lnTo>
                  <a:pt x="2022802" y="1028700"/>
                </a:lnTo>
                <a:lnTo>
                  <a:pt x="2040208" y="1016000"/>
                </a:lnTo>
                <a:lnTo>
                  <a:pt x="2057888" y="1003300"/>
                </a:lnTo>
                <a:lnTo>
                  <a:pt x="2074785" y="990600"/>
                </a:lnTo>
                <a:lnTo>
                  <a:pt x="2104976" y="977900"/>
                </a:lnTo>
                <a:lnTo>
                  <a:pt x="2120559" y="965200"/>
                </a:lnTo>
                <a:lnTo>
                  <a:pt x="2138311" y="965200"/>
                </a:lnTo>
                <a:lnTo>
                  <a:pt x="2156318" y="952500"/>
                </a:lnTo>
                <a:lnTo>
                  <a:pt x="2178058" y="939800"/>
                </a:lnTo>
                <a:lnTo>
                  <a:pt x="2201490" y="927100"/>
                </a:lnTo>
                <a:lnTo>
                  <a:pt x="2251193" y="901700"/>
                </a:lnTo>
                <a:lnTo>
                  <a:pt x="2282097" y="889000"/>
                </a:lnTo>
                <a:lnTo>
                  <a:pt x="2310348" y="876300"/>
                </a:lnTo>
                <a:lnTo>
                  <a:pt x="2329014" y="863600"/>
                </a:lnTo>
                <a:lnTo>
                  <a:pt x="2349394" y="850900"/>
                </a:lnTo>
                <a:lnTo>
                  <a:pt x="2380487" y="838200"/>
                </a:lnTo>
                <a:lnTo>
                  <a:pt x="2411885" y="812800"/>
                </a:lnTo>
                <a:lnTo>
                  <a:pt x="2433179" y="800100"/>
                </a:lnTo>
                <a:lnTo>
                  <a:pt x="2453299" y="800100"/>
                </a:lnTo>
                <a:lnTo>
                  <a:pt x="2483449" y="787400"/>
                </a:lnTo>
                <a:lnTo>
                  <a:pt x="2516518" y="762000"/>
                </a:lnTo>
                <a:lnTo>
                  <a:pt x="2545396" y="749300"/>
                </a:lnTo>
                <a:lnTo>
                  <a:pt x="2529798" y="749300"/>
                </a:lnTo>
                <a:lnTo>
                  <a:pt x="2514888" y="736600"/>
                </a:lnTo>
                <a:lnTo>
                  <a:pt x="2511527" y="711200"/>
                </a:lnTo>
                <a:lnTo>
                  <a:pt x="2525165" y="698500"/>
                </a:lnTo>
                <a:close/>
              </a:path>
              <a:path w="3877309" h="2070100">
                <a:moveTo>
                  <a:pt x="3066296" y="469900"/>
                </a:moveTo>
                <a:lnTo>
                  <a:pt x="2940335" y="469900"/>
                </a:lnTo>
                <a:lnTo>
                  <a:pt x="2927619" y="482600"/>
                </a:lnTo>
                <a:lnTo>
                  <a:pt x="2910925" y="495300"/>
                </a:lnTo>
                <a:lnTo>
                  <a:pt x="2886493" y="508000"/>
                </a:lnTo>
                <a:lnTo>
                  <a:pt x="2866599" y="520700"/>
                </a:lnTo>
                <a:lnTo>
                  <a:pt x="2851208" y="520700"/>
                </a:lnTo>
                <a:lnTo>
                  <a:pt x="2840400" y="533400"/>
                </a:lnTo>
                <a:lnTo>
                  <a:pt x="2834258" y="533400"/>
                </a:lnTo>
                <a:lnTo>
                  <a:pt x="2828735" y="546100"/>
                </a:lnTo>
                <a:lnTo>
                  <a:pt x="2814925" y="558800"/>
                </a:lnTo>
                <a:lnTo>
                  <a:pt x="2793310" y="571500"/>
                </a:lnTo>
                <a:lnTo>
                  <a:pt x="2764370" y="584200"/>
                </a:lnTo>
                <a:lnTo>
                  <a:pt x="2742608" y="596900"/>
                </a:lnTo>
                <a:lnTo>
                  <a:pt x="2713862" y="596900"/>
                </a:lnTo>
                <a:lnTo>
                  <a:pt x="2699879" y="609600"/>
                </a:lnTo>
                <a:lnTo>
                  <a:pt x="2681305" y="622300"/>
                </a:lnTo>
                <a:lnTo>
                  <a:pt x="2659808" y="635000"/>
                </a:lnTo>
                <a:lnTo>
                  <a:pt x="2639829" y="635000"/>
                </a:lnTo>
                <a:lnTo>
                  <a:pt x="2625813" y="647700"/>
                </a:lnTo>
                <a:lnTo>
                  <a:pt x="2609204" y="660400"/>
                </a:lnTo>
                <a:lnTo>
                  <a:pt x="2582690" y="673100"/>
                </a:lnTo>
                <a:lnTo>
                  <a:pt x="2552575" y="685800"/>
                </a:lnTo>
                <a:lnTo>
                  <a:pt x="2525165" y="698500"/>
                </a:lnTo>
                <a:lnTo>
                  <a:pt x="2511527" y="711200"/>
                </a:lnTo>
                <a:lnTo>
                  <a:pt x="2514888" y="736600"/>
                </a:lnTo>
                <a:lnTo>
                  <a:pt x="2529798" y="749300"/>
                </a:lnTo>
                <a:lnTo>
                  <a:pt x="2545396" y="749300"/>
                </a:lnTo>
                <a:lnTo>
                  <a:pt x="2558507" y="736600"/>
                </a:lnTo>
                <a:lnTo>
                  <a:pt x="2553534" y="711200"/>
                </a:lnTo>
                <a:lnTo>
                  <a:pt x="2537288" y="698500"/>
                </a:lnTo>
                <a:lnTo>
                  <a:pt x="2634571" y="698500"/>
                </a:lnTo>
                <a:lnTo>
                  <a:pt x="2660865" y="685800"/>
                </a:lnTo>
                <a:lnTo>
                  <a:pt x="2677746" y="673100"/>
                </a:lnTo>
                <a:lnTo>
                  <a:pt x="2699757" y="673100"/>
                </a:lnTo>
                <a:lnTo>
                  <a:pt x="2722242" y="660400"/>
                </a:lnTo>
                <a:lnTo>
                  <a:pt x="2740545" y="647700"/>
                </a:lnTo>
                <a:lnTo>
                  <a:pt x="2780330" y="622300"/>
                </a:lnTo>
                <a:lnTo>
                  <a:pt x="2811044" y="609600"/>
                </a:lnTo>
                <a:lnTo>
                  <a:pt x="2836455" y="596900"/>
                </a:lnTo>
                <a:lnTo>
                  <a:pt x="2860331" y="584200"/>
                </a:lnTo>
                <a:lnTo>
                  <a:pt x="2886434" y="571500"/>
                </a:lnTo>
                <a:lnTo>
                  <a:pt x="2914211" y="558800"/>
                </a:lnTo>
                <a:lnTo>
                  <a:pt x="2940959" y="546100"/>
                </a:lnTo>
                <a:lnTo>
                  <a:pt x="2963976" y="533400"/>
                </a:lnTo>
                <a:lnTo>
                  <a:pt x="2985515" y="520700"/>
                </a:lnTo>
                <a:lnTo>
                  <a:pt x="3007794" y="508000"/>
                </a:lnTo>
                <a:lnTo>
                  <a:pt x="3027973" y="495300"/>
                </a:lnTo>
                <a:lnTo>
                  <a:pt x="3043211" y="482600"/>
                </a:lnTo>
                <a:lnTo>
                  <a:pt x="3054848" y="482600"/>
                </a:lnTo>
                <a:lnTo>
                  <a:pt x="3066296" y="469900"/>
                </a:lnTo>
                <a:close/>
              </a:path>
              <a:path w="3877309" h="2070100">
                <a:moveTo>
                  <a:pt x="2634571" y="698500"/>
                </a:moveTo>
                <a:lnTo>
                  <a:pt x="2537288" y="698500"/>
                </a:lnTo>
                <a:lnTo>
                  <a:pt x="2553534" y="711200"/>
                </a:lnTo>
                <a:lnTo>
                  <a:pt x="2558507" y="736600"/>
                </a:lnTo>
                <a:lnTo>
                  <a:pt x="2545396" y="749300"/>
                </a:lnTo>
                <a:lnTo>
                  <a:pt x="2550807" y="749300"/>
                </a:lnTo>
                <a:lnTo>
                  <a:pt x="2574286" y="736600"/>
                </a:lnTo>
                <a:lnTo>
                  <a:pt x="2603959" y="723900"/>
                </a:lnTo>
                <a:lnTo>
                  <a:pt x="2634571" y="698500"/>
                </a:lnTo>
                <a:close/>
              </a:path>
              <a:path w="3877309" h="2070100">
                <a:moveTo>
                  <a:pt x="3090277" y="457200"/>
                </a:moveTo>
                <a:lnTo>
                  <a:pt x="2972039" y="457200"/>
                </a:lnTo>
                <a:lnTo>
                  <a:pt x="2952838" y="469900"/>
                </a:lnTo>
                <a:lnTo>
                  <a:pt x="3077969" y="469900"/>
                </a:lnTo>
                <a:lnTo>
                  <a:pt x="3090277" y="457200"/>
                </a:lnTo>
                <a:close/>
              </a:path>
              <a:path w="3877309" h="2070100">
                <a:moveTo>
                  <a:pt x="3115898" y="444500"/>
                </a:moveTo>
                <a:lnTo>
                  <a:pt x="2994334" y="444500"/>
                </a:lnTo>
                <a:lnTo>
                  <a:pt x="2984116" y="457200"/>
                </a:lnTo>
                <a:lnTo>
                  <a:pt x="3103055" y="457200"/>
                </a:lnTo>
                <a:lnTo>
                  <a:pt x="3115898" y="444500"/>
                </a:lnTo>
                <a:close/>
              </a:path>
              <a:path w="3877309" h="2070100">
                <a:moveTo>
                  <a:pt x="3814219" y="2726"/>
                </a:moveTo>
                <a:lnTo>
                  <a:pt x="3794480" y="12700"/>
                </a:lnTo>
                <a:lnTo>
                  <a:pt x="3774859" y="25400"/>
                </a:lnTo>
                <a:lnTo>
                  <a:pt x="3763396" y="38100"/>
                </a:lnTo>
                <a:lnTo>
                  <a:pt x="3747895" y="50800"/>
                </a:lnTo>
                <a:lnTo>
                  <a:pt x="3716159" y="63500"/>
                </a:lnTo>
                <a:lnTo>
                  <a:pt x="3706384" y="88900"/>
                </a:lnTo>
                <a:lnTo>
                  <a:pt x="3710640" y="101600"/>
                </a:lnTo>
                <a:lnTo>
                  <a:pt x="3724945" y="127000"/>
                </a:lnTo>
                <a:lnTo>
                  <a:pt x="3599944" y="127000"/>
                </a:lnTo>
                <a:lnTo>
                  <a:pt x="3588470" y="139700"/>
                </a:lnTo>
                <a:lnTo>
                  <a:pt x="3578986" y="139700"/>
                </a:lnTo>
                <a:lnTo>
                  <a:pt x="3566083" y="152400"/>
                </a:lnTo>
                <a:lnTo>
                  <a:pt x="3547430" y="165100"/>
                </a:lnTo>
                <a:lnTo>
                  <a:pt x="3526390" y="177800"/>
                </a:lnTo>
                <a:lnTo>
                  <a:pt x="3506329" y="190500"/>
                </a:lnTo>
                <a:lnTo>
                  <a:pt x="3488567" y="203200"/>
                </a:lnTo>
                <a:lnTo>
                  <a:pt x="3466837" y="203200"/>
                </a:lnTo>
                <a:lnTo>
                  <a:pt x="3445038" y="215900"/>
                </a:lnTo>
                <a:lnTo>
                  <a:pt x="3427069" y="228600"/>
                </a:lnTo>
                <a:lnTo>
                  <a:pt x="3411421" y="241300"/>
                </a:lnTo>
                <a:lnTo>
                  <a:pt x="3390194" y="241300"/>
                </a:lnTo>
                <a:lnTo>
                  <a:pt x="3343909" y="266700"/>
                </a:lnTo>
                <a:lnTo>
                  <a:pt x="3300996" y="292100"/>
                </a:lnTo>
                <a:lnTo>
                  <a:pt x="3262235" y="317500"/>
                </a:lnTo>
                <a:lnTo>
                  <a:pt x="3242894" y="317500"/>
                </a:lnTo>
                <a:lnTo>
                  <a:pt x="3203312" y="342900"/>
                </a:lnTo>
                <a:lnTo>
                  <a:pt x="3184664" y="355600"/>
                </a:lnTo>
                <a:lnTo>
                  <a:pt x="3167375" y="355600"/>
                </a:lnTo>
                <a:lnTo>
                  <a:pt x="3150750" y="368300"/>
                </a:lnTo>
                <a:lnTo>
                  <a:pt x="3134184" y="368300"/>
                </a:lnTo>
                <a:lnTo>
                  <a:pt x="3117074" y="381000"/>
                </a:lnTo>
                <a:lnTo>
                  <a:pt x="3108444" y="393700"/>
                </a:lnTo>
                <a:lnTo>
                  <a:pt x="3114067" y="419100"/>
                </a:lnTo>
                <a:lnTo>
                  <a:pt x="3128726" y="431800"/>
                </a:lnTo>
                <a:lnTo>
                  <a:pt x="3023552" y="431800"/>
                </a:lnTo>
                <a:lnTo>
                  <a:pt x="3007956" y="444500"/>
                </a:lnTo>
                <a:lnTo>
                  <a:pt x="3140976" y="444500"/>
                </a:lnTo>
                <a:lnTo>
                  <a:pt x="3151881" y="419100"/>
                </a:lnTo>
                <a:lnTo>
                  <a:pt x="3147681" y="406400"/>
                </a:lnTo>
                <a:lnTo>
                  <a:pt x="3133128" y="381000"/>
                </a:lnTo>
                <a:lnTo>
                  <a:pt x="3250405" y="381000"/>
                </a:lnTo>
                <a:lnTo>
                  <a:pt x="3267303" y="368300"/>
                </a:lnTo>
                <a:lnTo>
                  <a:pt x="3297494" y="355600"/>
                </a:lnTo>
                <a:lnTo>
                  <a:pt x="3313076" y="342900"/>
                </a:lnTo>
                <a:lnTo>
                  <a:pt x="3330828" y="330200"/>
                </a:lnTo>
                <a:lnTo>
                  <a:pt x="3348835" y="330200"/>
                </a:lnTo>
                <a:lnTo>
                  <a:pt x="3370576" y="317500"/>
                </a:lnTo>
                <a:lnTo>
                  <a:pt x="3394007" y="304800"/>
                </a:lnTo>
                <a:lnTo>
                  <a:pt x="3443710" y="279400"/>
                </a:lnTo>
                <a:lnTo>
                  <a:pt x="3474613" y="266700"/>
                </a:lnTo>
                <a:lnTo>
                  <a:pt x="3502860" y="254000"/>
                </a:lnTo>
                <a:lnTo>
                  <a:pt x="3521518" y="241300"/>
                </a:lnTo>
                <a:lnTo>
                  <a:pt x="3541906" y="228600"/>
                </a:lnTo>
                <a:lnTo>
                  <a:pt x="3573003" y="215900"/>
                </a:lnTo>
                <a:lnTo>
                  <a:pt x="3604402" y="190500"/>
                </a:lnTo>
                <a:lnTo>
                  <a:pt x="3625697" y="177800"/>
                </a:lnTo>
                <a:lnTo>
                  <a:pt x="3645816" y="165100"/>
                </a:lnTo>
                <a:lnTo>
                  <a:pt x="3675966" y="152400"/>
                </a:lnTo>
                <a:lnTo>
                  <a:pt x="3709035" y="139700"/>
                </a:lnTo>
                <a:lnTo>
                  <a:pt x="3737914" y="127000"/>
                </a:lnTo>
                <a:lnTo>
                  <a:pt x="3751024" y="114300"/>
                </a:lnTo>
                <a:lnTo>
                  <a:pt x="3746051" y="88900"/>
                </a:lnTo>
                <a:lnTo>
                  <a:pt x="3729806" y="76200"/>
                </a:lnTo>
                <a:lnTo>
                  <a:pt x="3851952" y="76200"/>
                </a:lnTo>
                <a:lnTo>
                  <a:pt x="3814219" y="2726"/>
                </a:lnTo>
                <a:close/>
              </a:path>
              <a:path w="3877309" h="2070100">
                <a:moveTo>
                  <a:pt x="3117074" y="381000"/>
                </a:moveTo>
                <a:lnTo>
                  <a:pt x="3112972" y="381000"/>
                </a:lnTo>
                <a:lnTo>
                  <a:pt x="3100489" y="393700"/>
                </a:lnTo>
                <a:lnTo>
                  <a:pt x="3089171" y="406400"/>
                </a:lnTo>
                <a:lnTo>
                  <a:pt x="3077269" y="406400"/>
                </a:lnTo>
                <a:lnTo>
                  <a:pt x="3063036" y="419100"/>
                </a:lnTo>
                <a:lnTo>
                  <a:pt x="3049482" y="419100"/>
                </a:lnTo>
                <a:lnTo>
                  <a:pt x="3036858" y="431800"/>
                </a:lnTo>
                <a:lnTo>
                  <a:pt x="3128726" y="431800"/>
                </a:lnTo>
                <a:lnTo>
                  <a:pt x="3114067" y="419100"/>
                </a:lnTo>
                <a:lnTo>
                  <a:pt x="3108444" y="393700"/>
                </a:lnTo>
                <a:lnTo>
                  <a:pt x="3117074" y="381000"/>
                </a:lnTo>
                <a:close/>
              </a:path>
              <a:path w="3877309" h="2070100">
                <a:moveTo>
                  <a:pt x="3250405" y="381000"/>
                </a:moveTo>
                <a:lnTo>
                  <a:pt x="3133128" y="381000"/>
                </a:lnTo>
                <a:lnTo>
                  <a:pt x="3147681" y="406400"/>
                </a:lnTo>
                <a:lnTo>
                  <a:pt x="3151881" y="419100"/>
                </a:lnTo>
                <a:lnTo>
                  <a:pt x="3146428" y="431800"/>
                </a:lnTo>
                <a:lnTo>
                  <a:pt x="3162937" y="431800"/>
                </a:lnTo>
                <a:lnTo>
                  <a:pt x="3174950" y="419100"/>
                </a:lnTo>
                <a:lnTo>
                  <a:pt x="3186098" y="419100"/>
                </a:lnTo>
                <a:lnTo>
                  <a:pt x="3199243" y="406400"/>
                </a:lnTo>
                <a:lnTo>
                  <a:pt x="3215319" y="406400"/>
                </a:lnTo>
                <a:lnTo>
                  <a:pt x="3232725" y="393700"/>
                </a:lnTo>
                <a:lnTo>
                  <a:pt x="3250405" y="381000"/>
                </a:lnTo>
                <a:close/>
              </a:path>
              <a:path w="3877309" h="2070100">
                <a:moveTo>
                  <a:pt x="3711271" y="76200"/>
                </a:moveTo>
                <a:lnTo>
                  <a:pt x="3709097" y="76200"/>
                </a:lnTo>
                <a:lnTo>
                  <a:pt x="3688389" y="88900"/>
                </a:lnTo>
                <a:lnTo>
                  <a:pt x="3668448" y="101600"/>
                </a:lnTo>
                <a:lnTo>
                  <a:pt x="3650283" y="101600"/>
                </a:lnTo>
                <a:lnTo>
                  <a:pt x="3634904" y="114300"/>
                </a:lnTo>
                <a:lnTo>
                  <a:pt x="3614919" y="127000"/>
                </a:lnTo>
                <a:lnTo>
                  <a:pt x="3724945" y="127000"/>
                </a:lnTo>
                <a:lnTo>
                  <a:pt x="3710640" y="101600"/>
                </a:lnTo>
                <a:lnTo>
                  <a:pt x="3706384" y="88900"/>
                </a:lnTo>
                <a:lnTo>
                  <a:pt x="3711271" y="76200"/>
                </a:lnTo>
                <a:close/>
              </a:path>
              <a:path w="3877309" h="2070100">
                <a:moveTo>
                  <a:pt x="3851952" y="76200"/>
                </a:moveTo>
                <a:lnTo>
                  <a:pt x="3729806" y="76200"/>
                </a:lnTo>
                <a:lnTo>
                  <a:pt x="3746051" y="88900"/>
                </a:lnTo>
                <a:lnTo>
                  <a:pt x="3751024" y="114300"/>
                </a:lnTo>
                <a:lnTo>
                  <a:pt x="3737914" y="127000"/>
                </a:lnTo>
                <a:lnTo>
                  <a:pt x="3745318" y="127000"/>
                </a:lnTo>
                <a:lnTo>
                  <a:pt x="3778760" y="114300"/>
                </a:lnTo>
                <a:lnTo>
                  <a:pt x="3801161" y="101600"/>
                </a:lnTo>
                <a:lnTo>
                  <a:pt x="3819422" y="101600"/>
                </a:lnTo>
                <a:lnTo>
                  <a:pt x="3854189" y="80555"/>
                </a:lnTo>
                <a:lnTo>
                  <a:pt x="3851952" y="76200"/>
                </a:lnTo>
                <a:close/>
              </a:path>
              <a:path w="3877309" h="2070100">
                <a:moveTo>
                  <a:pt x="3855673" y="79655"/>
                </a:moveTo>
                <a:lnTo>
                  <a:pt x="3854400" y="80428"/>
                </a:lnTo>
                <a:lnTo>
                  <a:pt x="3858780" y="88900"/>
                </a:lnTo>
                <a:lnTo>
                  <a:pt x="3855673" y="79655"/>
                </a:lnTo>
                <a:close/>
              </a:path>
              <a:path w="3877309" h="2070100">
                <a:moveTo>
                  <a:pt x="3814226" y="2722"/>
                </a:moveTo>
                <a:lnTo>
                  <a:pt x="3854189" y="80555"/>
                </a:lnTo>
                <a:lnTo>
                  <a:pt x="3854400" y="80428"/>
                </a:lnTo>
                <a:lnTo>
                  <a:pt x="3814226" y="2722"/>
                </a:lnTo>
                <a:close/>
              </a:path>
              <a:path w="3877309" h="2070100">
                <a:moveTo>
                  <a:pt x="3856564" y="0"/>
                </a:moveTo>
                <a:lnTo>
                  <a:pt x="3819615" y="0"/>
                </a:lnTo>
                <a:lnTo>
                  <a:pt x="3814382" y="2643"/>
                </a:lnTo>
                <a:lnTo>
                  <a:pt x="3850385" y="63500"/>
                </a:lnTo>
                <a:lnTo>
                  <a:pt x="3850245" y="63500"/>
                </a:lnTo>
                <a:lnTo>
                  <a:pt x="3855673" y="79655"/>
                </a:lnTo>
                <a:lnTo>
                  <a:pt x="3861366" y="76200"/>
                </a:lnTo>
                <a:lnTo>
                  <a:pt x="3873932" y="63500"/>
                </a:lnTo>
                <a:lnTo>
                  <a:pt x="3877147" y="38100"/>
                </a:lnTo>
                <a:lnTo>
                  <a:pt x="3870019" y="25400"/>
                </a:lnTo>
                <a:lnTo>
                  <a:pt x="3856564" y="0"/>
                </a:lnTo>
                <a:close/>
              </a:path>
              <a:path w="3877309" h="2070100">
                <a:moveTo>
                  <a:pt x="3812818" y="0"/>
                </a:moveTo>
                <a:lnTo>
                  <a:pt x="3814226" y="2722"/>
                </a:lnTo>
                <a:lnTo>
                  <a:pt x="3814382" y="2643"/>
                </a:lnTo>
                <a:lnTo>
                  <a:pt x="3812818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33649" y="2591525"/>
            <a:ext cx="298450" cy="296545"/>
          </a:xfrm>
          <a:custGeom>
            <a:avLst/>
            <a:gdLst/>
            <a:ahLst/>
            <a:cxnLst/>
            <a:rect l="l" t="t" r="r" b="b"/>
            <a:pathLst>
              <a:path w="298450" h="296544">
                <a:moveTo>
                  <a:pt x="21762" y="0"/>
                </a:moveTo>
                <a:lnTo>
                  <a:pt x="11713" y="865"/>
                </a:lnTo>
                <a:lnTo>
                  <a:pt x="3904" y="5408"/>
                </a:lnTo>
                <a:lnTo>
                  <a:pt x="0" y="13563"/>
                </a:lnTo>
                <a:lnTo>
                  <a:pt x="993" y="23923"/>
                </a:lnTo>
                <a:lnTo>
                  <a:pt x="6172" y="35053"/>
                </a:lnTo>
                <a:lnTo>
                  <a:pt x="14826" y="45515"/>
                </a:lnTo>
                <a:lnTo>
                  <a:pt x="22966" y="55495"/>
                </a:lnTo>
                <a:lnTo>
                  <a:pt x="28172" y="65492"/>
                </a:lnTo>
                <a:lnTo>
                  <a:pt x="32291" y="74908"/>
                </a:lnTo>
                <a:lnTo>
                  <a:pt x="37166" y="83145"/>
                </a:lnTo>
                <a:lnTo>
                  <a:pt x="41274" y="89917"/>
                </a:lnTo>
                <a:lnTo>
                  <a:pt x="43365" y="96534"/>
                </a:lnTo>
                <a:lnTo>
                  <a:pt x="45543" y="105365"/>
                </a:lnTo>
                <a:lnTo>
                  <a:pt x="49916" y="118781"/>
                </a:lnTo>
                <a:lnTo>
                  <a:pt x="56882" y="137253"/>
                </a:lnTo>
                <a:lnTo>
                  <a:pt x="58796" y="144259"/>
                </a:lnTo>
                <a:lnTo>
                  <a:pt x="61600" y="157402"/>
                </a:lnTo>
                <a:lnTo>
                  <a:pt x="66794" y="171293"/>
                </a:lnTo>
                <a:lnTo>
                  <a:pt x="73442" y="178852"/>
                </a:lnTo>
                <a:lnTo>
                  <a:pt x="79715" y="183030"/>
                </a:lnTo>
                <a:lnTo>
                  <a:pt x="83787" y="186777"/>
                </a:lnTo>
                <a:lnTo>
                  <a:pt x="87323" y="192524"/>
                </a:lnTo>
                <a:lnTo>
                  <a:pt x="92711" y="200466"/>
                </a:lnTo>
                <a:lnTo>
                  <a:pt x="99005" y="209824"/>
                </a:lnTo>
                <a:lnTo>
                  <a:pt x="105263" y="219822"/>
                </a:lnTo>
                <a:lnTo>
                  <a:pt x="109903" y="228799"/>
                </a:lnTo>
                <a:lnTo>
                  <a:pt x="113110" y="236102"/>
                </a:lnTo>
                <a:lnTo>
                  <a:pt x="116591" y="242441"/>
                </a:lnTo>
                <a:lnTo>
                  <a:pt x="122052" y="248524"/>
                </a:lnTo>
                <a:lnTo>
                  <a:pt x="127605" y="254534"/>
                </a:lnTo>
                <a:lnTo>
                  <a:pt x="130649" y="260627"/>
                </a:lnTo>
                <a:lnTo>
                  <a:pt x="132252" y="268216"/>
                </a:lnTo>
                <a:lnTo>
                  <a:pt x="133482" y="278712"/>
                </a:lnTo>
                <a:lnTo>
                  <a:pt x="138652" y="289077"/>
                </a:lnTo>
                <a:lnTo>
                  <a:pt x="148803" y="295025"/>
                </a:lnTo>
                <a:lnTo>
                  <a:pt x="160334" y="296468"/>
                </a:lnTo>
                <a:lnTo>
                  <a:pt x="169639" y="293317"/>
                </a:lnTo>
                <a:lnTo>
                  <a:pt x="176027" y="284816"/>
                </a:lnTo>
                <a:lnTo>
                  <a:pt x="180758" y="272370"/>
                </a:lnTo>
                <a:lnTo>
                  <a:pt x="183784" y="259336"/>
                </a:lnTo>
                <a:lnTo>
                  <a:pt x="185057" y="249070"/>
                </a:lnTo>
                <a:lnTo>
                  <a:pt x="187246" y="241706"/>
                </a:lnTo>
                <a:lnTo>
                  <a:pt x="191887" y="234743"/>
                </a:lnTo>
                <a:lnTo>
                  <a:pt x="197209" y="227587"/>
                </a:lnTo>
                <a:lnTo>
                  <a:pt x="201440" y="219644"/>
                </a:lnTo>
                <a:lnTo>
                  <a:pt x="204074" y="211339"/>
                </a:lnTo>
                <a:lnTo>
                  <a:pt x="206801" y="203519"/>
                </a:lnTo>
                <a:lnTo>
                  <a:pt x="210750" y="196456"/>
                </a:lnTo>
                <a:lnTo>
                  <a:pt x="217048" y="190422"/>
                </a:lnTo>
                <a:lnTo>
                  <a:pt x="222935" y="182969"/>
                </a:lnTo>
                <a:lnTo>
                  <a:pt x="226643" y="173120"/>
                </a:lnTo>
                <a:lnTo>
                  <a:pt x="230389" y="163577"/>
                </a:lnTo>
                <a:lnTo>
                  <a:pt x="236391" y="157046"/>
                </a:lnTo>
                <a:lnTo>
                  <a:pt x="243688" y="149720"/>
                </a:lnTo>
                <a:lnTo>
                  <a:pt x="249889" y="138382"/>
                </a:lnTo>
                <a:lnTo>
                  <a:pt x="255088" y="126623"/>
                </a:lnTo>
                <a:lnTo>
                  <a:pt x="259378" y="118032"/>
                </a:lnTo>
                <a:lnTo>
                  <a:pt x="261284" y="112059"/>
                </a:lnTo>
                <a:lnTo>
                  <a:pt x="261417" y="105921"/>
                </a:lnTo>
                <a:lnTo>
                  <a:pt x="263001" y="99885"/>
                </a:lnTo>
                <a:lnTo>
                  <a:pt x="269258" y="94219"/>
                </a:lnTo>
                <a:lnTo>
                  <a:pt x="277011" y="89721"/>
                </a:lnTo>
                <a:lnTo>
                  <a:pt x="282015" y="86333"/>
                </a:lnTo>
                <a:lnTo>
                  <a:pt x="286096" y="82439"/>
                </a:lnTo>
                <a:lnTo>
                  <a:pt x="291077" y="76427"/>
                </a:lnTo>
                <a:lnTo>
                  <a:pt x="296260" y="69992"/>
                </a:lnTo>
                <a:lnTo>
                  <a:pt x="298205" y="63650"/>
                </a:lnTo>
                <a:lnTo>
                  <a:pt x="294849" y="54413"/>
                </a:lnTo>
                <a:lnTo>
                  <a:pt x="284130" y="39292"/>
                </a:lnTo>
                <a:lnTo>
                  <a:pt x="279799" y="36777"/>
                </a:lnTo>
                <a:lnTo>
                  <a:pt x="232822" y="36777"/>
                </a:lnTo>
                <a:lnTo>
                  <a:pt x="193020" y="31705"/>
                </a:lnTo>
                <a:lnTo>
                  <a:pt x="168214" y="27831"/>
                </a:lnTo>
                <a:lnTo>
                  <a:pt x="150551" y="23747"/>
                </a:lnTo>
                <a:lnTo>
                  <a:pt x="138920" y="20936"/>
                </a:lnTo>
                <a:lnTo>
                  <a:pt x="136602" y="20775"/>
                </a:lnTo>
                <a:lnTo>
                  <a:pt x="100539" y="20775"/>
                </a:lnTo>
                <a:lnTo>
                  <a:pt x="87269" y="19769"/>
                </a:lnTo>
                <a:lnTo>
                  <a:pt x="74261" y="16756"/>
                </a:lnTo>
                <a:lnTo>
                  <a:pt x="61078" y="12313"/>
                </a:lnTo>
                <a:lnTo>
                  <a:pt x="47288" y="7021"/>
                </a:lnTo>
                <a:lnTo>
                  <a:pt x="33728" y="2242"/>
                </a:lnTo>
                <a:lnTo>
                  <a:pt x="21762" y="0"/>
                </a:lnTo>
                <a:close/>
              </a:path>
              <a:path w="298450" h="296544">
                <a:moveTo>
                  <a:pt x="272543" y="32564"/>
                </a:moveTo>
                <a:lnTo>
                  <a:pt x="258176" y="32762"/>
                </a:lnTo>
                <a:lnTo>
                  <a:pt x="243959" y="35597"/>
                </a:lnTo>
                <a:lnTo>
                  <a:pt x="232822" y="36777"/>
                </a:lnTo>
                <a:lnTo>
                  <a:pt x="279799" y="36777"/>
                </a:lnTo>
                <a:lnTo>
                  <a:pt x="272543" y="32564"/>
                </a:lnTo>
                <a:close/>
              </a:path>
              <a:path w="298450" h="296544">
                <a:moveTo>
                  <a:pt x="126712" y="20089"/>
                </a:moveTo>
                <a:lnTo>
                  <a:pt x="113920" y="20329"/>
                </a:lnTo>
                <a:lnTo>
                  <a:pt x="100539" y="20775"/>
                </a:lnTo>
                <a:lnTo>
                  <a:pt x="136602" y="20775"/>
                </a:lnTo>
                <a:lnTo>
                  <a:pt x="126712" y="20089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2651" y="4831246"/>
            <a:ext cx="4008774" cy="332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649200" y="6070600"/>
            <a:ext cx="224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Noto Sans"/>
                <a:cs typeface="Noto Sans"/>
              </a:rPr>
              <a:t>“Casablanca”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915900" y="6705600"/>
            <a:ext cx="1714500" cy="1104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9654" y="5257277"/>
            <a:ext cx="3883025" cy="2070100"/>
          </a:xfrm>
          <a:custGeom>
            <a:avLst/>
            <a:gdLst/>
            <a:ahLst/>
            <a:cxnLst/>
            <a:rect l="l" t="t" r="r" b="b"/>
            <a:pathLst>
              <a:path w="3883025" h="2070100">
                <a:moveTo>
                  <a:pt x="3748969" y="1955800"/>
                </a:moveTo>
                <a:lnTo>
                  <a:pt x="3730999" y="1955800"/>
                </a:lnTo>
                <a:lnTo>
                  <a:pt x="3715377" y="1968500"/>
                </a:lnTo>
                <a:lnTo>
                  <a:pt x="3709878" y="1993900"/>
                </a:lnTo>
                <a:lnTo>
                  <a:pt x="3721417" y="2006600"/>
                </a:lnTo>
                <a:lnTo>
                  <a:pt x="3752458" y="2019300"/>
                </a:lnTo>
                <a:lnTo>
                  <a:pt x="3769071" y="2044700"/>
                </a:lnTo>
                <a:lnTo>
                  <a:pt x="3781450" y="2057400"/>
                </a:lnTo>
                <a:lnTo>
                  <a:pt x="3799789" y="2070100"/>
                </a:lnTo>
                <a:lnTo>
                  <a:pt x="3818141" y="2070100"/>
                </a:lnTo>
                <a:lnTo>
                  <a:pt x="3856325" y="2006600"/>
                </a:lnTo>
                <a:lnTo>
                  <a:pt x="3736474" y="2006600"/>
                </a:lnTo>
                <a:lnTo>
                  <a:pt x="3751289" y="1981200"/>
                </a:lnTo>
                <a:lnTo>
                  <a:pt x="3754829" y="1968500"/>
                </a:lnTo>
                <a:lnTo>
                  <a:pt x="3748969" y="1955800"/>
                </a:lnTo>
                <a:close/>
              </a:path>
              <a:path w="3883025" h="2070100">
                <a:moveTo>
                  <a:pt x="3820840" y="2066071"/>
                </a:moveTo>
                <a:lnTo>
                  <a:pt x="3818141" y="2070100"/>
                </a:lnTo>
                <a:lnTo>
                  <a:pt x="3818433" y="2070100"/>
                </a:lnTo>
                <a:lnTo>
                  <a:pt x="3820840" y="2066071"/>
                </a:lnTo>
                <a:close/>
              </a:path>
              <a:path w="3883025" h="2070100">
                <a:moveTo>
                  <a:pt x="3867999" y="1993900"/>
                </a:moveTo>
                <a:lnTo>
                  <a:pt x="3863962" y="1993900"/>
                </a:lnTo>
                <a:lnTo>
                  <a:pt x="3826510" y="2057400"/>
                </a:lnTo>
                <a:lnTo>
                  <a:pt x="3826650" y="2057400"/>
                </a:lnTo>
                <a:lnTo>
                  <a:pt x="3820840" y="2066071"/>
                </a:lnTo>
                <a:lnTo>
                  <a:pt x="3818433" y="2070100"/>
                </a:lnTo>
                <a:lnTo>
                  <a:pt x="3862329" y="2070100"/>
                </a:lnTo>
                <a:lnTo>
                  <a:pt x="3875887" y="2044700"/>
                </a:lnTo>
                <a:lnTo>
                  <a:pt x="3882439" y="2032000"/>
                </a:lnTo>
                <a:lnTo>
                  <a:pt x="3880042" y="2006600"/>
                </a:lnTo>
                <a:lnTo>
                  <a:pt x="3867999" y="1993900"/>
                </a:lnTo>
                <a:close/>
              </a:path>
              <a:path w="3883025" h="2070100">
                <a:moveTo>
                  <a:pt x="3356139" y="1739900"/>
                </a:moveTo>
                <a:lnTo>
                  <a:pt x="3231962" y="1739900"/>
                </a:lnTo>
                <a:lnTo>
                  <a:pt x="3249904" y="1752600"/>
                </a:lnTo>
                <a:lnTo>
                  <a:pt x="3277860" y="1765300"/>
                </a:lnTo>
                <a:lnTo>
                  <a:pt x="3293171" y="1778000"/>
                </a:lnTo>
                <a:lnTo>
                  <a:pt x="3312274" y="1790700"/>
                </a:lnTo>
                <a:lnTo>
                  <a:pt x="3330382" y="1790700"/>
                </a:lnTo>
                <a:lnTo>
                  <a:pt x="3350150" y="1803400"/>
                </a:lnTo>
                <a:lnTo>
                  <a:pt x="3372012" y="1816100"/>
                </a:lnTo>
                <a:lnTo>
                  <a:pt x="3424538" y="1841500"/>
                </a:lnTo>
                <a:lnTo>
                  <a:pt x="3453993" y="1866900"/>
                </a:lnTo>
                <a:lnTo>
                  <a:pt x="3479877" y="1879600"/>
                </a:lnTo>
                <a:lnTo>
                  <a:pt x="3497300" y="1892300"/>
                </a:lnTo>
                <a:lnTo>
                  <a:pt x="3518252" y="1905000"/>
                </a:lnTo>
                <a:lnTo>
                  <a:pt x="3583677" y="1930400"/>
                </a:lnTo>
                <a:lnTo>
                  <a:pt x="3606279" y="1943100"/>
                </a:lnTo>
                <a:lnTo>
                  <a:pt x="3626256" y="1955800"/>
                </a:lnTo>
                <a:lnTo>
                  <a:pt x="3654928" y="1968500"/>
                </a:lnTo>
                <a:lnTo>
                  <a:pt x="3686298" y="1981200"/>
                </a:lnTo>
                <a:lnTo>
                  <a:pt x="3714369" y="2006600"/>
                </a:lnTo>
                <a:lnTo>
                  <a:pt x="3721417" y="2006600"/>
                </a:lnTo>
                <a:lnTo>
                  <a:pt x="3709878" y="1993900"/>
                </a:lnTo>
                <a:lnTo>
                  <a:pt x="3715377" y="1968500"/>
                </a:lnTo>
                <a:lnTo>
                  <a:pt x="3730999" y="1955800"/>
                </a:lnTo>
                <a:lnTo>
                  <a:pt x="3748969" y="1955800"/>
                </a:lnTo>
                <a:lnTo>
                  <a:pt x="3743109" y="1943100"/>
                </a:lnTo>
                <a:lnTo>
                  <a:pt x="3722015" y="1930400"/>
                </a:lnTo>
                <a:lnTo>
                  <a:pt x="3701170" y="1930400"/>
                </a:lnTo>
                <a:lnTo>
                  <a:pt x="3681969" y="1917700"/>
                </a:lnTo>
                <a:lnTo>
                  <a:pt x="3665804" y="1905000"/>
                </a:lnTo>
                <a:lnTo>
                  <a:pt x="3646107" y="1905000"/>
                </a:lnTo>
                <a:lnTo>
                  <a:pt x="3632575" y="1892300"/>
                </a:lnTo>
                <a:lnTo>
                  <a:pt x="3621852" y="1879600"/>
                </a:lnTo>
                <a:lnTo>
                  <a:pt x="3593983" y="1879600"/>
                </a:lnTo>
                <a:lnTo>
                  <a:pt x="3572264" y="1866900"/>
                </a:lnTo>
                <a:lnTo>
                  <a:pt x="3549832" y="1854200"/>
                </a:lnTo>
                <a:lnTo>
                  <a:pt x="3531095" y="1841500"/>
                </a:lnTo>
                <a:lnTo>
                  <a:pt x="3514945" y="1841500"/>
                </a:lnTo>
                <a:lnTo>
                  <a:pt x="3493670" y="1828800"/>
                </a:lnTo>
                <a:lnTo>
                  <a:pt x="3471854" y="1816100"/>
                </a:lnTo>
                <a:lnTo>
                  <a:pt x="3454082" y="1803400"/>
                </a:lnTo>
                <a:lnTo>
                  <a:pt x="3439070" y="1790700"/>
                </a:lnTo>
                <a:lnTo>
                  <a:pt x="3418938" y="1778000"/>
                </a:lnTo>
                <a:lnTo>
                  <a:pt x="3397011" y="1765300"/>
                </a:lnTo>
                <a:lnTo>
                  <a:pt x="3356139" y="1739900"/>
                </a:lnTo>
                <a:close/>
              </a:path>
              <a:path w="3883025" h="2070100">
                <a:moveTo>
                  <a:pt x="3749827" y="1955800"/>
                </a:moveTo>
                <a:lnTo>
                  <a:pt x="3748969" y="1955800"/>
                </a:lnTo>
                <a:lnTo>
                  <a:pt x="3754829" y="1968500"/>
                </a:lnTo>
                <a:lnTo>
                  <a:pt x="3751289" y="1981200"/>
                </a:lnTo>
                <a:lnTo>
                  <a:pt x="3736474" y="2006600"/>
                </a:lnTo>
                <a:lnTo>
                  <a:pt x="3856325" y="2006600"/>
                </a:lnTo>
                <a:lnTo>
                  <a:pt x="3863962" y="1993900"/>
                </a:lnTo>
                <a:lnTo>
                  <a:pt x="3867999" y="1993900"/>
                </a:lnTo>
                <a:lnTo>
                  <a:pt x="3823256" y="1968500"/>
                </a:lnTo>
                <a:lnTo>
                  <a:pt x="3784305" y="1968500"/>
                </a:lnTo>
                <a:lnTo>
                  <a:pt x="3749827" y="1955800"/>
                </a:lnTo>
                <a:close/>
              </a:path>
              <a:path w="3883025" h="2070100">
                <a:moveTo>
                  <a:pt x="2536173" y="1320800"/>
                </a:moveTo>
                <a:lnTo>
                  <a:pt x="2519780" y="1346200"/>
                </a:lnTo>
                <a:lnTo>
                  <a:pt x="2514939" y="1358900"/>
                </a:lnTo>
                <a:lnTo>
                  <a:pt x="2526970" y="1384300"/>
                </a:lnTo>
                <a:lnTo>
                  <a:pt x="2551130" y="1397000"/>
                </a:lnTo>
                <a:lnTo>
                  <a:pt x="2582289" y="1409700"/>
                </a:lnTo>
                <a:lnTo>
                  <a:pt x="2614390" y="1422400"/>
                </a:lnTo>
                <a:lnTo>
                  <a:pt x="2641371" y="1435100"/>
                </a:lnTo>
                <a:lnTo>
                  <a:pt x="2657908" y="1447800"/>
                </a:lnTo>
                <a:lnTo>
                  <a:pt x="2679378" y="1460500"/>
                </a:lnTo>
                <a:lnTo>
                  <a:pt x="2701859" y="1473200"/>
                </a:lnTo>
                <a:lnTo>
                  <a:pt x="2721432" y="1473200"/>
                </a:lnTo>
                <a:lnTo>
                  <a:pt x="2764256" y="1498600"/>
                </a:lnTo>
                <a:lnTo>
                  <a:pt x="2792844" y="1511300"/>
                </a:lnTo>
                <a:lnTo>
                  <a:pt x="2814251" y="1524000"/>
                </a:lnTo>
                <a:lnTo>
                  <a:pt x="2835529" y="1549400"/>
                </a:lnTo>
                <a:lnTo>
                  <a:pt x="2861427" y="1562100"/>
                </a:lnTo>
                <a:lnTo>
                  <a:pt x="2918268" y="1587500"/>
                </a:lnTo>
                <a:lnTo>
                  <a:pt x="2942552" y="1600200"/>
                </a:lnTo>
                <a:lnTo>
                  <a:pt x="2964250" y="1612900"/>
                </a:lnTo>
                <a:lnTo>
                  <a:pt x="2985892" y="1612900"/>
                </a:lnTo>
                <a:lnTo>
                  <a:pt x="3005679" y="1625600"/>
                </a:lnTo>
                <a:lnTo>
                  <a:pt x="3021812" y="1638300"/>
                </a:lnTo>
                <a:lnTo>
                  <a:pt x="3133070" y="1638300"/>
                </a:lnTo>
                <a:lnTo>
                  <a:pt x="3118980" y="1651000"/>
                </a:lnTo>
                <a:lnTo>
                  <a:pt x="3113930" y="1676400"/>
                </a:lnTo>
                <a:lnTo>
                  <a:pt x="3123451" y="1689100"/>
                </a:lnTo>
                <a:lnTo>
                  <a:pt x="3139990" y="1701800"/>
                </a:lnTo>
                <a:lnTo>
                  <a:pt x="3153399" y="1701800"/>
                </a:lnTo>
                <a:lnTo>
                  <a:pt x="3165029" y="1714500"/>
                </a:lnTo>
                <a:lnTo>
                  <a:pt x="3176232" y="1714500"/>
                </a:lnTo>
                <a:lnTo>
                  <a:pt x="3191338" y="1727200"/>
                </a:lnTo>
                <a:lnTo>
                  <a:pt x="3211177" y="1739900"/>
                </a:lnTo>
                <a:lnTo>
                  <a:pt x="3333409" y="1739900"/>
                </a:lnTo>
                <a:lnTo>
                  <a:pt x="3311024" y="1727200"/>
                </a:lnTo>
                <a:lnTo>
                  <a:pt x="3252941" y="1689100"/>
                </a:lnTo>
                <a:lnTo>
                  <a:pt x="3136931" y="1689100"/>
                </a:lnTo>
                <a:lnTo>
                  <a:pt x="3152607" y="1676400"/>
                </a:lnTo>
                <a:lnTo>
                  <a:pt x="3157924" y="1651000"/>
                </a:lnTo>
                <a:lnTo>
                  <a:pt x="3146793" y="1638300"/>
                </a:lnTo>
                <a:lnTo>
                  <a:pt x="3133468" y="1625600"/>
                </a:lnTo>
                <a:lnTo>
                  <a:pt x="3106717" y="1625600"/>
                </a:lnTo>
                <a:lnTo>
                  <a:pt x="3093377" y="1612900"/>
                </a:lnTo>
                <a:lnTo>
                  <a:pt x="3081243" y="1600200"/>
                </a:lnTo>
                <a:lnTo>
                  <a:pt x="3068807" y="1600200"/>
                </a:lnTo>
                <a:lnTo>
                  <a:pt x="3055331" y="1587500"/>
                </a:lnTo>
                <a:lnTo>
                  <a:pt x="3040075" y="1587500"/>
                </a:lnTo>
                <a:lnTo>
                  <a:pt x="3026192" y="1574800"/>
                </a:lnTo>
                <a:lnTo>
                  <a:pt x="3014875" y="1574800"/>
                </a:lnTo>
                <a:lnTo>
                  <a:pt x="3002792" y="1562100"/>
                </a:lnTo>
                <a:lnTo>
                  <a:pt x="2986608" y="1549400"/>
                </a:lnTo>
                <a:lnTo>
                  <a:pt x="2974659" y="1549400"/>
                </a:lnTo>
                <a:lnTo>
                  <a:pt x="2961021" y="1536700"/>
                </a:lnTo>
                <a:lnTo>
                  <a:pt x="2943406" y="1524000"/>
                </a:lnTo>
                <a:lnTo>
                  <a:pt x="2919527" y="1511300"/>
                </a:lnTo>
                <a:lnTo>
                  <a:pt x="2899734" y="1511300"/>
                </a:lnTo>
                <a:lnTo>
                  <a:pt x="2882679" y="1498600"/>
                </a:lnTo>
                <a:lnTo>
                  <a:pt x="2861310" y="1498600"/>
                </a:lnTo>
                <a:lnTo>
                  <a:pt x="2854505" y="1485900"/>
                </a:lnTo>
                <a:lnTo>
                  <a:pt x="2838682" y="1485900"/>
                </a:lnTo>
                <a:lnTo>
                  <a:pt x="2815472" y="1473200"/>
                </a:lnTo>
                <a:lnTo>
                  <a:pt x="2786507" y="1460500"/>
                </a:lnTo>
                <a:lnTo>
                  <a:pt x="2766162" y="1447800"/>
                </a:lnTo>
                <a:lnTo>
                  <a:pt x="2752544" y="1435100"/>
                </a:lnTo>
                <a:lnTo>
                  <a:pt x="2741541" y="1435100"/>
                </a:lnTo>
                <a:lnTo>
                  <a:pt x="2729039" y="1422400"/>
                </a:lnTo>
                <a:lnTo>
                  <a:pt x="2710456" y="1409700"/>
                </a:lnTo>
                <a:lnTo>
                  <a:pt x="2687785" y="1397000"/>
                </a:lnTo>
                <a:lnTo>
                  <a:pt x="2666412" y="1397000"/>
                </a:lnTo>
                <a:lnTo>
                  <a:pt x="2651722" y="1384300"/>
                </a:lnTo>
                <a:lnTo>
                  <a:pt x="2543563" y="1384300"/>
                </a:lnTo>
                <a:lnTo>
                  <a:pt x="2558378" y="1358900"/>
                </a:lnTo>
                <a:lnTo>
                  <a:pt x="2561918" y="1346200"/>
                </a:lnTo>
                <a:lnTo>
                  <a:pt x="2555101" y="1331425"/>
                </a:lnTo>
                <a:lnTo>
                  <a:pt x="2536173" y="1320800"/>
                </a:lnTo>
                <a:close/>
              </a:path>
              <a:path w="3883025" h="2070100">
                <a:moveTo>
                  <a:pt x="3133070" y="1638300"/>
                </a:moveTo>
                <a:lnTo>
                  <a:pt x="3035016" y="1638300"/>
                </a:lnTo>
                <a:lnTo>
                  <a:pt x="3047584" y="1651000"/>
                </a:lnTo>
                <a:lnTo>
                  <a:pt x="3059928" y="1651000"/>
                </a:lnTo>
                <a:lnTo>
                  <a:pt x="3072460" y="1663700"/>
                </a:lnTo>
                <a:lnTo>
                  <a:pt x="3084279" y="1663700"/>
                </a:lnTo>
                <a:lnTo>
                  <a:pt x="3094999" y="1676400"/>
                </a:lnTo>
                <a:lnTo>
                  <a:pt x="3105582" y="1676400"/>
                </a:lnTo>
                <a:lnTo>
                  <a:pt x="3116986" y="1689100"/>
                </a:lnTo>
                <a:lnTo>
                  <a:pt x="3123451" y="1689100"/>
                </a:lnTo>
                <a:lnTo>
                  <a:pt x="3113930" y="1676400"/>
                </a:lnTo>
                <a:lnTo>
                  <a:pt x="3118980" y="1651000"/>
                </a:lnTo>
                <a:lnTo>
                  <a:pt x="3133070" y="1638300"/>
                </a:lnTo>
                <a:close/>
              </a:path>
              <a:path w="3883025" h="2070100">
                <a:moveTo>
                  <a:pt x="3150667" y="1638300"/>
                </a:moveTo>
                <a:lnTo>
                  <a:pt x="3146793" y="1638300"/>
                </a:lnTo>
                <a:lnTo>
                  <a:pt x="3157924" y="1651000"/>
                </a:lnTo>
                <a:lnTo>
                  <a:pt x="3152607" y="1676400"/>
                </a:lnTo>
                <a:lnTo>
                  <a:pt x="3136931" y="1689100"/>
                </a:lnTo>
                <a:lnTo>
                  <a:pt x="3233945" y="1689100"/>
                </a:lnTo>
                <a:lnTo>
                  <a:pt x="3216135" y="1676400"/>
                </a:lnTo>
                <a:lnTo>
                  <a:pt x="3199725" y="1663700"/>
                </a:lnTo>
                <a:lnTo>
                  <a:pt x="3183768" y="1651000"/>
                </a:lnTo>
                <a:lnTo>
                  <a:pt x="3167627" y="1651000"/>
                </a:lnTo>
                <a:lnTo>
                  <a:pt x="3150667" y="1638300"/>
                </a:lnTo>
                <a:close/>
              </a:path>
              <a:path w="3883025" h="2070100">
                <a:moveTo>
                  <a:pt x="2453196" y="1270000"/>
                </a:moveTo>
                <a:lnTo>
                  <a:pt x="2325341" y="1270000"/>
                </a:lnTo>
                <a:lnTo>
                  <a:pt x="2357779" y="1295400"/>
                </a:lnTo>
                <a:lnTo>
                  <a:pt x="2390766" y="1308100"/>
                </a:lnTo>
                <a:lnTo>
                  <a:pt x="2413368" y="1320800"/>
                </a:lnTo>
                <a:lnTo>
                  <a:pt x="2433345" y="1333500"/>
                </a:lnTo>
                <a:lnTo>
                  <a:pt x="2462017" y="1346200"/>
                </a:lnTo>
                <a:lnTo>
                  <a:pt x="2493387" y="1358900"/>
                </a:lnTo>
                <a:lnTo>
                  <a:pt x="2521458" y="1384300"/>
                </a:lnTo>
                <a:lnTo>
                  <a:pt x="2526970" y="1384300"/>
                </a:lnTo>
                <a:lnTo>
                  <a:pt x="2514939" y="1358900"/>
                </a:lnTo>
                <a:lnTo>
                  <a:pt x="2519780" y="1346200"/>
                </a:lnTo>
                <a:lnTo>
                  <a:pt x="2536173" y="1320800"/>
                </a:lnTo>
                <a:lnTo>
                  <a:pt x="2550198" y="1320800"/>
                </a:lnTo>
                <a:lnTo>
                  <a:pt x="2529104" y="1308100"/>
                </a:lnTo>
                <a:lnTo>
                  <a:pt x="2508259" y="1308100"/>
                </a:lnTo>
                <a:lnTo>
                  <a:pt x="2489058" y="1295400"/>
                </a:lnTo>
                <a:lnTo>
                  <a:pt x="2472893" y="1282700"/>
                </a:lnTo>
                <a:lnTo>
                  <a:pt x="2453196" y="1270000"/>
                </a:lnTo>
                <a:close/>
              </a:path>
              <a:path w="3883025" h="2070100">
                <a:moveTo>
                  <a:pt x="2555101" y="1331425"/>
                </a:moveTo>
                <a:lnTo>
                  <a:pt x="2561918" y="1346200"/>
                </a:lnTo>
                <a:lnTo>
                  <a:pt x="2558378" y="1358900"/>
                </a:lnTo>
                <a:lnTo>
                  <a:pt x="2543563" y="1384300"/>
                </a:lnTo>
                <a:lnTo>
                  <a:pt x="2651722" y="1384300"/>
                </a:lnTo>
                <a:lnTo>
                  <a:pt x="2636322" y="1371600"/>
                </a:lnTo>
                <a:lnTo>
                  <a:pt x="2612465" y="1358900"/>
                </a:lnTo>
                <a:lnTo>
                  <a:pt x="2585005" y="1346200"/>
                </a:lnTo>
                <a:lnTo>
                  <a:pt x="2558796" y="1333500"/>
                </a:lnTo>
                <a:lnTo>
                  <a:pt x="2555101" y="1331425"/>
                </a:lnTo>
                <a:close/>
              </a:path>
              <a:path w="3883025" h="2070100">
                <a:moveTo>
                  <a:pt x="2550198" y="1320800"/>
                </a:moveTo>
                <a:lnTo>
                  <a:pt x="2536173" y="1320800"/>
                </a:lnTo>
                <a:lnTo>
                  <a:pt x="2555101" y="1331425"/>
                </a:lnTo>
                <a:lnTo>
                  <a:pt x="2550198" y="1320800"/>
                </a:lnTo>
                <a:close/>
              </a:path>
              <a:path w="3883025" h="2070100">
                <a:moveTo>
                  <a:pt x="2163228" y="1117600"/>
                </a:moveTo>
                <a:lnTo>
                  <a:pt x="2039053" y="1117600"/>
                </a:lnTo>
                <a:lnTo>
                  <a:pt x="2056993" y="1130300"/>
                </a:lnTo>
                <a:lnTo>
                  <a:pt x="2084948" y="1143000"/>
                </a:lnTo>
                <a:lnTo>
                  <a:pt x="2100254" y="1155700"/>
                </a:lnTo>
                <a:lnTo>
                  <a:pt x="2119350" y="1168400"/>
                </a:lnTo>
                <a:lnTo>
                  <a:pt x="2137465" y="1168400"/>
                </a:lnTo>
                <a:lnTo>
                  <a:pt x="2157238" y="1181100"/>
                </a:lnTo>
                <a:lnTo>
                  <a:pt x="2179101" y="1193800"/>
                </a:lnTo>
                <a:lnTo>
                  <a:pt x="2231629" y="1219200"/>
                </a:lnTo>
                <a:lnTo>
                  <a:pt x="2261087" y="1244600"/>
                </a:lnTo>
                <a:lnTo>
                  <a:pt x="2286972" y="1257300"/>
                </a:lnTo>
                <a:lnTo>
                  <a:pt x="2304389" y="1270000"/>
                </a:lnTo>
                <a:lnTo>
                  <a:pt x="2439664" y="1270000"/>
                </a:lnTo>
                <a:lnTo>
                  <a:pt x="2428941" y="1257300"/>
                </a:lnTo>
                <a:lnTo>
                  <a:pt x="2401072" y="1257300"/>
                </a:lnTo>
                <a:lnTo>
                  <a:pt x="2379353" y="1244600"/>
                </a:lnTo>
                <a:lnTo>
                  <a:pt x="2356921" y="1231900"/>
                </a:lnTo>
                <a:lnTo>
                  <a:pt x="2338184" y="1219200"/>
                </a:lnTo>
                <a:lnTo>
                  <a:pt x="2322034" y="1219200"/>
                </a:lnTo>
                <a:lnTo>
                  <a:pt x="2300759" y="1206500"/>
                </a:lnTo>
                <a:lnTo>
                  <a:pt x="2278943" y="1193800"/>
                </a:lnTo>
                <a:lnTo>
                  <a:pt x="2261171" y="1181100"/>
                </a:lnTo>
                <a:lnTo>
                  <a:pt x="2246159" y="1168400"/>
                </a:lnTo>
                <a:lnTo>
                  <a:pt x="2226027" y="1155700"/>
                </a:lnTo>
                <a:lnTo>
                  <a:pt x="2204100" y="1143000"/>
                </a:lnTo>
                <a:lnTo>
                  <a:pt x="2163228" y="1117600"/>
                </a:lnTo>
                <a:close/>
              </a:path>
              <a:path w="3883025" h="2070100">
                <a:moveTo>
                  <a:pt x="1888332" y="977900"/>
                </a:moveTo>
                <a:lnTo>
                  <a:pt x="1771339" y="977900"/>
                </a:lnTo>
                <a:lnTo>
                  <a:pt x="1792981" y="990600"/>
                </a:lnTo>
                <a:lnTo>
                  <a:pt x="1812768" y="1003300"/>
                </a:lnTo>
                <a:lnTo>
                  <a:pt x="1828901" y="1016000"/>
                </a:lnTo>
                <a:lnTo>
                  <a:pt x="1940159" y="1016000"/>
                </a:lnTo>
                <a:lnTo>
                  <a:pt x="1926069" y="1028700"/>
                </a:lnTo>
                <a:lnTo>
                  <a:pt x="1921019" y="1054100"/>
                </a:lnTo>
                <a:lnTo>
                  <a:pt x="1930540" y="1066800"/>
                </a:lnTo>
                <a:lnTo>
                  <a:pt x="1947079" y="1079500"/>
                </a:lnTo>
                <a:lnTo>
                  <a:pt x="1960488" y="1079500"/>
                </a:lnTo>
                <a:lnTo>
                  <a:pt x="1972118" y="1092200"/>
                </a:lnTo>
                <a:lnTo>
                  <a:pt x="1983321" y="1092200"/>
                </a:lnTo>
                <a:lnTo>
                  <a:pt x="1998433" y="1104900"/>
                </a:lnTo>
                <a:lnTo>
                  <a:pt x="2018271" y="1117600"/>
                </a:lnTo>
                <a:lnTo>
                  <a:pt x="2140498" y="1117600"/>
                </a:lnTo>
                <a:lnTo>
                  <a:pt x="2118113" y="1104900"/>
                </a:lnTo>
                <a:lnTo>
                  <a:pt x="2060035" y="1066800"/>
                </a:lnTo>
                <a:lnTo>
                  <a:pt x="1944020" y="1066800"/>
                </a:lnTo>
                <a:lnTo>
                  <a:pt x="1959696" y="1054100"/>
                </a:lnTo>
                <a:lnTo>
                  <a:pt x="1965013" y="1028700"/>
                </a:lnTo>
                <a:lnTo>
                  <a:pt x="1953882" y="1016000"/>
                </a:lnTo>
                <a:lnTo>
                  <a:pt x="1940557" y="1003300"/>
                </a:lnTo>
                <a:lnTo>
                  <a:pt x="1927184" y="1003300"/>
                </a:lnTo>
                <a:lnTo>
                  <a:pt x="1913806" y="990600"/>
                </a:lnTo>
                <a:lnTo>
                  <a:pt x="1900466" y="990600"/>
                </a:lnTo>
                <a:lnTo>
                  <a:pt x="1888332" y="977900"/>
                </a:lnTo>
                <a:close/>
              </a:path>
              <a:path w="3883025" h="2070100">
                <a:moveTo>
                  <a:pt x="1940159" y="1016000"/>
                </a:moveTo>
                <a:lnTo>
                  <a:pt x="1842105" y="1016000"/>
                </a:lnTo>
                <a:lnTo>
                  <a:pt x="1854675" y="1028700"/>
                </a:lnTo>
                <a:lnTo>
                  <a:pt x="1867022" y="1028700"/>
                </a:lnTo>
                <a:lnTo>
                  <a:pt x="1879562" y="1041400"/>
                </a:lnTo>
                <a:lnTo>
                  <a:pt x="1891373" y="1041400"/>
                </a:lnTo>
                <a:lnTo>
                  <a:pt x="1902090" y="1054100"/>
                </a:lnTo>
                <a:lnTo>
                  <a:pt x="1912671" y="1054100"/>
                </a:lnTo>
                <a:lnTo>
                  <a:pt x="1924075" y="1066800"/>
                </a:lnTo>
                <a:lnTo>
                  <a:pt x="1930540" y="1066800"/>
                </a:lnTo>
                <a:lnTo>
                  <a:pt x="1921019" y="1054100"/>
                </a:lnTo>
                <a:lnTo>
                  <a:pt x="1926069" y="1028700"/>
                </a:lnTo>
                <a:lnTo>
                  <a:pt x="1940159" y="1016000"/>
                </a:lnTo>
                <a:close/>
              </a:path>
              <a:path w="3883025" h="2070100">
                <a:moveTo>
                  <a:pt x="1957756" y="1016000"/>
                </a:moveTo>
                <a:lnTo>
                  <a:pt x="1953882" y="1016000"/>
                </a:lnTo>
                <a:lnTo>
                  <a:pt x="1965013" y="1028700"/>
                </a:lnTo>
                <a:lnTo>
                  <a:pt x="1959696" y="1054100"/>
                </a:lnTo>
                <a:lnTo>
                  <a:pt x="1944020" y="1066800"/>
                </a:lnTo>
                <a:lnTo>
                  <a:pt x="2041036" y="1066800"/>
                </a:lnTo>
                <a:lnTo>
                  <a:pt x="2023224" y="1054100"/>
                </a:lnTo>
                <a:lnTo>
                  <a:pt x="2006814" y="1041400"/>
                </a:lnTo>
                <a:lnTo>
                  <a:pt x="1990857" y="1028700"/>
                </a:lnTo>
                <a:lnTo>
                  <a:pt x="1974716" y="1028700"/>
                </a:lnTo>
                <a:lnTo>
                  <a:pt x="1957756" y="1016000"/>
                </a:lnTo>
                <a:close/>
              </a:path>
              <a:path w="3883025" h="2070100">
                <a:moveTo>
                  <a:pt x="1343262" y="698500"/>
                </a:moveTo>
                <a:lnTo>
                  <a:pt x="1326869" y="723900"/>
                </a:lnTo>
                <a:lnTo>
                  <a:pt x="1322028" y="736600"/>
                </a:lnTo>
                <a:lnTo>
                  <a:pt x="1334059" y="762000"/>
                </a:lnTo>
                <a:lnTo>
                  <a:pt x="1358219" y="774700"/>
                </a:lnTo>
                <a:lnTo>
                  <a:pt x="1389378" y="787400"/>
                </a:lnTo>
                <a:lnTo>
                  <a:pt x="1421479" y="800100"/>
                </a:lnTo>
                <a:lnTo>
                  <a:pt x="1448460" y="812800"/>
                </a:lnTo>
                <a:lnTo>
                  <a:pt x="1464997" y="825500"/>
                </a:lnTo>
                <a:lnTo>
                  <a:pt x="1486467" y="838200"/>
                </a:lnTo>
                <a:lnTo>
                  <a:pt x="1508948" y="850900"/>
                </a:lnTo>
                <a:lnTo>
                  <a:pt x="1528521" y="850900"/>
                </a:lnTo>
                <a:lnTo>
                  <a:pt x="1571345" y="876300"/>
                </a:lnTo>
                <a:lnTo>
                  <a:pt x="1599933" y="889000"/>
                </a:lnTo>
                <a:lnTo>
                  <a:pt x="1621340" y="901700"/>
                </a:lnTo>
                <a:lnTo>
                  <a:pt x="1642618" y="927100"/>
                </a:lnTo>
                <a:lnTo>
                  <a:pt x="1668516" y="939800"/>
                </a:lnTo>
                <a:lnTo>
                  <a:pt x="1725357" y="965200"/>
                </a:lnTo>
                <a:lnTo>
                  <a:pt x="1749641" y="977900"/>
                </a:lnTo>
                <a:lnTo>
                  <a:pt x="1875896" y="977900"/>
                </a:lnTo>
                <a:lnTo>
                  <a:pt x="1862420" y="965200"/>
                </a:lnTo>
                <a:lnTo>
                  <a:pt x="1847164" y="952500"/>
                </a:lnTo>
                <a:lnTo>
                  <a:pt x="1821964" y="952500"/>
                </a:lnTo>
                <a:lnTo>
                  <a:pt x="1809881" y="939800"/>
                </a:lnTo>
                <a:lnTo>
                  <a:pt x="1793697" y="927100"/>
                </a:lnTo>
                <a:lnTo>
                  <a:pt x="1781748" y="927100"/>
                </a:lnTo>
                <a:lnTo>
                  <a:pt x="1768110" y="914400"/>
                </a:lnTo>
                <a:lnTo>
                  <a:pt x="1750495" y="901700"/>
                </a:lnTo>
                <a:lnTo>
                  <a:pt x="1726616" y="889000"/>
                </a:lnTo>
                <a:lnTo>
                  <a:pt x="1706823" y="889000"/>
                </a:lnTo>
                <a:lnTo>
                  <a:pt x="1689768" y="876300"/>
                </a:lnTo>
                <a:lnTo>
                  <a:pt x="1668399" y="876300"/>
                </a:lnTo>
                <a:lnTo>
                  <a:pt x="1661594" y="863600"/>
                </a:lnTo>
                <a:lnTo>
                  <a:pt x="1645771" y="863600"/>
                </a:lnTo>
                <a:lnTo>
                  <a:pt x="1622561" y="850900"/>
                </a:lnTo>
                <a:lnTo>
                  <a:pt x="1593596" y="838200"/>
                </a:lnTo>
                <a:lnTo>
                  <a:pt x="1573251" y="825500"/>
                </a:lnTo>
                <a:lnTo>
                  <a:pt x="1559633" y="812800"/>
                </a:lnTo>
                <a:lnTo>
                  <a:pt x="1548630" y="812800"/>
                </a:lnTo>
                <a:lnTo>
                  <a:pt x="1536128" y="800100"/>
                </a:lnTo>
                <a:lnTo>
                  <a:pt x="1517547" y="787400"/>
                </a:lnTo>
                <a:lnTo>
                  <a:pt x="1494879" y="774700"/>
                </a:lnTo>
                <a:lnTo>
                  <a:pt x="1473506" y="774700"/>
                </a:lnTo>
                <a:lnTo>
                  <a:pt x="1458811" y="762000"/>
                </a:lnTo>
                <a:lnTo>
                  <a:pt x="1350652" y="762000"/>
                </a:lnTo>
                <a:lnTo>
                  <a:pt x="1365467" y="736600"/>
                </a:lnTo>
                <a:lnTo>
                  <a:pt x="1369007" y="723900"/>
                </a:lnTo>
                <a:lnTo>
                  <a:pt x="1362190" y="709125"/>
                </a:lnTo>
                <a:lnTo>
                  <a:pt x="1343262" y="698500"/>
                </a:lnTo>
                <a:close/>
              </a:path>
              <a:path w="3883025" h="2070100">
                <a:moveTo>
                  <a:pt x="1260285" y="647700"/>
                </a:moveTo>
                <a:lnTo>
                  <a:pt x="1132430" y="647700"/>
                </a:lnTo>
                <a:lnTo>
                  <a:pt x="1164868" y="673100"/>
                </a:lnTo>
                <a:lnTo>
                  <a:pt x="1197855" y="685800"/>
                </a:lnTo>
                <a:lnTo>
                  <a:pt x="1220457" y="698500"/>
                </a:lnTo>
                <a:lnTo>
                  <a:pt x="1240434" y="711200"/>
                </a:lnTo>
                <a:lnTo>
                  <a:pt x="1269106" y="723900"/>
                </a:lnTo>
                <a:lnTo>
                  <a:pt x="1300476" y="736600"/>
                </a:lnTo>
                <a:lnTo>
                  <a:pt x="1328547" y="762000"/>
                </a:lnTo>
                <a:lnTo>
                  <a:pt x="1334059" y="762000"/>
                </a:lnTo>
                <a:lnTo>
                  <a:pt x="1322028" y="736600"/>
                </a:lnTo>
                <a:lnTo>
                  <a:pt x="1326869" y="723900"/>
                </a:lnTo>
                <a:lnTo>
                  <a:pt x="1343262" y="698500"/>
                </a:lnTo>
                <a:lnTo>
                  <a:pt x="1357287" y="698500"/>
                </a:lnTo>
                <a:lnTo>
                  <a:pt x="1336193" y="685800"/>
                </a:lnTo>
                <a:lnTo>
                  <a:pt x="1315348" y="685800"/>
                </a:lnTo>
                <a:lnTo>
                  <a:pt x="1296147" y="673100"/>
                </a:lnTo>
                <a:lnTo>
                  <a:pt x="1279982" y="660400"/>
                </a:lnTo>
                <a:lnTo>
                  <a:pt x="1260285" y="647700"/>
                </a:lnTo>
                <a:close/>
              </a:path>
              <a:path w="3883025" h="2070100">
                <a:moveTo>
                  <a:pt x="1362190" y="709125"/>
                </a:moveTo>
                <a:lnTo>
                  <a:pt x="1369007" y="723900"/>
                </a:lnTo>
                <a:lnTo>
                  <a:pt x="1365467" y="736600"/>
                </a:lnTo>
                <a:lnTo>
                  <a:pt x="1350652" y="762000"/>
                </a:lnTo>
                <a:lnTo>
                  <a:pt x="1458811" y="762000"/>
                </a:lnTo>
                <a:lnTo>
                  <a:pt x="1443411" y="749300"/>
                </a:lnTo>
                <a:lnTo>
                  <a:pt x="1419554" y="736600"/>
                </a:lnTo>
                <a:lnTo>
                  <a:pt x="1392094" y="723900"/>
                </a:lnTo>
                <a:lnTo>
                  <a:pt x="1365885" y="711200"/>
                </a:lnTo>
                <a:lnTo>
                  <a:pt x="1362190" y="709125"/>
                </a:lnTo>
                <a:close/>
              </a:path>
              <a:path w="3883025" h="2070100">
                <a:moveTo>
                  <a:pt x="1357287" y="698500"/>
                </a:moveTo>
                <a:lnTo>
                  <a:pt x="1343262" y="698500"/>
                </a:lnTo>
                <a:lnTo>
                  <a:pt x="1362190" y="709125"/>
                </a:lnTo>
                <a:lnTo>
                  <a:pt x="1357287" y="698500"/>
                </a:lnTo>
                <a:close/>
              </a:path>
              <a:path w="3883025" h="2070100">
                <a:moveTo>
                  <a:pt x="762025" y="393700"/>
                </a:moveTo>
                <a:lnTo>
                  <a:pt x="747248" y="393700"/>
                </a:lnTo>
                <a:lnTo>
                  <a:pt x="733158" y="406400"/>
                </a:lnTo>
                <a:lnTo>
                  <a:pt x="728108" y="431800"/>
                </a:lnTo>
                <a:lnTo>
                  <a:pt x="737629" y="444500"/>
                </a:lnTo>
                <a:lnTo>
                  <a:pt x="754168" y="457200"/>
                </a:lnTo>
                <a:lnTo>
                  <a:pt x="767577" y="457200"/>
                </a:lnTo>
                <a:lnTo>
                  <a:pt x="779207" y="469900"/>
                </a:lnTo>
                <a:lnTo>
                  <a:pt x="790410" y="469900"/>
                </a:lnTo>
                <a:lnTo>
                  <a:pt x="805522" y="482600"/>
                </a:lnTo>
                <a:lnTo>
                  <a:pt x="825360" y="495300"/>
                </a:lnTo>
                <a:lnTo>
                  <a:pt x="846142" y="495300"/>
                </a:lnTo>
                <a:lnTo>
                  <a:pt x="864082" y="508000"/>
                </a:lnTo>
                <a:lnTo>
                  <a:pt x="892038" y="520700"/>
                </a:lnTo>
                <a:lnTo>
                  <a:pt x="907349" y="533400"/>
                </a:lnTo>
                <a:lnTo>
                  <a:pt x="926452" y="533400"/>
                </a:lnTo>
                <a:lnTo>
                  <a:pt x="944560" y="546100"/>
                </a:lnTo>
                <a:lnTo>
                  <a:pt x="964330" y="558800"/>
                </a:lnTo>
                <a:lnTo>
                  <a:pt x="986195" y="571500"/>
                </a:lnTo>
                <a:lnTo>
                  <a:pt x="1038723" y="596900"/>
                </a:lnTo>
                <a:lnTo>
                  <a:pt x="1068178" y="622300"/>
                </a:lnTo>
                <a:lnTo>
                  <a:pt x="1094061" y="635000"/>
                </a:lnTo>
                <a:lnTo>
                  <a:pt x="1111478" y="647700"/>
                </a:lnTo>
                <a:lnTo>
                  <a:pt x="1246753" y="647700"/>
                </a:lnTo>
                <a:lnTo>
                  <a:pt x="1236030" y="635000"/>
                </a:lnTo>
                <a:lnTo>
                  <a:pt x="1208161" y="635000"/>
                </a:lnTo>
                <a:lnTo>
                  <a:pt x="1186442" y="622300"/>
                </a:lnTo>
                <a:lnTo>
                  <a:pt x="1164010" y="609600"/>
                </a:lnTo>
                <a:lnTo>
                  <a:pt x="1145273" y="596900"/>
                </a:lnTo>
                <a:lnTo>
                  <a:pt x="1129123" y="596900"/>
                </a:lnTo>
                <a:lnTo>
                  <a:pt x="1107848" y="584200"/>
                </a:lnTo>
                <a:lnTo>
                  <a:pt x="1086032" y="571500"/>
                </a:lnTo>
                <a:lnTo>
                  <a:pt x="1068260" y="558800"/>
                </a:lnTo>
                <a:lnTo>
                  <a:pt x="1053248" y="546100"/>
                </a:lnTo>
                <a:lnTo>
                  <a:pt x="1033116" y="533400"/>
                </a:lnTo>
                <a:lnTo>
                  <a:pt x="1011189" y="520700"/>
                </a:lnTo>
                <a:lnTo>
                  <a:pt x="970317" y="495300"/>
                </a:lnTo>
                <a:lnTo>
                  <a:pt x="947587" y="482600"/>
                </a:lnTo>
                <a:lnTo>
                  <a:pt x="925202" y="482600"/>
                </a:lnTo>
                <a:lnTo>
                  <a:pt x="867119" y="444500"/>
                </a:lnTo>
                <a:lnTo>
                  <a:pt x="754326" y="444500"/>
                </a:lnTo>
                <a:lnTo>
                  <a:pt x="769872" y="431800"/>
                </a:lnTo>
                <a:lnTo>
                  <a:pt x="774405" y="406400"/>
                </a:lnTo>
                <a:lnTo>
                  <a:pt x="762025" y="393700"/>
                </a:lnTo>
                <a:close/>
              </a:path>
              <a:path w="3883025" h="2070100">
                <a:moveTo>
                  <a:pt x="747933" y="381000"/>
                </a:moveTo>
                <a:lnTo>
                  <a:pt x="616067" y="381000"/>
                </a:lnTo>
                <a:lnTo>
                  <a:pt x="631793" y="393700"/>
                </a:lnTo>
                <a:lnTo>
                  <a:pt x="647043" y="406400"/>
                </a:lnTo>
                <a:lnTo>
                  <a:pt x="663105" y="406400"/>
                </a:lnTo>
                <a:lnTo>
                  <a:pt x="696614" y="431800"/>
                </a:lnTo>
                <a:lnTo>
                  <a:pt x="714283" y="431800"/>
                </a:lnTo>
                <a:lnTo>
                  <a:pt x="733666" y="444500"/>
                </a:lnTo>
                <a:lnTo>
                  <a:pt x="737629" y="444500"/>
                </a:lnTo>
                <a:lnTo>
                  <a:pt x="728108" y="431800"/>
                </a:lnTo>
                <a:lnTo>
                  <a:pt x="733158" y="406400"/>
                </a:lnTo>
                <a:lnTo>
                  <a:pt x="747248" y="393700"/>
                </a:lnTo>
                <a:lnTo>
                  <a:pt x="762025" y="393700"/>
                </a:lnTo>
                <a:lnTo>
                  <a:pt x="747933" y="381000"/>
                </a:lnTo>
                <a:close/>
              </a:path>
              <a:path w="3883025" h="2070100">
                <a:moveTo>
                  <a:pt x="764845" y="393700"/>
                </a:moveTo>
                <a:lnTo>
                  <a:pt x="762025" y="393700"/>
                </a:lnTo>
                <a:lnTo>
                  <a:pt x="774405" y="406400"/>
                </a:lnTo>
                <a:lnTo>
                  <a:pt x="769872" y="431800"/>
                </a:lnTo>
                <a:lnTo>
                  <a:pt x="754326" y="444500"/>
                </a:lnTo>
                <a:lnTo>
                  <a:pt x="848123" y="444500"/>
                </a:lnTo>
                <a:lnTo>
                  <a:pt x="830313" y="431800"/>
                </a:lnTo>
                <a:lnTo>
                  <a:pt x="813903" y="419100"/>
                </a:lnTo>
                <a:lnTo>
                  <a:pt x="797946" y="406400"/>
                </a:lnTo>
                <a:lnTo>
                  <a:pt x="781805" y="406400"/>
                </a:lnTo>
                <a:lnTo>
                  <a:pt x="764845" y="393700"/>
                </a:lnTo>
                <a:close/>
              </a:path>
              <a:path w="3883025" h="2070100">
                <a:moveTo>
                  <a:pt x="302730" y="152400"/>
                </a:moveTo>
                <a:lnTo>
                  <a:pt x="188335" y="152400"/>
                </a:lnTo>
                <a:lnTo>
                  <a:pt x="199885" y="165100"/>
                </a:lnTo>
                <a:lnTo>
                  <a:pt x="216414" y="177800"/>
                </a:lnTo>
                <a:lnTo>
                  <a:pt x="238065" y="190500"/>
                </a:lnTo>
                <a:lnTo>
                  <a:pt x="259796" y="190500"/>
                </a:lnTo>
                <a:lnTo>
                  <a:pt x="276568" y="203200"/>
                </a:lnTo>
                <a:lnTo>
                  <a:pt x="301809" y="215900"/>
                </a:lnTo>
                <a:lnTo>
                  <a:pt x="344298" y="241300"/>
                </a:lnTo>
                <a:lnTo>
                  <a:pt x="391934" y="266700"/>
                </a:lnTo>
                <a:lnTo>
                  <a:pt x="432613" y="279400"/>
                </a:lnTo>
                <a:lnTo>
                  <a:pt x="450475" y="292100"/>
                </a:lnTo>
                <a:lnTo>
                  <a:pt x="470086" y="304800"/>
                </a:lnTo>
                <a:lnTo>
                  <a:pt x="490175" y="317500"/>
                </a:lnTo>
                <a:lnTo>
                  <a:pt x="509473" y="330200"/>
                </a:lnTo>
                <a:lnTo>
                  <a:pt x="530278" y="342900"/>
                </a:lnTo>
                <a:lnTo>
                  <a:pt x="577571" y="368300"/>
                </a:lnTo>
                <a:lnTo>
                  <a:pt x="598576" y="381000"/>
                </a:lnTo>
                <a:lnTo>
                  <a:pt x="733438" y="381000"/>
                </a:lnTo>
                <a:lnTo>
                  <a:pt x="717723" y="368300"/>
                </a:lnTo>
                <a:lnTo>
                  <a:pt x="699973" y="355600"/>
                </a:lnTo>
                <a:lnTo>
                  <a:pt x="680823" y="355600"/>
                </a:lnTo>
                <a:lnTo>
                  <a:pt x="661962" y="342900"/>
                </a:lnTo>
                <a:lnTo>
                  <a:pt x="644034" y="342900"/>
                </a:lnTo>
                <a:lnTo>
                  <a:pt x="627685" y="330200"/>
                </a:lnTo>
                <a:lnTo>
                  <a:pt x="610399" y="317500"/>
                </a:lnTo>
                <a:lnTo>
                  <a:pt x="590504" y="304800"/>
                </a:lnTo>
                <a:lnTo>
                  <a:pt x="570283" y="304800"/>
                </a:lnTo>
                <a:lnTo>
                  <a:pt x="552018" y="292100"/>
                </a:lnTo>
                <a:lnTo>
                  <a:pt x="537456" y="279400"/>
                </a:lnTo>
                <a:lnTo>
                  <a:pt x="524440" y="279400"/>
                </a:lnTo>
                <a:lnTo>
                  <a:pt x="509138" y="266700"/>
                </a:lnTo>
                <a:lnTo>
                  <a:pt x="487718" y="254000"/>
                </a:lnTo>
                <a:lnTo>
                  <a:pt x="457174" y="241300"/>
                </a:lnTo>
                <a:lnTo>
                  <a:pt x="422478" y="215900"/>
                </a:lnTo>
                <a:lnTo>
                  <a:pt x="391363" y="190500"/>
                </a:lnTo>
                <a:lnTo>
                  <a:pt x="371564" y="177800"/>
                </a:lnTo>
                <a:lnTo>
                  <a:pt x="353817" y="177800"/>
                </a:lnTo>
                <a:lnTo>
                  <a:pt x="328533" y="165100"/>
                </a:lnTo>
                <a:lnTo>
                  <a:pt x="302730" y="152400"/>
                </a:lnTo>
                <a:close/>
              </a:path>
              <a:path w="3883025" h="2070100">
                <a:moveTo>
                  <a:pt x="171983" y="76200"/>
                </a:moveTo>
                <a:lnTo>
                  <a:pt x="165227" y="76200"/>
                </a:lnTo>
                <a:lnTo>
                  <a:pt x="175899" y="88900"/>
                </a:lnTo>
                <a:lnTo>
                  <a:pt x="171467" y="114300"/>
                </a:lnTo>
                <a:lnTo>
                  <a:pt x="157013" y="139700"/>
                </a:lnTo>
                <a:lnTo>
                  <a:pt x="160737" y="139700"/>
                </a:lnTo>
                <a:lnTo>
                  <a:pt x="176174" y="152400"/>
                </a:lnTo>
                <a:lnTo>
                  <a:pt x="283426" y="152400"/>
                </a:lnTo>
                <a:lnTo>
                  <a:pt x="199871" y="101600"/>
                </a:lnTo>
                <a:lnTo>
                  <a:pt x="171983" y="76200"/>
                </a:lnTo>
                <a:close/>
              </a:path>
              <a:path w="3883025" h="2070100">
                <a:moveTo>
                  <a:pt x="56841" y="0"/>
                </a:moveTo>
                <a:lnTo>
                  <a:pt x="34568" y="12700"/>
                </a:lnTo>
                <a:lnTo>
                  <a:pt x="15731" y="25400"/>
                </a:lnTo>
                <a:lnTo>
                  <a:pt x="2743" y="38100"/>
                </a:lnTo>
                <a:lnTo>
                  <a:pt x="0" y="63500"/>
                </a:lnTo>
                <a:lnTo>
                  <a:pt x="7369" y="76200"/>
                </a:lnTo>
                <a:lnTo>
                  <a:pt x="20849" y="88900"/>
                </a:lnTo>
                <a:lnTo>
                  <a:pt x="36436" y="101600"/>
                </a:lnTo>
                <a:lnTo>
                  <a:pt x="59218" y="114300"/>
                </a:lnTo>
                <a:lnTo>
                  <a:pt x="100148" y="114300"/>
                </a:lnTo>
                <a:lnTo>
                  <a:pt x="137617" y="139700"/>
                </a:lnTo>
                <a:lnTo>
                  <a:pt x="139357" y="139700"/>
                </a:lnTo>
                <a:lnTo>
                  <a:pt x="129819" y="114300"/>
                </a:lnTo>
                <a:lnTo>
                  <a:pt x="135358" y="101600"/>
                </a:lnTo>
                <a:lnTo>
                  <a:pt x="151053" y="76200"/>
                </a:lnTo>
                <a:lnTo>
                  <a:pt x="165227" y="76200"/>
                </a:lnTo>
                <a:lnTo>
                  <a:pt x="125957" y="50800"/>
                </a:lnTo>
                <a:lnTo>
                  <a:pt x="107289" y="38100"/>
                </a:lnTo>
                <a:lnTo>
                  <a:pt x="96318" y="25400"/>
                </a:lnTo>
                <a:lnTo>
                  <a:pt x="80137" y="12700"/>
                </a:lnTo>
                <a:lnTo>
                  <a:pt x="56841" y="0"/>
                </a:lnTo>
                <a:close/>
              </a:path>
              <a:path w="3883025" h="2070100">
                <a:moveTo>
                  <a:pt x="165227" y="76200"/>
                </a:moveTo>
                <a:lnTo>
                  <a:pt x="151053" y="76200"/>
                </a:lnTo>
                <a:lnTo>
                  <a:pt x="135358" y="101600"/>
                </a:lnTo>
                <a:lnTo>
                  <a:pt x="129819" y="114300"/>
                </a:lnTo>
                <a:lnTo>
                  <a:pt x="139357" y="139700"/>
                </a:lnTo>
                <a:lnTo>
                  <a:pt x="157013" y="139700"/>
                </a:lnTo>
                <a:lnTo>
                  <a:pt x="171467" y="114300"/>
                </a:lnTo>
                <a:lnTo>
                  <a:pt x="175899" y="88900"/>
                </a:lnTo>
                <a:lnTo>
                  <a:pt x="165227" y="7620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41944" y="7110552"/>
            <a:ext cx="288290" cy="300990"/>
          </a:xfrm>
          <a:custGeom>
            <a:avLst/>
            <a:gdLst/>
            <a:ahLst/>
            <a:cxnLst/>
            <a:rect l="l" t="t" r="r" b="b"/>
            <a:pathLst>
              <a:path w="288290" h="300990">
                <a:moveTo>
                  <a:pt x="155986" y="0"/>
                </a:moveTo>
                <a:lnTo>
                  <a:pt x="147064" y="1449"/>
                </a:lnTo>
                <a:lnTo>
                  <a:pt x="139122" y="8177"/>
                </a:lnTo>
                <a:lnTo>
                  <a:pt x="132935" y="18779"/>
                </a:lnTo>
                <a:lnTo>
                  <a:pt x="129278" y="31851"/>
                </a:lnTo>
                <a:lnTo>
                  <a:pt x="125727" y="44232"/>
                </a:lnTo>
                <a:lnTo>
                  <a:pt x="120488" y="54213"/>
                </a:lnTo>
                <a:lnTo>
                  <a:pt x="115103" y="62969"/>
                </a:lnTo>
                <a:lnTo>
                  <a:pt x="111117" y="71678"/>
                </a:lnTo>
                <a:lnTo>
                  <a:pt x="107894" y="78912"/>
                </a:lnTo>
                <a:lnTo>
                  <a:pt x="103652" y="84401"/>
                </a:lnTo>
                <a:lnTo>
                  <a:pt x="97643" y="91227"/>
                </a:lnTo>
                <a:lnTo>
                  <a:pt x="89120" y="102476"/>
                </a:lnTo>
                <a:lnTo>
                  <a:pt x="77927" y="118730"/>
                </a:lnTo>
                <a:lnTo>
                  <a:pt x="73266" y="124298"/>
                </a:lnTo>
                <a:lnTo>
                  <a:pt x="64076" y="134099"/>
                </a:lnTo>
                <a:lnTo>
                  <a:pt x="55626" y="146288"/>
                </a:lnTo>
                <a:lnTo>
                  <a:pt x="53206" y="156059"/>
                </a:lnTo>
                <a:lnTo>
                  <a:pt x="53351" y="163594"/>
                </a:lnTo>
                <a:lnTo>
                  <a:pt x="52595" y="169075"/>
                </a:lnTo>
                <a:lnTo>
                  <a:pt x="49898" y="175260"/>
                </a:lnTo>
                <a:lnTo>
                  <a:pt x="46448" y="184219"/>
                </a:lnTo>
                <a:lnTo>
                  <a:pt x="42351" y="194731"/>
                </a:lnTo>
                <a:lnTo>
                  <a:pt x="37711" y="205574"/>
                </a:lnTo>
                <a:lnTo>
                  <a:pt x="32982" y="214506"/>
                </a:lnTo>
                <a:lnTo>
                  <a:pt x="28813" y="221303"/>
                </a:lnTo>
                <a:lnTo>
                  <a:pt x="25593" y="227777"/>
                </a:lnTo>
                <a:lnTo>
                  <a:pt x="23628" y="236130"/>
                </a:lnTo>
                <a:lnTo>
                  <a:pt x="21942" y="243723"/>
                </a:lnTo>
                <a:lnTo>
                  <a:pt x="18673" y="249697"/>
                </a:lnTo>
                <a:lnTo>
                  <a:pt x="13357" y="255343"/>
                </a:lnTo>
                <a:lnTo>
                  <a:pt x="5440" y="262343"/>
                </a:lnTo>
                <a:lnTo>
                  <a:pt x="26" y="272232"/>
                </a:lnTo>
                <a:lnTo>
                  <a:pt x="24704" y="300765"/>
                </a:lnTo>
                <a:lnTo>
                  <a:pt x="37625" y="297551"/>
                </a:lnTo>
                <a:lnTo>
                  <a:pt x="50055" y="292598"/>
                </a:lnTo>
                <a:lnTo>
                  <a:pt x="59212" y="287782"/>
                </a:lnTo>
                <a:lnTo>
                  <a:pt x="66504" y="285383"/>
                </a:lnTo>
                <a:lnTo>
                  <a:pt x="74868" y="285224"/>
                </a:lnTo>
                <a:lnTo>
                  <a:pt x="86260" y="285224"/>
                </a:lnTo>
                <a:lnTo>
                  <a:pt x="92714" y="284467"/>
                </a:lnTo>
                <a:lnTo>
                  <a:pt x="101045" y="281890"/>
                </a:lnTo>
                <a:lnTo>
                  <a:pt x="109024" y="279665"/>
                </a:lnTo>
                <a:lnTo>
                  <a:pt x="117074" y="278875"/>
                </a:lnTo>
                <a:lnTo>
                  <a:pt x="144291" y="278875"/>
                </a:lnTo>
                <a:lnTo>
                  <a:pt x="145314" y="278617"/>
                </a:lnTo>
                <a:lnTo>
                  <a:pt x="155288" y="276250"/>
                </a:lnTo>
                <a:lnTo>
                  <a:pt x="195597" y="276250"/>
                </a:lnTo>
                <a:lnTo>
                  <a:pt x="199725" y="275453"/>
                </a:lnTo>
                <a:lnTo>
                  <a:pt x="209224" y="274078"/>
                </a:lnTo>
                <a:lnTo>
                  <a:pt x="215224" y="272232"/>
                </a:lnTo>
                <a:lnTo>
                  <a:pt x="220343" y="268843"/>
                </a:lnTo>
                <a:lnTo>
                  <a:pt x="226205" y="266706"/>
                </a:lnTo>
                <a:lnTo>
                  <a:pt x="281791" y="266706"/>
                </a:lnTo>
                <a:lnTo>
                  <a:pt x="288028" y="249478"/>
                </a:lnTo>
                <a:lnTo>
                  <a:pt x="286941" y="236130"/>
                </a:lnTo>
                <a:lnTo>
                  <a:pt x="278577" y="224445"/>
                </a:lnTo>
                <a:lnTo>
                  <a:pt x="268134" y="214386"/>
                </a:lnTo>
                <a:lnTo>
                  <a:pt x="260811" y="205917"/>
                </a:lnTo>
                <a:lnTo>
                  <a:pt x="242277" y="170324"/>
                </a:lnTo>
                <a:lnTo>
                  <a:pt x="224591" y="130911"/>
                </a:lnTo>
                <a:lnTo>
                  <a:pt x="220265" y="119756"/>
                </a:lnTo>
                <a:lnTo>
                  <a:pt x="213994" y="109250"/>
                </a:lnTo>
                <a:lnTo>
                  <a:pt x="206498" y="98884"/>
                </a:lnTo>
                <a:lnTo>
                  <a:pt x="198493" y="88150"/>
                </a:lnTo>
                <a:lnTo>
                  <a:pt x="191747" y="76675"/>
                </a:lnTo>
                <a:lnTo>
                  <a:pt x="186802" y="64269"/>
                </a:lnTo>
                <a:lnTo>
                  <a:pt x="182933" y="50904"/>
                </a:lnTo>
                <a:lnTo>
                  <a:pt x="179417" y="36550"/>
                </a:lnTo>
                <a:lnTo>
                  <a:pt x="175604" y="22690"/>
                </a:lnTo>
                <a:lnTo>
                  <a:pt x="170621" y="11583"/>
                </a:lnTo>
                <a:lnTo>
                  <a:pt x="164178" y="3823"/>
                </a:lnTo>
                <a:lnTo>
                  <a:pt x="155986" y="0"/>
                </a:lnTo>
                <a:close/>
              </a:path>
              <a:path w="288290" h="300990">
                <a:moveTo>
                  <a:pt x="86260" y="285224"/>
                </a:moveTo>
                <a:lnTo>
                  <a:pt x="74868" y="285224"/>
                </a:lnTo>
                <a:lnTo>
                  <a:pt x="83779" y="285515"/>
                </a:lnTo>
                <a:lnTo>
                  <a:pt x="86260" y="285224"/>
                </a:lnTo>
                <a:close/>
              </a:path>
              <a:path w="288290" h="300990">
                <a:moveTo>
                  <a:pt x="144291" y="278875"/>
                </a:moveTo>
                <a:lnTo>
                  <a:pt x="117074" y="278875"/>
                </a:lnTo>
                <a:lnTo>
                  <a:pt x="125620" y="280606"/>
                </a:lnTo>
                <a:lnTo>
                  <a:pt x="135108" y="281191"/>
                </a:lnTo>
                <a:lnTo>
                  <a:pt x="144291" y="278875"/>
                </a:lnTo>
                <a:close/>
              </a:path>
              <a:path w="288290" h="300990">
                <a:moveTo>
                  <a:pt x="195597" y="276250"/>
                </a:moveTo>
                <a:lnTo>
                  <a:pt x="155288" y="276250"/>
                </a:lnTo>
                <a:lnTo>
                  <a:pt x="164076" y="277456"/>
                </a:lnTo>
                <a:lnTo>
                  <a:pt x="174254" y="279268"/>
                </a:lnTo>
                <a:lnTo>
                  <a:pt x="187102" y="277891"/>
                </a:lnTo>
                <a:lnTo>
                  <a:pt x="195597" y="276250"/>
                </a:lnTo>
                <a:close/>
              </a:path>
              <a:path w="288290" h="300990">
                <a:moveTo>
                  <a:pt x="281791" y="266706"/>
                </a:moveTo>
                <a:lnTo>
                  <a:pt x="226205" y="266706"/>
                </a:lnTo>
                <a:lnTo>
                  <a:pt x="234434" y="268617"/>
                </a:lnTo>
                <a:lnTo>
                  <a:pt x="242548" y="272414"/>
                </a:lnTo>
                <a:lnTo>
                  <a:pt x="248183" y="274588"/>
                </a:lnTo>
                <a:lnTo>
                  <a:pt x="253706" y="275716"/>
                </a:lnTo>
                <a:lnTo>
                  <a:pt x="261485" y="276377"/>
                </a:lnTo>
                <a:lnTo>
                  <a:pt x="269725" y="276966"/>
                </a:lnTo>
                <a:lnTo>
                  <a:pt x="276042" y="274943"/>
                </a:lnTo>
                <a:lnTo>
                  <a:pt x="281716" y="266913"/>
                </a:lnTo>
                <a:lnTo>
                  <a:pt x="281791" y="266706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15900" y="15621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5800" y="15748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1738" y="2015938"/>
            <a:ext cx="4010608" cy="33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99300" y="9652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390" dirty="0"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53900" y="8763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900" y="34417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15900" y="4140200"/>
            <a:ext cx="1714500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2668" y="2323204"/>
            <a:ext cx="3900804" cy="2362200"/>
          </a:xfrm>
          <a:custGeom>
            <a:avLst/>
            <a:gdLst/>
            <a:ahLst/>
            <a:cxnLst/>
            <a:rect l="l" t="t" r="r" b="b"/>
            <a:pathLst>
              <a:path w="3900804" h="2362200">
                <a:moveTo>
                  <a:pt x="3765881" y="2235200"/>
                </a:moveTo>
                <a:lnTo>
                  <a:pt x="3753620" y="2235200"/>
                </a:lnTo>
                <a:lnTo>
                  <a:pt x="3737118" y="2247900"/>
                </a:lnTo>
                <a:lnTo>
                  <a:pt x="3730428" y="2273300"/>
                </a:lnTo>
                <a:lnTo>
                  <a:pt x="3741002" y="2286000"/>
                </a:lnTo>
                <a:lnTo>
                  <a:pt x="3770901" y="2311400"/>
                </a:lnTo>
                <a:lnTo>
                  <a:pt x="3786595" y="2324100"/>
                </a:lnTo>
                <a:lnTo>
                  <a:pt x="3798184" y="2336800"/>
                </a:lnTo>
                <a:lnTo>
                  <a:pt x="3815767" y="2362200"/>
                </a:lnTo>
                <a:lnTo>
                  <a:pt x="3833547" y="2362200"/>
                </a:lnTo>
                <a:lnTo>
                  <a:pt x="3884271" y="2286000"/>
                </a:lnTo>
                <a:lnTo>
                  <a:pt x="3756759" y="2286000"/>
                </a:lnTo>
                <a:lnTo>
                  <a:pt x="3772666" y="2273300"/>
                </a:lnTo>
                <a:lnTo>
                  <a:pt x="3777225" y="2247900"/>
                </a:lnTo>
                <a:lnTo>
                  <a:pt x="3765881" y="2235200"/>
                </a:lnTo>
                <a:close/>
              </a:path>
              <a:path w="3900804" h="2362200">
                <a:moveTo>
                  <a:pt x="3836584" y="2358106"/>
                </a:moveTo>
                <a:lnTo>
                  <a:pt x="3833547" y="2362200"/>
                </a:lnTo>
                <a:lnTo>
                  <a:pt x="3833877" y="2362200"/>
                </a:lnTo>
                <a:lnTo>
                  <a:pt x="3836584" y="2358106"/>
                </a:lnTo>
                <a:close/>
              </a:path>
              <a:path w="3900804" h="2362200">
                <a:moveTo>
                  <a:pt x="3772485" y="2235200"/>
                </a:moveTo>
                <a:lnTo>
                  <a:pt x="3765881" y="2235200"/>
                </a:lnTo>
                <a:lnTo>
                  <a:pt x="3777225" y="2247900"/>
                </a:lnTo>
                <a:lnTo>
                  <a:pt x="3772666" y="2273300"/>
                </a:lnTo>
                <a:lnTo>
                  <a:pt x="3756759" y="2286000"/>
                </a:lnTo>
                <a:lnTo>
                  <a:pt x="3884271" y="2286000"/>
                </a:lnTo>
                <a:lnTo>
                  <a:pt x="3842805" y="2349500"/>
                </a:lnTo>
                <a:lnTo>
                  <a:pt x="3842970" y="2349500"/>
                </a:lnTo>
                <a:lnTo>
                  <a:pt x="3836584" y="2358106"/>
                </a:lnTo>
                <a:lnTo>
                  <a:pt x="3833877" y="2362200"/>
                </a:lnTo>
                <a:lnTo>
                  <a:pt x="3878141" y="2362200"/>
                </a:lnTo>
                <a:lnTo>
                  <a:pt x="3892704" y="2349500"/>
                </a:lnTo>
                <a:lnTo>
                  <a:pt x="3900429" y="2324100"/>
                </a:lnTo>
                <a:lnTo>
                  <a:pt x="3899081" y="2298700"/>
                </a:lnTo>
                <a:lnTo>
                  <a:pt x="3887991" y="2286000"/>
                </a:lnTo>
                <a:lnTo>
                  <a:pt x="3844645" y="2260600"/>
                </a:lnTo>
                <a:lnTo>
                  <a:pt x="3827318" y="2260600"/>
                </a:lnTo>
                <a:lnTo>
                  <a:pt x="3806076" y="2247900"/>
                </a:lnTo>
                <a:lnTo>
                  <a:pt x="3772485" y="2235200"/>
                </a:lnTo>
                <a:close/>
              </a:path>
              <a:path w="3900804" h="2362200">
                <a:moveTo>
                  <a:pt x="2570629" y="1524000"/>
                </a:moveTo>
                <a:lnTo>
                  <a:pt x="2550382" y="1524000"/>
                </a:lnTo>
                <a:lnTo>
                  <a:pt x="2532894" y="1536700"/>
                </a:lnTo>
                <a:lnTo>
                  <a:pt x="2527034" y="1549400"/>
                </a:lnTo>
                <a:lnTo>
                  <a:pt x="2538693" y="1574800"/>
                </a:lnTo>
                <a:lnTo>
                  <a:pt x="2563049" y="1587500"/>
                </a:lnTo>
                <a:lnTo>
                  <a:pt x="2594492" y="1600200"/>
                </a:lnTo>
                <a:lnTo>
                  <a:pt x="2626881" y="1625600"/>
                </a:lnTo>
                <a:lnTo>
                  <a:pt x="2654073" y="1638300"/>
                </a:lnTo>
                <a:lnTo>
                  <a:pt x="2670709" y="1651000"/>
                </a:lnTo>
                <a:lnTo>
                  <a:pt x="2692297" y="1663700"/>
                </a:lnTo>
                <a:lnTo>
                  <a:pt x="2714927" y="1676400"/>
                </a:lnTo>
                <a:lnTo>
                  <a:pt x="2734692" y="1689100"/>
                </a:lnTo>
                <a:lnTo>
                  <a:pt x="2777961" y="1701800"/>
                </a:lnTo>
                <a:lnTo>
                  <a:pt x="2806636" y="1727200"/>
                </a:lnTo>
                <a:lnTo>
                  <a:pt x="2827984" y="1739900"/>
                </a:lnTo>
                <a:lnTo>
                  <a:pt x="2849272" y="1765300"/>
                </a:lnTo>
                <a:lnTo>
                  <a:pt x="2875330" y="1778000"/>
                </a:lnTo>
                <a:lnTo>
                  <a:pt x="2932668" y="1803400"/>
                </a:lnTo>
                <a:lnTo>
                  <a:pt x="2957184" y="1816100"/>
                </a:lnTo>
                <a:lnTo>
                  <a:pt x="3000784" y="1841500"/>
                </a:lnTo>
                <a:lnTo>
                  <a:pt x="3020683" y="1854200"/>
                </a:lnTo>
                <a:lnTo>
                  <a:pt x="3036965" y="1866900"/>
                </a:lnTo>
                <a:lnTo>
                  <a:pt x="3050338" y="1879600"/>
                </a:lnTo>
                <a:lnTo>
                  <a:pt x="3151278" y="1879600"/>
                </a:lnTo>
                <a:lnTo>
                  <a:pt x="3136108" y="1892300"/>
                </a:lnTo>
                <a:lnTo>
                  <a:pt x="3130034" y="1917700"/>
                </a:lnTo>
                <a:lnTo>
                  <a:pt x="3139162" y="1930400"/>
                </a:lnTo>
                <a:lnTo>
                  <a:pt x="3155859" y="1943100"/>
                </a:lnTo>
                <a:lnTo>
                  <a:pt x="3169431" y="1943100"/>
                </a:lnTo>
                <a:lnTo>
                  <a:pt x="3181162" y="1955800"/>
                </a:lnTo>
                <a:lnTo>
                  <a:pt x="3192337" y="1955800"/>
                </a:lnTo>
                <a:lnTo>
                  <a:pt x="3207506" y="1968500"/>
                </a:lnTo>
                <a:lnTo>
                  <a:pt x="3227600" y="1981200"/>
                </a:lnTo>
                <a:lnTo>
                  <a:pt x="3248678" y="1993900"/>
                </a:lnTo>
                <a:lnTo>
                  <a:pt x="3266797" y="1993900"/>
                </a:lnTo>
                <a:lnTo>
                  <a:pt x="3294824" y="2019300"/>
                </a:lnTo>
                <a:lnTo>
                  <a:pt x="3310218" y="2032000"/>
                </a:lnTo>
                <a:lnTo>
                  <a:pt x="3329509" y="2032000"/>
                </a:lnTo>
                <a:lnTo>
                  <a:pt x="3347753" y="2044700"/>
                </a:lnTo>
                <a:lnTo>
                  <a:pt x="3367559" y="2057400"/>
                </a:lnTo>
                <a:lnTo>
                  <a:pt x="3389488" y="2082800"/>
                </a:lnTo>
                <a:lnTo>
                  <a:pt x="3442506" y="2108200"/>
                </a:lnTo>
                <a:lnTo>
                  <a:pt x="3472089" y="2120900"/>
                </a:lnTo>
                <a:lnTo>
                  <a:pt x="3498029" y="2146300"/>
                </a:lnTo>
                <a:lnTo>
                  <a:pt x="3515501" y="2159000"/>
                </a:lnTo>
                <a:lnTo>
                  <a:pt x="3536621" y="2171700"/>
                </a:lnTo>
                <a:lnTo>
                  <a:pt x="3569344" y="2184400"/>
                </a:lnTo>
                <a:lnTo>
                  <a:pt x="3602632" y="2209800"/>
                </a:lnTo>
                <a:lnTo>
                  <a:pt x="3625445" y="2209800"/>
                </a:lnTo>
                <a:lnTo>
                  <a:pt x="3645553" y="2222500"/>
                </a:lnTo>
                <a:lnTo>
                  <a:pt x="3674345" y="2247900"/>
                </a:lnTo>
                <a:lnTo>
                  <a:pt x="3705839" y="2273300"/>
                </a:lnTo>
                <a:lnTo>
                  <a:pt x="3734055" y="2286000"/>
                </a:lnTo>
                <a:lnTo>
                  <a:pt x="3741002" y="2286000"/>
                </a:lnTo>
                <a:lnTo>
                  <a:pt x="3730428" y="2273300"/>
                </a:lnTo>
                <a:lnTo>
                  <a:pt x="3737118" y="2247900"/>
                </a:lnTo>
                <a:lnTo>
                  <a:pt x="3753620" y="2235200"/>
                </a:lnTo>
                <a:lnTo>
                  <a:pt x="3765881" y="2235200"/>
                </a:lnTo>
                <a:lnTo>
                  <a:pt x="3723590" y="2209800"/>
                </a:lnTo>
                <a:lnTo>
                  <a:pt x="3704206" y="2197100"/>
                </a:lnTo>
                <a:lnTo>
                  <a:pt x="3687891" y="2184400"/>
                </a:lnTo>
                <a:lnTo>
                  <a:pt x="3668079" y="2171700"/>
                </a:lnTo>
                <a:lnTo>
                  <a:pt x="3654529" y="2171700"/>
                </a:lnTo>
                <a:lnTo>
                  <a:pt x="3643773" y="2159000"/>
                </a:lnTo>
                <a:lnTo>
                  <a:pt x="3632341" y="2159000"/>
                </a:lnTo>
                <a:lnTo>
                  <a:pt x="3615439" y="2146300"/>
                </a:lnTo>
                <a:lnTo>
                  <a:pt x="3593420" y="2146300"/>
                </a:lnTo>
                <a:lnTo>
                  <a:pt x="3570771" y="2133600"/>
                </a:lnTo>
                <a:lnTo>
                  <a:pt x="3551975" y="2120900"/>
                </a:lnTo>
                <a:lnTo>
                  <a:pt x="3535796" y="2108200"/>
                </a:lnTo>
                <a:lnTo>
                  <a:pt x="3514399" y="2095500"/>
                </a:lnTo>
                <a:lnTo>
                  <a:pt x="3492436" y="2082800"/>
                </a:lnTo>
                <a:lnTo>
                  <a:pt x="3474556" y="2070100"/>
                </a:lnTo>
                <a:lnTo>
                  <a:pt x="3459480" y="2057400"/>
                </a:lnTo>
                <a:lnTo>
                  <a:pt x="3439269" y="2044700"/>
                </a:lnTo>
                <a:lnTo>
                  <a:pt x="3417278" y="2032000"/>
                </a:lnTo>
                <a:lnTo>
                  <a:pt x="3376294" y="2006600"/>
                </a:lnTo>
                <a:lnTo>
                  <a:pt x="3330708" y="1981200"/>
                </a:lnTo>
                <a:lnTo>
                  <a:pt x="3311094" y="1968500"/>
                </a:lnTo>
                <a:lnTo>
                  <a:pt x="3272218" y="1943100"/>
                </a:lnTo>
                <a:lnTo>
                  <a:pt x="3253125" y="1930400"/>
                </a:lnTo>
                <a:lnTo>
                  <a:pt x="3153188" y="1930400"/>
                </a:lnTo>
                <a:lnTo>
                  <a:pt x="3169961" y="1917700"/>
                </a:lnTo>
                <a:lnTo>
                  <a:pt x="3176306" y="1892300"/>
                </a:lnTo>
                <a:lnTo>
                  <a:pt x="3165552" y="1879600"/>
                </a:lnTo>
                <a:lnTo>
                  <a:pt x="3152094" y="1866900"/>
                </a:lnTo>
                <a:lnTo>
                  <a:pt x="3138530" y="1866900"/>
                </a:lnTo>
                <a:lnTo>
                  <a:pt x="3124990" y="1854200"/>
                </a:lnTo>
                <a:lnTo>
                  <a:pt x="3111603" y="1841500"/>
                </a:lnTo>
                <a:lnTo>
                  <a:pt x="3099461" y="1841500"/>
                </a:lnTo>
                <a:lnTo>
                  <a:pt x="3086952" y="1828800"/>
                </a:lnTo>
                <a:lnTo>
                  <a:pt x="3073377" y="1816100"/>
                </a:lnTo>
                <a:lnTo>
                  <a:pt x="3058034" y="1816100"/>
                </a:lnTo>
                <a:lnTo>
                  <a:pt x="3044045" y="1803400"/>
                </a:lnTo>
                <a:lnTo>
                  <a:pt x="3032596" y="1803400"/>
                </a:lnTo>
                <a:lnTo>
                  <a:pt x="3020433" y="1790700"/>
                </a:lnTo>
                <a:lnTo>
                  <a:pt x="3004301" y="1778000"/>
                </a:lnTo>
                <a:lnTo>
                  <a:pt x="2992292" y="1765300"/>
                </a:lnTo>
                <a:lnTo>
                  <a:pt x="2978513" y="1765300"/>
                </a:lnTo>
                <a:lnTo>
                  <a:pt x="2960734" y="1752600"/>
                </a:lnTo>
                <a:lnTo>
                  <a:pt x="2936724" y="1739900"/>
                </a:lnTo>
                <a:lnTo>
                  <a:pt x="2916801" y="1727200"/>
                </a:lnTo>
                <a:lnTo>
                  <a:pt x="2899548" y="1714500"/>
                </a:lnTo>
                <a:lnTo>
                  <a:pt x="2870906" y="1714500"/>
                </a:lnTo>
                <a:lnTo>
                  <a:pt x="2854876" y="1701800"/>
                </a:lnTo>
                <a:lnTo>
                  <a:pt x="2831430" y="1689100"/>
                </a:lnTo>
                <a:lnTo>
                  <a:pt x="2802269" y="1676400"/>
                </a:lnTo>
                <a:lnTo>
                  <a:pt x="2781859" y="1663700"/>
                </a:lnTo>
                <a:lnTo>
                  <a:pt x="2768254" y="1651000"/>
                </a:lnTo>
                <a:lnTo>
                  <a:pt x="2757279" y="1638300"/>
                </a:lnTo>
                <a:lnTo>
                  <a:pt x="2744763" y="1625600"/>
                </a:lnTo>
                <a:lnTo>
                  <a:pt x="2726055" y="1612900"/>
                </a:lnTo>
                <a:lnTo>
                  <a:pt x="2703177" y="1600200"/>
                </a:lnTo>
                <a:lnTo>
                  <a:pt x="2681595" y="1600200"/>
                </a:lnTo>
                <a:lnTo>
                  <a:pt x="2666773" y="1587500"/>
                </a:lnTo>
                <a:lnTo>
                  <a:pt x="2651328" y="1574800"/>
                </a:lnTo>
                <a:lnTo>
                  <a:pt x="2555840" y="1574800"/>
                </a:lnTo>
                <a:lnTo>
                  <a:pt x="2571747" y="1562100"/>
                </a:lnTo>
                <a:lnTo>
                  <a:pt x="2576302" y="1536700"/>
                </a:lnTo>
                <a:lnTo>
                  <a:pt x="2570629" y="1524000"/>
                </a:lnTo>
                <a:close/>
              </a:path>
              <a:path w="3900804" h="2362200">
                <a:moveTo>
                  <a:pt x="3151278" y="1879600"/>
                </a:moveTo>
                <a:lnTo>
                  <a:pt x="3063051" y="1879600"/>
                </a:lnTo>
                <a:lnTo>
                  <a:pt x="3075516" y="1892300"/>
                </a:lnTo>
                <a:lnTo>
                  <a:pt x="3088146" y="1892300"/>
                </a:lnTo>
                <a:lnTo>
                  <a:pt x="3099995" y="1905000"/>
                </a:lnTo>
                <a:lnTo>
                  <a:pt x="3110679" y="1905000"/>
                </a:lnTo>
                <a:lnTo>
                  <a:pt x="3121225" y="1917700"/>
                </a:lnTo>
                <a:lnTo>
                  <a:pt x="3132659" y="1930400"/>
                </a:lnTo>
                <a:lnTo>
                  <a:pt x="3139162" y="1930400"/>
                </a:lnTo>
                <a:lnTo>
                  <a:pt x="3130034" y="1917700"/>
                </a:lnTo>
                <a:lnTo>
                  <a:pt x="3136108" y="1892300"/>
                </a:lnTo>
                <a:lnTo>
                  <a:pt x="3151278" y="1879600"/>
                </a:lnTo>
                <a:close/>
              </a:path>
              <a:path w="3900804" h="2362200">
                <a:moveTo>
                  <a:pt x="3169439" y="1879600"/>
                </a:moveTo>
                <a:lnTo>
                  <a:pt x="3165552" y="1879600"/>
                </a:lnTo>
                <a:lnTo>
                  <a:pt x="3176306" y="1892300"/>
                </a:lnTo>
                <a:lnTo>
                  <a:pt x="3169961" y="1917700"/>
                </a:lnTo>
                <a:lnTo>
                  <a:pt x="3153188" y="1930400"/>
                </a:lnTo>
                <a:lnTo>
                  <a:pt x="3253125" y="1930400"/>
                </a:lnTo>
                <a:lnTo>
                  <a:pt x="3235237" y="1917700"/>
                </a:lnTo>
                <a:lnTo>
                  <a:pt x="3218759" y="1905000"/>
                </a:lnTo>
                <a:lnTo>
                  <a:pt x="3202729" y="1892300"/>
                </a:lnTo>
                <a:lnTo>
                  <a:pt x="3186503" y="1892300"/>
                </a:lnTo>
                <a:lnTo>
                  <a:pt x="3169439" y="1879600"/>
                </a:lnTo>
                <a:close/>
              </a:path>
              <a:path w="3900804" h="2362200">
                <a:moveTo>
                  <a:pt x="1964628" y="1155700"/>
                </a:moveTo>
                <a:lnTo>
                  <a:pt x="1950353" y="1155700"/>
                </a:lnTo>
                <a:lnTo>
                  <a:pt x="1935184" y="1181100"/>
                </a:lnTo>
                <a:lnTo>
                  <a:pt x="1929114" y="1193800"/>
                </a:lnTo>
                <a:lnTo>
                  <a:pt x="1938250" y="1219200"/>
                </a:lnTo>
                <a:lnTo>
                  <a:pt x="1954945" y="1219200"/>
                </a:lnTo>
                <a:lnTo>
                  <a:pt x="1968514" y="1231900"/>
                </a:lnTo>
                <a:lnTo>
                  <a:pt x="1980244" y="1231900"/>
                </a:lnTo>
                <a:lnTo>
                  <a:pt x="1991425" y="1244600"/>
                </a:lnTo>
                <a:lnTo>
                  <a:pt x="2006588" y="1257300"/>
                </a:lnTo>
                <a:lnTo>
                  <a:pt x="2026682" y="1270000"/>
                </a:lnTo>
                <a:lnTo>
                  <a:pt x="2047759" y="1270000"/>
                </a:lnTo>
                <a:lnTo>
                  <a:pt x="2065872" y="1282700"/>
                </a:lnTo>
                <a:lnTo>
                  <a:pt x="2093901" y="1308100"/>
                </a:lnTo>
                <a:lnTo>
                  <a:pt x="2109299" y="1308100"/>
                </a:lnTo>
                <a:lnTo>
                  <a:pt x="2128597" y="1320800"/>
                </a:lnTo>
                <a:lnTo>
                  <a:pt x="2146834" y="1333500"/>
                </a:lnTo>
                <a:lnTo>
                  <a:pt x="2166637" y="1346200"/>
                </a:lnTo>
                <a:lnTo>
                  <a:pt x="2188569" y="1358900"/>
                </a:lnTo>
                <a:lnTo>
                  <a:pt x="2241592" y="1384300"/>
                </a:lnTo>
                <a:lnTo>
                  <a:pt x="2271172" y="1409700"/>
                </a:lnTo>
                <a:lnTo>
                  <a:pt x="2297112" y="1422400"/>
                </a:lnTo>
                <a:lnTo>
                  <a:pt x="2314589" y="1435100"/>
                </a:lnTo>
                <a:lnTo>
                  <a:pt x="2335707" y="1447800"/>
                </a:lnTo>
                <a:lnTo>
                  <a:pt x="2368427" y="1473200"/>
                </a:lnTo>
                <a:lnTo>
                  <a:pt x="2401714" y="1485900"/>
                </a:lnTo>
                <a:lnTo>
                  <a:pt x="2424533" y="1498600"/>
                </a:lnTo>
                <a:lnTo>
                  <a:pt x="2444634" y="1511300"/>
                </a:lnTo>
                <a:lnTo>
                  <a:pt x="2473422" y="1536700"/>
                </a:lnTo>
                <a:lnTo>
                  <a:pt x="2504914" y="1549400"/>
                </a:lnTo>
                <a:lnTo>
                  <a:pt x="2533131" y="1574800"/>
                </a:lnTo>
                <a:lnTo>
                  <a:pt x="2538693" y="1574800"/>
                </a:lnTo>
                <a:lnTo>
                  <a:pt x="2527034" y="1549400"/>
                </a:lnTo>
                <a:lnTo>
                  <a:pt x="2532894" y="1536700"/>
                </a:lnTo>
                <a:lnTo>
                  <a:pt x="2550382" y="1524000"/>
                </a:lnTo>
                <a:lnTo>
                  <a:pt x="2570629" y="1524000"/>
                </a:lnTo>
                <a:lnTo>
                  <a:pt x="2564957" y="1511300"/>
                </a:lnTo>
                <a:lnTo>
                  <a:pt x="2543700" y="1498600"/>
                </a:lnTo>
                <a:lnTo>
                  <a:pt x="2522671" y="1498600"/>
                </a:lnTo>
                <a:lnTo>
                  <a:pt x="2503287" y="1485900"/>
                </a:lnTo>
                <a:lnTo>
                  <a:pt x="2486966" y="1473200"/>
                </a:lnTo>
                <a:lnTo>
                  <a:pt x="2467155" y="1460500"/>
                </a:lnTo>
                <a:lnTo>
                  <a:pt x="2453605" y="1447800"/>
                </a:lnTo>
                <a:lnTo>
                  <a:pt x="2442848" y="1447800"/>
                </a:lnTo>
                <a:lnTo>
                  <a:pt x="2431416" y="1435100"/>
                </a:lnTo>
                <a:lnTo>
                  <a:pt x="2414520" y="1435100"/>
                </a:lnTo>
                <a:lnTo>
                  <a:pt x="2392502" y="1422400"/>
                </a:lnTo>
                <a:lnTo>
                  <a:pt x="2369853" y="1409700"/>
                </a:lnTo>
                <a:lnTo>
                  <a:pt x="2351063" y="1397000"/>
                </a:lnTo>
                <a:lnTo>
                  <a:pt x="2334878" y="1384300"/>
                </a:lnTo>
                <a:lnTo>
                  <a:pt x="2313481" y="1371600"/>
                </a:lnTo>
                <a:lnTo>
                  <a:pt x="2291517" y="1358900"/>
                </a:lnTo>
                <a:lnTo>
                  <a:pt x="2273631" y="1346200"/>
                </a:lnTo>
                <a:lnTo>
                  <a:pt x="2258555" y="1346200"/>
                </a:lnTo>
                <a:lnTo>
                  <a:pt x="2238345" y="1333500"/>
                </a:lnTo>
                <a:lnTo>
                  <a:pt x="2216353" y="1308100"/>
                </a:lnTo>
                <a:lnTo>
                  <a:pt x="2175371" y="1282700"/>
                </a:lnTo>
                <a:lnTo>
                  <a:pt x="2129789" y="1257300"/>
                </a:lnTo>
                <a:lnTo>
                  <a:pt x="2110170" y="1244600"/>
                </a:lnTo>
                <a:lnTo>
                  <a:pt x="2090863" y="1244600"/>
                </a:lnTo>
                <a:lnTo>
                  <a:pt x="2071298" y="1231900"/>
                </a:lnTo>
                <a:lnTo>
                  <a:pt x="2052205" y="1219200"/>
                </a:lnTo>
                <a:lnTo>
                  <a:pt x="2034313" y="1206500"/>
                </a:lnTo>
                <a:lnTo>
                  <a:pt x="1952264" y="1206500"/>
                </a:lnTo>
                <a:lnTo>
                  <a:pt x="1969036" y="1193800"/>
                </a:lnTo>
                <a:lnTo>
                  <a:pt x="1975381" y="1181100"/>
                </a:lnTo>
                <a:lnTo>
                  <a:pt x="1964628" y="1155700"/>
                </a:lnTo>
                <a:close/>
              </a:path>
              <a:path w="3900804" h="2362200">
                <a:moveTo>
                  <a:pt x="2573605" y="1524000"/>
                </a:moveTo>
                <a:lnTo>
                  <a:pt x="2570629" y="1524000"/>
                </a:lnTo>
                <a:lnTo>
                  <a:pt x="2576302" y="1536700"/>
                </a:lnTo>
                <a:lnTo>
                  <a:pt x="2571747" y="1562100"/>
                </a:lnTo>
                <a:lnTo>
                  <a:pt x="2555840" y="1574800"/>
                </a:lnTo>
                <a:lnTo>
                  <a:pt x="2651328" y="1574800"/>
                </a:lnTo>
                <a:lnTo>
                  <a:pt x="2627442" y="1562100"/>
                </a:lnTo>
                <a:lnTo>
                  <a:pt x="2599930" y="1536700"/>
                </a:lnTo>
                <a:lnTo>
                  <a:pt x="2573605" y="1524000"/>
                </a:lnTo>
                <a:close/>
              </a:path>
              <a:path w="3900804" h="2362200">
                <a:moveTo>
                  <a:pt x="1950353" y="1155700"/>
                </a:moveTo>
                <a:lnTo>
                  <a:pt x="1849424" y="1155700"/>
                </a:lnTo>
                <a:lnTo>
                  <a:pt x="1862132" y="1168400"/>
                </a:lnTo>
                <a:lnTo>
                  <a:pt x="1874594" y="1168400"/>
                </a:lnTo>
                <a:lnTo>
                  <a:pt x="1887221" y="1181100"/>
                </a:lnTo>
                <a:lnTo>
                  <a:pt x="1899070" y="1181100"/>
                </a:lnTo>
                <a:lnTo>
                  <a:pt x="1909754" y="1193800"/>
                </a:lnTo>
                <a:lnTo>
                  <a:pt x="1920300" y="1206500"/>
                </a:lnTo>
                <a:lnTo>
                  <a:pt x="1933682" y="1206500"/>
                </a:lnTo>
                <a:lnTo>
                  <a:pt x="1929114" y="1193800"/>
                </a:lnTo>
                <a:lnTo>
                  <a:pt x="1935184" y="1181100"/>
                </a:lnTo>
                <a:lnTo>
                  <a:pt x="1950353" y="1155700"/>
                </a:lnTo>
                <a:close/>
              </a:path>
              <a:path w="3900804" h="2362200">
                <a:moveTo>
                  <a:pt x="1968514" y="1155700"/>
                </a:moveTo>
                <a:lnTo>
                  <a:pt x="1964628" y="1155700"/>
                </a:lnTo>
                <a:lnTo>
                  <a:pt x="1975381" y="1181100"/>
                </a:lnTo>
                <a:lnTo>
                  <a:pt x="1969036" y="1193800"/>
                </a:lnTo>
                <a:lnTo>
                  <a:pt x="1952264" y="1206500"/>
                </a:lnTo>
                <a:lnTo>
                  <a:pt x="2034313" y="1206500"/>
                </a:lnTo>
                <a:lnTo>
                  <a:pt x="2017842" y="1193800"/>
                </a:lnTo>
                <a:lnTo>
                  <a:pt x="1985585" y="1168400"/>
                </a:lnTo>
                <a:lnTo>
                  <a:pt x="1968514" y="1155700"/>
                </a:lnTo>
                <a:close/>
              </a:path>
              <a:path w="3900804" h="2362200">
                <a:moveTo>
                  <a:pt x="1364032" y="800100"/>
                </a:moveTo>
                <a:lnTo>
                  <a:pt x="1349468" y="800100"/>
                </a:lnTo>
                <a:lnTo>
                  <a:pt x="1331977" y="812800"/>
                </a:lnTo>
                <a:lnTo>
                  <a:pt x="1326116" y="838200"/>
                </a:lnTo>
                <a:lnTo>
                  <a:pt x="1337781" y="850900"/>
                </a:lnTo>
                <a:lnTo>
                  <a:pt x="1362135" y="876300"/>
                </a:lnTo>
                <a:lnTo>
                  <a:pt x="1393575" y="889000"/>
                </a:lnTo>
                <a:lnTo>
                  <a:pt x="1425964" y="901700"/>
                </a:lnTo>
                <a:lnTo>
                  <a:pt x="1453161" y="914400"/>
                </a:lnTo>
                <a:lnTo>
                  <a:pt x="1469790" y="927100"/>
                </a:lnTo>
                <a:lnTo>
                  <a:pt x="1491373" y="939800"/>
                </a:lnTo>
                <a:lnTo>
                  <a:pt x="1514002" y="952500"/>
                </a:lnTo>
                <a:lnTo>
                  <a:pt x="1533768" y="965200"/>
                </a:lnTo>
                <a:lnTo>
                  <a:pt x="1577036" y="990600"/>
                </a:lnTo>
                <a:lnTo>
                  <a:pt x="1605711" y="1003300"/>
                </a:lnTo>
                <a:lnTo>
                  <a:pt x="1627060" y="1028700"/>
                </a:lnTo>
                <a:lnTo>
                  <a:pt x="1648347" y="1041400"/>
                </a:lnTo>
                <a:lnTo>
                  <a:pt x="1674413" y="1054100"/>
                </a:lnTo>
                <a:lnTo>
                  <a:pt x="1703341" y="1079500"/>
                </a:lnTo>
                <a:lnTo>
                  <a:pt x="1756259" y="1104900"/>
                </a:lnTo>
                <a:lnTo>
                  <a:pt x="1799866" y="1130300"/>
                </a:lnTo>
                <a:lnTo>
                  <a:pt x="1836053" y="1155700"/>
                </a:lnTo>
                <a:lnTo>
                  <a:pt x="1951169" y="1155700"/>
                </a:lnTo>
                <a:lnTo>
                  <a:pt x="1937607" y="1143000"/>
                </a:lnTo>
                <a:lnTo>
                  <a:pt x="1924071" y="1143000"/>
                </a:lnTo>
                <a:lnTo>
                  <a:pt x="1910691" y="1130300"/>
                </a:lnTo>
                <a:lnTo>
                  <a:pt x="1898542" y="1117600"/>
                </a:lnTo>
                <a:lnTo>
                  <a:pt x="1886029" y="1117600"/>
                </a:lnTo>
                <a:lnTo>
                  <a:pt x="1872452" y="1104900"/>
                </a:lnTo>
                <a:lnTo>
                  <a:pt x="1857110" y="1092200"/>
                </a:lnTo>
                <a:lnTo>
                  <a:pt x="1843122" y="1092200"/>
                </a:lnTo>
                <a:lnTo>
                  <a:pt x="1831676" y="1079500"/>
                </a:lnTo>
                <a:lnTo>
                  <a:pt x="1819514" y="1079500"/>
                </a:lnTo>
                <a:lnTo>
                  <a:pt x="1803376" y="1066800"/>
                </a:lnTo>
                <a:lnTo>
                  <a:pt x="1791367" y="1054100"/>
                </a:lnTo>
                <a:lnTo>
                  <a:pt x="1777590" y="1041400"/>
                </a:lnTo>
                <a:lnTo>
                  <a:pt x="1759815" y="1041400"/>
                </a:lnTo>
                <a:lnTo>
                  <a:pt x="1735812" y="1028700"/>
                </a:lnTo>
                <a:lnTo>
                  <a:pt x="1715884" y="1016000"/>
                </a:lnTo>
                <a:lnTo>
                  <a:pt x="1698629" y="1003300"/>
                </a:lnTo>
                <a:lnTo>
                  <a:pt x="1685238" y="1003300"/>
                </a:lnTo>
                <a:lnTo>
                  <a:pt x="1676897" y="990600"/>
                </a:lnTo>
                <a:lnTo>
                  <a:pt x="1653952" y="990600"/>
                </a:lnTo>
                <a:lnTo>
                  <a:pt x="1630510" y="977900"/>
                </a:lnTo>
                <a:lnTo>
                  <a:pt x="1601357" y="952500"/>
                </a:lnTo>
                <a:lnTo>
                  <a:pt x="1580940" y="939800"/>
                </a:lnTo>
                <a:lnTo>
                  <a:pt x="1567332" y="927100"/>
                </a:lnTo>
                <a:lnTo>
                  <a:pt x="1556360" y="927100"/>
                </a:lnTo>
                <a:lnTo>
                  <a:pt x="1543851" y="914400"/>
                </a:lnTo>
                <a:lnTo>
                  <a:pt x="1525141" y="901700"/>
                </a:lnTo>
                <a:lnTo>
                  <a:pt x="1502260" y="889000"/>
                </a:lnTo>
                <a:lnTo>
                  <a:pt x="1480677" y="876300"/>
                </a:lnTo>
                <a:lnTo>
                  <a:pt x="1465861" y="876300"/>
                </a:lnTo>
                <a:lnTo>
                  <a:pt x="1450414" y="863600"/>
                </a:lnTo>
                <a:lnTo>
                  <a:pt x="1438470" y="850900"/>
                </a:lnTo>
                <a:lnTo>
                  <a:pt x="1354922" y="850900"/>
                </a:lnTo>
                <a:lnTo>
                  <a:pt x="1370828" y="838200"/>
                </a:lnTo>
                <a:lnTo>
                  <a:pt x="1375383" y="812800"/>
                </a:lnTo>
                <a:lnTo>
                  <a:pt x="1364032" y="800100"/>
                </a:lnTo>
                <a:close/>
              </a:path>
              <a:path w="3900804" h="2362200">
                <a:moveTo>
                  <a:pt x="764783" y="444500"/>
                </a:moveTo>
                <a:lnTo>
                  <a:pt x="749441" y="444500"/>
                </a:lnTo>
                <a:lnTo>
                  <a:pt x="734271" y="457200"/>
                </a:lnTo>
                <a:lnTo>
                  <a:pt x="728197" y="482600"/>
                </a:lnTo>
                <a:lnTo>
                  <a:pt x="737325" y="495300"/>
                </a:lnTo>
                <a:lnTo>
                  <a:pt x="754021" y="508000"/>
                </a:lnTo>
                <a:lnTo>
                  <a:pt x="767589" y="508000"/>
                </a:lnTo>
                <a:lnTo>
                  <a:pt x="779320" y="520700"/>
                </a:lnTo>
                <a:lnTo>
                  <a:pt x="790500" y="533400"/>
                </a:lnTo>
                <a:lnTo>
                  <a:pt x="805663" y="533400"/>
                </a:lnTo>
                <a:lnTo>
                  <a:pt x="825757" y="546100"/>
                </a:lnTo>
                <a:lnTo>
                  <a:pt x="846834" y="558800"/>
                </a:lnTo>
                <a:lnTo>
                  <a:pt x="864947" y="571500"/>
                </a:lnTo>
                <a:lnTo>
                  <a:pt x="892981" y="584200"/>
                </a:lnTo>
                <a:lnTo>
                  <a:pt x="908380" y="596900"/>
                </a:lnTo>
                <a:lnTo>
                  <a:pt x="927673" y="609600"/>
                </a:lnTo>
                <a:lnTo>
                  <a:pt x="945909" y="622300"/>
                </a:lnTo>
                <a:lnTo>
                  <a:pt x="965712" y="635000"/>
                </a:lnTo>
                <a:lnTo>
                  <a:pt x="987645" y="647700"/>
                </a:lnTo>
                <a:lnTo>
                  <a:pt x="1040668" y="673100"/>
                </a:lnTo>
                <a:lnTo>
                  <a:pt x="1070248" y="698500"/>
                </a:lnTo>
                <a:lnTo>
                  <a:pt x="1096187" y="711200"/>
                </a:lnTo>
                <a:lnTo>
                  <a:pt x="1113664" y="723900"/>
                </a:lnTo>
                <a:lnTo>
                  <a:pt x="1134783" y="736600"/>
                </a:lnTo>
                <a:lnTo>
                  <a:pt x="1167503" y="749300"/>
                </a:lnTo>
                <a:lnTo>
                  <a:pt x="1200789" y="774700"/>
                </a:lnTo>
                <a:lnTo>
                  <a:pt x="1223608" y="787400"/>
                </a:lnTo>
                <a:lnTo>
                  <a:pt x="1243715" y="800100"/>
                </a:lnTo>
                <a:lnTo>
                  <a:pt x="1272503" y="812800"/>
                </a:lnTo>
                <a:lnTo>
                  <a:pt x="1303997" y="838200"/>
                </a:lnTo>
                <a:lnTo>
                  <a:pt x="1332219" y="850900"/>
                </a:lnTo>
                <a:lnTo>
                  <a:pt x="1337781" y="850900"/>
                </a:lnTo>
                <a:lnTo>
                  <a:pt x="1326116" y="838200"/>
                </a:lnTo>
                <a:lnTo>
                  <a:pt x="1331977" y="812800"/>
                </a:lnTo>
                <a:lnTo>
                  <a:pt x="1349468" y="800100"/>
                </a:lnTo>
                <a:lnTo>
                  <a:pt x="1364032" y="800100"/>
                </a:lnTo>
                <a:lnTo>
                  <a:pt x="1321747" y="774700"/>
                </a:lnTo>
                <a:lnTo>
                  <a:pt x="1302367" y="762000"/>
                </a:lnTo>
                <a:lnTo>
                  <a:pt x="1286054" y="762000"/>
                </a:lnTo>
                <a:lnTo>
                  <a:pt x="1266241" y="749300"/>
                </a:lnTo>
                <a:lnTo>
                  <a:pt x="1252686" y="736600"/>
                </a:lnTo>
                <a:lnTo>
                  <a:pt x="1241925" y="723900"/>
                </a:lnTo>
                <a:lnTo>
                  <a:pt x="1213595" y="723900"/>
                </a:lnTo>
                <a:lnTo>
                  <a:pt x="1191577" y="711200"/>
                </a:lnTo>
                <a:lnTo>
                  <a:pt x="1168929" y="698500"/>
                </a:lnTo>
                <a:lnTo>
                  <a:pt x="1150139" y="685800"/>
                </a:lnTo>
                <a:lnTo>
                  <a:pt x="1133959" y="673100"/>
                </a:lnTo>
                <a:lnTo>
                  <a:pt x="1112563" y="660400"/>
                </a:lnTo>
                <a:lnTo>
                  <a:pt x="1090599" y="647700"/>
                </a:lnTo>
                <a:lnTo>
                  <a:pt x="1072719" y="635000"/>
                </a:lnTo>
                <a:lnTo>
                  <a:pt x="1057641" y="622300"/>
                </a:lnTo>
                <a:lnTo>
                  <a:pt x="1037426" y="609600"/>
                </a:lnTo>
                <a:lnTo>
                  <a:pt x="1015430" y="596900"/>
                </a:lnTo>
                <a:lnTo>
                  <a:pt x="974451" y="571500"/>
                </a:lnTo>
                <a:lnTo>
                  <a:pt x="928866" y="546100"/>
                </a:lnTo>
                <a:lnTo>
                  <a:pt x="909245" y="533400"/>
                </a:lnTo>
                <a:lnTo>
                  <a:pt x="870380" y="508000"/>
                </a:lnTo>
                <a:lnTo>
                  <a:pt x="851288" y="495300"/>
                </a:lnTo>
                <a:lnTo>
                  <a:pt x="754597" y="495300"/>
                </a:lnTo>
                <a:lnTo>
                  <a:pt x="771236" y="482600"/>
                </a:lnTo>
                <a:lnTo>
                  <a:pt x="776789" y="457200"/>
                </a:lnTo>
                <a:lnTo>
                  <a:pt x="764783" y="444500"/>
                </a:lnTo>
                <a:close/>
              </a:path>
              <a:path w="3900804" h="2362200">
                <a:moveTo>
                  <a:pt x="1372693" y="800100"/>
                </a:moveTo>
                <a:lnTo>
                  <a:pt x="1364032" y="800100"/>
                </a:lnTo>
                <a:lnTo>
                  <a:pt x="1375383" y="812800"/>
                </a:lnTo>
                <a:lnTo>
                  <a:pt x="1370828" y="838200"/>
                </a:lnTo>
                <a:lnTo>
                  <a:pt x="1354922" y="850900"/>
                </a:lnTo>
                <a:lnTo>
                  <a:pt x="1438470" y="850900"/>
                </a:lnTo>
                <a:lnTo>
                  <a:pt x="1426526" y="838200"/>
                </a:lnTo>
                <a:lnTo>
                  <a:pt x="1399013" y="825500"/>
                </a:lnTo>
                <a:lnTo>
                  <a:pt x="1372693" y="800100"/>
                </a:lnTo>
                <a:close/>
              </a:path>
              <a:path w="3900804" h="2362200">
                <a:moveTo>
                  <a:pt x="164047" y="88900"/>
                </a:moveTo>
                <a:lnTo>
                  <a:pt x="149244" y="88900"/>
                </a:lnTo>
                <a:lnTo>
                  <a:pt x="132446" y="101600"/>
                </a:lnTo>
                <a:lnTo>
                  <a:pt x="125874" y="127000"/>
                </a:lnTo>
                <a:lnTo>
                  <a:pt x="135028" y="139700"/>
                </a:lnTo>
                <a:lnTo>
                  <a:pt x="156576" y="152400"/>
                </a:lnTo>
                <a:lnTo>
                  <a:pt x="172180" y="165100"/>
                </a:lnTo>
                <a:lnTo>
                  <a:pt x="196140" y="165100"/>
                </a:lnTo>
                <a:lnTo>
                  <a:pt x="212756" y="177800"/>
                </a:lnTo>
                <a:lnTo>
                  <a:pt x="234500" y="190500"/>
                </a:lnTo>
                <a:lnTo>
                  <a:pt x="256369" y="215900"/>
                </a:lnTo>
                <a:lnTo>
                  <a:pt x="273356" y="215900"/>
                </a:lnTo>
                <a:lnTo>
                  <a:pt x="298827" y="228600"/>
                </a:lnTo>
                <a:lnTo>
                  <a:pt x="341514" y="254000"/>
                </a:lnTo>
                <a:lnTo>
                  <a:pt x="389378" y="292100"/>
                </a:lnTo>
                <a:lnTo>
                  <a:pt x="430379" y="317500"/>
                </a:lnTo>
                <a:lnTo>
                  <a:pt x="448448" y="317500"/>
                </a:lnTo>
                <a:lnTo>
                  <a:pt x="468241" y="330200"/>
                </a:lnTo>
                <a:lnTo>
                  <a:pt x="488458" y="342900"/>
                </a:lnTo>
                <a:lnTo>
                  <a:pt x="507798" y="355600"/>
                </a:lnTo>
                <a:lnTo>
                  <a:pt x="528581" y="368300"/>
                </a:lnTo>
                <a:lnTo>
                  <a:pt x="552216" y="393700"/>
                </a:lnTo>
                <a:lnTo>
                  <a:pt x="576014" y="406400"/>
                </a:lnTo>
                <a:lnTo>
                  <a:pt x="597282" y="419100"/>
                </a:lnTo>
                <a:lnTo>
                  <a:pt x="615016" y="419100"/>
                </a:lnTo>
                <a:lnTo>
                  <a:pt x="630826" y="431800"/>
                </a:lnTo>
                <a:lnTo>
                  <a:pt x="646088" y="444500"/>
                </a:lnTo>
                <a:lnTo>
                  <a:pt x="662179" y="457200"/>
                </a:lnTo>
                <a:lnTo>
                  <a:pt x="679018" y="469900"/>
                </a:lnTo>
                <a:lnTo>
                  <a:pt x="695964" y="469900"/>
                </a:lnTo>
                <a:lnTo>
                  <a:pt x="713811" y="482600"/>
                </a:lnTo>
                <a:lnTo>
                  <a:pt x="733350" y="495300"/>
                </a:lnTo>
                <a:lnTo>
                  <a:pt x="737325" y="495300"/>
                </a:lnTo>
                <a:lnTo>
                  <a:pt x="728197" y="482600"/>
                </a:lnTo>
                <a:lnTo>
                  <a:pt x="734271" y="457200"/>
                </a:lnTo>
                <a:lnTo>
                  <a:pt x="749441" y="444500"/>
                </a:lnTo>
                <a:lnTo>
                  <a:pt x="764783" y="444500"/>
                </a:lnTo>
                <a:lnTo>
                  <a:pt x="750544" y="431800"/>
                </a:lnTo>
                <a:lnTo>
                  <a:pt x="735869" y="431800"/>
                </a:lnTo>
                <a:lnTo>
                  <a:pt x="720011" y="419100"/>
                </a:lnTo>
                <a:lnTo>
                  <a:pt x="702222" y="406400"/>
                </a:lnTo>
                <a:lnTo>
                  <a:pt x="682945" y="393700"/>
                </a:lnTo>
                <a:lnTo>
                  <a:pt x="663759" y="393700"/>
                </a:lnTo>
                <a:lnTo>
                  <a:pt x="645485" y="381000"/>
                </a:lnTo>
                <a:lnTo>
                  <a:pt x="628943" y="381000"/>
                </a:lnTo>
                <a:lnTo>
                  <a:pt x="611603" y="368300"/>
                </a:lnTo>
                <a:lnTo>
                  <a:pt x="591653" y="355600"/>
                </a:lnTo>
                <a:lnTo>
                  <a:pt x="571365" y="342900"/>
                </a:lnTo>
                <a:lnTo>
                  <a:pt x="553010" y="330200"/>
                </a:lnTo>
                <a:lnTo>
                  <a:pt x="538372" y="317500"/>
                </a:lnTo>
                <a:lnTo>
                  <a:pt x="525288" y="304800"/>
                </a:lnTo>
                <a:lnTo>
                  <a:pt x="509853" y="304800"/>
                </a:lnTo>
                <a:lnTo>
                  <a:pt x="488164" y="292100"/>
                </a:lnTo>
                <a:lnTo>
                  <a:pt x="457409" y="266700"/>
                </a:lnTo>
                <a:lnTo>
                  <a:pt x="422697" y="241300"/>
                </a:lnTo>
                <a:lnTo>
                  <a:pt x="391636" y="215900"/>
                </a:lnTo>
                <a:lnTo>
                  <a:pt x="371832" y="203200"/>
                </a:lnTo>
                <a:lnTo>
                  <a:pt x="353882" y="190500"/>
                </a:lnTo>
                <a:lnTo>
                  <a:pt x="328238" y="190500"/>
                </a:lnTo>
                <a:lnTo>
                  <a:pt x="302057" y="177800"/>
                </a:lnTo>
                <a:lnTo>
                  <a:pt x="282500" y="165100"/>
                </a:lnTo>
                <a:lnTo>
                  <a:pt x="261630" y="152400"/>
                </a:lnTo>
                <a:lnTo>
                  <a:pt x="246508" y="139700"/>
                </a:lnTo>
                <a:lnTo>
                  <a:pt x="152746" y="139700"/>
                </a:lnTo>
                <a:lnTo>
                  <a:pt x="168118" y="127000"/>
                </a:lnTo>
                <a:lnTo>
                  <a:pt x="173774" y="101600"/>
                </a:lnTo>
                <a:lnTo>
                  <a:pt x="164047" y="88900"/>
                </a:lnTo>
                <a:close/>
              </a:path>
              <a:path w="3900804" h="2362200">
                <a:moveTo>
                  <a:pt x="767602" y="444500"/>
                </a:moveTo>
                <a:lnTo>
                  <a:pt x="764783" y="444500"/>
                </a:lnTo>
                <a:lnTo>
                  <a:pt x="776789" y="457200"/>
                </a:lnTo>
                <a:lnTo>
                  <a:pt x="771236" y="482600"/>
                </a:lnTo>
                <a:lnTo>
                  <a:pt x="754597" y="495300"/>
                </a:lnTo>
                <a:lnTo>
                  <a:pt x="851288" y="495300"/>
                </a:lnTo>
                <a:lnTo>
                  <a:pt x="833401" y="482600"/>
                </a:lnTo>
                <a:lnTo>
                  <a:pt x="816922" y="469900"/>
                </a:lnTo>
                <a:lnTo>
                  <a:pt x="800892" y="469900"/>
                </a:lnTo>
                <a:lnTo>
                  <a:pt x="784666" y="457200"/>
                </a:lnTo>
                <a:lnTo>
                  <a:pt x="767602" y="444500"/>
                </a:lnTo>
                <a:close/>
              </a:path>
              <a:path w="3900804" h="2362200">
                <a:moveTo>
                  <a:pt x="59947" y="0"/>
                </a:moveTo>
                <a:lnTo>
                  <a:pt x="37546" y="12700"/>
                </a:lnTo>
                <a:lnTo>
                  <a:pt x="18063" y="12700"/>
                </a:lnTo>
                <a:lnTo>
                  <a:pt x="3951" y="38100"/>
                </a:lnTo>
                <a:lnTo>
                  <a:pt x="6410" y="76200"/>
                </a:lnTo>
                <a:lnTo>
                  <a:pt x="56425" y="114300"/>
                </a:lnTo>
                <a:lnTo>
                  <a:pt x="96854" y="114300"/>
                </a:lnTo>
                <a:lnTo>
                  <a:pt x="133326" y="139700"/>
                </a:lnTo>
                <a:lnTo>
                  <a:pt x="135028" y="139700"/>
                </a:lnTo>
                <a:lnTo>
                  <a:pt x="125874" y="127000"/>
                </a:lnTo>
                <a:lnTo>
                  <a:pt x="132446" y="101600"/>
                </a:lnTo>
                <a:lnTo>
                  <a:pt x="149244" y="88900"/>
                </a:lnTo>
                <a:lnTo>
                  <a:pt x="164047" y="88900"/>
                </a:lnTo>
                <a:lnTo>
                  <a:pt x="126193" y="63500"/>
                </a:lnTo>
                <a:lnTo>
                  <a:pt x="108521" y="38100"/>
                </a:lnTo>
                <a:lnTo>
                  <a:pt x="98305" y="25400"/>
                </a:lnTo>
                <a:lnTo>
                  <a:pt x="82818" y="12700"/>
                </a:lnTo>
                <a:lnTo>
                  <a:pt x="59947" y="0"/>
                </a:lnTo>
                <a:close/>
              </a:path>
              <a:path w="3900804" h="2362200">
                <a:moveTo>
                  <a:pt x="170765" y="88900"/>
                </a:moveTo>
                <a:lnTo>
                  <a:pt x="164047" y="88900"/>
                </a:lnTo>
                <a:lnTo>
                  <a:pt x="173774" y="101600"/>
                </a:lnTo>
                <a:lnTo>
                  <a:pt x="168118" y="127000"/>
                </a:lnTo>
                <a:lnTo>
                  <a:pt x="152746" y="139700"/>
                </a:lnTo>
                <a:lnTo>
                  <a:pt x="246508" y="139700"/>
                </a:lnTo>
                <a:lnTo>
                  <a:pt x="231386" y="127000"/>
                </a:lnTo>
                <a:lnTo>
                  <a:pt x="198765" y="101600"/>
                </a:lnTo>
                <a:lnTo>
                  <a:pt x="170765" y="88900"/>
                </a:lnTo>
                <a:close/>
              </a:path>
            </a:pathLst>
          </a:custGeom>
          <a:solidFill>
            <a:srgbClr val="000000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47237" y="4470831"/>
            <a:ext cx="289560" cy="293370"/>
          </a:xfrm>
          <a:custGeom>
            <a:avLst/>
            <a:gdLst/>
            <a:ahLst/>
            <a:cxnLst/>
            <a:rect l="l" t="t" r="r" b="b"/>
            <a:pathLst>
              <a:path w="289559" h="293370">
                <a:moveTo>
                  <a:pt x="171304" y="0"/>
                </a:moveTo>
                <a:lnTo>
                  <a:pt x="162312" y="942"/>
                </a:lnTo>
                <a:lnTo>
                  <a:pt x="154000" y="7210"/>
                </a:lnTo>
                <a:lnTo>
                  <a:pt x="147222" y="17445"/>
                </a:lnTo>
                <a:lnTo>
                  <a:pt x="142831" y="30289"/>
                </a:lnTo>
                <a:lnTo>
                  <a:pt x="138578" y="42445"/>
                </a:lnTo>
                <a:lnTo>
                  <a:pt x="132782" y="52112"/>
                </a:lnTo>
                <a:lnTo>
                  <a:pt x="126914" y="60548"/>
                </a:lnTo>
                <a:lnTo>
                  <a:pt x="122447" y="69011"/>
                </a:lnTo>
                <a:lnTo>
                  <a:pt x="118817" y="76054"/>
                </a:lnTo>
                <a:lnTo>
                  <a:pt x="114268" y="81297"/>
                </a:lnTo>
                <a:lnTo>
                  <a:pt x="107881" y="87776"/>
                </a:lnTo>
                <a:lnTo>
                  <a:pt x="98736" y="98526"/>
                </a:lnTo>
                <a:lnTo>
                  <a:pt x="86636" y="114120"/>
                </a:lnTo>
                <a:lnTo>
                  <a:pt x="81663" y="119416"/>
                </a:lnTo>
                <a:lnTo>
                  <a:pt x="71927" y="128676"/>
                </a:lnTo>
                <a:lnTo>
                  <a:pt x="62807" y="140368"/>
                </a:lnTo>
                <a:lnTo>
                  <a:pt x="59842" y="149987"/>
                </a:lnTo>
                <a:lnTo>
                  <a:pt x="59564" y="157519"/>
                </a:lnTo>
                <a:lnTo>
                  <a:pt x="58503" y="162953"/>
                </a:lnTo>
                <a:lnTo>
                  <a:pt x="55452" y="168971"/>
                </a:lnTo>
                <a:lnTo>
                  <a:pt x="51500" y="177717"/>
                </a:lnTo>
                <a:lnTo>
                  <a:pt x="46817" y="187978"/>
                </a:lnTo>
                <a:lnTo>
                  <a:pt x="41574" y="198539"/>
                </a:lnTo>
                <a:lnTo>
                  <a:pt x="36342" y="207187"/>
                </a:lnTo>
                <a:lnTo>
                  <a:pt x="31793" y="213739"/>
                </a:lnTo>
                <a:lnTo>
                  <a:pt x="28213" y="220022"/>
                </a:lnTo>
                <a:lnTo>
                  <a:pt x="25889" y="227863"/>
                </a:lnTo>
                <a:lnTo>
                  <a:pt x="23662" y="235734"/>
                </a:lnTo>
                <a:lnTo>
                  <a:pt x="20057" y="241512"/>
                </a:lnTo>
                <a:lnTo>
                  <a:pt x="14427" y="246847"/>
                </a:lnTo>
                <a:lnTo>
                  <a:pt x="6128" y="253390"/>
                </a:lnTo>
                <a:lnTo>
                  <a:pt x="0" y="263217"/>
                </a:lnTo>
                <a:lnTo>
                  <a:pt x="23184" y="292843"/>
                </a:lnTo>
                <a:lnTo>
                  <a:pt x="36270" y="290366"/>
                </a:lnTo>
                <a:lnTo>
                  <a:pt x="48963" y="286127"/>
                </a:lnTo>
                <a:lnTo>
                  <a:pt x="58376" y="281838"/>
                </a:lnTo>
                <a:lnTo>
                  <a:pt x="65795" y="279853"/>
                </a:lnTo>
                <a:lnTo>
                  <a:pt x="94287" y="279853"/>
                </a:lnTo>
                <a:lnTo>
                  <a:pt x="100477" y="278318"/>
                </a:lnTo>
                <a:lnTo>
                  <a:pt x="108568" y="276553"/>
                </a:lnTo>
                <a:lnTo>
                  <a:pt x="116651" y="276224"/>
                </a:lnTo>
                <a:lnTo>
                  <a:pt x="152379" y="276224"/>
                </a:lnTo>
                <a:lnTo>
                  <a:pt x="154953" y="275766"/>
                </a:lnTo>
                <a:lnTo>
                  <a:pt x="212530" y="275766"/>
                </a:lnTo>
                <a:lnTo>
                  <a:pt x="215013" y="275154"/>
                </a:lnTo>
                <a:lnTo>
                  <a:pt x="220317" y="272056"/>
                </a:lnTo>
                <a:lnTo>
                  <a:pt x="226291" y="270248"/>
                </a:lnTo>
                <a:lnTo>
                  <a:pt x="283137" y="270248"/>
                </a:lnTo>
                <a:lnTo>
                  <a:pt x="288982" y="256565"/>
                </a:lnTo>
                <a:lnTo>
                  <a:pt x="288659" y="243172"/>
                </a:lnTo>
                <a:lnTo>
                  <a:pt x="280975" y="231032"/>
                </a:lnTo>
                <a:lnTo>
                  <a:pt x="271119" y="220396"/>
                </a:lnTo>
                <a:lnTo>
                  <a:pt x="264281" y="211518"/>
                </a:lnTo>
                <a:lnTo>
                  <a:pt x="247801" y="174940"/>
                </a:lnTo>
                <a:lnTo>
                  <a:pt x="232378" y="134581"/>
                </a:lnTo>
                <a:lnTo>
                  <a:pt x="228685" y="123197"/>
                </a:lnTo>
                <a:lnTo>
                  <a:pt x="223018" y="112353"/>
                </a:lnTo>
                <a:lnTo>
                  <a:pt x="216123" y="101581"/>
                </a:lnTo>
                <a:lnTo>
                  <a:pt x="208744" y="90411"/>
                </a:lnTo>
                <a:lnTo>
                  <a:pt x="202661" y="78572"/>
                </a:lnTo>
                <a:lnTo>
                  <a:pt x="198426" y="65906"/>
                </a:lnTo>
                <a:lnTo>
                  <a:pt x="195275" y="52112"/>
                </a:lnTo>
                <a:lnTo>
                  <a:pt x="192615" y="37820"/>
                </a:lnTo>
                <a:lnTo>
                  <a:pt x="189599" y="23761"/>
                </a:lnTo>
                <a:lnTo>
                  <a:pt x="185255" y="12390"/>
                </a:lnTo>
                <a:lnTo>
                  <a:pt x="179263" y="4278"/>
                </a:lnTo>
                <a:lnTo>
                  <a:pt x="171304" y="0"/>
                </a:lnTo>
                <a:close/>
              </a:path>
              <a:path w="289559" h="293370">
                <a:moveTo>
                  <a:pt x="283137" y="270248"/>
                </a:moveTo>
                <a:lnTo>
                  <a:pt x="226291" y="270248"/>
                </a:lnTo>
                <a:lnTo>
                  <a:pt x="234398" y="272618"/>
                </a:lnTo>
                <a:lnTo>
                  <a:pt x="242287" y="276872"/>
                </a:lnTo>
                <a:lnTo>
                  <a:pt x="247791" y="279366"/>
                </a:lnTo>
                <a:lnTo>
                  <a:pt x="253241" y="280810"/>
                </a:lnTo>
                <a:lnTo>
                  <a:pt x="260966" y="281914"/>
                </a:lnTo>
                <a:lnTo>
                  <a:pt x="269162" y="282963"/>
                </a:lnTo>
                <a:lnTo>
                  <a:pt x="275584" y="281303"/>
                </a:lnTo>
                <a:lnTo>
                  <a:pt x="281701" y="273611"/>
                </a:lnTo>
                <a:lnTo>
                  <a:pt x="283137" y="270248"/>
                </a:lnTo>
                <a:close/>
              </a:path>
              <a:path w="289559" h="293370">
                <a:moveTo>
                  <a:pt x="94287" y="279853"/>
                </a:moveTo>
                <a:lnTo>
                  <a:pt x="65795" y="279853"/>
                </a:lnTo>
                <a:lnTo>
                  <a:pt x="74154" y="280169"/>
                </a:lnTo>
                <a:lnTo>
                  <a:pt x="83034" y="280965"/>
                </a:lnTo>
                <a:lnTo>
                  <a:pt x="92018" y="280415"/>
                </a:lnTo>
                <a:lnTo>
                  <a:pt x="94287" y="279853"/>
                </a:lnTo>
                <a:close/>
              </a:path>
              <a:path w="289559" h="293370">
                <a:moveTo>
                  <a:pt x="212530" y="275766"/>
                </a:moveTo>
                <a:lnTo>
                  <a:pt x="154953" y="275766"/>
                </a:lnTo>
                <a:lnTo>
                  <a:pt x="163757" y="277492"/>
                </a:lnTo>
                <a:lnTo>
                  <a:pt x="173755" y="279853"/>
                </a:lnTo>
                <a:lnTo>
                  <a:pt x="186619" y="279211"/>
                </a:lnTo>
                <a:lnTo>
                  <a:pt x="199358" y="277492"/>
                </a:lnTo>
                <a:lnTo>
                  <a:pt x="208921" y="276656"/>
                </a:lnTo>
                <a:lnTo>
                  <a:pt x="212530" y="275766"/>
                </a:lnTo>
                <a:close/>
              </a:path>
              <a:path w="289559" h="293370">
                <a:moveTo>
                  <a:pt x="152379" y="276224"/>
                </a:moveTo>
                <a:lnTo>
                  <a:pt x="116651" y="276224"/>
                </a:lnTo>
                <a:lnTo>
                  <a:pt x="125089" y="278434"/>
                </a:lnTo>
                <a:lnTo>
                  <a:pt x="134523" y="279552"/>
                </a:lnTo>
                <a:lnTo>
                  <a:pt x="144859" y="277561"/>
                </a:lnTo>
                <a:lnTo>
                  <a:pt x="152379" y="276224"/>
                </a:lnTo>
                <a:close/>
              </a:path>
            </a:pathLst>
          </a:custGeom>
          <a:solidFill>
            <a:srgbClr val="000000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5800" y="43434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9800" y="3733800"/>
            <a:ext cx="728599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1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5" dirty="0">
                <a:latin typeface="Noto Sans"/>
                <a:cs typeface="Noto Sans"/>
              </a:rPr>
              <a:t> </a:t>
            </a:r>
            <a:r>
              <a:rPr sz="2600" spc="185" dirty="0">
                <a:latin typeface="Noto Sans"/>
                <a:cs typeface="Noto Sans"/>
              </a:rPr>
              <a:t>B</a:t>
            </a:r>
            <a:endParaRPr sz="2600" dirty="0">
              <a:latin typeface="Noto Sans"/>
              <a:cs typeface="Noto Sans"/>
            </a:endParaRPr>
          </a:p>
          <a:p>
            <a:pPr marR="3038475" algn="ctr">
              <a:lnSpc>
                <a:spcPts val="3410"/>
              </a:lnSpc>
            </a:pP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229" dirty="0">
                <a:latin typeface="Noto Sans"/>
                <a:cs typeface="Noto Sans"/>
              </a:rPr>
              <a:t>B </a:t>
            </a:r>
            <a:r>
              <a:rPr sz="3200" spc="75" dirty="0">
                <a:latin typeface="Noto Sans"/>
                <a:cs typeface="Noto Sans"/>
              </a:rPr>
              <a:t>is </a:t>
            </a:r>
            <a:r>
              <a:rPr sz="3200" spc="60" dirty="0">
                <a:latin typeface="Noto Sans"/>
                <a:cs typeface="Noto Sans"/>
              </a:rPr>
              <a:t>“similar”</a:t>
            </a:r>
            <a:r>
              <a:rPr sz="3200" spc="70" dirty="0">
                <a:latin typeface="Noto Sans"/>
                <a:cs typeface="Noto Sans"/>
              </a:rPr>
              <a:t> </a:t>
            </a:r>
            <a:r>
              <a:rPr sz="3200" spc="135" dirty="0">
                <a:latin typeface="Noto Sans"/>
                <a:cs typeface="Noto Sans"/>
              </a:rPr>
              <a:t>to</a:t>
            </a:r>
            <a:endParaRPr sz="3200" dirty="0">
              <a:latin typeface="Noto Sans"/>
              <a:cs typeface="Noto Sans"/>
            </a:endParaRPr>
          </a:p>
          <a:p>
            <a:pPr marR="3040380" algn="ctr">
              <a:lnSpc>
                <a:spcPts val="3820"/>
              </a:lnSpc>
            </a:pPr>
            <a:r>
              <a:rPr sz="3200" spc="65" dirty="0">
                <a:latin typeface="Noto Sans"/>
                <a:cs typeface="Noto Sans"/>
              </a:rPr>
              <a:t>User</a:t>
            </a:r>
            <a:r>
              <a:rPr sz="3200" spc="114" dirty="0">
                <a:latin typeface="Noto Sans"/>
                <a:cs typeface="Noto Sans"/>
              </a:rPr>
              <a:t> </a:t>
            </a:r>
            <a:r>
              <a:rPr sz="3200" spc="480" dirty="0">
                <a:latin typeface="Noto Sans"/>
                <a:cs typeface="Noto Sans"/>
              </a:rPr>
              <a:t>A</a:t>
            </a:r>
            <a:endParaRPr sz="3200" dirty="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22500" y="2691157"/>
            <a:ext cx="3877310" cy="2070100"/>
          </a:xfrm>
          <a:custGeom>
            <a:avLst/>
            <a:gdLst/>
            <a:ahLst/>
            <a:cxnLst/>
            <a:rect l="l" t="t" r="r" b="b"/>
            <a:pathLst>
              <a:path w="3877309" h="2070100">
                <a:moveTo>
                  <a:pt x="139140" y="1943100"/>
                </a:moveTo>
                <a:lnTo>
                  <a:pt x="132625" y="1943100"/>
                </a:lnTo>
                <a:lnTo>
                  <a:pt x="90689" y="1968500"/>
                </a:lnTo>
                <a:lnTo>
                  <a:pt x="49195" y="1968500"/>
                </a:lnTo>
                <a:lnTo>
                  <a:pt x="11378" y="1993900"/>
                </a:lnTo>
                <a:lnTo>
                  <a:pt x="1013" y="2019300"/>
                </a:lnTo>
                <a:lnTo>
                  <a:pt x="0" y="2032000"/>
                </a:lnTo>
                <a:lnTo>
                  <a:pt x="9105" y="2057400"/>
                </a:lnTo>
                <a:lnTo>
                  <a:pt x="25111" y="2070100"/>
                </a:lnTo>
                <a:lnTo>
                  <a:pt x="77812" y="2070100"/>
                </a:lnTo>
                <a:lnTo>
                  <a:pt x="98026" y="2057400"/>
                </a:lnTo>
                <a:lnTo>
                  <a:pt x="110416" y="2032000"/>
                </a:lnTo>
                <a:lnTo>
                  <a:pt x="127697" y="2019300"/>
                </a:lnTo>
                <a:lnTo>
                  <a:pt x="162584" y="2006600"/>
                </a:lnTo>
                <a:lnTo>
                  <a:pt x="167781" y="1993900"/>
                </a:lnTo>
                <a:lnTo>
                  <a:pt x="145864" y="1993900"/>
                </a:lnTo>
                <a:lnTo>
                  <a:pt x="131493" y="1981200"/>
                </a:lnTo>
                <a:lnTo>
                  <a:pt x="127273" y="1955800"/>
                </a:lnTo>
                <a:lnTo>
                  <a:pt x="139140" y="1943100"/>
                </a:lnTo>
                <a:close/>
              </a:path>
              <a:path w="3877309" h="2070100">
                <a:moveTo>
                  <a:pt x="706986" y="1714500"/>
                </a:moveTo>
                <a:lnTo>
                  <a:pt x="587793" y="1714500"/>
                </a:lnTo>
                <a:lnTo>
                  <a:pt x="544785" y="1739900"/>
                </a:lnTo>
                <a:lnTo>
                  <a:pt x="525969" y="1752600"/>
                </a:lnTo>
                <a:lnTo>
                  <a:pt x="511082" y="1752600"/>
                </a:lnTo>
                <a:lnTo>
                  <a:pt x="497704" y="1765300"/>
                </a:lnTo>
                <a:lnTo>
                  <a:pt x="482952" y="1765300"/>
                </a:lnTo>
                <a:lnTo>
                  <a:pt x="463943" y="1778000"/>
                </a:lnTo>
                <a:lnTo>
                  <a:pt x="433526" y="1803400"/>
                </a:lnTo>
                <a:lnTo>
                  <a:pt x="394440" y="1816100"/>
                </a:lnTo>
                <a:lnTo>
                  <a:pt x="358038" y="1828800"/>
                </a:lnTo>
                <a:lnTo>
                  <a:pt x="335673" y="1841500"/>
                </a:lnTo>
                <a:lnTo>
                  <a:pt x="319668" y="1841500"/>
                </a:lnTo>
                <a:lnTo>
                  <a:pt x="298297" y="1866900"/>
                </a:lnTo>
                <a:lnTo>
                  <a:pt x="276630" y="1879600"/>
                </a:lnTo>
                <a:lnTo>
                  <a:pt x="259739" y="1892300"/>
                </a:lnTo>
                <a:lnTo>
                  <a:pt x="238033" y="1905000"/>
                </a:lnTo>
                <a:lnTo>
                  <a:pt x="204626" y="1917700"/>
                </a:lnTo>
                <a:lnTo>
                  <a:pt x="168626" y="1930400"/>
                </a:lnTo>
                <a:lnTo>
                  <a:pt x="139140" y="1943100"/>
                </a:lnTo>
                <a:lnTo>
                  <a:pt x="127273" y="1955800"/>
                </a:lnTo>
                <a:lnTo>
                  <a:pt x="131493" y="1981200"/>
                </a:lnTo>
                <a:lnTo>
                  <a:pt x="145864" y="1993900"/>
                </a:lnTo>
                <a:lnTo>
                  <a:pt x="167781" y="1993900"/>
                </a:lnTo>
                <a:lnTo>
                  <a:pt x="172978" y="1981200"/>
                </a:lnTo>
                <a:lnTo>
                  <a:pt x="167640" y="1968500"/>
                </a:lnTo>
                <a:lnTo>
                  <a:pt x="152285" y="1943100"/>
                </a:lnTo>
                <a:lnTo>
                  <a:pt x="261044" y="1943100"/>
                </a:lnTo>
                <a:lnTo>
                  <a:pt x="282952" y="1930400"/>
                </a:lnTo>
                <a:lnTo>
                  <a:pt x="297687" y="1930400"/>
                </a:lnTo>
                <a:lnTo>
                  <a:pt x="321692" y="1917700"/>
                </a:lnTo>
                <a:lnTo>
                  <a:pt x="365892" y="1892300"/>
                </a:lnTo>
                <a:lnTo>
                  <a:pt x="415284" y="1866900"/>
                </a:lnTo>
                <a:lnTo>
                  <a:pt x="454862" y="1841500"/>
                </a:lnTo>
                <a:lnTo>
                  <a:pt x="471073" y="1828800"/>
                </a:lnTo>
                <a:lnTo>
                  <a:pt x="489768" y="1828800"/>
                </a:lnTo>
                <a:lnTo>
                  <a:pt x="510101" y="1816100"/>
                </a:lnTo>
                <a:lnTo>
                  <a:pt x="531227" y="1803400"/>
                </a:lnTo>
                <a:lnTo>
                  <a:pt x="555073" y="1790700"/>
                </a:lnTo>
                <a:lnTo>
                  <a:pt x="581335" y="1790700"/>
                </a:lnTo>
                <a:lnTo>
                  <a:pt x="605854" y="1778000"/>
                </a:lnTo>
                <a:lnTo>
                  <a:pt x="624471" y="1765300"/>
                </a:lnTo>
                <a:lnTo>
                  <a:pt x="639411" y="1752600"/>
                </a:lnTo>
                <a:lnTo>
                  <a:pt x="655548" y="1739900"/>
                </a:lnTo>
                <a:lnTo>
                  <a:pt x="672569" y="1739900"/>
                </a:lnTo>
                <a:lnTo>
                  <a:pt x="690168" y="1727200"/>
                </a:lnTo>
                <a:lnTo>
                  <a:pt x="706986" y="1714500"/>
                </a:lnTo>
                <a:close/>
              </a:path>
              <a:path w="3877309" h="2070100">
                <a:moveTo>
                  <a:pt x="261044" y="1943100"/>
                </a:moveTo>
                <a:lnTo>
                  <a:pt x="152285" y="1943100"/>
                </a:lnTo>
                <a:lnTo>
                  <a:pt x="167640" y="1968500"/>
                </a:lnTo>
                <a:lnTo>
                  <a:pt x="172978" y="1981200"/>
                </a:lnTo>
                <a:lnTo>
                  <a:pt x="167781" y="1993900"/>
                </a:lnTo>
                <a:lnTo>
                  <a:pt x="185229" y="1993900"/>
                </a:lnTo>
                <a:lnTo>
                  <a:pt x="199351" y="1981200"/>
                </a:lnTo>
                <a:lnTo>
                  <a:pt x="210196" y="1968500"/>
                </a:lnTo>
                <a:lnTo>
                  <a:pt x="221144" y="1968500"/>
                </a:lnTo>
                <a:lnTo>
                  <a:pt x="238322" y="1955800"/>
                </a:lnTo>
                <a:lnTo>
                  <a:pt x="261044" y="1943100"/>
                </a:lnTo>
                <a:close/>
              </a:path>
              <a:path w="3877309" h="2070100">
                <a:moveTo>
                  <a:pt x="732052" y="1638300"/>
                </a:moveTo>
                <a:lnTo>
                  <a:pt x="715752" y="1638300"/>
                </a:lnTo>
                <a:lnTo>
                  <a:pt x="702811" y="1651000"/>
                </a:lnTo>
                <a:lnTo>
                  <a:pt x="687869" y="1663700"/>
                </a:lnTo>
                <a:lnTo>
                  <a:pt x="668629" y="1663700"/>
                </a:lnTo>
                <a:lnTo>
                  <a:pt x="649509" y="1676400"/>
                </a:lnTo>
                <a:lnTo>
                  <a:pt x="634562" y="1689100"/>
                </a:lnTo>
                <a:lnTo>
                  <a:pt x="621085" y="1701800"/>
                </a:lnTo>
                <a:lnTo>
                  <a:pt x="606373" y="1714500"/>
                </a:lnTo>
                <a:lnTo>
                  <a:pt x="722808" y="1714500"/>
                </a:lnTo>
                <a:lnTo>
                  <a:pt x="739290" y="1701800"/>
                </a:lnTo>
                <a:lnTo>
                  <a:pt x="758087" y="1689100"/>
                </a:lnTo>
                <a:lnTo>
                  <a:pt x="743693" y="1689100"/>
                </a:lnTo>
                <a:lnTo>
                  <a:pt x="729039" y="1663700"/>
                </a:lnTo>
                <a:lnTo>
                  <a:pt x="723420" y="1651000"/>
                </a:lnTo>
                <a:lnTo>
                  <a:pt x="732052" y="1638300"/>
                </a:lnTo>
                <a:close/>
              </a:path>
              <a:path w="3877309" h="2070100">
                <a:moveTo>
                  <a:pt x="1332648" y="1320800"/>
                </a:moveTo>
                <a:lnTo>
                  <a:pt x="1324063" y="1320800"/>
                </a:lnTo>
                <a:lnTo>
                  <a:pt x="1303355" y="1333500"/>
                </a:lnTo>
                <a:lnTo>
                  <a:pt x="1283413" y="1346200"/>
                </a:lnTo>
                <a:lnTo>
                  <a:pt x="1265248" y="1358900"/>
                </a:lnTo>
                <a:lnTo>
                  <a:pt x="1249869" y="1358900"/>
                </a:lnTo>
                <a:lnTo>
                  <a:pt x="1229890" y="1371600"/>
                </a:lnTo>
                <a:lnTo>
                  <a:pt x="1214916" y="1384300"/>
                </a:lnTo>
                <a:lnTo>
                  <a:pt x="1203442" y="1384300"/>
                </a:lnTo>
                <a:lnTo>
                  <a:pt x="1193964" y="1397000"/>
                </a:lnTo>
                <a:lnTo>
                  <a:pt x="1181054" y="1409700"/>
                </a:lnTo>
                <a:lnTo>
                  <a:pt x="1162397" y="1422400"/>
                </a:lnTo>
                <a:lnTo>
                  <a:pt x="1141356" y="1435100"/>
                </a:lnTo>
                <a:lnTo>
                  <a:pt x="1121295" y="1435100"/>
                </a:lnTo>
                <a:lnTo>
                  <a:pt x="1103538" y="1447800"/>
                </a:lnTo>
                <a:lnTo>
                  <a:pt x="1060005" y="1473200"/>
                </a:lnTo>
                <a:lnTo>
                  <a:pt x="1042034" y="1473200"/>
                </a:lnTo>
                <a:lnTo>
                  <a:pt x="1026388" y="1485900"/>
                </a:lnTo>
                <a:lnTo>
                  <a:pt x="1005164" y="1498600"/>
                </a:lnTo>
                <a:lnTo>
                  <a:pt x="981585" y="1511300"/>
                </a:lnTo>
                <a:lnTo>
                  <a:pt x="958874" y="1511300"/>
                </a:lnTo>
                <a:lnTo>
                  <a:pt x="915967" y="1536700"/>
                </a:lnTo>
                <a:lnTo>
                  <a:pt x="895602" y="1549400"/>
                </a:lnTo>
                <a:lnTo>
                  <a:pt x="877213" y="1562100"/>
                </a:lnTo>
                <a:lnTo>
                  <a:pt x="857865" y="1574800"/>
                </a:lnTo>
                <a:lnTo>
                  <a:pt x="837956" y="1587500"/>
                </a:lnTo>
                <a:lnTo>
                  <a:pt x="818283" y="1587500"/>
                </a:lnTo>
                <a:lnTo>
                  <a:pt x="799642" y="1600200"/>
                </a:lnTo>
                <a:lnTo>
                  <a:pt x="782346" y="1612900"/>
                </a:lnTo>
                <a:lnTo>
                  <a:pt x="765718" y="1612900"/>
                </a:lnTo>
                <a:lnTo>
                  <a:pt x="749155" y="1625600"/>
                </a:lnTo>
                <a:lnTo>
                  <a:pt x="732052" y="1638300"/>
                </a:lnTo>
                <a:lnTo>
                  <a:pt x="723420" y="1651000"/>
                </a:lnTo>
                <a:lnTo>
                  <a:pt x="729039" y="1663700"/>
                </a:lnTo>
                <a:lnTo>
                  <a:pt x="743693" y="1689100"/>
                </a:lnTo>
                <a:lnTo>
                  <a:pt x="758087" y="1689100"/>
                </a:lnTo>
                <a:lnTo>
                  <a:pt x="769763" y="1676400"/>
                </a:lnTo>
                <a:lnTo>
                  <a:pt x="765556" y="1651000"/>
                </a:lnTo>
                <a:lnTo>
                  <a:pt x="750342" y="1638300"/>
                </a:lnTo>
                <a:lnTo>
                  <a:pt x="847691" y="1638300"/>
                </a:lnTo>
                <a:lnTo>
                  <a:pt x="865370" y="1625600"/>
                </a:lnTo>
                <a:lnTo>
                  <a:pt x="882268" y="1612900"/>
                </a:lnTo>
                <a:lnTo>
                  <a:pt x="912459" y="1600200"/>
                </a:lnTo>
                <a:lnTo>
                  <a:pt x="928041" y="1600200"/>
                </a:lnTo>
                <a:lnTo>
                  <a:pt x="945793" y="1587500"/>
                </a:lnTo>
                <a:lnTo>
                  <a:pt x="963802" y="1574800"/>
                </a:lnTo>
                <a:lnTo>
                  <a:pt x="985546" y="1562100"/>
                </a:lnTo>
                <a:lnTo>
                  <a:pt x="1008978" y="1549400"/>
                </a:lnTo>
                <a:lnTo>
                  <a:pt x="1058676" y="1524000"/>
                </a:lnTo>
                <a:lnTo>
                  <a:pt x="1089580" y="1511300"/>
                </a:lnTo>
                <a:lnTo>
                  <a:pt x="1117830" y="1498600"/>
                </a:lnTo>
                <a:lnTo>
                  <a:pt x="1136497" y="1485900"/>
                </a:lnTo>
                <a:lnTo>
                  <a:pt x="1156876" y="1485900"/>
                </a:lnTo>
                <a:lnTo>
                  <a:pt x="1187970" y="1460500"/>
                </a:lnTo>
                <a:lnTo>
                  <a:pt x="1219368" y="1447800"/>
                </a:lnTo>
                <a:lnTo>
                  <a:pt x="1240662" y="1435100"/>
                </a:lnTo>
                <a:lnTo>
                  <a:pt x="1260782" y="1422400"/>
                </a:lnTo>
                <a:lnTo>
                  <a:pt x="1290933" y="1409700"/>
                </a:lnTo>
                <a:lnTo>
                  <a:pt x="1324006" y="1397000"/>
                </a:lnTo>
                <a:lnTo>
                  <a:pt x="1352892" y="1371600"/>
                </a:lnTo>
                <a:lnTo>
                  <a:pt x="1337281" y="1371600"/>
                </a:lnTo>
                <a:lnTo>
                  <a:pt x="1322371" y="1358900"/>
                </a:lnTo>
                <a:lnTo>
                  <a:pt x="1319009" y="1333500"/>
                </a:lnTo>
                <a:lnTo>
                  <a:pt x="1332648" y="1320800"/>
                </a:lnTo>
                <a:close/>
              </a:path>
              <a:path w="3877309" h="2070100">
                <a:moveTo>
                  <a:pt x="847691" y="1638300"/>
                </a:moveTo>
                <a:lnTo>
                  <a:pt x="750342" y="1638300"/>
                </a:lnTo>
                <a:lnTo>
                  <a:pt x="765556" y="1651000"/>
                </a:lnTo>
                <a:lnTo>
                  <a:pt x="769763" y="1676400"/>
                </a:lnTo>
                <a:lnTo>
                  <a:pt x="758087" y="1689100"/>
                </a:lnTo>
                <a:lnTo>
                  <a:pt x="762164" y="1689100"/>
                </a:lnTo>
                <a:lnTo>
                  <a:pt x="777902" y="1676400"/>
                </a:lnTo>
                <a:lnTo>
                  <a:pt x="789915" y="1663700"/>
                </a:lnTo>
                <a:lnTo>
                  <a:pt x="814209" y="1663700"/>
                </a:lnTo>
                <a:lnTo>
                  <a:pt x="830285" y="1651000"/>
                </a:lnTo>
                <a:lnTo>
                  <a:pt x="847691" y="1638300"/>
                </a:lnTo>
                <a:close/>
              </a:path>
              <a:path w="3877309" h="2070100">
                <a:moveTo>
                  <a:pt x="1643938" y="1219200"/>
                </a:moveTo>
                <a:lnTo>
                  <a:pt x="1534421" y="1219200"/>
                </a:lnTo>
                <a:lnTo>
                  <a:pt x="1521344" y="1231900"/>
                </a:lnTo>
                <a:lnTo>
                  <a:pt x="1507362" y="1231900"/>
                </a:lnTo>
                <a:lnTo>
                  <a:pt x="1488788" y="1244600"/>
                </a:lnTo>
                <a:lnTo>
                  <a:pt x="1467290" y="1257300"/>
                </a:lnTo>
                <a:lnTo>
                  <a:pt x="1447312" y="1270000"/>
                </a:lnTo>
                <a:lnTo>
                  <a:pt x="1433296" y="1270000"/>
                </a:lnTo>
                <a:lnTo>
                  <a:pt x="1416692" y="1282700"/>
                </a:lnTo>
                <a:lnTo>
                  <a:pt x="1390177" y="1295400"/>
                </a:lnTo>
                <a:lnTo>
                  <a:pt x="1360060" y="1308100"/>
                </a:lnTo>
                <a:lnTo>
                  <a:pt x="1332648" y="1320800"/>
                </a:lnTo>
                <a:lnTo>
                  <a:pt x="1319009" y="1333500"/>
                </a:lnTo>
                <a:lnTo>
                  <a:pt x="1322371" y="1358900"/>
                </a:lnTo>
                <a:lnTo>
                  <a:pt x="1337281" y="1371600"/>
                </a:lnTo>
                <a:lnTo>
                  <a:pt x="1352892" y="1371600"/>
                </a:lnTo>
                <a:lnTo>
                  <a:pt x="1365995" y="1358900"/>
                </a:lnTo>
                <a:lnTo>
                  <a:pt x="1361018" y="1333500"/>
                </a:lnTo>
                <a:lnTo>
                  <a:pt x="1344771" y="1320800"/>
                </a:lnTo>
                <a:lnTo>
                  <a:pt x="1442059" y="1320800"/>
                </a:lnTo>
                <a:lnTo>
                  <a:pt x="1468360" y="1308100"/>
                </a:lnTo>
                <a:lnTo>
                  <a:pt x="1485234" y="1308100"/>
                </a:lnTo>
                <a:lnTo>
                  <a:pt x="1507241" y="1295400"/>
                </a:lnTo>
                <a:lnTo>
                  <a:pt x="1529725" y="1282700"/>
                </a:lnTo>
                <a:lnTo>
                  <a:pt x="1548027" y="1270000"/>
                </a:lnTo>
                <a:lnTo>
                  <a:pt x="1587813" y="1244600"/>
                </a:lnTo>
                <a:lnTo>
                  <a:pt x="1618527" y="1231900"/>
                </a:lnTo>
                <a:lnTo>
                  <a:pt x="1643938" y="1219200"/>
                </a:lnTo>
                <a:close/>
              </a:path>
              <a:path w="3877309" h="2070100">
                <a:moveTo>
                  <a:pt x="1442059" y="1320800"/>
                </a:moveTo>
                <a:lnTo>
                  <a:pt x="1344771" y="1320800"/>
                </a:lnTo>
                <a:lnTo>
                  <a:pt x="1361018" y="1333500"/>
                </a:lnTo>
                <a:lnTo>
                  <a:pt x="1365995" y="1358900"/>
                </a:lnTo>
                <a:lnTo>
                  <a:pt x="1352892" y="1371600"/>
                </a:lnTo>
                <a:lnTo>
                  <a:pt x="1358289" y="1371600"/>
                </a:lnTo>
                <a:lnTo>
                  <a:pt x="1381769" y="1358900"/>
                </a:lnTo>
                <a:lnTo>
                  <a:pt x="1411444" y="1346200"/>
                </a:lnTo>
                <a:lnTo>
                  <a:pt x="1442059" y="1320800"/>
                </a:lnTo>
                <a:close/>
              </a:path>
              <a:path w="3877309" h="2070100">
                <a:moveTo>
                  <a:pt x="1873779" y="1092200"/>
                </a:moveTo>
                <a:lnTo>
                  <a:pt x="1760321" y="1092200"/>
                </a:lnTo>
                <a:lnTo>
                  <a:pt x="1747818" y="1104900"/>
                </a:lnTo>
                <a:lnTo>
                  <a:pt x="1735101" y="1104900"/>
                </a:lnTo>
                <a:lnTo>
                  <a:pt x="1718408" y="1117600"/>
                </a:lnTo>
                <a:lnTo>
                  <a:pt x="1693976" y="1130300"/>
                </a:lnTo>
                <a:lnTo>
                  <a:pt x="1674082" y="1143000"/>
                </a:lnTo>
                <a:lnTo>
                  <a:pt x="1658690" y="1155700"/>
                </a:lnTo>
                <a:lnTo>
                  <a:pt x="1647882" y="1155700"/>
                </a:lnTo>
                <a:lnTo>
                  <a:pt x="1641741" y="1168400"/>
                </a:lnTo>
                <a:lnTo>
                  <a:pt x="1636218" y="1168400"/>
                </a:lnTo>
                <a:lnTo>
                  <a:pt x="1622408" y="1181100"/>
                </a:lnTo>
                <a:lnTo>
                  <a:pt x="1600793" y="1193800"/>
                </a:lnTo>
                <a:lnTo>
                  <a:pt x="1571853" y="1206500"/>
                </a:lnTo>
                <a:lnTo>
                  <a:pt x="1550090" y="1219200"/>
                </a:lnTo>
                <a:lnTo>
                  <a:pt x="1667814" y="1219200"/>
                </a:lnTo>
                <a:lnTo>
                  <a:pt x="1693917" y="1193800"/>
                </a:lnTo>
                <a:lnTo>
                  <a:pt x="1721693" y="1181100"/>
                </a:lnTo>
                <a:lnTo>
                  <a:pt x="1748442" y="1168400"/>
                </a:lnTo>
                <a:lnTo>
                  <a:pt x="1771458" y="1155700"/>
                </a:lnTo>
                <a:lnTo>
                  <a:pt x="1792997" y="1143000"/>
                </a:lnTo>
                <a:lnTo>
                  <a:pt x="1815277" y="1130300"/>
                </a:lnTo>
                <a:lnTo>
                  <a:pt x="1835456" y="1117600"/>
                </a:lnTo>
                <a:lnTo>
                  <a:pt x="1850694" y="1117600"/>
                </a:lnTo>
                <a:lnTo>
                  <a:pt x="1862330" y="1104900"/>
                </a:lnTo>
                <a:lnTo>
                  <a:pt x="1873779" y="1092200"/>
                </a:lnTo>
                <a:close/>
              </a:path>
              <a:path w="3877309" h="2070100">
                <a:moveTo>
                  <a:pt x="1897760" y="1079500"/>
                </a:moveTo>
                <a:lnTo>
                  <a:pt x="1791599" y="1079500"/>
                </a:lnTo>
                <a:lnTo>
                  <a:pt x="1779522" y="1092200"/>
                </a:lnTo>
                <a:lnTo>
                  <a:pt x="1885452" y="1092200"/>
                </a:lnTo>
                <a:lnTo>
                  <a:pt x="1897760" y="1079500"/>
                </a:lnTo>
                <a:close/>
              </a:path>
              <a:path w="3877309" h="2070100">
                <a:moveTo>
                  <a:pt x="1920455" y="1003300"/>
                </a:moveTo>
                <a:lnTo>
                  <a:pt x="1907971" y="1016000"/>
                </a:lnTo>
                <a:lnTo>
                  <a:pt x="1896653" y="1028700"/>
                </a:lnTo>
                <a:lnTo>
                  <a:pt x="1884752" y="1028700"/>
                </a:lnTo>
                <a:lnTo>
                  <a:pt x="1870518" y="1041400"/>
                </a:lnTo>
                <a:lnTo>
                  <a:pt x="1856967" y="1041400"/>
                </a:lnTo>
                <a:lnTo>
                  <a:pt x="1844345" y="1054100"/>
                </a:lnTo>
                <a:lnTo>
                  <a:pt x="1831040" y="1054100"/>
                </a:lnTo>
                <a:lnTo>
                  <a:pt x="1815439" y="1066800"/>
                </a:lnTo>
                <a:lnTo>
                  <a:pt x="1801817" y="1079500"/>
                </a:lnTo>
                <a:lnTo>
                  <a:pt x="1910537" y="1079500"/>
                </a:lnTo>
                <a:lnTo>
                  <a:pt x="1936088" y="1066800"/>
                </a:lnTo>
                <a:lnTo>
                  <a:pt x="1921555" y="1041400"/>
                </a:lnTo>
                <a:lnTo>
                  <a:pt x="1915932" y="1028700"/>
                </a:lnTo>
                <a:lnTo>
                  <a:pt x="1923834" y="1005429"/>
                </a:lnTo>
                <a:lnTo>
                  <a:pt x="1920455" y="1003300"/>
                </a:lnTo>
                <a:close/>
              </a:path>
              <a:path w="3877309" h="2070100">
                <a:moveTo>
                  <a:pt x="1923834" y="1005429"/>
                </a:moveTo>
                <a:lnTo>
                  <a:pt x="1915932" y="1028700"/>
                </a:lnTo>
                <a:lnTo>
                  <a:pt x="1921555" y="1041400"/>
                </a:lnTo>
                <a:lnTo>
                  <a:pt x="1936210" y="1066800"/>
                </a:lnTo>
                <a:lnTo>
                  <a:pt x="1948458" y="1066800"/>
                </a:lnTo>
                <a:lnTo>
                  <a:pt x="1959363" y="1054100"/>
                </a:lnTo>
                <a:lnTo>
                  <a:pt x="1955164" y="1028700"/>
                </a:lnTo>
                <a:lnTo>
                  <a:pt x="1940611" y="1016000"/>
                </a:lnTo>
                <a:lnTo>
                  <a:pt x="1923834" y="1005429"/>
                </a:lnTo>
                <a:close/>
              </a:path>
              <a:path w="3877309" h="2070100">
                <a:moveTo>
                  <a:pt x="2525165" y="698500"/>
                </a:moveTo>
                <a:lnTo>
                  <a:pt x="2516580" y="698500"/>
                </a:lnTo>
                <a:lnTo>
                  <a:pt x="2495872" y="711200"/>
                </a:lnTo>
                <a:lnTo>
                  <a:pt x="2475931" y="723900"/>
                </a:lnTo>
                <a:lnTo>
                  <a:pt x="2457766" y="736600"/>
                </a:lnTo>
                <a:lnTo>
                  <a:pt x="2442387" y="736600"/>
                </a:lnTo>
                <a:lnTo>
                  <a:pt x="2422407" y="749300"/>
                </a:lnTo>
                <a:lnTo>
                  <a:pt x="2407432" y="762000"/>
                </a:lnTo>
                <a:lnTo>
                  <a:pt x="2386469" y="762000"/>
                </a:lnTo>
                <a:lnTo>
                  <a:pt x="2373566" y="774700"/>
                </a:lnTo>
                <a:lnTo>
                  <a:pt x="2354912" y="787400"/>
                </a:lnTo>
                <a:lnTo>
                  <a:pt x="2333873" y="800100"/>
                </a:lnTo>
                <a:lnTo>
                  <a:pt x="2313812" y="812800"/>
                </a:lnTo>
                <a:lnTo>
                  <a:pt x="2296050" y="825500"/>
                </a:lnTo>
                <a:lnTo>
                  <a:pt x="2274320" y="838200"/>
                </a:lnTo>
                <a:lnTo>
                  <a:pt x="2252520" y="838200"/>
                </a:lnTo>
                <a:lnTo>
                  <a:pt x="2234551" y="850900"/>
                </a:lnTo>
                <a:lnTo>
                  <a:pt x="2218905" y="863600"/>
                </a:lnTo>
                <a:lnTo>
                  <a:pt x="2197682" y="876300"/>
                </a:lnTo>
                <a:lnTo>
                  <a:pt x="2174103" y="876300"/>
                </a:lnTo>
                <a:lnTo>
                  <a:pt x="2151392" y="889000"/>
                </a:lnTo>
                <a:lnTo>
                  <a:pt x="2108480" y="914400"/>
                </a:lnTo>
                <a:lnTo>
                  <a:pt x="2088118" y="927100"/>
                </a:lnTo>
                <a:lnTo>
                  <a:pt x="2069731" y="939800"/>
                </a:lnTo>
                <a:lnTo>
                  <a:pt x="2050382" y="952500"/>
                </a:lnTo>
                <a:lnTo>
                  <a:pt x="2030473" y="952500"/>
                </a:lnTo>
                <a:lnTo>
                  <a:pt x="2010800" y="965200"/>
                </a:lnTo>
                <a:lnTo>
                  <a:pt x="1992159" y="977900"/>
                </a:lnTo>
                <a:lnTo>
                  <a:pt x="1974863" y="977900"/>
                </a:lnTo>
                <a:lnTo>
                  <a:pt x="1941667" y="1003300"/>
                </a:lnTo>
                <a:lnTo>
                  <a:pt x="1924557" y="1003300"/>
                </a:lnTo>
                <a:lnTo>
                  <a:pt x="1923834" y="1005429"/>
                </a:lnTo>
                <a:lnTo>
                  <a:pt x="1940611" y="1016000"/>
                </a:lnTo>
                <a:lnTo>
                  <a:pt x="1955164" y="1028700"/>
                </a:lnTo>
                <a:lnTo>
                  <a:pt x="1959363" y="1054100"/>
                </a:lnTo>
                <a:lnTo>
                  <a:pt x="1948458" y="1066800"/>
                </a:lnTo>
                <a:lnTo>
                  <a:pt x="1954681" y="1066800"/>
                </a:lnTo>
                <a:lnTo>
                  <a:pt x="1970420" y="1054100"/>
                </a:lnTo>
                <a:lnTo>
                  <a:pt x="1982432" y="1041400"/>
                </a:lnTo>
                <a:lnTo>
                  <a:pt x="1993581" y="1041400"/>
                </a:lnTo>
                <a:lnTo>
                  <a:pt x="2006726" y="1028700"/>
                </a:lnTo>
                <a:lnTo>
                  <a:pt x="2022802" y="1028700"/>
                </a:lnTo>
                <a:lnTo>
                  <a:pt x="2040208" y="1016000"/>
                </a:lnTo>
                <a:lnTo>
                  <a:pt x="2057888" y="1003300"/>
                </a:lnTo>
                <a:lnTo>
                  <a:pt x="2074785" y="990600"/>
                </a:lnTo>
                <a:lnTo>
                  <a:pt x="2104976" y="977900"/>
                </a:lnTo>
                <a:lnTo>
                  <a:pt x="2120559" y="965200"/>
                </a:lnTo>
                <a:lnTo>
                  <a:pt x="2138311" y="965200"/>
                </a:lnTo>
                <a:lnTo>
                  <a:pt x="2156318" y="952500"/>
                </a:lnTo>
                <a:lnTo>
                  <a:pt x="2178058" y="939800"/>
                </a:lnTo>
                <a:lnTo>
                  <a:pt x="2201490" y="927100"/>
                </a:lnTo>
                <a:lnTo>
                  <a:pt x="2251193" y="901700"/>
                </a:lnTo>
                <a:lnTo>
                  <a:pt x="2282097" y="889000"/>
                </a:lnTo>
                <a:lnTo>
                  <a:pt x="2310348" y="876300"/>
                </a:lnTo>
                <a:lnTo>
                  <a:pt x="2329014" y="863600"/>
                </a:lnTo>
                <a:lnTo>
                  <a:pt x="2349394" y="850900"/>
                </a:lnTo>
                <a:lnTo>
                  <a:pt x="2380487" y="838200"/>
                </a:lnTo>
                <a:lnTo>
                  <a:pt x="2411885" y="812800"/>
                </a:lnTo>
                <a:lnTo>
                  <a:pt x="2433179" y="800100"/>
                </a:lnTo>
                <a:lnTo>
                  <a:pt x="2453299" y="800100"/>
                </a:lnTo>
                <a:lnTo>
                  <a:pt x="2483449" y="787400"/>
                </a:lnTo>
                <a:lnTo>
                  <a:pt x="2516518" y="762000"/>
                </a:lnTo>
                <a:lnTo>
                  <a:pt x="2545396" y="749300"/>
                </a:lnTo>
                <a:lnTo>
                  <a:pt x="2529798" y="749300"/>
                </a:lnTo>
                <a:lnTo>
                  <a:pt x="2514888" y="736600"/>
                </a:lnTo>
                <a:lnTo>
                  <a:pt x="2511527" y="711200"/>
                </a:lnTo>
                <a:lnTo>
                  <a:pt x="2525165" y="698500"/>
                </a:lnTo>
                <a:close/>
              </a:path>
              <a:path w="3877309" h="2070100">
                <a:moveTo>
                  <a:pt x="3066296" y="469900"/>
                </a:moveTo>
                <a:lnTo>
                  <a:pt x="2940335" y="469900"/>
                </a:lnTo>
                <a:lnTo>
                  <a:pt x="2927619" y="482600"/>
                </a:lnTo>
                <a:lnTo>
                  <a:pt x="2910925" y="495300"/>
                </a:lnTo>
                <a:lnTo>
                  <a:pt x="2886493" y="508000"/>
                </a:lnTo>
                <a:lnTo>
                  <a:pt x="2866599" y="520700"/>
                </a:lnTo>
                <a:lnTo>
                  <a:pt x="2851208" y="520700"/>
                </a:lnTo>
                <a:lnTo>
                  <a:pt x="2840400" y="533400"/>
                </a:lnTo>
                <a:lnTo>
                  <a:pt x="2834258" y="533400"/>
                </a:lnTo>
                <a:lnTo>
                  <a:pt x="2828735" y="546100"/>
                </a:lnTo>
                <a:lnTo>
                  <a:pt x="2814925" y="558800"/>
                </a:lnTo>
                <a:lnTo>
                  <a:pt x="2793310" y="571500"/>
                </a:lnTo>
                <a:lnTo>
                  <a:pt x="2764370" y="584200"/>
                </a:lnTo>
                <a:lnTo>
                  <a:pt x="2742608" y="596900"/>
                </a:lnTo>
                <a:lnTo>
                  <a:pt x="2713862" y="596900"/>
                </a:lnTo>
                <a:lnTo>
                  <a:pt x="2699879" y="609600"/>
                </a:lnTo>
                <a:lnTo>
                  <a:pt x="2681305" y="622300"/>
                </a:lnTo>
                <a:lnTo>
                  <a:pt x="2659808" y="635000"/>
                </a:lnTo>
                <a:lnTo>
                  <a:pt x="2639829" y="635000"/>
                </a:lnTo>
                <a:lnTo>
                  <a:pt x="2625813" y="647700"/>
                </a:lnTo>
                <a:lnTo>
                  <a:pt x="2609204" y="660400"/>
                </a:lnTo>
                <a:lnTo>
                  <a:pt x="2582690" y="673100"/>
                </a:lnTo>
                <a:lnTo>
                  <a:pt x="2552575" y="685800"/>
                </a:lnTo>
                <a:lnTo>
                  <a:pt x="2525165" y="698500"/>
                </a:lnTo>
                <a:lnTo>
                  <a:pt x="2511527" y="711200"/>
                </a:lnTo>
                <a:lnTo>
                  <a:pt x="2514888" y="736600"/>
                </a:lnTo>
                <a:lnTo>
                  <a:pt x="2529798" y="749300"/>
                </a:lnTo>
                <a:lnTo>
                  <a:pt x="2545396" y="749300"/>
                </a:lnTo>
                <a:lnTo>
                  <a:pt x="2558507" y="736600"/>
                </a:lnTo>
                <a:lnTo>
                  <a:pt x="2553534" y="711200"/>
                </a:lnTo>
                <a:lnTo>
                  <a:pt x="2537288" y="698500"/>
                </a:lnTo>
                <a:lnTo>
                  <a:pt x="2634571" y="698500"/>
                </a:lnTo>
                <a:lnTo>
                  <a:pt x="2660865" y="685800"/>
                </a:lnTo>
                <a:lnTo>
                  <a:pt x="2677746" y="673100"/>
                </a:lnTo>
                <a:lnTo>
                  <a:pt x="2699757" y="673100"/>
                </a:lnTo>
                <a:lnTo>
                  <a:pt x="2722242" y="660400"/>
                </a:lnTo>
                <a:lnTo>
                  <a:pt x="2740545" y="647700"/>
                </a:lnTo>
                <a:lnTo>
                  <a:pt x="2780330" y="622300"/>
                </a:lnTo>
                <a:lnTo>
                  <a:pt x="2811044" y="609600"/>
                </a:lnTo>
                <a:lnTo>
                  <a:pt x="2836455" y="596900"/>
                </a:lnTo>
                <a:lnTo>
                  <a:pt x="2860331" y="584200"/>
                </a:lnTo>
                <a:lnTo>
                  <a:pt x="2886434" y="571500"/>
                </a:lnTo>
                <a:lnTo>
                  <a:pt x="2914211" y="558800"/>
                </a:lnTo>
                <a:lnTo>
                  <a:pt x="2940959" y="546100"/>
                </a:lnTo>
                <a:lnTo>
                  <a:pt x="2963976" y="533400"/>
                </a:lnTo>
                <a:lnTo>
                  <a:pt x="2985515" y="520700"/>
                </a:lnTo>
                <a:lnTo>
                  <a:pt x="3007794" y="508000"/>
                </a:lnTo>
                <a:lnTo>
                  <a:pt x="3027973" y="495300"/>
                </a:lnTo>
                <a:lnTo>
                  <a:pt x="3043211" y="482600"/>
                </a:lnTo>
                <a:lnTo>
                  <a:pt x="3054848" y="482600"/>
                </a:lnTo>
                <a:lnTo>
                  <a:pt x="3066296" y="469900"/>
                </a:lnTo>
                <a:close/>
              </a:path>
              <a:path w="3877309" h="2070100">
                <a:moveTo>
                  <a:pt x="2634571" y="698500"/>
                </a:moveTo>
                <a:lnTo>
                  <a:pt x="2537288" y="698500"/>
                </a:lnTo>
                <a:lnTo>
                  <a:pt x="2553534" y="711200"/>
                </a:lnTo>
                <a:lnTo>
                  <a:pt x="2558507" y="736600"/>
                </a:lnTo>
                <a:lnTo>
                  <a:pt x="2545396" y="749300"/>
                </a:lnTo>
                <a:lnTo>
                  <a:pt x="2550807" y="749300"/>
                </a:lnTo>
                <a:lnTo>
                  <a:pt x="2574286" y="736600"/>
                </a:lnTo>
                <a:lnTo>
                  <a:pt x="2603959" y="723900"/>
                </a:lnTo>
                <a:lnTo>
                  <a:pt x="2634571" y="698500"/>
                </a:lnTo>
                <a:close/>
              </a:path>
              <a:path w="3877309" h="2070100">
                <a:moveTo>
                  <a:pt x="3090277" y="457200"/>
                </a:moveTo>
                <a:lnTo>
                  <a:pt x="2972039" y="457200"/>
                </a:lnTo>
                <a:lnTo>
                  <a:pt x="2952838" y="469900"/>
                </a:lnTo>
                <a:lnTo>
                  <a:pt x="3077969" y="469900"/>
                </a:lnTo>
                <a:lnTo>
                  <a:pt x="3090277" y="457200"/>
                </a:lnTo>
                <a:close/>
              </a:path>
              <a:path w="3877309" h="2070100">
                <a:moveTo>
                  <a:pt x="3115898" y="444500"/>
                </a:moveTo>
                <a:lnTo>
                  <a:pt x="2994334" y="444500"/>
                </a:lnTo>
                <a:lnTo>
                  <a:pt x="2984116" y="457200"/>
                </a:lnTo>
                <a:lnTo>
                  <a:pt x="3103055" y="457200"/>
                </a:lnTo>
                <a:lnTo>
                  <a:pt x="3115898" y="444500"/>
                </a:lnTo>
                <a:close/>
              </a:path>
              <a:path w="3877309" h="2070100">
                <a:moveTo>
                  <a:pt x="3814219" y="2726"/>
                </a:moveTo>
                <a:lnTo>
                  <a:pt x="3794480" y="12700"/>
                </a:lnTo>
                <a:lnTo>
                  <a:pt x="3774859" y="25400"/>
                </a:lnTo>
                <a:lnTo>
                  <a:pt x="3763396" y="38100"/>
                </a:lnTo>
                <a:lnTo>
                  <a:pt x="3747895" y="50800"/>
                </a:lnTo>
                <a:lnTo>
                  <a:pt x="3716159" y="63500"/>
                </a:lnTo>
                <a:lnTo>
                  <a:pt x="3706384" y="88900"/>
                </a:lnTo>
                <a:lnTo>
                  <a:pt x="3710640" y="101600"/>
                </a:lnTo>
                <a:lnTo>
                  <a:pt x="3724945" y="127000"/>
                </a:lnTo>
                <a:lnTo>
                  <a:pt x="3599944" y="127000"/>
                </a:lnTo>
                <a:lnTo>
                  <a:pt x="3588470" y="139700"/>
                </a:lnTo>
                <a:lnTo>
                  <a:pt x="3578986" y="139700"/>
                </a:lnTo>
                <a:lnTo>
                  <a:pt x="3566083" y="152400"/>
                </a:lnTo>
                <a:lnTo>
                  <a:pt x="3547430" y="165100"/>
                </a:lnTo>
                <a:lnTo>
                  <a:pt x="3526390" y="177800"/>
                </a:lnTo>
                <a:lnTo>
                  <a:pt x="3506329" y="190500"/>
                </a:lnTo>
                <a:lnTo>
                  <a:pt x="3488567" y="203200"/>
                </a:lnTo>
                <a:lnTo>
                  <a:pt x="3466837" y="203200"/>
                </a:lnTo>
                <a:lnTo>
                  <a:pt x="3445038" y="215900"/>
                </a:lnTo>
                <a:lnTo>
                  <a:pt x="3427069" y="228600"/>
                </a:lnTo>
                <a:lnTo>
                  <a:pt x="3411421" y="241300"/>
                </a:lnTo>
                <a:lnTo>
                  <a:pt x="3390194" y="241300"/>
                </a:lnTo>
                <a:lnTo>
                  <a:pt x="3343909" y="266700"/>
                </a:lnTo>
                <a:lnTo>
                  <a:pt x="3300996" y="292100"/>
                </a:lnTo>
                <a:lnTo>
                  <a:pt x="3262235" y="317500"/>
                </a:lnTo>
                <a:lnTo>
                  <a:pt x="3242894" y="317500"/>
                </a:lnTo>
                <a:lnTo>
                  <a:pt x="3203312" y="342900"/>
                </a:lnTo>
                <a:lnTo>
                  <a:pt x="3184664" y="355600"/>
                </a:lnTo>
                <a:lnTo>
                  <a:pt x="3167375" y="355600"/>
                </a:lnTo>
                <a:lnTo>
                  <a:pt x="3150750" y="368300"/>
                </a:lnTo>
                <a:lnTo>
                  <a:pt x="3134184" y="368300"/>
                </a:lnTo>
                <a:lnTo>
                  <a:pt x="3117074" y="381000"/>
                </a:lnTo>
                <a:lnTo>
                  <a:pt x="3108444" y="393700"/>
                </a:lnTo>
                <a:lnTo>
                  <a:pt x="3114067" y="419100"/>
                </a:lnTo>
                <a:lnTo>
                  <a:pt x="3128726" y="431800"/>
                </a:lnTo>
                <a:lnTo>
                  <a:pt x="3023552" y="431800"/>
                </a:lnTo>
                <a:lnTo>
                  <a:pt x="3007956" y="444500"/>
                </a:lnTo>
                <a:lnTo>
                  <a:pt x="3140976" y="444500"/>
                </a:lnTo>
                <a:lnTo>
                  <a:pt x="3151881" y="419100"/>
                </a:lnTo>
                <a:lnTo>
                  <a:pt x="3147681" y="406400"/>
                </a:lnTo>
                <a:lnTo>
                  <a:pt x="3133128" y="381000"/>
                </a:lnTo>
                <a:lnTo>
                  <a:pt x="3250405" y="381000"/>
                </a:lnTo>
                <a:lnTo>
                  <a:pt x="3267303" y="368300"/>
                </a:lnTo>
                <a:lnTo>
                  <a:pt x="3297494" y="355600"/>
                </a:lnTo>
                <a:lnTo>
                  <a:pt x="3313076" y="342900"/>
                </a:lnTo>
                <a:lnTo>
                  <a:pt x="3330828" y="330200"/>
                </a:lnTo>
                <a:lnTo>
                  <a:pt x="3348835" y="330200"/>
                </a:lnTo>
                <a:lnTo>
                  <a:pt x="3370576" y="317500"/>
                </a:lnTo>
                <a:lnTo>
                  <a:pt x="3394007" y="304800"/>
                </a:lnTo>
                <a:lnTo>
                  <a:pt x="3443710" y="279400"/>
                </a:lnTo>
                <a:lnTo>
                  <a:pt x="3474613" y="266700"/>
                </a:lnTo>
                <a:lnTo>
                  <a:pt x="3502860" y="254000"/>
                </a:lnTo>
                <a:lnTo>
                  <a:pt x="3521518" y="241300"/>
                </a:lnTo>
                <a:lnTo>
                  <a:pt x="3541906" y="228600"/>
                </a:lnTo>
                <a:lnTo>
                  <a:pt x="3573003" y="215900"/>
                </a:lnTo>
                <a:lnTo>
                  <a:pt x="3604402" y="190500"/>
                </a:lnTo>
                <a:lnTo>
                  <a:pt x="3625697" y="177800"/>
                </a:lnTo>
                <a:lnTo>
                  <a:pt x="3645816" y="165100"/>
                </a:lnTo>
                <a:lnTo>
                  <a:pt x="3675966" y="152400"/>
                </a:lnTo>
                <a:lnTo>
                  <a:pt x="3709035" y="139700"/>
                </a:lnTo>
                <a:lnTo>
                  <a:pt x="3737914" y="127000"/>
                </a:lnTo>
                <a:lnTo>
                  <a:pt x="3751024" y="114300"/>
                </a:lnTo>
                <a:lnTo>
                  <a:pt x="3746051" y="88900"/>
                </a:lnTo>
                <a:lnTo>
                  <a:pt x="3729806" y="76200"/>
                </a:lnTo>
                <a:lnTo>
                  <a:pt x="3851952" y="76200"/>
                </a:lnTo>
                <a:lnTo>
                  <a:pt x="3814219" y="2726"/>
                </a:lnTo>
                <a:close/>
              </a:path>
              <a:path w="3877309" h="2070100">
                <a:moveTo>
                  <a:pt x="3117074" y="381000"/>
                </a:moveTo>
                <a:lnTo>
                  <a:pt x="3112972" y="381000"/>
                </a:lnTo>
                <a:lnTo>
                  <a:pt x="3100489" y="393700"/>
                </a:lnTo>
                <a:lnTo>
                  <a:pt x="3089171" y="406400"/>
                </a:lnTo>
                <a:lnTo>
                  <a:pt x="3077269" y="406400"/>
                </a:lnTo>
                <a:lnTo>
                  <a:pt x="3063036" y="419100"/>
                </a:lnTo>
                <a:lnTo>
                  <a:pt x="3049482" y="419100"/>
                </a:lnTo>
                <a:lnTo>
                  <a:pt x="3036858" y="431800"/>
                </a:lnTo>
                <a:lnTo>
                  <a:pt x="3128726" y="431800"/>
                </a:lnTo>
                <a:lnTo>
                  <a:pt x="3114067" y="419100"/>
                </a:lnTo>
                <a:lnTo>
                  <a:pt x="3108444" y="393700"/>
                </a:lnTo>
                <a:lnTo>
                  <a:pt x="3117074" y="381000"/>
                </a:lnTo>
                <a:close/>
              </a:path>
              <a:path w="3877309" h="2070100">
                <a:moveTo>
                  <a:pt x="3250405" y="381000"/>
                </a:moveTo>
                <a:lnTo>
                  <a:pt x="3133128" y="381000"/>
                </a:lnTo>
                <a:lnTo>
                  <a:pt x="3147681" y="406400"/>
                </a:lnTo>
                <a:lnTo>
                  <a:pt x="3151881" y="419100"/>
                </a:lnTo>
                <a:lnTo>
                  <a:pt x="3146428" y="431800"/>
                </a:lnTo>
                <a:lnTo>
                  <a:pt x="3162937" y="431800"/>
                </a:lnTo>
                <a:lnTo>
                  <a:pt x="3174950" y="419100"/>
                </a:lnTo>
                <a:lnTo>
                  <a:pt x="3186098" y="419100"/>
                </a:lnTo>
                <a:lnTo>
                  <a:pt x="3199243" y="406400"/>
                </a:lnTo>
                <a:lnTo>
                  <a:pt x="3215319" y="406400"/>
                </a:lnTo>
                <a:lnTo>
                  <a:pt x="3232725" y="393700"/>
                </a:lnTo>
                <a:lnTo>
                  <a:pt x="3250405" y="381000"/>
                </a:lnTo>
                <a:close/>
              </a:path>
              <a:path w="3877309" h="2070100">
                <a:moveTo>
                  <a:pt x="3711271" y="76200"/>
                </a:moveTo>
                <a:lnTo>
                  <a:pt x="3709097" y="76200"/>
                </a:lnTo>
                <a:lnTo>
                  <a:pt x="3688389" y="88900"/>
                </a:lnTo>
                <a:lnTo>
                  <a:pt x="3668448" y="101600"/>
                </a:lnTo>
                <a:lnTo>
                  <a:pt x="3650283" y="101600"/>
                </a:lnTo>
                <a:lnTo>
                  <a:pt x="3634904" y="114300"/>
                </a:lnTo>
                <a:lnTo>
                  <a:pt x="3614919" y="127000"/>
                </a:lnTo>
                <a:lnTo>
                  <a:pt x="3724945" y="127000"/>
                </a:lnTo>
                <a:lnTo>
                  <a:pt x="3710640" y="101600"/>
                </a:lnTo>
                <a:lnTo>
                  <a:pt x="3706384" y="88900"/>
                </a:lnTo>
                <a:lnTo>
                  <a:pt x="3711271" y="76200"/>
                </a:lnTo>
                <a:close/>
              </a:path>
              <a:path w="3877309" h="2070100">
                <a:moveTo>
                  <a:pt x="3851952" y="76200"/>
                </a:moveTo>
                <a:lnTo>
                  <a:pt x="3729806" y="76200"/>
                </a:lnTo>
                <a:lnTo>
                  <a:pt x="3746051" y="88900"/>
                </a:lnTo>
                <a:lnTo>
                  <a:pt x="3751024" y="114300"/>
                </a:lnTo>
                <a:lnTo>
                  <a:pt x="3737914" y="127000"/>
                </a:lnTo>
                <a:lnTo>
                  <a:pt x="3745318" y="127000"/>
                </a:lnTo>
                <a:lnTo>
                  <a:pt x="3778760" y="114300"/>
                </a:lnTo>
                <a:lnTo>
                  <a:pt x="3801161" y="101600"/>
                </a:lnTo>
                <a:lnTo>
                  <a:pt x="3819422" y="101600"/>
                </a:lnTo>
                <a:lnTo>
                  <a:pt x="3854189" y="80555"/>
                </a:lnTo>
                <a:lnTo>
                  <a:pt x="3851952" y="76200"/>
                </a:lnTo>
                <a:close/>
              </a:path>
              <a:path w="3877309" h="2070100">
                <a:moveTo>
                  <a:pt x="3855673" y="79655"/>
                </a:moveTo>
                <a:lnTo>
                  <a:pt x="3854400" y="80428"/>
                </a:lnTo>
                <a:lnTo>
                  <a:pt x="3858780" y="88900"/>
                </a:lnTo>
                <a:lnTo>
                  <a:pt x="3855673" y="79655"/>
                </a:lnTo>
                <a:close/>
              </a:path>
              <a:path w="3877309" h="2070100">
                <a:moveTo>
                  <a:pt x="3814226" y="2722"/>
                </a:moveTo>
                <a:lnTo>
                  <a:pt x="3854189" y="80555"/>
                </a:lnTo>
                <a:lnTo>
                  <a:pt x="3854400" y="80428"/>
                </a:lnTo>
                <a:lnTo>
                  <a:pt x="3814226" y="2722"/>
                </a:lnTo>
                <a:close/>
              </a:path>
              <a:path w="3877309" h="2070100">
                <a:moveTo>
                  <a:pt x="3856564" y="0"/>
                </a:moveTo>
                <a:lnTo>
                  <a:pt x="3819615" y="0"/>
                </a:lnTo>
                <a:lnTo>
                  <a:pt x="3814382" y="2643"/>
                </a:lnTo>
                <a:lnTo>
                  <a:pt x="3850385" y="63500"/>
                </a:lnTo>
                <a:lnTo>
                  <a:pt x="3850245" y="63500"/>
                </a:lnTo>
                <a:lnTo>
                  <a:pt x="3855673" y="79655"/>
                </a:lnTo>
                <a:lnTo>
                  <a:pt x="3861366" y="76200"/>
                </a:lnTo>
                <a:lnTo>
                  <a:pt x="3873932" y="63500"/>
                </a:lnTo>
                <a:lnTo>
                  <a:pt x="3877147" y="38100"/>
                </a:lnTo>
                <a:lnTo>
                  <a:pt x="3870019" y="25400"/>
                </a:lnTo>
                <a:lnTo>
                  <a:pt x="3856564" y="0"/>
                </a:lnTo>
                <a:close/>
              </a:path>
              <a:path w="3877309" h="2070100">
                <a:moveTo>
                  <a:pt x="3812818" y="0"/>
                </a:moveTo>
                <a:lnTo>
                  <a:pt x="3814226" y="2722"/>
                </a:lnTo>
                <a:lnTo>
                  <a:pt x="3814382" y="2643"/>
                </a:lnTo>
                <a:lnTo>
                  <a:pt x="3812818" y="0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33649" y="2591525"/>
            <a:ext cx="298450" cy="296545"/>
          </a:xfrm>
          <a:custGeom>
            <a:avLst/>
            <a:gdLst/>
            <a:ahLst/>
            <a:cxnLst/>
            <a:rect l="l" t="t" r="r" b="b"/>
            <a:pathLst>
              <a:path w="298450" h="296544">
                <a:moveTo>
                  <a:pt x="21762" y="0"/>
                </a:moveTo>
                <a:lnTo>
                  <a:pt x="11713" y="865"/>
                </a:lnTo>
                <a:lnTo>
                  <a:pt x="3904" y="5408"/>
                </a:lnTo>
                <a:lnTo>
                  <a:pt x="0" y="13563"/>
                </a:lnTo>
                <a:lnTo>
                  <a:pt x="993" y="23923"/>
                </a:lnTo>
                <a:lnTo>
                  <a:pt x="6172" y="35053"/>
                </a:lnTo>
                <a:lnTo>
                  <a:pt x="14826" y="45515"/>
                </a:lnTo>
                <a:lnTo>
                  <a:pt x="22966" y="55495"/>
                </a:lnTo>
                <a:lnTo>
                  <a:pt x="28172" y="65492"/>
                </a:lnTo>
                <a:lnTo>
                  <a:pt x="32291" y="74908"/>
                </a:lnTo>
                <a:lnTo>
                  <a:pt x="37166" y="83145"/>
                </a:lnTo>
                <a:lnTo>
                  <a:pt x="41274" y="89917"/>
                </a:lnTo>
                <a:lnTo>
                  <a:pt x="43365" y="96534"/>
                </a:lnTo>
                <a:lnTo>
                  <a:pt x="45543" y="105365"/>
                </a:lnTo>
                <a:lnTo>
                  <a:pt x="49916" y="118781"/>
                </a:lnTo>
                <a:lnTo>
                  <a:pt x="56882" y="137253"/>
                </a:lnTo>
                <a:lnTo>
                  <a:pt x="58796" y="144259"/>
                </a:lnTo>
                <a:lnTo>
                  <a:pt x="61600" y="157402"/>
                </a:lnTo>
                <a:lnTo>
                  <a:pt x="66794" y="171293"/>
                </a:lnTo>
                <a:lnTo>
                  <a:pt x="73442" y="178852"/>
                </a:lnTo>
                <a:lnTo>
                  <a:pt x="79715" y="183030"/>
                </a:lnTo>
                <a:lnTo>
                  <a:pt x="83787" y="186777"/>
                </a:lnTo>
                <a:lnTo>
                  <a:pt x="87323" y="192524"/>
                </a:lnTo>
                <a:lnTo>
                  <a:pt x="92711" y="200466"/>
                </a:lnTo>
                <a:lnTo>
                  <a:pt x="99005" y="209824"/>
                </a:lnTo>
                <a:lnTo>
                  <a:pt x="105263" y="219822"/>
                </a:lnTo>
                <a:lnTo>
                  <a:pt x="109903" y="228799"/>
                </a:lnTo>
                <a:lnTo>
                  <a:pt x="113110" y="236102"/>
                </a:lnTo>
                <a:lnTo>
                  <a:pt x="116591" y="242441"/>
                </a:lnTo>
                <a:lnTo>
                  <a:pt x="122052" y="248524"/>
                </a:lnTo>
                <a:lnTo>
                  <a:pt x="127605" y="254534"/>
                </a:lnTo>
                <a:lnTo>
                  <a:pt x="130649" y="260627"/>
                </a:lnTo>
                <a:lnTo>
                  <a:pt x="132252" y="268216"/>
                </a:lnTo>
                <a:lnTo>
                  <a:pt x="133482" y="278712"/>
                </a:lnTo>
                <a:lnTo>
                  <a:pt x="138652" y="289077"/>
                </a:lnTo>
                <a:lnTo>
                  <a:pt x="148803" y="295025"/>
                </a:lnTo>
                <a:lnTo>
                  <a:pt x="160334" y="296468"/>
                </a:lnTo>
                <a:lnTo>
                  <a:pt x="169639" y="293317"/>
                </a:lnTo>
                <a:lnTo>
                  <a:pt x="176027" y="284816"/>
                </a:lnTo>
                <a:lnTo>
                  <a:pt x="180758" y="272370"/>
                </a:lnTo>
                <a:lnTo>
                  <a:pt x="183784" y="259336"/>
                </a:lnTo>
                <a:lnTo>
                  <a:pt x="185057" y="249070"/>
                </a:lnTo>
                <a:lnTo>
                  <a:pt x="187246" y="241706"/>
                </a:lnTo>
                <a:lnTo>
                  <a:pt x="191887" y="234743"/>
                </a:lnTo>
                <a:lnTo>
                  <a:pt x="197209" y="227587"/>
                </a:lnTo>
                <a:lnTo>
                  <a:pt x="201440" y="219644"/>
                </a:lnTo>
                <a:lnTo>
                  <a:pt x="204074" y="211339"/>
                </a:lnTo>
                <a:lnTo>
                  <a:pt x="206801" y="203519"/>
                </a:lnTo>
                <a:lnTo>
                  <a:pt x="210750" y="196456"/>
                </a:lnTo>
                <a:lnTo>
                  <a:pt x="217048" y="190422"/>
                </a:lnTo>
                <a:lnTo>
                  <a:pt x="222935" y="182969"/>
                </a:lnTo>
                <a:lnTo>
                  <a:pt x="226643" y="173120"/>
                </a:lnTo>
                <a:lnTo>
                  <a:pt x="230389" y="163577"/>
                </a:lnTo>
                <a:lnTo>
                  <a:pt x="236391" y="157046"/>
                </a:lnTo>
                <a:lnTo>
                  <a:pt x="243688" y="149720"/>
                </a:lnTo>
                <a:lnTo>
                  <a:pt x="249889" y="138382"/>
                </a:lnTo>
                <a:lnTo>
                  <a:pt x="255088" y="126623"/>
                </a:lnTo>
                <a:lnTo>
                  <a:pt x="259378" y="118032"/>
                </a:lnTo>
                <a:lnTo>
                  <a:pt x="261284" y="112059"/>
                </a:lnTo>
                <a:lnTo>
                  <a:pt x="261417" y="105921"/>
                </a:lnTo>
                <a:lnTo>
                  <a:pt x="263001" y="99885"/>
                </a:lnTo>
                <a:lnTo>
                  <a:pt x="269258" y="94219"/>
                </a:lnTo>
                <a:lnTo>
                  <a:pt x="277011" y="89721"/>
                </a:lnTo>
                <a:lnTo>
                  <a:pt x="282015" y="86333"/>
                </a:lnTo>
                <a:lnTo>
                  <a:pt x="286096" y="82439"/>
                </a:lnTo>
                <a:lnTo>
                  <a:pt x="291077" y="76427"/>
                </a:lnTo>
                <a:lnTo>
                  <a:pt x="296260" y="69992"/>
                </a:lnTo>
                <a:lnTo>
                  <a:pt x="298205" y="63650"/>
                </a:lnTo>
                <a:lnTo>
                  <a:pt x="294849" y="54413"/>
                </a:lnTo>
                <a:lnTo>
                  <a:pt x="284130" y="39292"/>
                </a:lnTo>
                <a:lnTo>
                  <a:pt x="279799" y="36777"/>
                </a:lnTo>
                <a:lnTo>
                  <a:pt x="232822" y="36777"/>
                </a:lnTo>
                <a:lnTo>
                  <a:pt x="193020" y="31705"/>
                </a:lnTo>
                <a:lnTo>
                  <a:pt x="168214" y="27831"/>
                </a:lnTo>
                <a:lnTo>
                  <a:pt x="150551" y="23747"/>
                </a:lnTo>
                <a:lnTo>
                  <a:pt x="138920" y="20936"/>
                </a:lnTo>
                <a:lnTo>
                  <a:pt x="136602" y="20775"/>
                </a:lnTo>
                <a:lnTo>
                  <a:pt x="100539" y="20775"/>
                </a:lnTo>
                <a:lnTo>
                  <a:pt x="87269" y="19769"/>
                </a:lnTo>
                <a:lnTo>
                  <a:pt x="74261" y="16756"/>
                </a:lnTo>
                <a:lnTo>
                  <a:pt x="61078" y="12313"/>
                </a:lnTo>
                <a:lnTo>
                  <a:pt x="47288" y="7021"/>
                </a:lnTo>
                <a:lnTo>
                  <a:pt x="33728" y="2242"/>
                </a:lnTo>
                <a:lnTo>
                  <a:pt x="21762" y="0"/>
                </a:lnTo>
                <a:close/>
              </a:path>
              <a:path w="298450" h="296544">
                <a:moveTo>
                  <a:pt x="272543" y="32564"/>
                </a:moveTo>
                <a:lnTo>
                  <a:pt x="258176" y="32762"/>
                </a:lnTo>
                <a:lnTo>
                  <a:pt x="243959" y="35597"/>
                </a:lnTo>
                <a:lnTo>
                  <a:pt x="232822" y="36777"/>
                </a:lnTo>
                <a:lnTo>
                  <a:pt x="279799" y="36777"/>
                </a:lnTo>
                <a:lnTo>
                  <a:pt x="272543" y="32564"/>
                </a:lnTo>
                <a:close/>
              </a:path>
              <a:path w="298450" h="296544">
                <a:moveTo>
                  <a:pt x="126712" y="20089"/>
                </a:moveTo>
                <a:lnTo>
                  <a:pt x="113920" y="20329"/>
                </a:lnTo>
                <a:lnTo>
                  <a:pt x="100539" y="20775"/>
                </a:lnTo>
                <a:lnTo>
                  <a:pt x="136602" y="20775"/>
                </a:lnTo>
                <a:lnTo>
                  <a:pt x="126712" y="20089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22651" y="4831246"/>
            <a:ext cx="4008774" cy="332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649200" y="6070600"/>
            <a:ext cx="224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Noto Sans"/>
                <a:cs typeface="Noto Sans"/>
              </a:rPr>
              <a:t>“Casablanca”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15900" y="6705600"/>
            <a:ext cx="1714500" cy="1104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9654" y="5257277"/>
            <a:ext cx="3883025" cy="2070100"/>
          </a:xfrm>
          <a:custGeom>
            <a:avLst/>
            <a:gdLst/>
            <a:ahLst/>
            <a:cxnLst/>
            <a:rect l="l" t="t" r="r" b="b"/>
            <a:pathLst>
              <a:path w="3883025" h="2070100">
                <a:moveTo>
                  <a:pt x="3748969" y="1955800"/>
                </a:moveTo>
                <a:lnTo>
                  <a:pt x="3730999" y="1955800"/>
                </a:lnTo>
                <a:lnTo>
                  <a:pt x="3715377" y="1968500"/>
                </a:lnTo>
                <a:lnTo>
                  <a:pt x="3709878" y="1993900"/>
                </a:lnTo>
                <a:lnTo>
                  <a:pt x="3721417" y="2006600"/>
                </a:lnTo>
                <a:lnTo>
                  <a:pt x="3752458" y="2019300"/>
                </a:lnTo>
                <a:lnTo>
                  <a:pt x="3769071" y="2044700"/>
                </a:lnTo>
                <a:lnTo>
                  <a:pt x="3781450" y="2057400"/>
                </a:lnTo>
                <a:lnTo>
                  <a:pt x="3799789" y="2070100"/>
                </a:lnTo>
                <a:lnTo>
                  <a:pt x="3818141" y="2070100"/>
                </a:lnTo>
                <a:lnTo>
                  <a:pt x="3856325" y="2006600"/>
                </a:lnTo>
                <a:lnTo>
                  <a:pt x="3736474" y="2006600"/>
                </a:lnTo>
                <a:lnTo>
                  <a:pt x="3751289" y="1981200"/>
                </a:lnTo>
                <a:lnTo>
                  <a:pt x="3754829" y="1968500"/>
                </a:lnTo>
                <a:lnTo>
                  <a:pt x="3748969" y="1955800"/>
                </a:lnTo>
                <a:close/>
              </a:path>
              <a:path w="3883025" h="2070100">
                <a:moveTo>
                  <a:pt x="3820840" y="2066071"/>
                </a:moveTo>
                <a:lnTo>
                  <a:pt x="3818141" y="2070100"/>
                </a:lnTo>
                <a:lnTo>
                  <a:pt x="3818433" y="2070100"/>
                </a:lnTo>
                <a:lnTo>
                  <a:pt x="3820840" y="2066071"/>
                </a:lnTo>
                <a:close/>
              </a:path>
              <a:path w="3883025" h="2070100">
                <a:moveTo>
                  <a:pt x="3867999" y="1993900"/>
                </a:moveTo>
                <a:lnTo>
                  <a:pt x="3863962" y="1993900"/>
                </a:lnTo>
                <a:lnTo>
                  <a:pt x="3826510" y="2057400"/>
                </a:lnTo>
                <a:lnTo>
                  <a:pt x="3826650" y="2057400"/>
                </a:lnTo>
                <a:lnTo>
                  <a:pt x="3820840" y="2066071"/>
                </a:lnTo>
                <a:lnTo>
                  <a:pt x="3818433" y="2070100"/>
                </a:lnTo>
                <a:lnTo>
                  <a:pt x="3862329" y="2070100"/>
                </a:lnTo>
                <a:lnTo>
                  <a:pt x="3875887" y="2044700"/>
                </a:lnTo>
                <a:lnTo>
                  <a:pt x="3882439" y="2032000"/>
                </a:lnTo>
                <a:lnTo>
                  <a:pt x="3880042" y="2006600"/>
                </a:lnTo>
                <a:lnTo>
                  <a:pt x="3867999" y="1993900"/>
                </a:lnTo>
                <a:close/>
              </a:path>
              <a:path w="3883025" h="2070100">
                <a:moveTo>
                  <a:pt x="3356139" y="1739900"/>
                </a:moveTo>
                <a:lnTo>
                  <a:pt x="3231962" y="1739900"/>
                </a:lnTo>
                <a:lnTo>
                  <a:pt x="3249904" y="1752600"/>
                </a:lnTo>
                <a:lnTo>
                  <a:pt x="3277860" y="1765300"/>
                </a:lnTo>
                <a:lnTo>
                  <a:pt x="3293171" y="1778000"/>
                </a:lnTo>
                <a:lnTo>
                  <a:pt x="3312274" y="1790700"/>
                </a:lnTo>
                <a:lnTo>
                  <a:pt x="3330382" y="1790700"/>
                </a:lnTo>
                <a:lnTo>
                  <a:pt x="3350150" y="1803400"/>
                </a:lnTo>
                <a:lnTo>
                  <a:pt x="3372012" y="1816100"/>
                </a:lnTo>
                <a:lnTo>
                  <a:pt x="3424538" y="1841500"/>
                </a:lnTo>
                <a:lnTo>
                  <a:pt x="3453993" y="1866900"/>
                </a:lnTo>
                <a:lnTo>
                  <a:pt x="3479877" y="1879600"/>
                </a:lnTo>
                <a:lnTo>
                  <a:pt x="3497300" y="1892300"/>
                </a:lnTo>
                <a:lnTo>
                  <a:pt x="3518252" y="1905000"/>
                </a:lnTo>
                <a:lnTo>
                  <a:pt x="3583677" y="1930400"/>
                </a:lnTo>
                <a:lnTo>
                  <a:pt x="3606279" y="1943100"/>
                </a:lnTo>
                <a:lnTo>
                  <a:pt x="3626256" y="1955800"/>
                </a:lnTo>
                <a:lnTo>
                  <a:pt x="3654928" y="1968500"/>
                </a:lnTo>
                <a:lnTo>
                  <a:pt x="3686298" y="1981200"/>
                </a:lnTo>
                <a:lnTo>
                  <a:pt x="3714369" y="2006600"/>
                </a:lnTo>
                <a:lnTo>
                  <a:pt x="3721417" y="2006600"/>
                </a:lnTo>
                <a:lnTo>
                  <a:pt x="3709878" y="1993900"/>
                </a:lnTo>
                <a:lnTo>
                  <a:pt x="3715377" y="1968500"/>
                </a:lnTo>
                <a:lnTo>
                  <a:pt x="3730999" y="1955800"/>
                </a:lnTo>
                <a:lnTo>
                  <a:pt x="3748969" y="1955800"/>
                </a:lnTo>
                <a:lnTo>
                  <a:pt x="3743109" y="1943100"/>
                </a:lnTo>
                <a:lnTo>
                  <a:pt x="3722015" y="1930400"/>
                </a:lnTo>
                <a:lnTo>
                  <a:pt x="3701170" y="1930400"/>
                </a:lnTo>
                <a:lnTo>
                  <a:pt x="3681969" y="1917700"/>
                </a:lnTo>
                <a:lnTo>
                  <a:pt x="3665804" y="1905000"/>
                </a:lnTo>
                <a:lnTo>
                  <a:pt x="3646107" y="1905000"/>
                </a:lnTo>
                <a:lnTo>
                  <a:pt x="3632575" y="1892300"/>
                </a:lnTo>
                <a:lnTo>
                  <a:pt x="3621852" y="1879600"/>
                </a:lnTo>
                <a:lnTo>
                  <a:pt x="3593983" y="1879600"/>
                </a:lnTo>
                <a:lnTo>
                  <a:pt x="3572264" y="1866900"/>
                </a:lnTo>
                <a:lnTo>
                  <a:pt x="3549832" y="1854200"/>
                </a:lnTo>
                <a:lnTo>
                  <a:pt x="3531095" y="1841500"/>
                </a:lnTo>
                <a:lnTo>
                  <a:pt x="3514945" y="1841500"/>
                </a:lnTo>
                <a:lnTo>
                  <a:pt x="3493670" y="1828800"/>
                </a:lnTo>
                <a:lnTo>
                  <a:pt x="3471854" y="1816100"/>
                </a:lnTo>
                <a:lnTo>
                  <a:pt x="3454082" y="1803400"/>
                </a:lnTo>
                <a:lnTo>
                  <a:pt x="3439070" y="1790700"/>
                </a:lnTo>
                <a:lnTo>
                  <a:pt x="3418938" y="1778000"/>
                </a:lnTo>
                <a:lnTo>
                  <a:pt x="3397011" y="1765300"/>
                </a:lnTo>
                <a:lnTo>
                  <a:pt x="3356139" y="1739900"/>
                </a:lnTo>
                <a:close/>
              </a:path>
              <a:path w="3883025" h="2070100">
                <a:moveTo>
                  <a:pt x="3749827" y="1955800"/>
                </a:moveTo>
                <a:lnTo>
                  <a:pt x="3748969" y="1955800"/>
                </a:lnTo>
                <a:lnTo>
                  <a:pt x="3754829" y="1968500"/>
                </a:lnTo>
                <a:lnTo>
                  <a:pt x="3751289" y="1981200"/>
                </a:lnTo>
                <a:lnTo>
                  <a:pt x="3736474" y="2006600"/>
                </a:lnTo>
                <a:lnTo>
                  <a:pt x="3856325" y="2006600"/>
                </a:lnTo>
                <a:lnTo>
                  <a:pt x="3863962" y="1993900"/>
                </a:lnTo>
                <a:lnTo>
                  <a:pt x="3867999" y="1993900"/>
                </a:lnTo>
                <a:lnTo>
                  <a:pt x="3823256" y="1968500"/>
                </a:lnTo>
                <a:lnTo>
                  <a:pt x="3784305" y="1968500"/>
                </a:lnTo>
                <a:lnTo>
                  <a:pt x="3749827" y="1955800"/>
                </a:lnTo>
                <a:close/>
              </a:path>
              <a:path w="3883025" h="2070100">
                <a:moveTo>
                  <a:pt x="2536173" y="1320800"/>
                </a:moveTo>
                <a:lnTo>
                  <a:pt x="2519780" y="1346200"/>
                </a:lnTo>
                <a:lnTo>
                  <a:pt x="2514939" y="1358900"/>
                </a:lnTo>
                <a:lnTo>
                  <a:pt x="2526970" y="1384300"/>
                </a:lnTo>
                <a:lnTo>
                  <a:pt x="2551130" y="1397000"/>
                </a:lnTo>
                <a:lnTo>
                  <a:pt x="2582289" y="1409700"/>
                </a:lnTo>
                <a:lnTo>
                  <a:pt x="2614390" y="1422400"/>
                </a:lnTo>
                <a:lnTo>
                  <a:pt x="2641371" y="1435100"/>
                </a:lnTo>
                <a:lnTo>
                  <a:pt x="2657908" y="1447800"/>
                </a:lnTo>
                <a:lnTo>
                  <a:pt x="2679378" y="1460500"/>
                </a:lnTo>
                <a:lnTo>
                  <a:pt x="2701859" y="1473200"/>
                </a:lnTo>
                <a:lnTo>
                  <a:pt x="2721432" y="1473200"/>
                </a:lnTo>
                <a:lnTo>
                  <a:pt x="2764256" y="1498600"/>
                </a:lnTo>
                <a:lnTo>
                  <a:pt x="2792844" y="1511300"/>
                </a:lnTo>
                <a:lnTo>
                  <a:pt x="2814251" y="1524000"/>
                </a:lnTo>
                <a:lnTo>
                  <a:pt x="2835529" y="1549400"/>
                </a:lnTo>
                <a:lnTo>
                  <a:pt x="2861427" y="1562100"/>
                </a:lnTo>
                <a:lnTo>
                  <a:pt x="2918268" y="1587500"/>
                </a:lnTo>
                <a:lnTo>
                  <a:pt x="2942552" y="1600200"/>
                </a:lnTo>
                <a:lnTo>
                  <a:pt x="2964250" y="1612900"/>
                </a:lnTo>
                <a:lnTo>
                  <a:pt x="2985892" y="1612900"/>
                </a:lnTo>
                <a:lnTo>
                  <a:pt x="3005679" y="1625600"/>
                </a:lnTo>
                <a:lnTo>
                  <a:pt x="3021812" y="1638300"/>
                </a:lnTo>
                <a:lnTo>
                  <a:pt x="3133070" y="1638300"/>
                </a:lnTo>
                <a:lnTo>
                  <a:pt x="3118980" y="1651000"/>
                </a:lnTo>
                <a:lnTo>
                  <a:pt x="3113930" y="1676400"/>
                </a:lnTo>
                <a:lnTo>
                  <a:pt x="3123451" y="1689100"/>
                </a:lnTo>
                <a:lnTo>
                  <a:pt x="3139990" y="1701800"/>
                </a:lnTo>
                <a:lnTo>
                  <a:pt x="3153399" y="1701800"/>
                </a:lnTo>
                <a:lnTo>
                  <a:pt x="3165029" y="1714500"/>
                </a:lnTo>
                <a:lnTo>
                  <a:pt x="3176232" y="1714500"/>
                </a:lnTo>
                <a:lnTo>
                  <a:pt x="3191338" y="1727200"/>
                </a:lnTo>
                <a:lnTo>
                  <a:pt x="3211177" y="1739900"/>
                </a:lnTo>
                <a:lnTo>
                  <a:pt x="3333409" y="1739900"/>
                </a:lnTo>
                <a:lnTo>
                  <a:pt x="3311024" y="1727200"/>
                </a:lnTo>
                <a:lnTo>
                  <a:pt x="3252941" y="1689100"/>
                </a:lnTo>
                <a:lnTo>
                  <a:pt x="3136931" y="1689100"/>
                </a:lnTo>
                <a:lnTo>
                  <a:pt x="3152607" y="1676400"/>
                </a:lnTo>
                <a:lnTo>
                  <a:pt x="3157924" y="1651000"/>
                </a:lnTo>
                <a:lnTo>
                  <a:pt x="3146793" y="1638300"/>
                </a:lnTo>
                <a:lnTo>
                  <a:pt x="3133468" y="1625600"/>
                </a:lnTo>
                <a:lnTo>
                  <a:pt x="3106717" y="1625600"/>
                </a:lnTo>
                <a:lnTo>
                  <a:pt x="3093377" y="1612900"/>
                </a:lnTo>
                <a:lnTo>
                  <a:pt x="3081243" y="1600200"/>
                </a:lnTo>
                <a:lnTo>
                  <a:pt x="3068807" y="1600200"/>
                </a:lnTo>
                <a:lnTo>
                  <a:pt x="3055331" y="1587500"/>
                </a:lnTo>
                <a:lnTo>
                  <a:pt x="3040075" y="1587500"/>
                </a:lnTo>
                <a:lnTo>
                  <a:pt x="3026192" y="1574800"/>
                </a:lnTo>
                <a:lnTo>
                  <a:pt x="3014875" y="1574800"/>
                </a:lnTo>
                <a:lnTo>
                  <a:pt x="3002792" y="1562100"/>
                </a:lnTo>
                <a:lnTo>
                  <a:pt x="2986608" y="1549400"/>
                </a:lnTo>
                <a:lnTo>
                  <a:pt x="2974659" y="1549400"/>
                </a:lnTo>
                <a:lnTo>
                  <a:pt x="2961021" y="1536700"/>
                </a:lnTo>
                <a:lnTo>
                  <a:pt x="2943406" y="1524000"/>
                </a:lnTo>
                <a:lnTo>
                  <a:pt x="2919527" y="1511300"/>
                </a:lnTo>
                <a:lnTo>
                  <a:pt x="2899734" y="1511300"/>
                </a:lnTo>
                <a:lnTo>
                  <a:pt x="2882679" y="1498600"/>
                </a:lnTo>
                <a:lnTo>
                  <a:pt x="2861310" y="1498600"/>
                </a:lnTo>
                <a:lnTo>
                  <a:pt x="2854505" y="1485900"/>
                </a:lnTo>
                <a:lnTo>
                  <a:pt x="2838682" y="1485900"/>
                </a:lnTo>
                <a:lnTo>
                  <a:pt x="2815472" y="1473200"/>
                </a:lnTo>
                <a:lnTo>
                  <a:pt x="2786507" y="1460500"/>
                </a:lnTo>
                <a:lnTo>
                  <a:pt x="2766162" y="1447800"/>
                </a:lnTo>
                <a:lnTo>
                  <a:pt x="2752544" y="1435100"/>
                </a:lnTo>
                <a:lnTo>
                  <a:pt x="2741541" y="1435100"/>
                </a:lnTo>
                <a:lnTo>
                  <a:pt x="2729039" y="1422400"/>
                </a:lnTo>
                <a:lnTo>
                  <a:pt x="2710456" y="1409700"/>
                </a:lnTo>
                <a:lnTo>
                  <a:pt x="2687785" y="1397000"/>
                </a:lnTo>
                <a:lnTo>
                  <a:pt x="2666412" y="1397000"/>
                </a:lnTo>
                <a:lnTo>
                  <a:pt x="2651722" y="1384300"/>
                </a:lnTo>
                <a:lnTo>
                  <a:pt x="2543563" y="1384300"/>
                </a:lnTo>
                <a:lnTo>
                  <a:pt x="2558378" y="1358900"/>
                </a:lnTo>
                <a:lnTo>
                  <a:pt x="2561918" y="1346200"/>
                </a:lnTo>
                <a:lnTo>
                  <a:pt x="2555101" y="1331425"/>
                </a:lnTo>
                <a:lnTo>
                  <a:pt x="2536173" y="1320800"/>
                </a:lnTo>
                <a:close/>
              </a:path>
              <a:path w="3883025" h="2070100">
                <a:moveTo>
                  <a:pt x="3133070" y="1638300"/>
                </a:moveTo>
                <a:lnTo>
                  <a:pt x="3035016" y="1638300"/>
                </a:lnTo>
                <a:lnTo>
                  <a:pt x="3047584" y="1651000"/>
                </a:lnTo>
                <a:lnTo>
                  <a:pt x="3059928" y="1651000"/>
                </a:lnTo>
                <a:lnTo>
                  <a:pt x="3072460" y="1663700"/>
                </a:lnTo>
                <a:lnTo>
                  <a:pt x="3084279" y="1663700"/>
                </a:lnTo>
                <a:lnTo>
                  <a:pt x="3094999" y="1676400"/>
                </a:lnTo>
                <a:lnTo>
                  <a:pt x="3105582" y="1676400"/>
                </a:lnTo>
                <a:lnTo>
                  <a:pt x="3116986" y="1689100"/>
                </a:lnTo>
                <a:lnTo>
                  <a:pt x="3123451" y="1689100"/>
                </a:lnTo>
                <a:lnTo>
                  <a:pt x="3113930" y="1676400"/>
                </a:lnTo>
                <a:lnTo>
                  <a:pt x="3118980" y="1651000"/>
                </a:lnTo>
                <a:lnTo>
                  <a:pt x="3133070" y="1638300"/>
                </a:lnTo>
                <a:close/>
              </a:path>
              <a:path w="3883025" h="2070100">
                <a:moveTo>
                  <a:pt x="3150667" y="1638300"/>
                </a:moveTo>
                <a:lnTo>
                  <a:pt x="3146793" y="1638300"/>
                </a:lnTo>
                <a:lnTo>
                  <a:pt x="3157924" y="1651000"/>
                </a:lnTo>
                <a:lnTo>
                  <a:pt x="3152607" y="1676400"/>
                </a:lnTo>
                <a:lnTo>
                  <a:pt x="3136931" y="1689100"/>
                </a:lnTo>
                <a:lnTo>
                  <a:pt x="3233945" y="1689100"/>
                </a:lnTo>
                <a:lnTo>
                  <a:pt x="3216135" y="1676400"/>
                </a:lnTo>
                <a:lnTo>
                  <a:pt x="3199725" y="1663700"/>
                </a:lnTo>
                <a:lnTo>
                  <a:pt x="3183768" y="1651000"/>
                </a:lnTo>
                <a:lnTo>
                  <a:pt x="3167627" y="1651000"/>
                </a:lnTo>
                <a:lnTo>
                  <a:pt x="3150667" y="1638300"/>
                </a:lnTo>
                <a:close/>
              </a:path>
              <a:path w="3883025" h="2070100">
                <a:moveTo>
                  <a:pt x="2453196" y="1270000"/>
                </a:moveTo>
                <a:lnTo>
                  <a:pt x="2325341" y="1270000"/>
                </a:lnTo>
                <a:lnTo>
                  <a:pt x="2357779" y="1295400"/>
                </a:lnTo>
                <a:lnTo>
                  <a:pt x="2390766" y="1308100"/>
                </a:lnTo>
                <a:lnTo>
                  <a:pt x="2413368" y="1320800"/>
                </a:lnTo>
                <a:lnTo>
                  <a:pt x="2433345" y="1333500"/>
                </a:lnTo>
                <a:lnTo>
                  <a:pt x="2462017" y="1346200"/>
                </a:lnTo>
                <a:lnTo>
                  <a:pt x="2493387" y="1358900"/>
                </a:lnTo>
                <a:lnTo>
                  <a:pt x="2521458" y="1384300"/>
                </a:lnTo>
                <a:lnTo>
                  <a:pt x="2526970" y="1384300"/>
                </a:lnTo>
                <a:lnTo>
                  <a:pt x="2514939" y="1358900"/>
                </a:lnTo>
                <a:lnTo>
                  <a:pt x="2519780" y="1346200"/>
                </a:lnTo>
                <a:lnTo>
                  <a:pt x="2536173" y="1320800"/>
                </a:lnTo>
                <a:lnTo>
                  <a:pt x="2550198" y="1320800"/>
                </a:lnTo>
                <a:lnTo>
                  <a:pt x="2529104" y="1308100"/>
                </a:lnTo>
                <a:lnTo>
                  <a:pt x="2508259" y="1308100"/>
                </a:lnTo>
                <a:lnTo>
                  <a:pt x="2489058" y="1295400"/>
                </a:lnTo>
                <a:lnTo>
                  <a:pt x="2472893" y="1282700"/>
                </a:lnTo>
                <a:lnTo>
                  <a:pt x="2453196" y="1270000"/>
                </a:lnTo>
                <a:close/>
              </a:path>
              <a:path w="3883025" h="2070100">
                <a:moveTo>
                  <a:pt x="2555101" y="1331425"/>
                </a:moveTo>
                <a:lnTo>
                  <a:pt x="2561918" y="1346200"/>
                </a:lnTo>
                <a:lnTo>
                  <a:pt x="2558378" y="1358900"/>
                </a:lnTo>
                <a:lnTo>
                  <a:pt x="2543563" y="1384300"/>
                </a:lnTo>
                <a:lnTo>
                  <a:pt x="2651722" y="1384300"/>
                </a:lnTo>
                <a:lnTo>
                  <a:pt x="2636322" y="1371600"/>
                </a:lnTo>
                <a:lnTo>
                  <a:pt x="2612465" y="1358900"/>
                </a:lnTo>
                <a:lnTo>
                  <a:pt x="2585005" y="1346200"/>
                </a:lnTo>
                <a:lnTo>
                  <a:pt x="2558796" y="1333500"/>
                </a:lnTo>
                <a:lnTo>
                  <a:pt x="2555101" y="1331425"/>
                </a:lnTo>
                <a:close/>
              </a:path>
              <a:path w="3883025" h="2070100">
                <a:moveTo>
                  <a:pt x="2550198" y="1320800"/>
                </a:moveTo>
                <a:lnTo>
                  <a:pt x="2536173" y="1320800"/>
                </a:lnTo>
                <a:lnTo>
                  <a:pt x="2555101" y="1331425"/>
                </a:lnTo>
                <a:lnTo>
                  <a:pt x="2550198" y="1320800"/>
                </a:lnTo>
                <a:close/>
              </a:path>
              <a:path w="3883025" h="2070100">
                <a:moveTo>
                  <a:pt x="2163228" y="1117600"/>
                </a:moveTo>
                <a:lnTo>
                  <a:pt x="2039053" y="1117600"/>
                </a:lnTo>
                <a:lnTo>
                  <a:pt x="2056993" y="1130300"/>
                </a:lnTo>
                <a:lnTo>
                  <a:pt x="2084948" y="1143000"/>
                </a:lnTo>
                <a:lnTo>
                  <a:pt x="2100254" y="1155700"/>
                </a:lnTo>
                <a:lnTo>
                  <a:pt x="2119350" y="1168400"/>
                </a:lnTo>
                <a:lnTo>
                  <a:pt x="2137465" y="1168400"/>
                </a:lnTo>
                <a:lnTo>
                  <a:pt x="2157238" y="1181100"/>
                </a:lnTo>
                <a:lnTo>
                  <a:pt x="2179101" y="1193800"/>
                </a:lnTo>
                <a:lnTo>
                  <a:pt x="2231629" y="1219200"/>
                </a:lnTo>
                <a:lnTo>
                  <a:pt x="2261087" y="1244600"/>
                </a:lnTo>
                <a:lnTo>
                  <a:pt x="2286972" y="1257300"/>
                </a:lnTo>
                <a:lnTo>
                  <a:pt x="2304389" y="1270000"/>
                </a:lnTo>
                <a:lnTo>
                  <a:pt x="2439664" y="1270000"/>
                </a:lnTo>
                <a:lnTo>
                  <a:pt x="2428941" y="1257300"/>
                </a:lnTo>
                <a:lnTo>
                  <a:pt x="2401072" y="1257300"/>
                </a:lnTo>
                <a:lnTo>
                  <a:pt x="2379353" y="1244600"/>
                </a:lnTo>
                <a:lnTo>
                  <a:pt x="2356921" y="1231900"/>
                </a:lnTo>
                <a:lnTo>
                  <a:pt x="2338184" y="1219200"/>
                </a:lnTo>
                <a:lnTo>
                  <a:pt x="2322034" y="1219200"/>
                </a:lnTo>
                <a:lnTo>
                  <a:pt x="2300759" y="1206500"/>
                </a:lnTo>
                <a:lnTo>
                  <a:pt x="2278943" y="1193800"/>
                </a:lnTo>
                <a:lnTo>
                  <a:pt x="2261171" y="1181100"/>
                </a:lnTo>
                <a:lnTo>
                  <a:pt x="2246159" y="1168400"/>
                </a:lnTo>
                <a:lnTo>
                  <a:pt x="2226027" y="1155700"/>
                </a:lnTo>
                <a:lnTo>
                  <a:pt x="2204100" y="1143000"/>
                </a:lnTo>
                <a:lnTo>
                  <a:pt x="2163228" y="1117600"/>
                </a:lnTo>
                <a:close/>
              </a:path>
              <a:path w="3883025" h="2070100">
                <a:moveTo>
                  <a:pt x="1888332" y="977900"/>
                </a:moveTo>
                <a:lnTo>
                  <a:pt x="1771339" y="977900"/>
                </a:lnTo>
                <a:lnTo>
                  <a:pt x="1792981" y="990600"/>
                </a:lnTo>
                <a:lnTo>
                  <a:pt x="1812768" y="1003300"/>
                </a:lnTo>
                <a:lnTo>
                  <a:pt x="1828901" y="1016000"/>
                </a:lnTo>
                <a:lnTo>
                  <a:pt x="1940159" y="1016000"/>
                </a:lnTo>
                <a:lnTo>
                  <a:pt x="1926069" y="1028700"/>
                </a:lnTo>
                <a:lnTo>
                  <a:pt x="1921019" y="1054100"/>
                </a:lnTo>
                <a:lnTo>
                  <a:pt x="1930540" y="1066800"/>
                </a:lnTo>
                <a:lnTo>
                  <a:pt x="1947079" y="1079500"/>
                </a:lnTo>
                <a:lnTo>
                  <a:pt x="1960488" y="1079500"/>
                </a:lnTo>
                <a:lnTo>
                  <a:pt x="1972118" y="1092200"/>
                </a:lnTo>
                <a:lnTo>
                  <a:pt x="1983321" y="1092200"/>
                </a:lnTo>
                <a:lnTo>
                  <a:pt x="1998433" y="1104900"/>
                </a:lnTo>
                <a:lnTo>
                  <a:pt x="2018271" y="1117600"/>
                </a:lnTo>
                <a:lnTo>
                  <a:pt x="2140498" y="1117600"/>
                </a:lnTo>
                <a:lnTo>
                  <a:pt x="2118113" y="1104900"/>
                </a:lnTo>
                <a:lnTo>
                  <a:pt x="2060035" y="1066800"/>
                </a:lnTo>
                <a:lnTo>
                  <a:pt x="1944020" y="1066800"/>
                </a:lnTo>
                <a:lnTo>
                  <a:pt x="1959696" y="1054100"/>
                </a:lnTo>
                <a:lnTo>
                  <a:pt x="1965013" y="1028700"/>
                </a:lnTo>
                <a:lnTo>
                  <a:pt x="1953882" y="1016000"/>
                </a:lnTo>
                <a:lnTo>
                  <a:pt x="1940557" y="1003300"/>
                </a:lnTo>
                <a:lnTo>
                  <a:pt x="1927184" y="1003300"/>
                </a:lnTo>
                <a:lnTo>
                  <a:pt x="1913806" y="990600"/>
                </a:lnTo>
                <a:lnTo>
                  <a:pt x="1900466" y="990600"/>
                </a:lnTo>
                <a:lnTo>
                  <a:pt x="1888332" y="977900"/>
                </a:lnTo>
                <a:close/>
              </a:path>
              <a:path w="3883025" h="2070100">
                <a:moveTo>
                  <a:pt x="1940159" y="1016000"/>
                </a:moveTo>
                <a:lnTo>
                  <a:pt x="1842105" y="1016000"/>
                </a:lnTo>
                <a:lnTo>
                  <a:pt x="1854675" y="1028700"/>
                </a:lnTo>
                <a:lnTo>
                  <a:pt x="1867022" y="1028700"/>
                </a:lnTo>
                <a:lnTo>
                  <a:pt x="1879562" y="1041400"/>
                </a:lnTo>
                <a:lnTo>
                  <a:pt x="1891373" y="1041400"/>
                </a:lnTo>
                <a:lnTo>
                  <a:pt x="1902090" y="1054100"/>
                </a:lnTo>
                <a:lnTo>
                  <a:pt x="1912671" y="1054100"/>
                </a:lnTo>
                <a:lnTo>
                  <a:pt x="1924075" y="1066800"/>
                </a:lnTo>
                <a:lnTo>
                  <a:pt x="1930540" y="1066800"/>
                </a:lnTo>
                <a:lnTo>
                  <a:pt x="1921019" y="1054100"/>
                </a:lnTo>
                <a:lnTo>
                  <a:pt x="1926069" y="1028700"/>
                </a:lnTo>
                <a:lnTo>
                  <a:pt x="1940159" y="1016000"/>
                </a:lnTo>
                <a:close/>
              </a:path>
              <a:path w="3883025" h="2070100">
                <a:moveTo>
                  <a:pt x="1957756" y="1016000"/>
                </a:moveTo>
                <a:lnTo>
                  <a:pt x="1953882" y="1016000"/>
                </a:lnTo>
                <a:lnTo>
                  <a:pt x="1965013" y="1028700"/>
                </a:lnTo>
                <a:lnTo>
                  <a:pt x="1959696" y="1054100"/>
                </a:lnTo>
                <a:lnTo>
                  <a:pt x="1944020" y="1066800"/>
                </a:lnTo>
                <a:lnTo>
                  <a:pt x="2041036" y="1066800"/>
                </a:lnTo>
                <a:lnTo>
                  <a:pt x="2023224" y="1054100"/>
                </a:lnTo>
                <a:lnTo>
                  <a:pt x="2006814" y="1041400"/>
                </a:lnTo>
                <a:lnTo>
                  <a:pt x="1990857" y="1028700"/>
                </a:lnTo>
                <a:lnTo>
                  <a:pt x="1974716" y="1028700"/>
                </a:lnTo>
                <a:lnTo>
                  <a:pt x="1957756" y="1016000"/>
                </a:lnTo>
                <a:close/>
              </a:path>
              <a:path w="3883025" h="2070100">
                <a:moveTo>
                  <a:pt x="1343262" y="698500"/>
                </a:moveTo>
                <a:lnTo>
                  <a:pt x="1326869" y="723900"/>
                </a:lnTo>
                <a:lnTo>
                  <a:pt x="1322028" y="736600"/>
                </a:lnTo>
                <a:lnTo>
                  <a:pt x="1334059" y="762000"/>
                </a:lnTo>
                <a:lnTo>
                  <a:pt x="1358219" y="774700"/>
                </a:lnTo>
                <a:lnTo>
                  <a:pt x="1389378" y="787400"/>
                </a:lnTo>
                <a:lnTo>
                  <a:pt x="1421479" y="800100"/>
                </a:lnTo>
                <a:lnTo>
                  <a:pt x="1448460" y="812800"/>
                </a:lnTo>
                <a:lnTo>
                  <a:pt x="1464997" y="825500"/>
                </a:lnTo>
                <a:lnTo>
                  <a:pt x="1486467" y="838200"/>
                </a:lnTo>
                <a:lnTo>
                  <a:pt x="1508948" y="850900"/>
                </a:lnTo>
                <a:lnTo>
                  <a:pt x="1528521" y="850900"/>
                </a:lnTo>
                <a:lnTo>
                  <a:pt x="1571345" y="876300"/>
                </a:lnTo>
                <a:lnTo>
                  <a:pt x="1599933" y="889000"/>
                </a:lnTo>
                <a:lnTo>
                  <a:pt x="1621340" y="901700"/>
                </a:lnTo>
                <a:lnTo>
                  <a:pt x="1642618" y="927100"/>
                </a:lnTo>
                <a:lnTo>
                  <a:pt x="1668516" y="939800"/>
                </a:lnTo>
                <a:lnTo>
                  <a:pt x="1725357" y="965200"/>
                </a:lnTo>
                <a:lnTo>
                  <a:pt x="1749641" y="977900"/>
                </a:lnTo>
                <a:lnTo>
                  <a:pt x="1875896" y="977900"/>
                </a:lnTo>
                <a:lnTo>
                  <a:pt x="1862420" y="965200"/>
                </a:lnTo>
                <a:lnTo>
                  <a:pt x="1847164" y="952500"/>
                </a:lnTo>
                <a:lnTo>
                  <a:pt x="1821964" y="952500"/>
                </a:lnTo>
                <a:lnTo>
                  <a:pt x="1809881" y="939800"/>
                </a:lnTo>
                <a:lnTo>
                  <a:pt x="1793697" y="927100"/>
                </a:lnTo>
                <a:lnTo>
                  <a:pt x="1781748" y="927100"/>
                </a:lnTo>
                <a:lnTo>
                  <a:pt x="1768110" y="914400"/>
                </a:lnTo>
                <a:lnTo>
                  <a:pt x="1750495" y="901700"/>
                </a:lnTo>
                <a:lnTo>
                  <a:pt x="1726616" y="889000"/>
                </a:lnTo>
                <a:lnTo>
                  <a:pt x="1706823" y="889000"/>
                </a:lnTo>
                <a:lnTo>
                  <a:pt x="1689768" y="876300"/>
                </a:lnTo>
                <a:lnTo>
                  <a:pt x="1668399" y="876300"/>
                </a:lnTo>
                <a:lnTo>
                  <a:pt x="1661594" y="863600"/>
                </a:lnTo>
                <a:lnTo>
                  <a:pt x="1645771" y="863600"/>
                </a:lnTo>
                <a:lnTo>
                  <a:pt x="1622561" y="850900"/>
                </a:lnTo>
                <a:lnTo>
                  <a:pt x="1593596" y="838200"/>
                </a:lnTo>
                <a:lnTo>
                  <a:pt x="1573251" y="825500"/>
                </a:lnTo>
                <a:lnTo>
                  <a:pt x="1559633" y="812800"/>
                </a:lnTo>
                <a:lnTo>
                  <a:pt x="1548630" y="812800"/>
                </a:lnTo>
                <a:lnTo>
                  <a:pt x="1536128" y="800100"/>
                </a:lnTo>
                <a:lnTo>
                  <a:pt x="1517547" y="787400"/>
                </a:lnTo>
                <a:lnTo>
                  <a:pt x="1494879" y="774700"/>
                </a:lnTo>
                <a:lnTo>
                  <a:pt x="1473506" y="774700"/>
                </a:lnTo>
                <a:lnTo>
                  <a:pt x="1458811" y="762000"/>
                </a:lnTo>
                <a:lnTo>
                  <a:pt x="1350652" y="762000"/>
                </a:lnTo>
                <a:lnTo>
                  <a:pt x="1365467" y="736600"/>
                </a:lnTo>
                <a:lnTo>
                  <a:pt x="1369007" y="723900"/>
                </a:lnTo>
                <a:lnTo>
                  <a:pt x="1362190" y="709125"/>
                </a:lnTo>
                <a:lnTo>
                  <a:pt x="1343262" y="698500"/>
                </a:lnTo>
                <a:close/>
              </a:path>
              <a:path w="3883025" h="2070100">
                <a:moveTo>
                  <a:pt x="1260285" y="647700"/>
                </a:moveTo>
                <a:lnTo>
                  <a:pt x="1132430" y="647700"/>
                </a:lnTo>
                <a:lnTo>
                  <a:pt x="1164868" y="673100"/>
                </a:lnTo>
                <a:lnTo>
                  <a:pt x="1197855" y="685800"/>
                </a:lnTo>
                <a:lnTo>
                  <a:pt x="1220457" y="698500"/>
                </a:lnTo>
                <a:lnTo>
                  <a:pt x="1240434" y="711200"/>
                </a:lnTo>
                <a:lnTo>
                  <a:pt x="1269106" y="723900"/>
                </a:lnTo>
                <a:lnTo>
                  <a:pt x="1300476" y="736600"/>
                </a:lnTo>
                <a:lnTo>
                  <a:pt x="1328547" y="762000"/>
                </a:lnTo>
                <a:lnTo>
                  <a:pt x="1334059" y="762000"/>
                </a:lnTo>
                <a:lnTo>
                  <a:pt x="1322028" y="736600"/>
                </a:lnTo>
                <a:lnTo>
                  <a:pt x="1326869" y="723900"/>
                </a:lnTo>
                <a:lnTo>
                  <a:pt x="1343262" y="698500"/>
                </a:lnTo>
                <a:lnTo>
                  <a:pt x="1357287" y="698500"/>
                </a:lnTo>
                <a:lnTo>
                  <a:pt x="1336193" y="685800"/>
                </a:lnTo>
                <a:lnTo>
                  <a:pt x="1315348" y="685800"/>
                </a:lnTo>
                <a:lnTo>
                  <a:pt x="1296147" y="673100"/>
                </a:lnTo>
                <a:lnTo>
                  <a:pt x="1279982" y="660400"/>
                </a:lnTo>
                <a:lnTo>
                  <a:pt x="1260285" y="647700"/>
                </a:lnTo>
                <a:close/>
              </a:path>
              <a:path w="3883025" h="2070100">
                <a:moveTo>
                  <a:pt x="1362190" y="709125"/>
                </a:moveTo>
                <a:lnTo>
                  <a:pt x="1369007" y="723900"/>
                </a:lnTo>
                <a:lnTo>
                  <a:pt x="1365467" y="736600"/>
                </a:lnTo>
                <a:lnTo>
                  <a:pt x="1350652" y="762000"/>
                </a:lnTo>
                <a:lnTo>
                  <a:pt x="1458811" y="762000"/>
                </a:lnTo>
                <a:lnTo>
                  <a:pt x="1443411" y="749300"/>
                </a:lnTo>
                <a:lnTo>
                  <a:pt x="1419554" y="736600"/>
                </a:lnTo>
                <a:lnTo>
                  <a:pt x="1392094" y="723900"/>
                </a:lnTo>
                <a:lnTo>
                  <a:pt x="1365885" y="711200"/>
                </a:lnTo>
                <a:lnTo>
                  <a:pt x="1362190" y="709125"/>
                </a:lnTo>
                <a:close/>
              </a:path>
              <a:path w="3883025" h="2070100">
                <a:moveTo>
                  <a:pt x="1357287" y="698500"/>
                </a:moveTo>
                <a:lnTo>
                  <a:pt x="1343262" y="698500"/>
                </a:lnTo>
                <a:lnTo>
                  <a:pt x="1362190" y="709125"/>
                </a:lnTo>
                <a:lnTo>
                  <a:pt x="1357287" y="698500"/>
                </a:lnTo>
                <a:close/>
              </a:path>
              <a:path w="3883025" h="2070100">
                <a:moveTo>
                  <a:pt x="762025" y="393700"/>
                </a:moveTo>
                <a:lnTo>
                  <a:pt x="747248" y="393700"/>
                </a:lnTo>
                <a:lnTo>
                  <a:pt x="733158" y="406400"/>
                </a:lnTo>
                <a:lnTo>
                  <a:pt x="728108" y="431800"/>
                </a:lnTo>
                <a:lnTo>
                  <a:pt x="737629" y="444500"/>
                </a:lnTo>
                <a:lnTo>
                  <a:pt x="754168" y="457200"/>
                </a:lnTo>
                <a:lnTo>
                  <a:pt x="767577" y="457200"/>
                </a:lnTo>
                <a:lnTo>
                  <a:pt x="779207" y="469900"/>
                </a:lnTo>
                <a:lnTo>
                  <a:pt x="790410" y="469900"/>
                </a:lnTo>
                <a:lnTo>
                  <a:pt x="805522" y="482600"/>
                </a:lnTo>
                <a:lnTo>
                  <a:pt x="825360" y="495300"/>
                </a:lnTo>
                <a:lnTo>
                  <a:pt x="846142" y="495300"/>
                </a:lnTo>
                <a:lnTo>
                  <a:pt x="864082" y="508000"/>
                </a:lnTo>
                <a:lnTo>
                  <a:pt x="892038" y="520700"/>
                </a:lnTo>
                <a:lnTo>
                  <a:pt x="907349" y="533400"/>
                </a:lnTo>
                <a:lnTo>
                  <a:pt x="926452" y="533400"/>
                </a:lnTo>
                <a:lnTo>
                  <a:pt x="944560" y="546100"/>
                </a:lnTo>
                <a:lnTo>
                  <a:pt x="964330" y="558800"/>
                </a:lnTo>
                <a:lnTo>
                  <a:pt x="986195" y="571500"/>
                </a:lnTo>
                <a:lnTo>
                  <a:pt x="1038723" y="596900"/>
                </a:lnTo>
                <a:lnTo>
                  <a:pt x="1068178" y="622300"/>
                </a:lnTo>
                <a:lnTo>
                  <a:pt x="1094061" y="635000"/>
                </a:lnTo>
                <a:lnTo>
                  <a:pt x="1111478" y="647700"/>
                </a:lnTo>
                <a:lnTo>
                  <a:pt x="1246753" y="647700"/>
                </a:lnTo>
                <a:lnTo>
                  <a:pt x="1236030" y="635000"/>
                </a:lnTo>
                <a:lnTo>
                  <a:pt x="1208161" y="635000"/>
                </a:lnTo>
                <a:lnTo>
                  <a:pt x="1186442" y="622300"/>
                </a:lnTo>
                <a:lnTo>
                  <a:pt x="1164010" y="609600"/>
                </a:lnTo>
                <a:lnTo>
                  <a:pt x="1145273" y="596900"/>
                </a:lnTo>
                <a:lnTo>
                  <a:pt x="1129123" y="596900"/>
                </a:lnTo>
                <a:lnTo>
                  <a:pt x="1107848" y="584200"/>
                </a:lnTo>
                <a:lnTo>
                  <a:pt x="1086032" y="571500"/>
                </a:lnTo>
                <a:lnTo>
                  <a:pt x="1068260" y="558800"/>
                </a:lnTo>
                <a:lnTo>
                  <a:pt x="1053248" y="546100"/>
                </a:lnTo>
                <a:lnTo>
                  <a:pt x="1033116" y="533400"/>
                </a:lnTo>
                <a:lnTo>
                  <a:pt x="1011189" y="520700"/>
                </a:lnTo>
                <a:lnTo>
                  <a:pt x="970317" y="495300"/>
                </a:lnTo>
                <a:lnTo>
                  <a:pt x="947587" y="482600"/>
                </a:lnTo>
                <a:lnTo>
                  <a:pt x="925202" y="482600"/>
                </a:lnTo>
                <a:lnTo>
                  <a:pt x="867119" y="444500"/>
                </a:lnTo>
                <a:lnTo>
                  <a:pt x="754326" y="444500"/>
                </a:lnTo>
                <a:lnTo>
                  <a:pt x="769872" y="431800"/>
                </a:lnTo>
                <a:lnTo>
                  <a:pt x="774405" y="406400"/>
                </a:lnTo>
                <a:lnTo>
                  <a:pt x="762025" y="393700"/>
                </a:lnTo>
                <a:close/>
              </a:path>
              <a:path w="3883025" h="2070100">
                <a:moveTo>
                  <a:pt x="747933" y="381000"/>
                </a:moveTo>
                <a:lnTo>
                  <a:pt x="616067" y="381000"/>
                </a:lnTo>
                <a:lnTo>
                  <a:pt x="631793" y="393700"/>
                </a:lnTo>
                <a:lnTo>
                  <a:pt x="647043" y="406400"/>
                </a:lnTo>
                <a:lnTo>
                  <a:pt x="663105" y="406400"/>
                </a:lnTo>
                <a:lnTo>
                  <a:pt x="696614" y="431800"/>
                </a:lnTo>
                <a:lnTo>
                  <a:pt x="714283" y="431800"/>
                </a:lnTo>
                <a:lnTo>
                  <a:pt x="733666" y="444500"/>
                </a:lnTo>
                <a:lnTo>
                  <a:pt x="737629" y="444500"/>
                </a:lnTo>
                <a:lnTo>
                  <a:pt x="728108" y="431800"/>
                </a:lnTo>
                <a:lnTo>
                  <a:pt x="733158" y="406400"/>
                </a:lnTo>
                <a:lnTo>
                  <a:pt x="747248" y="393700"/>
                </a:lnTo>
                <a:lnTo>
                  <a:pt x="762025" y="393700"/>
                </a:lnTo>
                <a:lnTo>
                  <a:pt x="747933" y="381000"/>
                </a:lnTo>
                <a:close/>
              </a:path>
              <a:path w="3883025" h="2070100">
                <a:moveTo>
                  <a:pt x="764845" y="393700"/>
                </a:moveTo>
                <a:lnTo>
                  <a:pt x="762025" y="393700"/>
                </a:lnTo>
                <a:lnTo>
                  <a:pt x="774405" y="406400"/>
                </a:lnTo>
                <a:lnTo>
                  <a:pt x="769872" y="431800"/>
                </a:lnTo>
                <a:lnTo>
                  <a:pt x="754326" y="444500"/>
                </a:lnTo>
                <a:lnTo>
                  <a:pt x="848123" y="444500"/>
                </a:lnTo>
                <a:lnTo>
                  <a:pt x="830313" y="431800"/>
                </a:lnTo>
                <a:lnTo>
                  <a:pt x="813903" y="419100"/>
                </a:lnTo>
                <a:lnTo>
                  <a:pt x="797946" y="406400"/>
                </a:lnTo>
                <a:lnTo>
                  <a:pt x="781805" y="406400"/>
                </a:lnTo>
                <a:lnTo>
                  <a:pt x="764845" y="393700"/>
                </a:lnTo>
                <a:close/>
              </a:path>
              <a:path w="3883025" h="2070100">
                <a:moveTo>
                  <a:pt x="302730" y="152400"/>
                </a:moveTo>
                <a:lnTo>
                  <a:pt x="188335" y="152400"/>
                </a:lnTo>
                <a:lnTo>
                  <a:pt x="199885" y="165100"/>
                </a:lnTo>
                <a:lnTo>
                  <a:pt x="216414" y="177800"/>
                </a:lnTo>
                <a:lnTo>
                  <a:pt x="238065" y="190500"/>
                </a:lnTo>
                <a:lnTo>
                  <a:pt x="259796" y="190500"/>
                </a:lnTo>
                <a:lnTo>
                  <a:pt x="276568" y="203200"/>
                </a:lnTo>
                <a:lnTo>
                  <a:pt x="301809" y="215900"/>
                </a:lnTo>
                <a:lnTo>
                  <a:pt x="344298" y="241300"/>
                </a:lnTo>
                <a:lnTo>
                  <a:pt x="391934" y="266700"/>
                </a:lnTo>
                <a:lnTo>
                  <a:pt x="432613" y="279400"/>
                </a:lnTo>
                <a:lnTo>
                  <a:pt x="450475" y="292100"/>
                </a:lnTo>
                <a:lnTo>
                  <a:pt x="470086" y="304800"/>
                </a:lnTo>
                <a:lnTo>
                  <a:pt x="490175" y="317500"/>
                </a:lnTo>
                <a:lnTo>
                  <a:pt x="509473" y="330200"/>
                </a:lnTo>
                <a:lnTo>
                  <a:pt x="530278" y="342900"/>
                </a:lnTo>
                <a:lnTo>
                  <a:pt x="577571" y="368300"/>
                </a:lnTo>
                <a:lnTo>
                  <a:pt x="598576" y="381000"/>
                </a:lnTo>
                <a:lnTo>
                  <a:pt x="733438" y="381000"/>
                </a:lnTo>
                <a:lnTo>
                  <a:pt x="717723" y="368300"/>
                </a:lnTo>
                <a:lnTo>
                  <a:pt x="699973" y="355600"/>
                </a:lnTo>
                <a:lnTo>
                  <a:pt x="680823" y="355600"/>
                </a:lnTo>
                <a:lnTo>
                  <a:pt x="661962" y="342900"/>
                </a:lnTo>
                <a:lnTo>
                  <a:pt x="644034" y="342900"/>
                </a:lnTo>
                <a:lnTo>
                  <a:pt x="627685" y="330200"/>
                </a:lnTo>
                <a:lnTo>
                  <a:pt x="610399" y="317500"/>
                </a:lnTo>
                <a:lnTo>
                  <a:pt x="590504" y="304800"/>
                </a:lnTo>
                <a:lnTo>
                  <a:pt x="570283" y="304800"/>
                </a:lnTo>
                <a:lnTo>
                  <a:pt x="552018" y="292100"/>
                </a:lnTo>
                <a:lnTo>
                  <a:pt x="537456" y="279400"/>
                </a:lnTo>
                <a:lnTo>
                  <a:pt x="524440" y="279400"/>
                </a:lnTo>
                <a:lnTo>
                  <a:pt x="509138" y="266700"/>
                </a:lnTo>
                <a:lnTo>
                  <a:pt x="487718" y="254000"/>
                </a:lnTo>
                <a:lnTo>
                  <a:pt x="457174" y="241300"/>
                </a:lnTo>
                <a:lnTo>
                  <a:pt x="422478" y="215900"/>
                </a:lnTo>
                <a:lnTo>
                  <a:pt x="391363" y="190500"/>
                </a:lnTo>
                <a:lnTo>
                  <a:pt x="371564" y="177800"/>
                </a:lnTo>
                <a:lnTo>
                  <a:pt x="353817" y="177800"/>
                </a:lnTo>
                <a:lnTo>
                  <a:pt x="328533" y="165100"/>
                </a:lnTo>
                <a:lnTo>
                  <a:pt x="302730" y="152400"/>
                </a:lnTo>
                <a:close/>
              </a:path>
              <a:path w="3883025" h="2070100">
                <a:moveTo>
                  <a:pt x="171983" y="76200"/>
                </a:moveTo>
                <a:lnTo>
                  <a:pt x="165227" y="76200"/>
                </a:lnTo>
                <a:lnTo>
                  <a:pt x="175899" y="88900"/>
                </a:lnTo>
                <a:lnTo>
                  <a:pt x="171467" y="114300"/>
                </a:lnTo>
                <a:lnTo>
                  <a:pt x="157013" y="139700"/>
                </a:lnTo>
                <a:lnTo>
                  <a:pt x="160737" y="139700"/>
                </a:lnTo>
                <a:lnTo>
                  <a:pt x="176174" y="152400"/>
                </a:lnTo>
                <a:lnTo>
                  <a:pt x="283426" y="152400"/>
                </a:lnTo>
                <a:lnTo>
                  <a:pt x="199871" y="101600"/>
                </a:lnTo>
                <a:lnTo>
                  <a:pt x="171983" y="76200"/>
                </a:lnTo>
                <a:close/>
              </a:path>
              <a:path w="3883025" h="2070100">
                <a:moveTo>
                  <a:pt x="56841" y="0"/>
                </a:moveTo>
                <a:lnTo>
                  <a:pt x="34568" y="12700"/>
                </a:lnTo>
                <a:lnTo>
                  <a:pt x="15731" y="25400"/>
                </a:lnTo>
                <a:lnTo>
                  <a:pt x="2743" y="38100"/>
                </a:lnTo>
                <a:lnTo>
                  <a:pt x="0" y="63500"/>
                </a:lnTo>
                <a:lnTo>
                  <a:pt x="7369" y="76200"/>
                </a:lnTo>
                <a:lnTo>
                  <a:pt x="20849" y="88900"/>
                </a:lnTo>
                <a:lnTo>
                  <a:pt x="36436" y="101600"/>
                </a:lnTo>
                <a:lnTo>
                  <a:pt x="59218" y="114300"/>
                </a:lnTo>
                <a:lnTo>
                  <a:pt x="100148" y="114300"/>
                </a:lnTo>
                <a:lnTo>
                  <a:pt x="137617" y="139700"/>
                </a:lnTo>
                <a:lnTo>
                  <a:pt x="139357" y="139700"/>
                </a:lnTo>
                <a:lnTo>
                  <a:pt x="129819" y="114300"/>
                </a:lnTo>
                <a:lnTo>
                  <a:pt x="135358" y="101600"/>
                </a:lnTo>
                <a:lnTo>
                  <a:pt x="151053" y="76200"/>
                </a:lnTo>
                <a:lnTo>
                  <a:pt x="165227" y="76200"/>
                </a:lnTo>
                <a:lnTo>
                  <a:pt x="125957" y="50800"/>
                </a:lnTo>
                <a:lnTo>
                  <a:pt x="107289" y="38100"/>
                </a:lnTo>
                <a:lnTo>
                  <a:pt x="96318" y="25400"/>
                </a:lnTo>
                <a:lnTo>
                  <a:pt x="80137" y="12700"/>
                </a:lnTo>
                <a:lnTo>
                  <a:pt x="56841" y="0"/>
                </a:lnTo>
                <a:close/>
              </a:path>
              <a:path w="3883025" h="2070100">
                <a:moveTo>
                  <a:pt x="165227" y="76200"/>
                </a:moveTo>
                <a:lnTo>
                  <a:pt x="151053" y="76200"/>
                </a:lnTo>
                <a:lnTo>
                  <a:pt x="135358" y="101600"/>
                </a:lnTo>
                <a:lnTo>
                  <a:pt x="129819" y="114300"/>
                </a:lnTo>
                <a:lnTo>
                  <a:pt x="139357" y="139700"/>
                </a:lnTo>
                <a:lnTo>
                  <a:pt x="157013" y="139700"/>
                </a:lnTo>
                <a:lnTo>
                  <a:pt x="171467" y="114300"/>
                </a:lnTo>
                <a:lnTo>
                  <a:pt x="175899" y="88900"/>
                </a:lnTo>
                <a:lnTo>
                  <a:pt x="165227" y="76200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1944" y="7110552"/>
            <a:ext cx="288290" cy="300990"/>
          </a:xfrm>
          <a:custGeom>
            <a:avLst/>
            <a:gdLst/>
            <a:ahLst/>
            <a:cxnLst/>
            <a:rect l="l" t="t" r="r" b="b"/>
            <a:pathLst>
              <a:path w="288290" h="300990">
                <a:moveTo>
                  <a:pt x="155986" y="0"/>
                </a:moveTo>
                <a:lnTo>
                  <a:pt x="147064" y="1449"/>
                </a:lnTo>
                <a:lnTo>
                  <a:pt x="139122" y="8177"/>
                </a:lnTo>
                <a:lnTo>
                  <a:pt x="132935" y="18779"/>
                </a:lnTo>
                <a:lnTo>
                  <a:pt x="129278" y="31851"/>
                </a:lnTo>
                <a:lnTo>
                  <a:pt x="125727" y="44232"/>
                </a:lnTo>
                <a:lnTo>
                  <a:pt x="120488" y="54213"/>
                </a:lnTo>
                <a:lnTo>
                  <a:pt x="115103" y="62969"/>
                </a:lnTo>
                <a:lnTo>
                  <a:pt x="111117" y="71678"/>
                </a:lnTo>
                <a:lnTo>
                  <a:pt x="107894" y="78912"/>
                </a:lnTo>
                <a:lnTo>
                  <a:pt x="103652" y="84401"/>
                </a:lnTo>
                <a:lnTo>
                  <a:pt x="97643" y="91227"/>
                </a:lnTo>
                <a:lnTo>
                  <a:pt x="89120" y="102476"/>
                </a:lnTo>
                <a:lnTo>
                  <a:pt x="77927" y="118730"/>
                </a:lnTo>
                <a:lnTo>
                  <a:pt x="73266" y="124298"/>
                </a:lnTo>
                <a:lnTo>
                  <a:pt x="64076" y="134099"/>
                </a:lnTo>
                <a:lnTo>
                  <a:pt x="55626" y="146288"/>
                </a:lnTo>
                <a:lnTo>
                  <a:pt x="53206" y="156059"/>
                </a:lnTo>
                <a:lnTo>
                  <a:pt x="53351" y="163594"/>
                </a:lnTo>
                <a:lnTo>
                  <a:pt x="52595" y="169075"/>
                </a:lnTo>
                <a:lnTo>
                  <a:pt x="49898" y="175260"/>
                </a:lnTo>
                <a:lnTo>
                  <a:pt x="46448" y="184219"/>
                </a:lnTo>
                <a:lnTo>
                  <a:pt x="42351" y="194731"/>
                </a:lnTo>
                <a:lnTo>
                  <a:pt x="37711" y="205574"/>
                </a:lnTo>
                <a:lnTo>
                  <a:pt x="32982" y="214506"/>
                </a:lnTo>
                <a:lnTo>
                  <a:pt x="28813" y="221303"/>
                </a:lnTo>
                <a:lnTo>
                  <a:pt x="25593" y="227777"/>
                </a:lnTo>
                <a:lnTo>
                  <a:pt x="23628" y="236130"/>
                </a:lnTo>
                <a:lnTo>
                  <a:pt x="21942" y="243723"/>
                </a:lnTo>
                <a:lnTo>
                  <a:pt x="18673" y="249697"/>
                </a:lnTo>
                <a:lnTo>
                  <a:pt x="13357" y="255343"/>
                </a:lnTo>
                <a:lnTo>
                  <a:pt x="5440" y="262343"/>
                </a:lnTo>
                <a:lnTo>
                  <a:pt x="26" y="272232"/>
                </a:lnTo>
                <a:lnTo>
                  <a:pt x="24704" y="300765"/>
                </a:lnTo>
                <a:lnTo>
                  <a:pt x="37625" y="297551"/>
                </a:lnTo>
                <a:lnTo>
                  <a:pt x="50055" y="292598"/>
                </a:lnTo>
                <a:lnTo>
                  <a:pt x="59212" y="287782"/>
                </a:lnTo>
                <a:lnTo>
                  <a:pt x="66504" y="285383"/>
                </a:lnTo>
                <a:lnTo>
                  <a:pt x="74868" y="285224"/>
                </a:lnTo>
                <a:lnTo>
                  <a:pt x="86260" y="285224"/>
                </a:lnTo>
                <a:lnTo>
                  <a:pt x="92714" y="284467"/>
                </a:lnTo>
                <a:lnTo>
                  <a:pt x="101045" y="281890"/>
                </a:lnTo>
                <a:lnTo>
                  <a:pt x="109024" y="279665"/>
                </a:lnTo>
                <a:lnTo>
                  <a:pt x="117074" y="278875"/>
                </a:lnTo>
                <a:lnTo>
                  <a:pt x="144291" y="278875"/>
                </a:lnTo>
                <a:lnTo>
                  <a:pt x="145314" y="278617"/>
                </a:lnTo>
                <a:lnTo>
                  <a:pt x="155288" y="276250"/>
                </a:lnTo>
                <a:lnTo>
                  <a:pt x="195597" y="276250"/>
                </a:lnTo>
                <a:lnTo>
                  <a:pt x="199725" y="275453"/>
                </a:lnTo>
                <a:lnTo>
                  <a:pt x="209224" y="274078"/>
                </a:lnTo>
                <a:lnTo>
                  <a:pt x="215224" y="272232"/>
                </a:lnTo>
                <a:lnTo>
                  <a:pt x="220343" y="268843"/>
                </a:lnTo>
                <a:lnTo>
                  <a:pt x="226205" y="266706"/>
                </a:lnTo>
                <a:lnTo>
                  <a:pt x="281791" y="266706"/>
                </a:lnTo>
                <a:lnTo>
                  <a:pt x="288028" y="249478"/>
                </a:lnTo>
                <a:lnTo>
                  <a:pt x="286941" y="236130"/>
                </a:lnTo>
                <a:lnTo>
                  <a:pt x="278577" y="224445"/>
                </a:lnTo>
                <a:lnTo>
                  <a:pt x="268134" y="214386"/>
                </a:lnTo>
                <a:lnTo>
                  <a:pt x="260811" y="205917"/>
                </a:lnTo>
                <a:lnTo>
                  <a:pt x="242277" y="170324"/>
                </a:lnTo>
                <a:lnTo>
                  <a:pt x="224591" y="130911"/>
                </a:lnTo>
                <a:lnTo>
                  <a:pt x="220265" y="119756"/>
                </a:lnTo>
                <a:lnTo>
                  <a:pt x="213994" y="109250"/>
                </a:lnTo>
                <a:lnTo>
                  <a:pt x="206498" y="98884"/>
                </a:lnTo>
                <a:lnTo>
                  <a:pt x="198493" y="88150"/>
                </a:lnTo>
                <a:lnTo>
                  <a:pt x="191747" y="76675"/>
                </a:lnTo>
                <a:lnTo>
                  <a:pt x="186802" y="64269"/>
                </a:lnTo>
                <a:lnTo>
                  <a:pt x="182933" y="50904"/>
                </a:lnTo>
                <a:lnTo>
                  <a:pt x="179417" y="36550"/>
                </a:lnTo>
                <a:lnTo>
                  <a:pt x="175604" y="22690"/>
                </a:lnTo>
                <a:lnTo>
                  <a:pt x="170621" y="11583"/>
                </a:lnTo>
                <a:lnTo>
                  <a:pt x="164178" y="3823"/>
                </a:lnTo>
                <a:lnTo>
                  <a:pt x="155986" y="0"/>
                </a:lnTo>
                <a:close/>
              </a:path>
              <a:path w="288290" h="300990">
                <a:moveTo>
                  <a:pt x="86260" y="285224"/>
                </a:moveTo>
                <a:lnTo>
                  <a:pt x="74868" y="285224"/>
                </a:lnTo>
                <a:lnTo>
                  <a:pt x="83779" y="285515"/>
                </a:lnTo>
                <a:lnTo>
                  <a:pt x="86260" y="285224"/>
                </a:lnTo>
                <a:close/>
              </a:path>
              <a:path w="288290" h="300990">
                <a:moveTo>
                  <a:pt x="144291" y="278875"/>
                </a:moveTo>
                <a:lnTo>
                  <a:pt x="117074" y="278875"/>
                </a:lnTo>
                <a:lnTo>
                  <a:pt x="125620" y="280606"/>
                </a:lnTo>
                <a:lnTo>
                  <a:pt x="135108" y="281191"/>
                </a:lnTo>
                <a:lnTo>
                  <a:pt x="144291" y="278875"/>
                </a:lnTo>
                <a:close/>
              </a:path>
              <a:path w="288290" h="300990">
                <a:moveTo>
                  <a:pt x="195597" y="276250"/>
                </a:moveTo>
                <a:lnTo>
                  <a:pt x="155288" y="276250"/>
                </a:lnTo>
                <a:lnTo>
                  <a:pt x="164076" y="277456"/>
                </a:lnTo>
                <a:lnTo>
                  <a:pt x="174254" y="279268"/>
                </a:lnTo>
                <a:lnTo>
                  <a:pt x="187102" y="277891"/>
                </a:lnTo>
                <a:lnTo>
                  <a:pt x="195597" y="276250"/>
                </a:lnTo>
                <a:close/>
              </a:path>
              <a:path w="288290" h="300990">
                <a:moveTo>
                  <a:pt x="281791" y="266706"/>
                </a:moveTo>
                <a:lnTo>
                  <a:pt x="226205" y="266706"/>
                </a:lnTo>
                <a:lnTo>
                  <a:pt x="234434" y="268617"/>
                </a:lnTo>
                <a:lnTo>
                  <a:pt x="242548" y="272414"/>
                </a:lnTo>
                <a:lnTo>
                  <a:pt x="248183" y="274588"/>
                </a:lnTo>
                <a:lnTo>
                  <a:pt x="253706" y="275716"/>
                </a:lnTo>
                <a:lnTo>
                  <a:pt x="261485" y="276377"/>
                </a:lnTo>
                <a:lnTo>
                  <a:pt x="269725" y="276966"/>
                </a:lnTo>
                <a:lnTo>
                  <a:pt x="276042" y="274943"/>
                </a:lnTo>
                <a:lnTo>
                  <a:pt x="281716" y="266913"/>
                </a:lnTo>
                <a:lnTo>
                  <a:pt x="281791" y="266706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15900" y="15621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5800" y="15748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1738" y="2015938"/>
            <a:ext cx="4010608" cy="33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2300" y="3784600"/>
            <a:ext cx="487426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60"/>
              </a:spcBef>
            </a:pPr>
            <a:r>
              <a:rPr sz="3200" spc="80" dirty="0">
                <a:latin typeface="Noto Sans"/>
                <a:cs typeface="Noto Sans"/>
              </a:rPr>
              <a:t>Movies </a:t>
            </a:r>
            <a:r>
              <a:rPr sz="3200" spc="95" dirty="0">
                <a:latin typeface="Noto Sans"/>
                <a:cs typeface="Noto Sans"/>
              </a:rPr>
              <a:t>that </a:t>
            </a: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229" dirty="0">
                <a:latin typeface="Noto Sans"/>
                <a:cs typeface="Noto Sans"/>
              </a:rPr>
              <a:t>B </a:t>
            </a:r>
            <a:r>
              <a:rPr sz="3200" spc="85" dirty="0">
                <a:latin typeface="Noto Sans"/>
                <a:cs typeface="Noto Sans"/>
              </a:rPr>
              <a:t>likes  </a:t>
            </a:r>
            <a:r>
              <a:rPr sz="3200" spc="50" dirty="0">
                <a:latin typeface="Noto Sans"/>
                <a:cs typeface="Noto Sans"/>
              </a:rPr>
              <a:t>are </a:t>
            </a:r>
            <a:r>
              <a:rPr sz="3200" spc="60" dirty="0">
                <a:latin typeface="Noto Sans"/>
                <a:cs typeface="Noto Sans"/>
              </a:rPr>
              <a:t>“similar” </a:t>
            </a:r>
            <a:r>
              <a:rPr sz="3200" spc="135" dirty="0">
                <a:latin typeface="Noto Sans"/>
                <a:cs typeface="Noto Sans"/>
              </a:rPr>
              <a:t>to </a:t>
            </a:r>
            <a:r>
              <a:rPr sz="3200" spc="110" dirty="0">
                <a:latin typeface="Noto Sans"/>
                <a:cs typeface="Noto Sans"/>
              </a:rPr>
              <a:t>movies  </a:t>
            </a:r>
            <a:r>
              <a:rPr sz="3200" spc="95" dirty="0">
                <a:latin typeface="Noto Sans"/>
                <a:cs typeface="Noto Sans"/>
              </a:rPr>
              <a:t>that </a:t>
            </a: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480" dirty="0">
                <a:latin typeface="Noto Sans"/>
                <a:cs typeface="Noto Sans"/>
              </a:rPr>
              <a:t>A</a:t>
            </a:r>
            <a:r>
              <a:rPr sz="3200" spc="195" dirty="0">
                <a:latin typeface="Noto Sans"/>
                <a:cs typeface="Noto Sans"/>
              </a:rPr>
              <a:t> </a:t>
            </a:r>
            <a:r>
              <a:rPr sz="3200" spc="85" dirty="0">
                <a:latin typeface="Noto Sans"/>
                <a:cs typeface="Noto Sans"/>
              </a:rPr>
              <a:t>likes</a:t>
            </a:r>
            <a:endParaRPr sz="320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9300" y="9652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390" dirty="0"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53900" y="8763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1900" y="34417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15900" y="4140200"/>
            <a:ext cx="1714500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2668" y="2323204"/>
            <a:ext cx="3900804" cy="2362200"/>
          </a:xfrm>
          <a:custGeom>
            <a:avLst/>
            <a:gdLst/>
            <a:ahLst/>
            <a:cxnLst/>
            <a:rect l="l" t="t" r="r" b="b"/>
            <a:pathLst>
              <a:path w="3900804" h="2362200">
                <a:moveTo>
                  <a:pt x="3765881" y="2235200"/>
                </a:moveTo>
                <a:lnTo>
                  <a:pt x="3753620" y="2235200"/>
                </a:lnTo>
                <a:lnTo>
                  <a:pt x="3737118" y="2247900"/>
                </a:lnTo>
                <a:lnTo>
                  <a:pt x="3730428" y="2273300"/>
                </a:lnTo>
                <a:lnTo>
                  <a:pt x="3741002" y="2286000"/>
                </a:lnTo>
                <a:lnTo>
                  <a:pt x="3770901" y="2311400"/>
                </a:lnTo>
                <a:lnTo>
                  <a:pt x="3786595" y="2324100"/>
                </a:lnTo>
                <a:lnTo>
                  <a:pt x="3798184" y="2336800"/>
                </a:lnTo>
                <a:lnTo>
                  <a:pt x="3815767" y="2362200"/>
                </a:lnTo>
                <a:lnTo>
                  <a:pt x="3833547" y="2362200"/>
                </a:lnTo>
                <a:lnTo>
                  <a:pt x="3884271" y="2286000"/>
                </a:lnTo>
                <a:lnTo>
                  <a:pt x="3756759" y="2286000"/>
                </a:lnTo>
                <a:lnTo>
                  <a:pt x="3772666" y="2273300"/>
                </a:lnTo>
                <a:lnTo>
                  <a:pt x="3777225" y="2247900"/>
                </a:lnTo>
                <a:lnTo>
                  <a:pt x="3765881" y="2235200"/>
                </a:lnTo>
                <a:close/>
              </a:path>
              <a:path w="3900804" h="2362200">
                <a:moveTo>
                  <a:pt x="3836584" y="2358106"/>
                </a:moveTo>
                <a:lnTo>
                  <a:pt x="3833547" y="2362200"/>
                </a:lnTo>
                <a:lnTo>
                  <a:pt x="3833877" y="2362200"/>
                </a:lnTo>
                <a:lnTo>
                  <a:pt x="3836584" y="2358106"/>
                </a:lnTo>
                <a:close/>
              </a:path>
              <a:path w="3900804" h="2362200">
                <a:moveTo>
                  <a:pt x="3772485" y="2235200"/>
                </a:moveTo>
                <a:lnTo>
                  <a:pt x="3765881" y="2235200"/>
                </a:lnTo>
                <a:lnTo>
                  <a:pt x="3777225" y="2247900"/>
                </a:lnTo>
                <a:lnTo>
                  <a:pt x="3772666" y="2273300"/>
                </a:lnTo>
                <a:lnTo>
                  <a:pt x="3756759" y="2286000"/>
                </a:lnTo>
                <a:lnTo>
                  <a:pt x="3884271" y="2286000"/>
                </a:lnTo>
                <a:lnTo>
                  <a:pt x="3842805" y="2349500"/>
                </a:lnTo>
                <a:lnTo>
                  <a:pt x="3842970" y="2349500"/>
                </a:lnTo>
                <a:lnTo>
                  <a:pt x="3836584" y="2358106"/>
                </a:lnTo>
                <a:lnTo>
                  <a:pt x="3833877" y="2362200"/>
                </a:lnTo>
                <a:lnTo>
                  <a:pt x="3878141" y="2362200"/>
                </a:lnTo>
                <a:lnTo>
                  <a:pt x="3892704" y="2349500"/>
                </a:lnTo>
                <a:lnTo>
                  <a:pt x="3900429" y="2324100"/>
                </a:lnTo>
                <a:lnTo>
                  <a:pt x="3899081" y="2298700"/>
                </a:lnTo>
                <a:lnTo>
                  <a:pt x="3887991" y="2286000"/>
                </a:lnTo>
                <a:lnTo>
                  <a:pt x="3844645" y="2260600"/>
                </a:lnTo>
                <a:lnTo>
                  <a:pt x="3827318" y="2260600"/>
                </a:lnTo>
                <a:lnTo>
                  <a:pt x="3806076" y="2247900"/>
                </a:lnTo>
                <a:lnTo>
                  <a:pt x="3772485" y="2235200"/>
                </a:lnTo>
                <a:close/>
              </a:path>
              <a:path w="3900804" h="2362200">
                <a:moveTo>
                  <a:pt x="2570629" y="1524000"/>
                </a:moveTo>
                <a:lnTo>
                  <a:pt x="2550382" y="1524000"/>
                </a:lnTo>
                <a:lnTo>
                  <a:pt x="2532894" y="1536700"/>
                </a:lnTo>
                <a:lnTo>
                  <a:pt x="2527034" y="1549400"/>
                </a:lnTo>
                <a:lnTo>
                  <a:pt x="2538693" y="1574800"/>
                </a:lnTo>
                <a:lnTo>
                  <a:pt x="2563049" y="1587500"/>
                </a:lnTo>
                <a:lnTo>
                  <a:pt x="2594492" y="1600200"/>
                </a:lnTo>
                <a:lnTo>
                  <a:pt x="2626881" y="1625600"/>
                </a:lnTo>
                <a:lnTo>
                  <a:pt x="2654073" y="1638300"/>
                </a:lnTo>
                <a:lnTo>
                  <a:pt x="2670709" y="1651000"/>
                </a:lnTo>
                <a:lnTo>
                  <a:pt x="2692297" y="1663700"/>
                </a:lnTo>
                <a:lnTo>
                  <a:pt x="2714927" y="1676400"/>
                </a:lnTo>
                <a:lnTo>
                  <a:pt x="2734692" y="1689100"/>
                </a:lnTo>
                <a:lnTo>
                  <a:pt x="2777961" y="1701800"/>
                </a:lnTo>
                <a:lnTo>
                  <a:pt x="2806636" y="1727200"/>
                </a:lnTo>
                <a:lnTo>
                  <a:pt x="2827984" y="1739900"/>
                </a:lnTo>
                <a:lnTo>
                  <a:pt x="2849272" y="1765300"/>
                </a:lnTo>
                <a:lnTo>
                  <a:pt x="2875330" y="1778000"/>
                </a:lnTo>
                <a:lnTo>
                  <a:pt x="2932668" y="1803400"/>
                </a:lnTo>
                <a:lnTo>
                  <a:pt x="2957184" y="1816100"/>
                </a:lnTo>
                <a:lnTo>
                  <a:pt x="3000784" y="1841500"/>
                </a:lnTo>
                <a:lnTo>
                  <a:pt x="3020683" y="1854200"/>
                </a:lnTo>
                <a:lnTo>
                  <a:pt x="3036965" y="1866900"/>
                </a:lnTo>
                <a:lnTo>
                  <a:pt x="3050338" y="1879600"/>
                </a:lnTo>
                <a:lnTo>
                  <a:pt x="3151278" y="1879600"/>
                </a:lnTo>
                <a:lnTo>
                  <a:pt x="3136108" y="1892300"/>
                </a:lnTo>
                <a:lnTo>
                  <a:pt x="3130034" y="1917700"/>
                </a:lnTo>
                <a:lnTo>
                  <a:pt x="3139162" y="1930400"/>
                </a:lnTo>
                <a:lnTo>
                  <a:pt x="3155859" y="1943100"/>
                </a:lnTo>
                <a:lnTo>
                  <a:pt x="3169431" y="1943100"/>
                </a:lnTo>
                <a:lnTo>
                  <a:pt x="3181162" y="1955800"/>
                </a:lnTo>
                <a:lnTo>
                  <a:pt x="3192337" y="1955800"/>
                </a:lnTo>
                <a:lnTo>
                  <a:pt x="3207506" y="1968500"/>
                </a:lnTo>
                <a:lnTo>
                  <a:pt x="3227600" y="1981200"/>
                </a:lnTo>
                <a:lnTo>
                  <a:pt x="3248678" y="1993900"/>
                </a:lnTo>
                <a:lnTo>
                  <a:pt x="3266797" y="1993900"/>
                </a:lnTo>
                <a:lnTo>
                  <a:pt x="3294824" y="2019300"/>
                </a:lnTo>
                <a:lnTo>
                  <a:pt x="3310218" y="2032000"/>
                </a:lnTo>
                <a:lnTo>
                  <a:pt x="3329509" y="2032000"/>
                </a:lnTo>
                <a:lnTo>
                  <a:pt x="3347753" y="2044700"/>
                </a:lnTo>
                <a:lnTo>
                  <a:pt x="3367559" y="2057400"/>
                </a:lnTo>
                <a:lnTo>
                  <a:pt x="3389488" y="2082800"/>
                </a:lnTo>
                <a:lnTo>
                  <a:pt x="3442506" y="2108200"/>
                </a:lnTo>
                <a:lnTo>
                  <a:pt x="3472089" y="2120900"/>
                </a:lnTo>
                <a:lnTo>
                  <a:pt x="3498029" y="2146300"/>
                </a:lnTo>
                <a:lnTo>
                  <a:pt x="3515501" y="2159000"/>
                </a:lnTo>
                <a:lnTo>
                  <a:pt x="3536621" y="2171700"/>
                </a:lnTo>
                <a:lnTo>
                  <a:pt x="3569344" y="2184400"/>
                </a:lnTo>
                <a:lnTo>
                  <a:pt x="3602632" y="2209800"/>
                </a:lnTo>
                <a:lnTo>
                  <a:pt x="3625445" y="2209800"/>
                </a:lnTo>
                <a:lnTo>
                  <a:pt x="3645553" y="2222500"/>
                </a:lnTo>
                <a:lnTo>
                  <a:pt x="3674345" y="2247900"/>
                </a:lnTo>
                <a:lnTo>
                  <a:pt x="3705839" y="2273300"/>
                </a:lnTo>
                <a:lnTo>
                  <a:pt x="3734055" y="2286000"/>
                </a:lnTo>
                <a:lnTo>
                  <a:pt x="3741002" y="2286000"/>
                </a:lnTo>
                <a:lnTo>
                  <a:pt x="3730428" y="2273300"/>
                </a:lnTo>
                <a:lnTo>
                  <a:pt x="3737118" y="2247900"/>
                </a:lnTo>
                <a:lnTo>
                  <a:pt x="3753620" y="2235200"/>
                </a:lnTo>
                <a:lnTo>
                  <a:pt x="3765881" y="2235200"/>
                </a:lnTo>
                <a:lnTo>
                  <a:pt x="3723590" y="2209800"/>
                </a:lnTo>
                <a:lnTo>
                  <a:pt x="3704206" y="2197100"/>
                </a:lnTo>
                <a:lnTo>
                  <a:pt x="3687891" y="2184400"/>
                </a:lnTo>
                <a:lnTo>
                  <a:pt x="3668079" y="2171700"/>
                </a:lnTo>
                <a:lnTo>
                  <a:pt x="3654529" y="2171700"/>
                </a:lnTo>
                <a:lnTo>
                  <a:pt x="3643773" y="2159000"/>
                </a:lnTo>
                <a:lnTo>
                  <a:pt x="3632341" y="2159000"/>
                </a:lnTo>
                <a:lnTo>
                  <a:pt x="3615439" y="2146300"/>
                </a:lnTo>
                <a:lnTo>
                  <a:pt x="3593420" y="2146300"/>
                </a:lnTo>
                <a:lnTo>
                  <a:pt x="3570771" y="2133600"/>
                </a:lnTo>
                <a:lnTo>
                  <a:pt x="3551975" y="2120900"/>
                </a:lnTo>
                <a:lnTo>
                  <a:pt x="3535796" y="2108200"/>
                </a:lnTo>
                <a:lnTo>
                  <a:pt x="3514399" y="2095500"/>
                </a:lnTo>
                <a:lnTo>
                  <a:pt x="3492436" y="2082800"/>
                </a:lnTo>
                <a:lnTo>
                  <a:pt x="3474556" y="2070100"/>
                </a:lnTo>
                <a:lnTo>
                  <a:pt x="3459480" y="2057400"/>
                </a:lnTo>
                <a:lnTo>
                  <a:pt x="3439269" y="2044700"/>
                </a:lnTo>
                <a:lnTo>
                  <a:pt x="3417278" y="2032000"/>
                </a:lnTo>
                <a:lnTo>
                  <a:pt x="3376294" y="2006600"/>
                </a:lnTo>
                <a:lnTo>
                  <a:pt x="3330708" y="1981200"/>
                </a:lnTo>
                <a:lnTo>
                  <a:pt x="3311094" y="1968500"/>
                </a:lnTo>
                <a:lnTo>
                  <a:pt x="3272218" y="1943100"/>
                </a:lnTo>
                <a:lnTo>
                  <a:pt x="3253125" y="1930400"/>
                </a:lnTo>
                <a:lnTo>
                  <a:pt x="3153188" y="1930400"/>
                </a:lnTo>
                <a:lnTo>
                  <a:pt x="3169961" y="1917700"/>
                </a:lnTo>
                <a:lnTo>
                  <a:pt x="3176306" y="1892300"/>
                </a:lnTo>
                <a:lnTo>
                  <a:pt x="3165552" y="1879600"/>
                </a:lnTo>
                <a:lnTo>
                  <a:pt x="3152094" y="1866900"/>
                </a:lnTo>
                <a:lnTo>
                  <a:pt x="3138530" y="1866900"/>
                </a:lnTo>
                <a:lnTo>
                  <a:pt x="3124990" y="1854200"/>
                </a:lnTo>
                <a:lnTo>
                  <a:pt x="3111603" y="1841500"/>
                </a:lnTo>
                <a:lnTo>
                  <a:pt x="3099461" y="1841500"/>
                </a:lnTo>
                <a:lnTo>
                  <a:pt x="3086952" y="1828800"/>
                </a:lnTo>
                <a:lnTo>
                  <a:pt x="3073377" y="1816100"/>
                </a:lnTo>
                <a:lnTo>
                  <a:pt x="3058034" y="1816100"/>
                </a:lnTo>
                <a:lnTo>
                  <a:pt x="3044045" y="1803400"/>
                </a:lnTo>
                <a:lnTo>
                  <a:pt x="3032596" y="1803400"/>
                </a:lnTo>
                <a:lnTo>
                  <a:pt x="3020433" y="1790700"/>
                </a:lnTo>
                <a:lnTo>
                  <a:pt x="3004301" y="1778000"/>
                </a:lnTo>
                <a:lnTo>
                  <a:pt x="2992292" y="1765300"/>
                </a:lnTo>
                <a:lnTo>
                  <a:pt x="2978513" y="1765300"/>
                </a:lnTo>
                <a:lnTo>
                  <a:pt x="2960734" y="1752600"/>
                </a:lnTo>
                <a:lnTo>
                  <a:pt x="2936724" y="1739900"/>
                </a:lnTo>
                <a:lnTo>
                  <a:pt x="2916801" y="1727200"/>
                </a:lnTo>
                <a:lnTo>
                  <a:pt x="2899548" y="1714500"/>
                </a:lnTo>
                <a:lnTo>
                  <a:pt x="2870906" y="1714500"/>
                </a:lnTo>
                <a:lnTo>
                  <a:pt x="2854876" y="1701800"/>
                </a:lnTo>
                <a:lnTo>
                  <a:pt x="2831430" y="1689100"/>
                </a:lnTo>
                <a:lnTo>
                  <a:pt x="2802269" y="1676400"/>
                </a:lnTo>
                <a:lnTo>
                  <a:pt x="2781859" y="1663700"/>
                </a:lnTo>
                <a:lnTo>
                  <a:pt x="2768254" y="1651000"/>
                </a:lnTo>
                <a:lnTo>
                  <a:pt x="2757279" y="1638300"/>
                </a:lnTo>
                <a:lnTo>
                  <a:pt x="2744763" y="1625600"/>
                </a:lnTo>
                <a:lnTo>
                  <a:pt x="2726055" y="1612900"/>
                </a:lnTo>
                <a:lnTo>
                  <a:pt x="2703177" y="1600200"/>
                </a:lnTo>
                <a:lnTo>
                  <a:pt x="2681595" y="1600200"/>
                </a:lnTo>
                <a:lnTo>
                  <a:pt x="2666773" y="1587500"/>
                </a:lnTo>
                <a:lnTo>
                  <a:pt x="2651328" y="1574800"/>
                </a:lnTo>
                <a:lnTo>
                  <a:pt x="2555840" y="1574800"/>
                </a:lnTo>
                <a:lnTo>
                  <a:pt x="2571747" y="1562100"/>
                </a:lnTo>
                <a:lnTo>
                  <a:pt x="2576302" y="1536700"/>
                </a:lnTo>
                <a:lnTo>
                  <a:pt x="2570629" y="1524000"/>
                </a:lnTo>
                <a:close/>
              </a:path>
              <a:path w="3900804" h="2362200">
                <a:moveTo>
                  <a:pt x="3151278" y="1879600"/>
                </a:moveTo>
                <a:lnTo>
                  <a:pt x="3063051" y="1879600"/>
                </a:lnTo>
                <a:lnTo>
                  <a:pt x="3075516" y="1892300"/>
                </a:lnTo>
                <a:lnTo>
                  <a:pt x="3088146" y="1892300"/>
                </a:lnTo>
                <a:lnTo>
                  <a:pt x="3099995" y="1905000"/>
                </a:lnTo>
                <a:lnTo>
                  <a:pt x="3110679" y="1905000"/>
                </a:lnTo>
                <a:lnTo>
                  <a:pt x="3121225" y="1917700"/>
                </a:lnTo>
                <a:lnTo>
                  <a:pt x="3132659" y="1930400"/>
                </a:lnTo>
                <a:lnTo>
                  <a:pt x="3139162" y="1930400"/>
                </a:lnTo>
                <a:lnTo>
                  <a:pt x="3130034" y="1917700"/>
                </a:lnTo>
                <a:lnTo>
                  <a:pt x="3136108" y="1892300"/>
                </a:lnTo>
                <a:lnTo>
                  <a:pt x="3151278" y="1879600"/>
                </a:lnTo>
                <a:close/>
              </a:path>
              <a:path w="3900804" h="2362200">
                <a:moveTo>
                  <a:pt x="3169439" y="1879600"/>
                </a:moveTo>
                <a:lnTo>
                  <a:pt x="3165552" y="1879600"/>
                </a:lnTo>
                <a:lnTo>
                  <a:pt x="3176306" y="1892300"/>
                </a:lnTo>
                <a:lnTo>
                  <a:pt x="3169961" y="1917700"/>
                </a:lnTo>
                <a:lnTo>
                  <a:pt x="3153188" y="1930400"/>
                </a:lnTo>
                <a:lnTo>
                  <a:pt x="3253125" y="1930400"/>
                </a:lnTo>
                <a:lnTo>
                  <a:pt x="3235237" y="1917700"/>
                </a:lnTo>
                <a:lnTo>
                  <a:pt x="3218759" y="1905000"/>
                </a:lnTo>
                <a:lnTo>
                  <a:pt x="3202729" y="1892300"/>
                </a:lnTo>
                <a:lnTo>
                  <a:pt x="3186503" y="1892300"/>
                </a:lnTo>
                <a:lnTo>
                  <a:pt x="3169439" y="1879600"/>
                </a:lnTo>
                <a:close/>
              </a:path>
              <a:path w="3900804" h="2362200">
                <a:moveTo>
                  <a:pt x="1964628" y="1155700"/>
                </a:moveTo>
                <a:lnTo>
                  <a:pt x="1950353" y="1155700"/>
                </a:lnTo>
                <a:lnTo>
                  <a:pt x="1935184" y="1181100"/>
                </a:lnTo>
                <a:lnTo>
                  <a:pt x="1929114" y="1193800"/>
                </a:lnTo>
                <a:lnTo>
                  <a:pt x="1938250" y="1219200"/>
                </a:lnTo>
                <a:lnTo>
                  <a:pt x="1954945" y="1219200"/>
                </a:lnTo>
                <a:lnTo>
                  <a:pt x="1968514" y="1231900"/>
                </a:lnTo>
                <a:lnTo>
                  <a:pt x="1980244" y="1231900"/>
                </a:lnTo>
                <a:lnTo>
                  <a:pt x="1991425" y="1244600"/>
                </a:lnTo>
                <a:lnTo>
                  <a:pt x="2006588" y="1257300"/>
                </a:lnTo>
                <a:lnTo>
                  <a:pt x="2026682" y="1270000"/>
                </a:lnTo>
                <a:lnTo>
                  <a:pt x="2047759" y="1270000"/>
                </a:lnTo>
                <a:lnTo>
                  <a:pt x="2065872" y="1282700"/>
                </a:lnTo>
                <a:lnTo>
                  <a:pt x="2093901" y="1308100"/>
                </a:lnTo>
                <a:lnTo>
                  <a:pt x="2109299" y="1308100"/>
                </a:lnTo>
                <a:lnTo>
                  <a:pt x="2128597" y="1320800"/>
                </a:lnTo>
                <a:lnTo>
                  <a:pt x="2146834" y="1333500"/>
                </a:lnTo>
                <a:lnTo>
                  <a:pt x="2166637" y="1346200"/>
                </a:lnTo>
                <a:lnTo>
                  <a:pt x="2188569" y="1358900"/>
                </a:lnTo>
                <a:lnTo>
                  <a:pt x="2241592" y="1384300"/>
                </a:lnTo>
                <a:lnTo>
                  <a:pt x="2271172" y="1409700"/>
                </a:lnTo>
                <a:lnTo>
                  <a:pt x="2297112" y="1422400"/>
                </a:lnTo>
                <a:lnTo>
                  <a:pt x="2314589" y="1435100"/>
                </a:lnTo>
                <a:lnTo>
                  <a:pt x="2335707" y="1447800"/>
                </a:lnTo>
                <a:lnTo>
                  <a:pt x="2368427" y="1473200"/>
                </a:lnTo>
                <a:lnTo>
                  <a:pt x="2401714" y="1485900"/>
                </a:lnTo>
                <a:lnTo>
                  <a:pt x="2424533" y="1498600"/>
                </a:lnTo>
                <a:lnTo>
                  <a:pt x="2444634" y="1511300"/>
                </a:lnTo>
                <a:lnTo>
                  <a:pt x="2473422" y="1536700"/>
                </a:lnTo>
                <a:lnTo>
                  <a:pt x="2504914" y="1549400"/>
                </a:lnTo>
                <a:lnTo>
                  <a:pt x="2533131" y="1574800"/>
                </a:lnTo>
                <a:lnTo>
                  <a:pt x="2538693" y="1574800"/>
                </a:lnTo>
                <a:lnTo>
                  <a:pt x="2527034" y="1549400"/>
                </a:lnTo>
                <a:lnTo>
                  <a:pt x="2532894" y="1536700"/>
                </a:lnTo>
                <a:lnTo>
                  <a:pt x="2550382" y="1524000"/>
                </a:lnTo>
                <a:lnTo>
                  <a:pt x="2570629" y="1524000"/>
                </a:lnTo>
                <a:lnTo>
                  <a:pt x="2564957" y="1511300"/>
                </a:lnTo>
                <a:lnTo>
                  <a:pt x="2543700" y="1498600"/>
                </a:lnTo>
                <a:lnTo>
                  <a:pt x="2522671" y="1498600"/>
                </a:lnTo>
                <a:lnTo>
                  <a:pt x="2503287" y="1485900"/>
                </a:lnTo>
                <a:lnTo>
                  <a:pt x="2486966" y="1473200"/>
                </a:lnTo>
                <a:lnTo>
                  <a:pt x="2467155" y="1460500"/>
                </a:lnTo>
                <a:lnTo>
                  <a:pt x="2453605" y="1447800"/>
                </a:lnTo>
                <a:lnTo>
                  <a:pt x="2442848" y="1447800"/>
                </a:lnTo>
                <a:lnTo>
                  <a:pt x="2431416" y="1435100"/>
                </a:lnTo>
                <a:lnTo>
                  <a:pt x="2414520" y="1435100"/>
                </a:lnTo>
                <a:lnTo>
                  <a:pt x="2392502" y="1422400"/>
                </a:lnTo>
                <a:lnTo>
                  <a:pt x="2369853" y="1409700"/>
                </a:lnTo>
                <a:lnTo>
                  <a:pt x="2351063" y="1397000"/>
                </a:lnTo>
                <a:lnTo>
                  <a:pt x="2334878" y="1384300"/>
                </a:lnTo>
                <a:lnTo>
                  <a:pt x="2313481" y="1371600"/>
                </a:lnTo>
                <a:lnTo>
                  <a:pt x="2291517" y="1358900"/>
                </a:lnTo>
                <a:lnTo>
                  <a:pt x="2273631" y="1346200"/>
                </a:lnTo>
                <a:lnTo>
                  <a:pt x="2258555" y="1346200"/>
                </a:lnTo>
                <a:lnTo>
                  <a:pt x="2238345" y="1333500"/>
                </a:lnTo>
                <a:lnTo>
                  <a:pt x="2216353" y="1308100"/>
                </a:lnTo>
                <a:lnTo>
                  <a:pt x="2175371" y="1282700"/>
                </a:lnTo>
                <a:lnTo>
                  <a:pt x="2129789" y="1257300"/>
                </a:lnTo>
                <a:lnTo>
                  <a:pt x="2110170" y="1244600"/>
                </a:lnTo>
                <a:lnTo>
                  <a:pt x="2090863" y="1244600"/>
                </a:lnTo>
                <a:lnTo>
                  <a:pt x="2071298" y="1231900"/>
                </a:lnTo>
                <a:lnTo>
                  <a:pt x="2052205" y="1219200"/>
                </a:lnTo>
                <a:lnTo>
                  <a:pt x="2034313" y="1206500"/>
                </a:lnTo>
                <a:lnTo>
                  <a:pt x="1952264" y="1206500"/>
                </a:lnTo>
                <a:lnTo>
                  <a:pt x="1969036" y="1193800"/>
                </a:lnTo>
                <a:lnTo>
                  <a:pt x="1975381" y="1181100"/>
                </a:lnTo>
                <a:lnTo>
                  <a:pt x="1964628" y="1155700"/>
                </a:lnTo>
                <a:close/>
              </a:path>
              <a:path w="3900804" h="2362200">
                <a:moveTo>
                  <a:pt x="2573605" y="1524000"/>
                </a:moveTo>
                <a:lnTo>
                  <a:pt x="2570629" y="1524000"/>
                </a:lnTo>
                <a:lnTo>
                  <a:pt x="2576302" y="1536700"/>
                </a:lnTo>
                <a:lnTo>
                  <a:pt x="2571747" y="1562100"/>
                </a:lnTo>
                <a:lnTo>
                  <a:pt x="2555840" y="1574800"/>
                </a:lnTo>
                <a:lnTo>
                  <a:pt x="2651328" y="1574800"/>
                </a:lnTo>
                <a:lnTo>
                  <a:pt x="2627442" y="1562100"/>
                </a:lnTo>
                <a:lnTo>
                  <a:pt x="2599930" y="1536700"/>
                </a:lnTo>
                <a:lnTo>
                  <a:pt x="2573605" y="1524000"/>
                </a:lnTo>
                <a:close/>
              </a:path>
              <a:path w="3900804" h="2362200">
                <a:moveTo>
                  <a:pt x="1950353" y="1155700"/>
                </a:moveTo>
                <a:lnTo>
                  <a:pt x="1849424" y="1155700"/>
                </a:lnTo>
                <a:lnTo>
                  <a:pt x="1862132" y="1168400"/>
                </a:lnTo>
                <a:lnTo>
                  <a:pt x="1874594" y="1168400"/>
                </a:lnTo>
                <a:lnTo>
                  <a:pt x="1887221" y="1181100"/>
                </a:lnTo>
                <a:lnTo>
                  <a:pt x="1899070" y="1181100"/>
                </a:lnTo>
                <a:lnTo>
                  <a:pt x="1909754" y="1193800"/>
                </a:lnTo>
                <a:lnTo>
                  <a:pt x="1920300" y="1206500"/>
                </a:lnTo>
                <a:lnTo>
                  <a:pt x="1933682" y="1206500"/>
                </a:lnTo>
                <a:lnTo>
                  <a:pt x="1929114" y="1193800"/>
                </a:lnTo>
                <a:lnTo>
                  <a:pt x="1935184" y="1181100"/>
                </a:lnTo>
                <a:lnTo>
                  <a:pt x="1950353" y="1155700"/>
                </a:lnTo>
                <a:close/>
              </a:path>
              <a:path w="3900804" h="2362200">
                <a:moveTo>
                  <a:pt x="1968514" y="1155700"/>
                </a:moveTo>
                <a:lnTo>
                  <a:pt x="1964628" y="1155700"/>
                </a:lnTo>
                <a:lnTo>
                  <a:pt x="1975381" y="1181100"/>
                </a:lnTo>
                <a:lnTo>
                  <a:pt x="1969036" y="1193800"/>
                </a:lnTo>
                <a:lnTo>
                  <a:pt x="1952264" y="1206500"/>
                </a:lnTo>
                <a:lnTo>
                  <a:pt x="2034313" y="1206500"/>
                </a:lnTo>
                <a:lnTo>
                  <a:pt x="2017842" y="1193800"/>
                </a:lnTo>
                <a:lnTo>
                  <a:pt x="1985585" y="1168400"/>
                </a:lnTo>
                <a:lnTo>
                  <a:pt x="1968514" y="1155700"/>
                </a:lnTo>
                <a:close/>
              </a:path>
              <a:path w="3900804" h="2362200">
                <a:moveTo>
                  <a:pt x="1364032" y="800100"/>
                </a:moveTo>
                <a:lnTo>
                  <a:pt x="1349468" y="800100"/>
                </a:lnTo>
                <a:lnTo>
                  <a:pt x="1331977" y="812800"/>
                </a:lnTo>
                <a:lnTo>
                  <a:pt x="1326116" y="838200"/>
                </a:lnTo>
                <a:lnTo>
                  <a:pt x="1337781" y="850900"/>
                </a:lnTo>
                <a:lnTo>
                  <a:pt x="1362135" y="876300"/>
                </a:lnTo>
                <a:lnTo>
                  <a:pt x="1393575" y="889000"/>
                </a:lnTo>
                <a:lnTo>
                  <a:pt x="1425964" y="901700"/>
                </a:lnTo>
                <a:lnTo>
                  <a:pt x="1453161" y="914400"/>
                </a:lnTo>
                <a:lnTo>
                  <a:pt x="1469790" y="927100"/>
                </a:lnTo>
                <a:lnTo>
                  <a:pt x="1491373" y="939800"/>
                </a:lnTo>
                <a:lnTo>
                  <a:pt x="1514002" y="952500"/>
                </a:lnTo>
                <a:lnTo>
                  <a:pt x="1533768" y="965200"/>
                </a:lnTo>
                <a:lnTo>
                  <a:pt x="1577036" y="990600"/>
                </a:lnTo>
                <a:lnTo>
                  <a:pt x="1605711" y="1003300"/>
                </a:lnTo>
                <a:lnTo>
                  <a:pt x="1627060" y="1028700"/>
                </a:lnTo>
                <a:lnTo>
                  <a:pt x="1648347" y="1041400"/>
                </a:lnTo>
                <a:lnTo>
                  <a:pt x="1674413" y="1054100"/>
                </a:lnTo>
                <a:lnTo>
                  <a:pt x="1703341" y="1079500"/>
                </a:lnTo>
                <a:lnTo>
                  <a:pt x="1756259" y="1104900"/>
                </a:lnTo>
                <a:lnTo>
                  <a:pt x="1799866" y="1130300"/>
                </a:lnTo>
                <a:lnTo>
                  <a:pt x="1836053" y="1155700"/>
                </a:lnTo>
                <a:lnTo>
                  <a:pt x="1951169" y="1155700"/>
                </a:lnTo>
                <a:lnTo>
                  <a:pt x="1937607" y="1143000"/>
                </a:lnTo>
                <a:lnTo>
                  <a:pt x="1924071" y="1143000"/>
                </a:lnTo>
                <a:lnTo>
                  <a:pt x="1910691" y="1130300"/>
                </a:lnTo>
                <a:lnTo>
                  <a:pt x="1898542" y="1117600"/>
                </a:lnTo>
                <a:lnTo>
                  <a:pt x="1886029" y="1117600"/>
                </a:lnTo>
                <a:lnTo>
                  <a:pt x="1872452" y="1104900"/>
                </a:lnTo>
                <a:lnTo>
                  <a:pt x="1857110" y="1092200"/>
                </a:lnTo>
                <a:lnTo>
                  <a:pt x="1843122" y="1092200"/>
                </a:lnTo>
                <a:lnTo>
                  <a:pt x="1831676" y="1079500"/>
                </a:lnTo>
                <a:lnTo>
                  <a:pt x="1819514" y="1079500"/>
                </a:lnTo>
                <a:lnTo>
                  <a:pt x="1803376" y="1066800"/>
                </a:lnTo>
                <a:lnTo>
                  <a:pt x="1791367" y="1054100"/>
                </a:lnTo>
                <a:lnTo>
                  <a:pt x="1777590" y="1041400"/>
                </a:lnTo>
                <a:lnTo>
                  <a:pt x="1759815" y="1041400"/>
                </a:lnTo>
                <a:lnTo>
                  <a:pt x="1735812" y="1028700"/>
                </a:lnTo>
                <a:lnTo>
                  <a:pt x="1715884" y="1016000"/>
                </a:lnTo>
                <a:lnTo>
                  <a:pt x="1698629" y="1003300"/>
                </a:lnTo>
                <a:lnTo>
                  <a:pt x="1685238" y="1003300"/>
                </a:lnTo>
                <a:lnTo>
                  <a:pt x="1676897" y="990600"/>
                </a:lnTo>
                <a:lnTo>
                  <a:pt x="1653952" y="990600"/>
                </a:lnTo>
                <a:lnTo>
                  <a:pt x="1630510" y="977900"/>
                </a:lnTo>
                <a:lnTo>
                  <a:pt x="1601357" y="952500"/>
                </a:lnTo>
                <a:lnTo>
                  <a:pt x="1580940" y="939800"/>
                </a:lnTo>
                <a:lnTo>
                  <a:pt x="1567332" y="927100"/>
                </a:lnTo>
                <a:lnTo>
                  <a:pt x="1556360" y="927100"/>
                </a:lnTo>
                <a:lnTo>
                  <a:pt x="1543851" y="914400"/>
                </a:lnTo>
                <a:lnTo>
                  <a:pt x="1525141" y="901700"/>
                </a:lnTo>
                <a:lnTo>
                  <a:pt x="1502260" y="889000"/>
                </a:lnTo>
                <a:lnTo>
                  <a:pt x="1480677" y="876300"/>
                </a:lnTo>
                <a:lnTo>
                  <a:pt x="1465861" y="876300"/>
                </a:lnTo>
                <a:lnTo>
                  <a:pt x="1450414" y="863600"/>
                </a:lnTo>
                <a:lnTo>
                  <a:pt x="1438470" y="850900"/>
                </a:lnTo>
                <a:lnTo>
                  <a:pt x="1354922" y="850900"/>
                </a:lnTo>
                <a:lnTo>
                  <a:pt x="1370828" y="838200"/>
                </a:lnTo>
                <a:lnTo>
                  <a:pt x="1375383" y="812800"/>
                </a:lnTo>
                <a:lnTo>
                  <a:pt x="1364032" y="800100"/>
                </a:lnTo>
                <a:close/>
              </a:path>
              <a:path w="3900804" h="2362200">
                <a:moveTo>
                  <a:pt x="764783" y="444500"/>
                </a:moveTo>
                <a:lnTo>
                  <a:pt x="749441" y="444500"/>
                </a:lnTo>
                <a:lnTo>
                  <a:pt x="734271" y="457200"/>
                </a:lnTo>
                <a:lnTo>
                  <a:pt x="728197" y="482600"/>
                </a:lnTo>
                <a:lnTo>
                  <a:pt x="737325" y="495300"/>
                </a:lnTo>
                <a:lnTo>
                  <a:pt x="754021" y="508000"/>
                </a:lnTo>
                <a:lnTo>
                  <a:pt x="767589" y="508000"/>
                </a:lnTo>
                <a:lnTo>
                  <a:pt x="779320" y="520700"/>
                </a:lnTo>
                <a:lnTo>
                  <a:pt x="790500" y="533400"/>
                </a:lnTo>
                <a:lnTo>
                  <a:pt x="805663" y="533400"/>
                </a:lnTo>
                <a:lnTo>
                  <a:pt x="825757" y="546100"/>
                </a:lnTo>
                <a:lnTo>
                  <a:pt x="846834" y="558800"/>
                </a:lnTo>
                <a:lnTo>
                  <a:pt x="864947" y="571500"/>
                </a:lnTo>
                <a:lnTo>
                  <a:pt x="892981" y="584200"/>
                </a:lnTo>
                <a:lnTo>
                  <a:pt x="908380" y="596900"/>
                </a:lnTo>
                <a:lnTo>
                  <a:pt x="927673" y="609600"/>
                </a:lnTo>
                <a:lnTo>
                  <a:pt x="945909" y="622300"/>
                </a:lnTo>
                <a:lnTo>
                  <a:pt x="965712" y="635000"/>
                </a:lnTo>
                <a:lnTo>
                  <a:pt x="987645" y="647700"/>
                </a:lnTo>
                <a:lnTo>
                  <a:pt x="1040668" y="673100"/>
                </a:lnTo>
                <a:lnTo>
                  <a:pt x="1070248" y="698500"/>
                </a:lnTo>
                <a:lnTo>
                  <a:pt x="1096187" y="711200"/>
                </a:lnTo>
                <a:lnTo>
                  <a:pt x="1113664" y="723900"/>
                </a:lnTo>
                <a:lnTo>
                  <a:pt x="1134783" y="736600"/>
                </a:lnTo>
                <a:lnTo>
                  <a:pt x="1167503" y="749300"/>
                </a:lnTo>
                <a:lnTo>
                  <a:pt x="1200789" y="774700"/>
                </a:lnTo>
                <a:lnTo>
                  <a:pt x="1223608" y="787400"/>
                </a:lnTo>
                <a:lnTo>
                  <a:pt x="1243715" y="800100"/>
                </a:lnTo>
                <a:lnTo>
                  <a:pt x="1272503" y="812800"/>
                </a:lnTo>
                <a:lnTo>
                  <a:pt x="1303997" y="838200"/>
                </a:lnTo>
                <a:lnTo>
                  <a:pt x="1332219" y="850900"/>
                </a:lnTo>
                <a:lnTo>
                  <a:pt x="1337781" y="850900"/>
                </a:lnTo>
                <a:lnTo>
                  <a:pt x="1326116" y="838200"/>
                </a:lnTo>
                <a:lnTo>
                  <a:pt x="1331977" y="812800"/>
                </a:lnTo>
                <a:lnTo>
                  <a:pt x="1349468" y="800100"/>
                </a:lnTo>
                <a:lnTo>
                  <a:pt x="1364032" y="800100"/>
                </a:lnTo>
                <a:lnTo>
                  <a:pt x="1321747" y="774700"/>
                </a:lnTo>
                <a:lnTo>
                  <a:pt x="1302367" y="762000"/>
                </a:lnTo>
                <a:lnTo>
                  <a:pt x="1286054" y="762000"/>
                </a:lnTo>
                <a:lnTo>
                  <a:pt x="1266241" y="749300"/>
                </a:lnTo>
                <a:lnTo>
                  <a:pt x="1252686" y="736600"/>
                </a:lnTo>
                <a:lnTo>
                  <a:pt x="1241925" y="723900"/>
                </a:lnTo>
                <a:lnTo>
                  <a:pt x="1213595" y="723900"/>
                </a:lnTo>
                <a:lnTo>
                  <a:pt x="1191577" y="711200"/>
                </a:lnTo>
                <a:lnTo>
                  <a:pt x="1168929" y="698500"/>
                </a:lnTo>
                <a:lnTo>
                  <a:pt x="1150139" y="685800"/>
                </a:lnTo>
                <a:lnTo>
                  <a:pt x="1133959" y="673100"/>
                </a:lnTo>
                <a:lnTo>
                  <a:pt x="1112563" y="660400"/>
                </a:lnTo>
                <a:lnTo>
                  <a:pt x="1090599" y="647700"/>
                </a:lnTo>
                <a:lnTo>
                  <a:pt x="1072719" y="635000"/>
                </a:lnTo>
                <a:lnTo>
                  <a:pt x="1057641" y="622300"/>
                </a:lnTo>
                <a:lnTo>
                  <a:pt x="1037426" y="609600"/>
                </a:lnTo>
                <a:lnTo>
                  <a:pt x="1015430" y="596900"/>
                </a:lnTo>
                <a:lnTo>
                  <a:pt x="974451" y="571500"/>
                </a:lnTo>
                <a:lnTo>
                  <a:pt x="928866" y="546100"/>
                </a:lnTo>
                <a:lnTo>
                  <a:pt x="909245" y="533400"/>
                </a:lnTo>
                <a:lnTo>
                  <a:pt x="870380" y="508000"/>
                </a:lnTo>
                <a:lnTo>
                  <a:pt x="851288" y="495300"/>
                </a:lnTo>
                <a:lnTo>
                  <a:pt x="754597" y="495300"/>
                </a:lnTo>
                <a:lnTo>
                  <a:pt x="771236" y="482600"/>
                </a:lnTo>
                <a:lnTo>
                  <a:pt x="776789" y="457200"/>
                </a:lnTo>
                <a:lnTo>
                  <a:pt x="764783" y="444500"/>
                </a:lnTo>
                <a:close/>
              </a:path>
              <a:path w="3900804" h="2362200">
                <a:moveTo>
                  <a:pt x="1372693" y="800100"/>
                </a:moveTo>
                <a:lnTo>
                  <a:pt x="1364032" y="800100"/>
                </a:lnTo>
                <a:lnTo>
                  <a:pt x="1375383" y="812800"/>
                </a:lnTo>
                <a:lnTo>
                  <a:pt x="1370828" y="838200"/>
                </a:lnTo>
                <a:lnTo>
                  <a:pt x="1354922" y="850900"/>
                </a:lnTo>
                <a:lnTo>
                  <a:pt x="1438470" y="850900"/>
                </a:lnTo>
                <a:lnTo>
                  <a:pt x="1426526" y="838200"/>
                </a:lnTo>
                <a:lnTo>
                  <a:pt x="1399013" y="825500"/>
                </a:lnTo>
                <a:lnTo>
                  <a:pt x="1372693" y="800100"/>
                </a:lnTo>
                <a:close/>
              </a:path>
              <a:path w="3900804" h="2362200">
                <a:moveTo>
                  <a:pt x="164047" y="88900"/>
                </a:moveTo>
                <a:lnTo>
                  <a:pt x="149244" y="88900"/>
                </a:lnTo>
                <a:lnTo>
                  <a:pt x="132446" y="101600"/>
                </a:lnTo>
                <a:lnTo>
                  <a:pt x="125874" y="127000"/>
                </a:lnTo>
                <a:lnTo>
                  <a:pt x="135028" y="139700"/>
                </a:lnTo>
                <a:lnTo>
                  <a:pt x="156576" y="152400"/>
                </a:lnTo>
                <a:lnTo>
                  <a:pt x="172180" y="165100"/>
                </a:lnTo>
                <a:lnTo>
                  <a:pt x="196140" y="165100"/>
                </a:lnTo>
                <a:lnTo>
                  <a:pt x="212756" y="177800"/>
                </a:lnTo>
                <a:lnTo>
                  <a:pt x="234500" y="190500"/>
                </a:lnTo>
                <a:lnTo>
                  <a:pt x="256369" y="215900"/>
                </a:lnTo>
                <a:lnTo>
                  <a:pt x="273356" y="215900"/>
                </a:lnTo>
                <a:lnTo>
                  <a:pt x="298827" y="228600"/>
                </a:lnTo>
                <a:lnTo>
                  <a:pt x="341514" y="254000"/>
                </a:lnTo>
                <a:lnTo>
                  <a:pt x="389378" y="292100"/>
                </a:lnTo>
                <a:lnTo>
                  <a:pt x="430379" y="317500"/>
                </a:lnTo>
                <a:lnTo>
                  <a:pt x="448448" y="317500"/>
                </a:lnTo>
                <a:lnTo>
                  <a:pt x="468241" y="330200"/>
                </a:lnTo>
                <a:lnTo>
                  <a:pt x="488458" y="342900"/>
                </a:lnTo>
                <a:lnTo>
                  <a:pt x="507798" y="355600"/>
                </a:lnTo>
                <a:lnTo>
                  <a:pt x="528581" y="368300"/>
                </a:lnTo>
                <a:lnTo>
                  <a:pt x="552216" y="393700"/>
                </a:lnTo>
                <a:lnTo>
                  <a:pt x="576014" y="406400"/>
                </a:lnTo>
                <a:lnTo>
                  <a:pt x="597282" y="419100"/>
                </a:lnTo>
                <a:lnTo>
                  <a:pt x="615016" y="419100"/>
                </a:lnTo>
                <a:lnTo>
                  <a:pt x="630826" y="431800"/>
                </a:lnTo>
                <a:lnTo>
                  <a:pt x="646088" y="444500"/>
                </a:lnTo>
                <a:lnTo>
                  <a:pt x="662179" y="457200"/>
                </a:lnTo>
                <a:lnTo>
                  <a:pt x="679018" y="469900"/>
                </a:lnTo>
                <a:lnTo>
                  <a:pt x="695964" y="469900"/>
                </a:lnTo>
                <a:lnTo>
                  <a:pt x="713811" y="482600"/>
                </a:lnTo>
                <a:lnTo>
                  <a:pt x="733350" y="495300"/>
                </a:lnTo>
                <a:lnTo>
                  <a:pt x="737325" y="495300"/>
                </a:lnTo>
                <a:lnTo>
                  <a:pt x="728197" y="482600"/>
                </a:lnTo>
                <a:lnTo>
                  <a:pt x="734271" y="457200"/>
                </a:lnTo>
                <a:lnTo>
                  <a:pt x="749441" y="444500"/>
                </a:lnTo>
                <a:lnTo>
                  <a:pt x="764783" y="444500"/>
                </a:lnTo>
                <a:lnTo>
                  <a:pt x="750544" y="431800"/>
                </a:lnTo>
                <a:lnTo>
                  <a:pt x="735869" y="431800"/>
                </a:lnTo>
                <a:lnTo>
                  <a:pt x="720011" y="419100"/>
                </a:lnTo>
                <a:lnTo>
                  <a:pt x="702222" y="406400"/>
                </a:lnTo>
                <a:lnTo>
                  <a:pt x="682945" y="393700"/>
                </a:lnTo>
                <a:lnTo>
                  <a:pt x="663759" y="393700"/>
                </a:lnTo>
                <a:lnTo>
                  <a:pt x="645485" y="381000"/>
                </a:lnTo>
                <a:lnTo>
                  <a:pt x="628943" y="381000"/>
                </a:lnTo>
                <a:lnTo>
                  <a:pt x="611603" y="368300"/>
                </a:lnTo>
                <a:lnTo>
                  <a:pt x="591653" y="355600"/>
                </a:lnTo>
                <a:lnTo>
                  <a:pt x="571365" y="342900"/>
                </a:lnTo>
                <a:lnTo>
                  <a:pt x="553010" y="330200"/>
                </a:lnTo>
                <a:lnTo>
                  <a:pt x="538372" y="317500"/>
                </a:lnTo>
                <a:lnTo>
                  <a:pt x="525288" y="304800"/>
                </a:lnTo>
                <a:lnTo>
                  <a:pt x="509853" y="304800"/>
                </a:lnTo>
                <a:lnTo>
                  <a:pt x="488164" y="292100"/>
                </a:lnTo>
                <a:lnTo>
                  <a:pt x="457409" y="266700"/>
                </a:lnTo>
                <a:lnTo>
                  <a:pt x="422697" y="241300"/>
                </a:lnTo>
                <a:lnTo>
                  <a:pt x="391636" y="215900"/>
                </a:lnTo>
                <a:lnTo>
                  <a:pt x="371832" y="203200"/>
                </a:lnTo>
                <a:lnTo>
                  <a:pt x="353882" y="190500"/>
                </a:lnTo>
                <a:lnTo>
                  <a:pt x="328238" y="190500"/>
                </a:lnTo>
                <a:lnTo>
                  <a:pt x="302057" y="177800"/>
                </a:lnTo>
                <a:lnTo>
                  <a:pt x="282500" y="165100"/>
                </a:lnTo>
                <a:lnTo>
                  <a:pt x="261630" y="152400"/>
                </a:lnTo>
                <a:lnTo>
                  <a:pt x="246508" y="139700"/>
                </a:lnTo>
                <a:lnTo>
                  <a:pt x="152746" y="139700"/>
                </a:lnTo>
                <a:lnTo>
                  <a:pt x="168118" y="127000"/>
                </a:lnTo>
                <a:lnTo>
                  <a:pt x="173774" y="101600"/>
                </a:lnTo>
                <a:lnTo>
                  <a:pt x="164047" y="88900"/>
                </a:lnTo>
                <a:close/>
              </a:path>
              <a:path w="3900804" h="2362200">
                <a:moveTo>
                  <a:pt x="767602" y="444500"/>
                </a:moveTo>
                <a:lnTo>
                  <a:pt x="764783" y="444500"/>
                </a:lnTo>
                <a:lnTo>
                  <a:pt x="776789" y="457200"/>
                </a:lnTo>
                <a:lnTo>
                  <a:pt x="771236" y="482600"/>
                </a:lnTo>
                <a:lnTo>
                  <a:pt x="754597" y="495300"/>
                </a:lnTo>
                <a:lnTo>
                  <a:pt x="851288" y="495300"/>
                </a:lnTo>
                <a:lnTo>
                  <a:pt x="833401" y="482600"/>
                </a:lnTo>
                <a:lnTo>
                  <a:pt x="816922" y="469900"/>
                </a:lnTo>
                <a:lnTo>
                  <a:pt x="800892" y="469900"/>
                </a:lnTo>
                <a:lnTo>
                  <a:pt x="784666" y="457200"/>
                </a:lnTo>
                <a:lnTo>
                  <a:pt x="767602" y="444500"/>
                </a:lnTo>
                <a:close/>
              </a:path>
              <a:path w="3900804" h="2362200">
                <a:moveTo>
                  <a:pt x="59947" y="0"/>
                </a:moveTo>
                <a:lnTo>
                  <a:pt x="37546" y="12700"/>
                </a:lnTo>
                <a:lnTo>
                  <a:pt x="18063" y="12700"/>
                </a:lnTo>
                <a:lnTo>
                  <a:pt x="3951" y="38100"/>
                </a:lnTo>
                <a:lnTo>
                  <a:pt x="6410" y="76200"/>
                </a:lnTo>
                <a:lnTo>
                  <a:pt x="56425" y="114300"/>
                </a:lnTo>
                <a:lnTo>
                  <a:pt x="96854" y="114300"/>
                </a:lnTo>
                <a:lnTo>
                  <a:pt x="133326" y="139700"/>
                </a:lnTo>
                <a:lnTo>
                  <a:pt x="135028" y="139700"/>
                </a:lnTo>
                <a:lnTo>
                  <a:pt x="125874" y="127000"/>
                </a:lnTo>
                <a:lnTo>
                  <a:pt x="132446" y="101600"/>
                </a:lnTo>
                <a:lnTo>
                  <a:pt x="149244" y="88900"/>
                </a:lnTo>
                <a:lnTo>
                  <a:pt x="164047" y="88900"/>
                </a:lnTo>
                <a:lnTo>
                  <a:pt x="126193" y="63500"/>
                </a:lnTo>
                <a:lnTo>
                  <a:pt x="108521" y="38100"/>
                </a:lnTo>
                <a:lnTo>
                  <a:pt x="98305" y="25400"/>
                </a:lnTo>
                <a:lnTo>
                  <a:pt x="82818" y="12700"/>
                </a:lnTo>
                <a:lnTo>
                  <a:pt x="59947" y="0"/>
                </a:lnTo>
                <a:close/>
              </a:path>
              <a:path w="3900804" h="2362200">
                <a:moveTo>
                  <a:pt x="170765" y="88900"/>
                </a:moveTo>
                <a:lnTo>
                  <a:pt x="164047" y="88900"/>
                </a:lnTo>
                <a:lnTo>
                  <a:pt x="173774" y="101600"/>
                </a:lnTo>
                <a:lnTo>
                  <a:pt x="168118" y="127000"/>
                </a:lnTo>
                <a:lnTo>
                  <a:pt x="152746" y="139700"/>
                </a:lnTo>
                <a:lnTo>
                  <a:pt x="246508" y="139700"/>
                </a:lnTo>
                <a:lnTo>
                  <a:pt x="231386" y="127000"/>
                </a:lnTo>
                <a:lnTo>
                  <a:pt x="198765" y="101600"/>
                </a:lnTo>
                <a:lnTo>
                  <a:pt x="170765" y="88900"/>
                </a:lnTo>
                <a:close/>
              </a:path>
            </a:pathLst>
          </a:custGeom>
          <a:solidFill>
            <a:srgbClr val="000000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47237" y="4470831"/>
            <a:ext cx="289560" cy="293370"/>
          </a:xfrm>
          <a:custGeom>
            <a:avLst/>
            <a:gdLst/>
            <a:ahLst/>
            <a:cxnLst/>
            <a:rect l="l" t="t" r="r" b="b"/>
            <a:pathLst>
              <a:path w="289559" h="293370">
                <a:moveTo>
                  <a:pt x="171304" y="0"/>
                </a:moveTo>
                <a:lnTo>
                  <a:pt x="162312" y="942"/>
                </a:lnTo>
                <a:lnTo>
                  <a:pt x="154000" y="7210"/>
                </a:lnTo>
                <a:lnTo>
                  <a:pt x="147222" y="17445"/>
                </a:lnTo>
                <a:lnTo>
                  <a:pt x="142831" y="30289"/>
                </a:lnTo>
                <a:lnTo>
                  <a:pt x="138578" y="42445"/>
                </a:lnTo>
                <a:lnTo>
                  <a:pt x="132782" y="52112"/>
                </a:lnTo>
                <a:lnTo>
                  <a:pt x="126914" y="60548"/>
                </a:lnTo>
                <a:lnTo>
                  <a:pt x="122447" y="69011"/>
                </a:lnTo>
                <a:lnTo>
                  <a:pt x="118817" y="76054"/>
                </a:lnTo>
                <a:lnTo>
                  <a:pt x="114268" y="81297"/>
                </a:lnTo>
                <a:lnTo>
                  <a:pt x="107881" y="87776"/>
                </a:lnTo>
                <a:lnTo>
                  <a:pt x="98736" y="98526"/>
                </a:lnTo>
                <a:lnTo>
                  <a:pt x="86636" y="114120"/>
                </a:lnTo>
                <a:lnTo>
                  <a:pt x="81663" y="119416"/>
                </a:lnTo>
                <a:lnTo>
                  <a:pt x="71927" y="128676"/>
                </a:lnTo>
                <a:lnTo>
                  <a:pt x="62807" y="140368"/>
                </a:lnTo>
                <a:lnTo>
                  <a:pt x="59842" y="149987"/>
                </a:lnTo>
                <a:lnTo>
                  <a:pt x="59564" y="157519"/>
                </a:lnTo>
                <a:lnTo>
                  <a:pt x="58503" y="162953"/>
                </a:lnTo>
                <a:lnTo>
                  <a:pt x="55452" y="168971"/>
                </a:lnTo>
                <a:lnTo>
                  <a:pt x="51500" y="177717"/>
                </a:lnTo>
                <a:lnTo>
                  <a:pt x="46817" y="187978"/>
                </a:lnTo>
                <a:lnTo>
                  <a:pt x="41574" y="198539"/>
                </a:lnTo>
                <a:lnTo>
                  <a:pt x="36342" y="207187"/>
                </a:lnTo>
                <a:lnTo>
                  <a:pt x="31793" y="213739"/>
                </a:lnTo>
                <a:lnTo>
                  <a:pt x="28213" y="220022"/>
                </a:lnTo>
                <a:lnTo>
                  <a:pt x="25889" y="227863"/>
                </a:lnTo>
                <a:lnTo>
                  <a:pt x="23662" y="235734"/>
                </a:lnTo>
                <a:lnTo>
                  <a:pt x="20057" y="241512"/>
                </a:lnTo>
                <a:lnTo>
                  <a:pt x="14427" y="246847"/>
                </a:lnTo>
                <a:lnTo>
                  <a:pt x="6128" y="253390"/>
                </a:lnTo>
                <a:lnTo>
                  <a:pt x="0" y="263217"/>
                </a:lnTo>
                <a:lnTo>
                  <a:pt x="23184" y="292843"/>
                </a:lnTo>
                <a:lnTo>
                  <a:pt x="36270" y="290366"/>
                </a:lnTo>
                <a:lnTo>
                  <a:pt x="48963" y="286127"/>
                </a:lnTo>
                <a:lnTo>
                  <a:pt x="58376" y="281838"/>
                </a:lnTo>
                <a:lnTo>
                  <a:pt x="65795" y="279853"/>
                </a:lnTo>
                <a:lnTo>
                  <a:pt x="94287" y="279853"/>
                </a:lnTo>
                <a:lnTo>
                  <a:pt x="100477" y="278318"/>
                </a:lnTo>
                <a:lnTo>
                  <a:pt x="108568" y="276553"/>
                </a:lnTo>
                <a:lnTo>
                  <a:pt x="116651" y="276224"/>
                </a:lnTo>
                <a:lnTo>
                  <a:pt x="152379" y="276224"/>
                </a:lnTo>
                <a:lnTo>
                  <a:pt x="154953" y="275766"/>
                </a:lnTo>
                <a:lnTo>
                  <a:pt x="212530" y="275766"/>
                </a:lnTo>
                <a:lnTo>
                  <a:pt x="215013" y="275154"/>
                </a:lnTo>
                <a:lnTo>
                  <a:pt x="220317" y="272056"/>
                </a:lnTo>
                <a:lnTo>
                  <a:pt x="226291" y="270248"/>
                </a:lnTo>
                <a:lnTo>
                  <a:pt x="283137" y="270248"/>
                </a:lnTo>
                <a:lnTo>
                  <a:pt x="288982" y="256565"/>
                </a:lnTo>
                <a:lnTo>
                  <a:pt x="288659" y="243172"/>
                </a:lnTo>
                <a:lnTo>
                  <a:pt x="280975" y="231032"/>
                </a:lnTo>
                <a:lnTo>
                  <a:pt x="271119" y="220396"/>
                </a:lnTo>
                <a:lnTo>
                  <a:pt x="264281" y="211518"/>
                </a:lnTo>
                <a:lnTo>
                  <a:pt x="247801" y="174940"/>
                </a:lnTo>
                <a:lnTo>
                  <a:pt x="232378" y="134581"/>
                </a:lnTo>
                <a:lnTo>
                  <a:pt x="228685" y="123197"/>
                </a:lnTo>
                <a:lnTo>
                  <a:pt x="223018" y="112353"/>
                </a:lnTo>
                <a:lnTo>
                  <a:pt x="216123" y="101581"/>
                </a:lnTo>
                <a:lnTo>
                  <a:pt x="208744" y="90411"/>
                </a:lnTo>
                <a:lnTo>
                  <a:pt x="202661" y="78572"/>
                </a:lnTo>
                <a:lnTo>
                  <a:pt x="198426" y="65906"/>
                </a:lnTo>
                <a:lnTo>
                  <a:pt x="195275" y="52112"/>
                </a:lnTo>
                <a:lnTo>
                  <a:pt x="192615" y="37820"/>
                </a:lnTo>
                <a:lnTo>
                  <a:pt x="189599" y="23761"/>
                </a:lnTo>
                <a:lnTo>
                  <a:pt x="185255" y="12390"/>
                </a:lnTo>
                <a:lnTo>
                  <a:pt x="179263" y="4278"/>
                </a:lnTo>
                <a:lnTo>
                  <a:pt x="171304" y="0"/>
                </a:lnTo>
                <a:close/>
              </a:path>
              <a:path w="289559" h="293370">
                <a:moveTo>
                  <a:pt x="283137" y="270248"/>
                </a:moveTo>
                <a:lnTo>
                  <a:pt x="226291" y="270248"/>
                </a:lnTo>
                <a:lnTo>
                  <a:pt x="234398" y="272618"/>
                </a:lnTo>
                <a:lnTo>
                  <a:pt x="242287" y="276872"/>
                </a:lnTo>
                <a:lnTo>
                  <a:pt x="247791" y="279366"/>
                </a:lnTo>
                <a:lnTo>
                  <a:pt x="253241" y="280810"/>
                </a:lnTo>
                <a:lnTo>
                  <a:pt x="260966" y="281914"/>
                </a:lnTo>
                <a:lnTo>
                  <a:pt x="269162" y="282963"/>
                </a:lnTo>
                <a:lnTo>
                  <a:pt x="275584" y="281303"/>
                </a:lnTo>
                <a:lnTo>
                  <a:pt x="281701" y="273611"/>
                </a:lnTo>
                <a:lnTo>
                  <a:pt x="283137" y="270248"/>
                </a:lnTo>
                <a:close/>
              </a:path>
              <a:path w="289559" h="293370">
                <a:moveTo>
                  <a:pt x="94287" y="279853"/>
                </a:moveTo>
                <a:lnTo>
                  <a:pt x="65795" y="279853"/>
                </a:lnTo>
                <a:lnTo>
                  <a:pt x="74154" y="280169"/>
                </a:lnTo>
                <a:lnTo>
                  <a:pt x="83034" y="280965"/>
                </a:lnTo>
                <a:lnTo>
                  <a:pt x="92018" y="280415"/>
                </a:lnTo>
                <a:lnTo>
                  <a:pt x="94287" y="279853"/>
                </a:lnTo>
                <a:close/>
              </a:path>
              <a:path w="289559" h="293370">
                <a:moveTo>
                  <a:pt x="212530" y="275766"/>
                </a:moveTo>
                <a:lnTo>
                  <a:pt x="154953" y="275766"/>
                </a:lnTo>
                <a:lnTo>
                  <a:pt x="163757" y="277492"/>
                </a:lnTo>
                <a:lnTo>
                  <a:pt x="173755" y="279853"/>
                </a:lnTo>
                <a:lnTo>
                  <a:pt x="186619" y="279211"/>
                </a:lnTo>
                <a:lnTo>
                  <a:pt x="199358" y="277492"/>
                </a:lnTo>
                <a:lnTo>
                  <a:pt x="208921" y="276656"/>
                </a:lnTo>
                <a:lnTo>
                  <a:pt x="212530" y="275766"/>
                </a:lnTo>
                <a:close/>
              </a:path>
              <a:path w="289559" h="293370">
                <a:moveTo>
                  <a:pt x="152379" y="276224"/>
                </a:moveTo>
                <a:lnTo>
                  <a:pt x="116651" y="276224"/>
                </a:lnTo>
                <a:lnTo>
                  <a:pt x="125089" y="278434"/>
                </a:lnTo>
                <a:lnTo>
                  <a:pt x="134523" y="279552"/>
                </a:lnTo>
                <a:lnTo>
                  <a:pt x="144859" y="277561"/>
                </a:lnTo>
                <a:lnTo>
                  <a:pt x="152379" y="276224"/>
                </a:lnTo>
                <a:close/>
              </a:path>
            </a:pathLst>
          </a:custGeom>
          <a:solidFill>
            <a:srgbClr val="000000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35800" y="43434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2000" y="3733800"/>
            <a:ext cx="1113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185" dirty="0">
                <a:latin typeface="Noto Sans"/>
                <a:cs typeface="Noto Sans"/>
              </a:rPr>
              <a:t>B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2500" y="2691157"/>
            <a:ext cx="3877310" cy="2070100"/>
          </a:xfrm>
          <a:custGeom>
            <a:avLst/>
            <a:gdLst/>
            <a:ahLst/>
            <a:cxnLst/>
            <a:rect l="l" t="t" r="r" b="b"/>
            <a:pathLst>
              <a:path w="3877309" h="2070100">
                <a:moveTo>
                  <a:pt x="139140" y="1943100"/>
                </a:moveTo>
                <a:lnTo>
                  <a:pt x="132625" y="1943100"/>
                </a:lnTo>
                <a:lnTo>
                  <a:pt x="90689" y="1968500"/>
                </a:lnTo>
                <a:lnTo>
                  <a:pt x="49195" y="1968500"/>
                </a:lnTo>
                <a:lnTo>
                  <a:pt x="11378" y="1993900"/>
                </a:lnTo>
                <a:lnTo>
                  <a:pt x="1013" y="2019300"/>
                </a:lnTo>
                <a:lnTo>
                  <a:pt x="0" y="2032000"/>
                </a:lnTo>
                <a:lnTo>
                  <a:pt x="9105" y="2057400"/>
                </a:lnTo>
                <a:lnTo>
                  <a:pt x="25111" y="2070100"/>
                </a:lnTo>
                <a:lnTo>
                  <a:pt x="77812" y="2070100"/>
                </a:lnTo>
                <a:lnTo>
                  <a:pt x="98026" y="2057400"/>
                </a:lnTo>
                <a:lnTo>
                  <a:pt x="110416" y="2032000"/>
                </a:lnTo>
                <a:lnTo>
                  <a:pt x="127697" y="2019300"/>
                </a:lnTo>
                <a:lnTo>
                  <a:pt x="162584" y="2006600"/>
                </a:lnTo>
                <a:lnTo>
                  <a:pt x="167781" y="1993900"/>
                </a:lnTo>
                <a:lnTo>
                  <a:pt x="145864" y="1993900"/>
                </a:lnTo>
                <a:lnTo>
                  <a:pt x="131493" y="1981200"/>
                </a:lnTo>
                <a:lnTo>
                  <a:pt x="127273" y="1955800"/>
                </a:lnTo>
                <a:lnTo>
                  <a:pt x="139140" y="1943100"/>
                </a:lnTo>
                <a:close/>
              </a:path>
              <a:path w="3877309" h="2070100">
                <a:moveTo>
                  <a:pt x="706986" y="1714500"/>
                </a:moveTo>
                <a:lnTo>
                  <a:pt x="587793" y="1714500"/>
                </a:lnTo>
                <a:lnTo>
                  <a:pt x="544785" y="1739900"/>
                </a:lnTo>
                <a:lnTo>
                  <a:pt x="525969" y="1752600"/>
                </a:lnTo>
                <a:lnTo>
                  <a:pt x="511082" y="1752600"/>
                </a:lnTo>
                <a:lnTo>
                  <a:pt x="497704" y="1765300"/>
                </a:lnTo>
                <a:lnTo>
                  <a:pt x="482952" y="1765300"/>
                </a:lnTo>
                <a:lnTo>
                  <a:pt x="463943" y="1778000"/>
                </a:lnTo>
                <a:lnTo>
                  <a:pt x="433526" y="1803400"/>
                </a:lnTo>
                <a:lnTo>
                  <a:pt x="394440" y="1816100"/>
                </a:lnTo>
                <a:lnTo>
                  <a:pt x="358038" y="1828800"/>
                </a:lnTo>
                <a:lnTo>
                  <a:pt x="335673" y="1841500"/>
                </a:lnTo>
                <a:lnTo>
                  <a:pt x="319668" y="1841500"/>
                </a:lnTo>
                <a:lnTo>
                  <a:pt x="298297" y="1866900"/>
                </a:lnTo>
                <a:lnTo>
                  <a:pt x="276630" y="1879600"/>
                </a:lnTo>
                <a:lnTo>
                  <a:pt x="259739" y="1892300"/>
                </a:lnTo>
                <a:lnTo>
                  <a:pt x="238033" y="1905000"/>
                </a:lnTo>
                <a:lnTo>
                  <a:pt x="204626" y="1917700"/>
                </a:lnTo>
                <a:lnTo>
                  <a:pt x="168626" y="1930400"/>
                </a:lnTo>
                <a:lnTo>
                  <a:pt x="139140" y="1943100"/>
                </a:lnTo>
                <a:lnTo>
                  <a:pt x="127273" y="1955800"/>
                </a:lnTo>
                <a:lnTo>
                  <a:pt x="131493" y="1981200"/>
                </a:lnTo>
                <a:lnTo>
                  <a:pt x="145864" y="1993900"/>
                </a:lnTo>
                <a:lnTo>
                  <a:pt x="167781" y="1993900"/>
                </a:lnTo>
                <a:lnTo>
                  <a:pt x="172978" y="1981200"/>
                </a:lnTo>
                <a:lnTo>
                  <a:pt x="167640" y="1968500"/>
                </a:lnTo>
                <a:lnTo>
                  <a:pt x="152285" y="1943100"/>
                </a:lnTo>
                <a:lnTo>
                  <a:pt x="261044" y="1943100"/>
                </a:lnTo>
                <a:lnTo>
                  <a:pt x="282952" y="1930400"/>
                </a:lnTo>
                <a:lnTo>
                  <a:pt x="297687" y="1930400"/>
                </a:lnTo>
                <a:lnTo>
                  <a:pt x="321692" y="1917700"/>
                </a:lnTo>
                <a:lnTo>
                  <a:pt x="365892" y="1892300"/>
                </a:lnTo>
                <a:lnTo>
                  <a:pt x="415284" y="1866900"/>
                </a:lnTo>
                <a:lnTo>
                  <a:pt x="454862" y="1841500"/>
                </a:lnTo>
                <a:lnTo>
                  <a:pt x="471073" y="1828800"/>
                </a:lnTo>
                <a:lnTo>
                  <a:pt x="489768" y="1828800"/>
                </a:lnTo>
                <a:lnTo>
                  <a:pt x="510101" y="1816100"/>
                </a:lnTo>
                <a:lnTo>
                  <a:pt x="531227" y="1803400"/>
                </a:lnTo>
                <a:lnTo>
                  <a:pt x="555073" y="1790700"/>
                </a:lnTo>
                <a:lnTo>
                  <a:pt x="581335" y="1790700"/>
                </a:lnTo>
                <a:lnTo>
                  <a:pt x="605854" y="1778000"/>
                </a:lnTo>
                <a:lnTo>
                  <a:pt x="624471" y="1765300"/>
                </a:lnTo>
                <a:lnTo>
                  <a:pt x="639411" y="1752600"/>
                </a:lnTo>
                <a:lnTo>
                  <a:pt x="655548" y="1739900"/>
                </a:lnTo>
                <a:lnTo>
                  <a:pt x="672569" y="1739900"/>
                </a:lnTo>
                <a:lnTo>
                  <a:pt x="690168" y="1727200"/>
                </a:lnTo>
                <a:lnTo>
                  <a:pt x="706986" y="1714500"/>
                </a:lnTo>
                <a:close/>
              </a:path>
              <a:path w="3877309" h="2070100">
                <a:moveTo>
                  <a:pt x="261044" y="1943100"/>
                </a:moveTo>
                <a:lnTo>
                  <a:pt x="152285" y="1943100"/>
                </a:lnTo>
                <a:lnTo>
                  <a:pt x="167640" y="1968500"/>
                </a:lnTo>
                <a:lnTo>
                  <a:pt x="172978" y="1981200"/>
                </a:lnTo>
                <a:lnTo>
                  <a:pt x="167781" y="1993900"/>
                </a:lnTo>
                <a:lnTo>
                  <a:pt x="185229" y="1993900"/>
                </a:lnTo>
                <a:lnTo>
                  <a:pt x="199351" y="1981200"/>
                </a:lnTo>
                <a:lnTo>
                  <a:pt x="210196" y="1968500"/>
                </a:lnTo>
                <a:lnTo>
                  <a:pt x="221144" y="1968500"/>
                </a:lnTo>
                <a:lnTo>
                  <a:pt x="238322" y="1955800"/>
                </a:lnTo>
                <a:lnTo>
                  <a:pt x="261044" y="1943100"/>
                </a:lnTo>
                <a:close/>
              </a:path>
              <a:path w="3877309" h="2070100">
                <a:moveTo>
                  <a:pt x="732052" y="1638300"/>
                </a:moveTo>
                <a:lnTo>
                  <a:pt x="715752" y="1638300"/>
                </a:lnTo>
                <a:lnTo>
                  <a:pt x="702811" y="1651000"/>
                </a:lnTo>
                <a:lnTo>
                  <a:pt x="687869" y="1663700"/>
                </a:lnTo>
                <a:lnTo>
                  <a:pt x="668629" y="1663700"/>
                </a:lnTo>
                <a:lnTo>
                  <a:pt x="649509" y="1676400"/>
                </a:lnTo>
                <a:lnTo>
                  <a:pt x="634562" y="1689100"/>
                </a:lnTo>
                <a:lnTo>
                  <a:pt x="621085" y="1701800"/>
                </a:lnTo>
                <a:lnTo>
                  <a:pt x="606373" y="1714500"/>
                </a:lnTo>
                <a:lnTo>
                  <a:pt x="722808" y="1714500"/>
                </a:lnTo>
                <a:lnTo>
                  <a:pt x="739290" y="1701800"/>
                </a:lnTo>
                <a:lnTo>
                  <a:pt x="758087" y="1689100"/>
                </a:lnTo>
                <a:lnTo>
                  <a:pt x="743693" y="1689100"/>
                </a:lnTo>
                <a:lnTo>
                  <a:pt x="729039" y="1663700"/>
                </a:lnTo>
                <a:lnTo>
                  <a:pt x="723420" y="1651000"/>
                </a:lnTo>
                <a:lnTo>
                  <a:pt x="732052" y="1638300"/>
                </a:lnTo>
                <a:close/>
              </a:path>
              <a:path w="3877309" h="2070100">
                <a:moveTo>
                  <a:pt x="1332648" y="1320800"/>
                </a:moveTo>
                <a:lnTo>
                  <a:pt x="1324063" y="1320800"/>
                </a:lnTo>
                <a:lnTo>
                  <a:pt x="1303355" y="1333500"/>
                </a:lnTo>
                <a:lnTo>
                  <a:pt x="1283413" y="1346200"/>
                </a:lnTo>
                <a:lnTo>
                  <a:pt x="1265248" y="1358900"/>
                </a:lnTo>
                <a:lnTo>
                  <a:pt x="1249869" y="1358900"/>
                </a:lnTo>
                <a:lnTo>
                  <a:pt x="1229890" y="1371600"/>
                </a:lnTo>
                <a:lnTo>
                  <a:pt x="1214916" y="1384300"/>
                </a:lnTo>
                <a:lnTo>
                  <a:pt x="1203442" y="1384300"/>
                </a:lnTo>
                <a:lnTo>
                  <a:pt x="1193964" y="1397000"/>
                </a:lnTo>
                <a:lnTo>
                  <a:pt x="1181054" y="1409700"/>
                </a:lnTo>
                <a:lnTo>
                  <a:pt x="1162397" y="1422400"/>
                </a:lnTo>
                <a:lnTo>
                  <a:pt x="1141356" y="1435100"/>
                </a:lnTo>
                <a:lnTo>
                  <a:pt x="1121295" y="1435100"/>
                </a:lnTo>
                <a:lnTo>
                  <a:pt x="1103538" y="1447800"/>
                </a:lnTo>
                <a:lnTo>
                  <a:pt x="1060005" y="1473200"/>
                </a:lnTo>
                <a:lnTo>
                  <a:pt x="1042034" y="1473200"/>
                </a:lnTo>
                <a:lnTo>
                  <a:pt x="1026388" y="1485900"/>
                </a:lnTo>
                <a:lnTo>
                  <a:pt x="1005164" y="1498600"/>
                </a:lnTo>
                <a:lnTo>
                  <a:pt x="981585" y="1511300"/>
                </a:lnTo>
                <a:lnTo>
                  <a:pt x="958874" y="1511300"/>
                </a:lnTo>
                <a:lnTo>
                  <a:pt x="915967" y="1536700"/>
                </a:lnTo>
                <a:lnTo>
                  <a:pt x="895602" y="1549400"/>
                </a:lnTo>
                <a:lnTo>
                  <a:pt x="877213" y="1562100"/>
                </a:lnTo>
                <a:lnTo>
                  <a:pt x="857865" y="1574800"/>
                </a:lnTo>
                <a:lnTo>
                  <a:pt x="837956" y="1587500"/>
                </a:lnTo>
                <a:lnTo>
                  <a:pt x="818283" y="1587500"/>
                </a:lnTo>
                <a:lnTo>
                  <a:pt x="799642" y="1600200"/>
                </a:lnTo>
                <a:lnTo>
                  <a:pt x="782346" y="1612900"/>
                </a:lnTo>
                <a:lnTo>
                  <a:pt x="765718" y="1612900"/>
                </a:lnTo>
                <a:lnTo>
                  <a:pt x="749155" y="1625600"/>
                </a:lnTo>
                <a:lnTo>
                  <a:pt x="732052" y="1638300"/>
                </a:lnTo>
                <a:lnTo>
                  <a:pt x="723420" y="1651000"/>
                </a:lnTo>
                <a:lnTo>
                  <a:pt x="729039" y="1663700"/>
                </a:lnTo>
                <a:lnTo>
                  <a:pt x="743693" y="1689100"/>
                </a:lnTo>
                <a:lnTo>
                  <a:pt x="758087" y="1689100"/>
                </a:lnTo>
                <a:lnTo>
                  <a:pt x="769763" y="1676400"/>
                </a:lnTo>
                <a:lnTo>
                  <a:pt x="765556" y="1651000"/>
                </a:lnTo>
                <a:lnTo>
                  <a:pt x="750342" y="1638300"/>
                </a:lnTo>
                <a:lnTo>
                  <a:pt x="847691" y="1638300"/>
                </a:lnTo>
                <a:lnTo>
                  <a:pt x="865370" y="1625600"/>
                </a:lnTo>
                <a:lnTo>
                  <a:pt x="882268" y="1612900"/>
                </a:lnTo>
                <a:lnTo>
                  <a:pt x="912459" y="1600200"/>
                </a:lnTo>
                <a:lnTo>
                  <a:pt x="928041" y="1600200"/>
                </a:lnTo>
                <a:lnTo>
                  <a:pt x="945793" y="1587500"/>
                </a:lnTo>
                <a:lnTo>
                  <a:pt x="963802" y="1574800"/>
                </a:lnTo>
                <a:lnTo>
                  <a:pt x="985546" y="1562100"/>
                </a:lnTo>
                <a:lnTo>
                  <a:pt x="1008978" y="1549400"/>
                </a:lnTo>
                <a:lnTo>
                  <a:pt x="1058676" y="1524000"/>
                </a:lnTo>
                <a:lnTo>
                  <a:pt x="1089580" y="1511300"/>
                </a:lnTo>
                <a:lnTo>
                  <a:pt x="1117830" y="1498600"/>
                </a:lnTo>
                <a:lnTo>
                  <a:pt x="1136497" y="1485900"/>
                </a:lnTo>
                <a:lnTo>
                  <a:pt x="1156876" y="1485900"/>
                </a:lnTo>
                <a:lnTo>
                  <a:pt x="1187970" y="1460500"/>
                </a:lnTo>
                <a:lnTo>
                  <a:pt x="1219368" y="1447800"/>
                </a:lnTo>
                <a:lnTo>
                  <a:pt x="1240662" y="1435100"/>
                </a:lnTo>
                <a:lnTo>
                  <a:pt x="1260782" y="1422400"/>
                </a:lnTo>
                <a:lnTo>
                  <a:pt x="1290933" y="1409700"/>
                </a:lnTo>
                <a:lnTo>
                  <a:pt x="1324006" y="1397000"/>
                </a:lnTo>
                <a:lnTo>
                  <a:pt x="1352892" y="1371600"/>
                </a:lnTo>
                <a:lnTo>
                  <a:pt x="1337281" y="1371600"/>
                </a:lnTo>
                <a:lnTo>
                  <a:pt x="1322371" y="1358900"/>
                </a:lnTo>
                <a:lnTo>
                  <a:pt x="1319009" y="1333500"/>
                </a:lnTo>
                <a:lnTo>
                  <a:pt x="1332648" y="1320800"/>
                </a:lnTo>
                <a:close/>
              </a:path>
              <a:path w="3877309" h="2070100">
                <a:moveTo>
                  <a:pt x="847691" y="1638300"/>
                </a:moveTo>
                <a:lnTo>
                  <a:pt x="750342" y="1638300"/>
                </a:lnTo>
                <a:lnTo>
                  <a:pt x="765556" y="1651000"/>
                </a:lnTo>
                <a:lnTo>
                  <a:pt x="769763" y="1676400"/>
                </a:lnTo>
                <a:lnTo>
                  <a:pt x="758087" y="1689100"/>
                </a:lnTo>
                <a:lnTo>
                  <a:pt x="762164" y="1689100"/>
                </a:lnTo>
                <a:lnTo>
                  <a:pt x="777902" y="1676400"/>
                </a:lnTo>
                <a:lnTo>
                  <a:pt x="789915" y="1663700"/>
                </a:lnTo>
                <a:lnTo>
                  <a:pt x="814209" y="1663700"/>
                </a:lnTo>
                <a:lnTo>
                  <a:pt x="830285" y="1651000"/>
                </a:lnTo>
                <a:lnTo>
                  <a:pt x="847691" y="1638300"/>
                </a:lnTo>
                <a:close/>
              </a:path>
              <a:path w="3877309" h="2070100">
                <a:moveTo>
                  <a:pt x="1643938" y="1219200"/>
                </a:moveTo>
                <a:lnTo>
                  <a:pt x="1534421" y="1219200"/>
                </a:lnTo>
                <a:lnTo>
                  <a:pt x="1521344" y="1231900"/>
                </a:lnTo>
                <a:lnTo>
                  <a:pt x="1507362" y="1231900"/>
                </a:lnTo>
                <a:lnTo>
                  <a:pt x="1488788" y="1244600"/>
                </a:lnTo>
                <a:lnTo>
                  <a:pt x="1467290" y="1257300"/>
                </a:lnTo>
                <a:lnTo>
                  <a:pt x="1447312" y="1270000"/>
                </a:lnTo>
                <a:lnTo>
                  <a:pt x="1433296" y="1270000"/>
                </a:lnTo>
                <a:lnTo>
                  <a:pt x="1416692" y="1282700"/>
                </a:lnTo>
                <a:lnTo>
                  <a:pt x="1390177" y="1295400"/>
                </a:lnTo>
                <a:lnTo>
                  <a:pt x="1360060" y="1308100"/>
                </a:lnTo>
                <a:lnTo>
                  <a:pt x="1332648" y="1320800"/>
                </a:lnTo>
                <a:lnTo>
                  <a:pt x="1319009" y="1333500"/>
                </a:lnTo>
                <a:lnTo>
                  <a:pt x="1322371" y="1358900"/>
                </a:lnTo>
                <a:lnTo>
                  <a:pt x="1337281" y="1371600"/>
                </a:lnTo>
                <a:lnTo>
                  <a:pt x="1352892" y="1371600"/>
                </a:lnTo>
                <a:lnTo>
                  <a:pt x="1365995" y="1358900"/>
                </a:lnTo>
                <a:lnTo>
                  <a:pt x="1361018" y="1333500"/>
                </a:lnTo>
                <a:lnTo>
                  <a:pt x="1344771" y="1320800"/>
                </a:lnTo>
                <a:lnTo>
                  <a:pt x="1442059" y="1320800"/>
                </a:lnTo>
                <a:lnTo>
                  <a:pt x="1468360" y="1308100"/>
                </a:lnTo>
                <a:lnTo>
                  <a:pt x="1485234" y="1308100"/>
                </a:lnTo>
                <a:lnTo>
                  <a:pt x="1507241" y="1295400"/>
                </a:lnTo>
                <a:lnTo>
                  <a:pt x="1529725" y="1282700"/>
                </a:lnTo>
                <a:lnTo>
                  <a:pt x="1548027" y="1270000"/>
                </a:lnTo>
                <a:lnTo>
                  <a:pt x="1587813" y="1244600"/>
                </a:lnTo>
                <a:lnTo>
                  <a:pt x="1618527" y="1231900"/>
                </a:lnTo>
                <a:lnTo>
                  <a:pt x="1643938" y="1219200"/>
                </a:lnTo>
                <a:close/>
              </a:path>
              <a:path w="3877309" h="2070100">
                <a:moveTo>
                  <a:pt x="1442059" y="1320800"/>
                </a:moveTo>
                <a:lnTo>
                  <a:pt x="1344771" y="1320800"/>
                </a:lnTo>
                <a:lnTo>
                  <a:pt x="1361018" y="1333500"/>
                </a:lnTo>
                <a:lnTo>
                  <a:pt x="1365995" y="1358900"/>
                </a:lnTo>
                <a:lnTo>
                  <a:pt x="1352892" y="1371600"/>
                </a:lnTo>
                <a:lnTo>
                  <a:pt x="1358289" y="1371600"/>
                </a:lnTo>
                <a:lnTo>
                  <a:pt x="1381769" y="1358900"/>
                </a:lnTo>
                <a:lnTo>
                  <a:pt x="1411444" y="1346200"/>
                </a:lnTo>
                <a:lnTo>
                  <a:pt x="1442059" y="1320800"/>
                </a:lnTo>
                <a:close/>
              </a:path>
              <a:path w="3877309" h="2070100">
                <a:moveTo>
                  <a:pt x="1873779" y="1092200"/>
                </a:moveTo>
                <a:lnTo>
                  <a:pt x="1760321" y="1092200"/>
                </a:lnTo>
                <a:lnTo>
                  <a:pt x="1747818" y="1104900"/>
                </a:lnTo>
                <a:lnTo>
                  <a:pt x="1735101" y="1104900"/>
                </a:lnTo>
                <a:lnTo>
                  <a:pt x="1718408" y="1117600"/>
                </a:lnTo>
                <a:lnTo>
                  <a:pt x="1693976" y="1130300"/>
                </a:lnTo>
                <a:lnTo>
                  <a:pt x="1674082" y="1143000"/>
                </a:lnTo>
                <a:lnTo>
                  <a:pt x="1658690" y="1155700"/>
                </a:lnTo>
                <a:lnTo>
                  <a:pt x="1647882" y="1155700"/>
                </a:lnTo>
                <a:lnTo>
                  <a:pt x="1641741" y="1168400"/>
                </a:lnTo>
                <a:lnTo>
                  <a:pt x="1636218" y="1168400"/>
                </a:lnTo>
                <a:lnTo>
                  <a:pt x="1622408" y="1181100"/>
                </a:lnTo>
                <a:lnTo>
                  <a:pt x="1600793" y="1193800"/>
                </a:lnTo>
                <a:lnTo>
                  <a:pt x="1571853" y="1206500"/>
                </a:lnTo>
                <a:lnTo>
                  <a:pt x="1550090" y="1219200"/>
                </a:lnTo>
                <a:lnTo>
                  <a:pt x="1667814" y="1219200"/>
                </a:lnTo>
                <a:lnTo>
                  <a:pt x="1693917" y="1193800"/>
                </a:lnTo>
                <a:lnTo>
                  <a:pt x="1721693" y="1181100"/>
                </a:lnTo>
                <a:lnTo>
                  <a:pt x="1748442" y="1168400"/>
                </a:lnTo>
                <a:lnTo>
                  <a:pt x="1771458" y="1155700"/>
                </a:lnTo>
                <a:lnTo>
                  <a:pt x="1792997" y="1143000"/>
                </a:lnTo>
                <a:lnTo>
                  <a:pt x="1815277" y="1130300"/>
                </a:lnTo>
                <a:lnTo>
                  <a:pt x="1835456" y="1117600"/>
                </a:lnTo>
                <a:lnTo>
                  <a:pt x="1850694" y="1117600"/>
                </a:lnTo>
                <a:lnTo>
                  <a:pt x="1862330" y="1104900"/>
                </a:lnTo>
                <a:lnTo>
                  <a:pt x="1873779" y="1092200"/>
                </a:lnTo>
                <a:close/>
              </a:path>
              <a:path w="3877309" h="2070100">
                <a:moveTo>
                  <a:pt x="1897760" y="1079500"/>
                </a:moveTo>
                <a:lnTo>
                  <a:pt x="1791599" y="1079500"/>
                </a:lnTo>
                <a:lnTo>
                  <a:pt x="1779522" y="1092200"/>
                </a:lnTo>
                <a:lnTo>
                  <a:pt x="1885452" y="1092200"/>
                </a:lnTo>
                <a:lnTo>
                  <a:pt x="1897760" y="1079500"/>
                </a:lnTo>
                <a:close/>
              </a:path>
              <a:path w="3877309" h="2070100">
                <a:moveTo>
                  <a:pt x="1920455" y="1003300"/>
                </a:moveTo>
                <a:lnTo>
                  <a:pt x="1907971" y="1016000"/>
                </a:lnTo>
                <a:lnTo>
                  <a:pt x="1896653" y="1028700"/>
                </a:lnTo>
                <a:lnTo>
                  <a:pt x="1884752" y="1028700"/>
                </a:lnTo>
                <a:lnTo>
                  <a:pt x="1870518" y="1041400"/>
                </a:lnTo>
                <a:lnTo>
                  <a:pt x="1856967" y="1041400"/>
                </a:lnTo>
                <a:lnTo>
                  <a:pt x="1844345" y="1054100"/>
                </a:lnTo>
                <a:lnTo>
                  <a:pt x="1831040" y="1054100"/>
                </a:lnTo>
                <a:lnTo>
                  <a:pt x="1815439" y="1066800"/>
                </a:lnTo>
                <a:lnTo>
                  <a:pt x="1801817" y="1079500"/>
                </a:lnTo>
                <a:lnTo>
                  <a:pt x="1910537" y="1079500"/>
                </a:lnTo>
                <a:lnTo>
                  <a:pt x="1936088" y="1066800"/>
                </a:lnTo>
                <a:lnTo>
                  <a:pt x="1921555" y="1041400"/>
                </a:lnTo>
                <a:lnTo>
                  <a:pt x="1915932" y="1028700"/>
                </a:lnTo>
                <a:lnTo>
                  <a:pt x="1923834" y="1005429"/>
                </a:lnTo>
                <a:lnTo>
                  <a:pt x="1920455" y="1003300"/>
                </a:lnTo>
                <a:close/>
              </a:path>
              <a:path w="3877309" h="2070100">
                <a:moveTo>
                  <a:pt x="1923834" y="1005429"/>
                </a:moveTo>
                <a:lnTo>
                  <a:pt x="1915932" y="1028700"/>
                </a:lnTo>
                <a:lnTo>
                  <a:pt x="1921555" y="1041400"/>
                </a:lnTo>
                <a:lnTo>
                  <a:pt x="1936210" y="1066800"/>
                </a:lnTo>
                <a:lnTo>
                  <a:pt x="1948458" y="1066800"/>
                </a:lnTo>
                <a:lnTo>
                  <a:pt x="1959363" y="1054100"/>
                </a:lnTo>
                <a:lnTo>
                  <a:pt x="1955164" y="1028700"/>
                </a:lnTo>
                <a:lnTo>
                  <a:pt x="1940611" y="1016000"/>
                </a:lnTo>
                <a:lnTo>
                  <a:pt x="1923834" y="1005429"/>
                </a:lnTo>
                <a:close/>
              </a:path>
              <a:path w="3877309" h="2070100">
                <a:moveTo>
                  <a:pt x="2525165" y="698500"/>
                </a:moveTo>
                <a:lnTo>
                  <a:pt x="2516580" y="698500"/>
                </a:lnTo>
                <a:lnTo>
                  <a:pt x="2495872" y="711200"/>
                </a:lnTo>
                <a:lnTo>
                  <a:pt x="2475931" y="723900"/>
                </a:lnTo>
                <a:lnTo>
                  <a:pt x="2457766" y="736600"/>
                </a:lnTo>
                <a:lnTo>
                  <a:pt x="2442387" y="736600"/>
                </a:lnTo>
                <a:lnTo>
                  <a:pt x="2422407" y="749300"/>
                </a:lnTo>
                <a:lnTo>
                  <a:pt x="2407432" y="762000"/>
                </a:lnTo>
                <a:lnTo>
                  <a:pt x="2386469" y="762000"/>
                </a:lnTo>
                <a:lnTo>
                  <a:pt x="2373566" y="774700"/>
                </a:lnTo>
                <a:lnTo>
                  <a:pt x="2354912" y="787400"/>
                </a:lnTo>
                <a:lnTo>
                  <a:pt x="2333873" y="800100"/>
                </a:lnTo>
                <a:lnTo>
                  <a:pt x="2313812" y="812800"/>
                </a:lnTo>
                <a:lnTo>
                  <a:pt x="2296050" y="825500"/>
                </a:lnTo>
                <a:lnTo>
                  <a:pt x="2274320" y="838200"/>
                </a:lnTo>
                <a:lnTo>
                  <a:pt x="2252520" y="838200"/>
                </a:lnTo>
                <a:lnTo>
                  <a:pt x="2234551" y="850900"/>
                </a:lnTo>
                <a:lnTo>
                  <a:pt x="2218905" y="863600"/>
                </a:lnTo>
                <a:lnTo>
                  <a:pt x="2197682" y="876300"/>
                </a:lnTo>
                <a:lnTo>
                  <a:pt x="2174103" y="876300"/>
                </a:lnTo>
                <a:lnTo>
                  <a:pt x="2151392" y="889000"/>
                </a:lnTo>
                <a:lnTo>
                  <a:pt x="2108480" y="914400"/>
                </a:lnTo>
                <a:lnTo>
                  <a:pt x="2088118" y="927100"/>
                </a:lnTo>
                <a:lnTo>
                  <a:pt x="2069731" y="939800"/>
                </a:lnTo>
                <a:lnTo>
                  <a:pt x="2050382" y="952500"/>
                </a:lnTo>
                <a:lnTo>
                  <a:pt x="2030473" y="952500"/>
                </a:lnTo>
                <a:lnTo>
                  <a:pt x="2010800" y="965200"/>
                </a:lnTo>
                <a:lnTo>
                  <a:pt x="1992159" y="977900"/>
                </a:lnTo>
                <a:lnTo>
                  <a:pt x="1974863" y="977900"/>
                </a:lnTo>
                <a:lnTo>
                  <a:pt x="1941667" y="1003300"/>
                </a:lnTo>
                <a:lnTo>
                  <a:pt x="1924557" y="1003300"/>
                </a:lnTo>
                <a:lnTo>
                  <a:pt x="1923834" y="1005429"/>
                </a:lnTo>
                <a:lnTo>
                  <a:pt x="1940611" y="1016000"/>
                </a:lnTo>
                <a:lnTo>
                  <a:pt x="1955164" y="1028700"/>
                </a:lnTo>
                <a:lnTo>
                  <a:pt x="1959363" y="1054100"/>
                </a:lnTo>
                <a:lnTo>
                  <a:pt x="1948458" y="1066800"/>
                </a:lnTo>
                <a:lnTo>
                  <a:pt x="1954681" y="1066800"/>
                </a:lnTo>
                <a:lnTo>
                  <a:pt x="1970420" y="1054100"/>
                </a:lnTo>
                <a:lnTo>
                  <a:pt x="1982432" y="1041400"/>
                </a:lnTo>
                <a:lnTo>
                  <a:pt x="1993581" y="1041400"/>
                </a:lnTo>
                <a:lnTo>
                  <a:pt x="2006726" y="1028700"/>
                </a:lnTo>
                <a:lnTo>
                  <a:pt x="2022802" y="1028700"/>
                </a:lnTo>
                <a:lnTo>
                  <a:pt x="2040208" y="1016000"/>
                </a:lnTo>
                <a:lnTo>
                  <a:pt x="2057888" y="1003300"/>
                </a:lnTo>
                <a:lnTo>
                  <a:pt x="2074785" y="990600"/>
                </a:lnTo>
                <a:lnTo>
                  <a:pt x="2104976" y="977900"/>
                </a:lnTo>
                <a:lnTo>
                  <a:pt x="2120559" y="965200"/>
                </a:lnTo>
                <a:lnTo>
                  <a:pt x="2138311" y="965200"/>
                </a:lnTo>
                <a:lnTo>
                  <a:pt x="2156318" y="952500"/>
                </a:lnTo>
                <a:lnTo>
                  <a:pt x="2178058" y="939800"/>
                </a:lnTo>
                <a:lnTo>
                  <a:pt x="2201490" y="927100"/>
                </a:lnTo>
                <a:lnTo>
                  <a:pt x="2251193" y="901700"/>
                </a:lnTo>
                <a:lnTo>
                  <a:pt x="2282097" y="889000"/>
                </a:lnTo>
                <a:lnTo>
                  <a:pt x="2310348" y="876300"/>
                </a:lnTo>
                <a:lnTo>
                  <a:pt x="2329014" y="863600"/>
                </a:lnTo>
                <a:lnTo>
                  <a:pt x="2349394" y="850900"/>
                </a:lnTo>
                <a:lnTo>
                  <a:pt x="2380487" y="838200"/>
                </a:lnTo>
                <a:lnTo>
                  <a:pt x="2411885" y="812800"/>
                </a:lnTo>
                <a:lnTo>
                  <a:pt x="2433179" y="800100"/>
                </a:lnTo>
                <a:lnTo>
                  <a:pt x="2453299" y="800100"/>
                </a:lnTo>
                <a:lnTo>
                  <a:pt x="2483449" y="787400"/>
                </a:lnTo>
                <a:lnTo>
                  <a:pt x="2516518" y="762000"/>
                </a:lnTo>
                <a:lnTo>
                  <a:pt x="2545396" y="749300"/>
                </a:lnTo>
                <a:lnTo>
                  <a:pt x="2529798" y="749300"/>
                </a:lnTo>
                <a:lnTo>
                  <a:pt x="2514888" y="736600"/>
                </a:lnTo>
                <a:lnTo>
                  <a:pt x="2511527" y="711200"/>
                </a:lnTo>
                <a:lnTo>
                  <a:pt x="2525165" y="698500"/>
                </a:lnTo>
                <a:close/>
              </a:path>
              <a:path w="3877309" h="2070100">
                <a:moveTo>
                  <a:pt x="3066296" y="469900"/>
                </a:moveTo>
                <a:lnTo>
                  <a:pt x="2940335" y="469900"/>
                </a:lnTo>
                <a:lnTo>
                  <a:pt x="2927619" y="482600"/>
                </a:lnTo>
                <a:lnTo>
                  <a:pt x="2910925" y="495300"/>
                </a:lnTo>
                <a:lnTo>
                  <a:pt x="2886493" y="508000"/>
                </a:lnTo>
                <a:lnTo>
                  <a:pt x="2866599" y="520700"/>
                </a:lnTo>
                <a:lnTo>
                  <a:pt x="2851208" y="520700"/>
                </a:lnTo>
                <a:lnTo>
                  <a:pt x="2840400" y="533400"/>
                </a:lnTo>
                <a:lnTo>
                  <a:pt x="2834258" y="533400"/>
                </a:lnTo>
                <a:lnTo>
                  <a:pt x="2828735" y="546100"/>
                </a:lnTo>
                <a:lnTo>
                  <a:pt x="2814925" y="558800"/>
                </a:lnTo>
                <a:lnTo>
                  <a:pt x="2793310" y="571500"/>
                </a:lnTo>
                <a:lnTo>
                  <a:pt x="2764370" y="584200"/>
                </a:lnTo>
                <a:lnTo>
                  <a:pt x="2742608" y="596900"/>
                </a:lnTo>
                <a:lnTo>
                  <a:pt x="2713862" y="596900"/>
                </a:lnTo>
                <a:lnTo>
                  <a:pt x="2699879" y="609600"/>
                </a:lnTo>
                <a:lnTo>
                  <a:pt x="2681305" y="622300"/>
                </a:lnTo>
                <a:lnTo>
                  <a:pt x="2659808" y="635000"/>
                </a:lnTo>
                <a:lnTo>
                  <a:pt x="2639829" y="635000"/>
                </a:lnTo>
                <a:lnTo>
                  <a:pt x="2625813" y="647700"/>
                </a:lnTo>
                <a:lnTo>
                  <a:pt x="2609204" y="660400"/>
                </a:lnTo>
                <a:lnTo>
                  <a:pt x="2582690" y="673100"/>
                </a:lnTo>
                <a:lnTo>
                  <a:pt x="2552575" y="685800"/>
                </a:lnTo>
                <a:lnTo>
                  <a:pt x="2525165" y="698500"/>
                </a:lnTo>
                <a:lnTo>
                  <a:pt x="2511527" y="711200"/>
                </a:lnTo>
                <a:lnTo>
                  <a:pt x="2514888" y="736600"/>
                </a:lnTo>
                <a:lnTo>
                  <a:pt x="2529798" y="749300"/>
                </a:lnTo>
                <a:lnTo>
                  <a:pt x="2545396" y="749300"/>
                </a:lnTo>
                <a:lnTo>
                  <a:pt x="2558507" y="736600"/>
                </a:lnTo>
                <a:lnTo>
                  <a:pt x="2553534" y="711200"/>
                </a:lnTo>
                <a:lnTo>
                  <a:pt x="2537288" y="698500"/>
                </a:lnTo>
                <a:lnTo>
                  <a:pt x="2634571" y="698500"/>
                </a:lnTo>
                <a:lnTo>
                  <a:pt x="2660865" y="685800"/>
                </a:lnTo>
                <a:lnTo>
                  <a:pt x="2677746" y="673100"/>
                </a:lnTo>
                <a:lnTo>
                  <a:pt x="2699757" y="673100"/>
                </a:lnTo>
                <a:lnTo>
                  <a:pt x="2722242" y="660400"/>
                </a:lnTo>
                <a:lnTo>
                  <a:pt x="2740545" y="647700"/>
                </a:lnTo>
                <a:lnTo>
                  <a:pt x="2780330" y="622300"/>
                </a:lnTo>
                <a:lnTo>
                  <a:pt x="2811044" y="609600"/>
                </a:lnTo>
                <a:lnTo>
                  <a:pt x="2836455" y="596900"/>
                </a:lnTo>
                <a:lnTo>
                  <a:pt x="2860331" y="584200"/>
                </a:lnTo>
                <a:lnTo>
                  <a:pt x="2886434" y="571500"/>
                </a:lnTo>
                <a:lnTo>
                  <a:pt x="2914211" y="558800"/>
                </a:lnTo>
                <a:lnTo>
                  <a:pt x="2940959" y="546100"/>
                </a:lnTo>
                <a:lnTo>
                  <a:pt x="2963976" y="533400"/>
                </a:lnTo>
                <a:lnTo>
                  <a:pt x="2985515" y="520700"/>
                </a:lnTo>
                <a:lnTo>
                  <a:pt x="3007794" y="508000"/>
                </a:lnTo>
                <a:lnTo>
                  <a:pt x="3027973" y="495300"/>
                </a:lnTo>
                <a:lnTo>
                  <a:pt x="3043211" y="482600"/>
                </a:lnTo>
                <a:lnTo>
                  <a:pt x="3054848" y="482600"/>
                </a:lnTo>
                <a:lnTo>
                  <a:pt x="3066296" y="469900"/>
                </a:lnTo>
                <a:close/>
              </a:path>
              <a:path w="3877309" h="2070100">
                <a:moveTo>
                  <a:pt x="2634571" y="698500"/>
                </a:moveTo>
                <a:lnTo>
                  <a:pt x="2537288" y="698500"/>
                </a:lnTo>
                <a:lnTo>
                  <a:pt x="2553534" y="711200"/>
                </a:lnTo>
                <a:lnTo>
                  <a:pt x="2558507" y="736600"/>
                </a:lnTo>
                <a:lnTo>
                  <a:pt x="2545396" y="749300"/>
                </a:lnTo>
                <a:lnTo>
                  <a:pt x="2550807" y="749300"/>
                </a:lnTo>
                <a:lnTo>
                  <a:pt x="2574286" y="736600"/>
                </a:lnTo>
                <a:lnTo>
                  <a:pt x="2603959" y="723900"/>
                </a:lnTo>
                <a:lnTo>
                  <a:pt x="2634571" y="698500"/>
                </a:lnTo>
                <a:close/>
              </a:path>
              <a:path w="3877309" h="2070100">
                <a:moveTo>
                  <a:pt x="3090277" y="457200"/>
                </a:moveTo>
                <a:lnTo>
                  <a:pt x="2972039" y="457200"/>
                </a:lnTo>
                <a:lnTo>
                  <a:pt x="2952838" y="469900"/>
                </a:lnTo>
                <a:lnTo>
                  <a:pt x="3077969" y="469900"/>
                </a:lnTo>
                <a:lnTo>
                  <a:pt x="3090277" y="457200"/>
                </a:lnTo>
                <a:close/>
              </a:path>
              <a:path w="3877309" h="2070100">
                <a:moveTo>
                  <a:pt x="3115898" y="444500"/>
                </a:moveTo>
                <a:lnTo>
                  <a:pt x="2994334" y="444500"/>
                </a:lnTo>
                <a:lnTo>
                  <a:pt x="2984116" y="457200"/>
                </a:lnTo>
                <a:lnTo>
                  <a:pt x="3103055" y="457200"/>
                </a:lnTo>
                <a:lnTo>
                  <a:pt x="3115898" y="444500"/>
                </a:lnTo>
                <a:close/>
              </a:path>
              <a:path w="3877309" h="2070100">
                <a:moveTo>
                  <a:pt x="3814219" y="2726"/>
                </a:moveTo>
                <a:lnTo>
                  <a:pt x="3794480" y="12700"/>
                </a:lnTo>
                <a:lnTo>
                  <a:pt x="3774859" y="25400"/>
                </a:lnTo>
                <a:lnTo>
                  <a:pt x="3763396" y="38100"/>
                </a:lnTo>
                <a:lnTo>
                  <a:pt x="3747895" y="50800"/>
                </a:lnTo>
                <a:lnTo>
                  <a:pt x="3716159" y="63500"/>
                </a:lnTo>
                <a:lnTo>
                  <a:pt x="3706384" y="88900"/>
                </a:lnTo>
                <a:lnTo>
                  <a:pt x="3710640" y="101600"/>
                </a:lnTo>
                <a:lnTo>
                  <a:pt x="3724945" y="127000"/>
                </a:lnTo>
                <a:lnTo>
                  <a:pt x="3599944" y="127000"/>
                </a:lnTo>
                <a:lnTo>
                  <a:pt x="3588470" y="139700"/>
                </a:lnTo>
                <a:lnTo>
                  <a:pt x="3578986" y="139700"/>
                </a:lnTo>
                <a:lnTo>
                  <a:pt x="3566083" y="152400"/>
                </a:lnTo>
                <a:lnTo>
                  <a:pt x="3547430" y="165100"/>
                </a:lnTo>
                <a:lnTo>
                  <a:pt x="3526390" y="177800"/>
                </a:lnTo>
                <a:lnTo>
                  <a:pt x="3506329" y="190500"/>
                </a:lnTo>
                <a:lnTo>
                  <a:pt x="3488567" y="203200"/>
                </a:lnTo>
                <a:lnTo>
                  <a:pt x="3466837" y="203200"/>
                </a:lnTo>
                <a:lnTo>
                  <a:pt x="3445038" y="215900"/>
                </a:lnTo>
                <a:lnTo>
                  <a:pt x="3427069" y="228600"/>
                </a:lnTo>
                <a:lnTo>
                  <a:pt x="3411421" y="241300"/>
                </a:lnTo>
                <a:lnTo>
                  <a:pt x="3390194" y="241300"/>
                </a:lnTo>
                <a:lnTo>
                  <a:pt x="3343909" y="266700"/>
                </a:lnTo>
                <a:lnTo>
                  <a:pt x="3300996" y="292100"/>
                </a:lnTo>
                <a:lnTo>
                  <a:pt x="3262235" y="317500"/>
                </a:lnTo>
                <a:lnTo>
                  <a:pt x="3242894" y="317500"/>
                </a:lnTo>
                <a:lnTo>
                  <a:pt x="3203312" y="342900"/>
                </a:lnTo>
                <a:lnTo>
                  <a:pt x="3184664" y="355600"/>
                </a:lnTo>
                <a:lnTo>
                  <a:pt x="3167375" y="355600"/>
                </a:lnTo>
                <a:lnTo>
                  <a:pt x="3150750" y="368300"/>
                </a:lnTo>
                <a:lnTo>
                  <a:pt x="3134184" y="368300"/>
                </a:lnTo>
                <a:lnTo>
                  <a:pt x="3117074" y="381000"/>
                </a:lnTo>
                <a:lnTo>
                  <a:pt x="3108444" y="393700"/>
                </a:lnTo>
                <a:lnTo>
                  <a:pt x="3114067" y="419100"/>
                </a:lnTo>
                <a:lnTo>
                  <a:pt x="3128726" y="431800"/>
                </a:lnTo>
                <a:lnTo>
                  <a:pt x="3023552" y="431800"/>
                </a:lnTo>
                <a:lnTo>
                  <a:pt x="3007956" y="444500"/>
                </a:lnTo>
                <a:lnTo>
                  <a:pt x="3140976" y="444500"/>
                </a:lnTo>
                <a:lnTo>
                  <a:pt x="3151881" y="419100"/>
                </a:lnTo>
                <a:lnTo>
                  <a:pt x="3147681" y="406400"/>
                </a:lnTo>
                <a:lnTo>
                  <a:pt x="3133128" y="381000"/>
                </a:lnTo>
                <a:lnTo>
                  <a:pt x="3250405" y="381000"/>
                </a:lnTo>
                <a:lnTo>
                  <a:pt x="3267303" y="368300"/>
                </a:lnTo>
                <a:lnTo>
                  <a:pt x="3297494" y="355600"/>
                </a:lnTo>
                <a:lnTo>
                  <a:pt x="3313076" y="342900"/>
                </a:lnTo>
                <a:lnTo>
                  <a:pt x="3330828" y="330200"/>
                </a:lnTo>
                <a:lnTo>
                  <a:pt x="3348835" y="330200"/>
                </a:lnTo>
                <a:lnTo>
                  <a:pt x="3370576" y="317500"/>
                </a:lnTo>
                <a:lnTo>
                  <a:pt x="3394007" y="304800"/>
                </a:lnTo>
                <a:lnTo>
                  <a:pt x="3443710" y="279400"/>
                </a:lnTo>
                <a:lnTo>
                  <a:pt x="3474613" y="266700"/>
                </a:lnTo>
                <a:lnTo>
                  <a:pt x="3502860" y="254000"/>
                </a:lnTo>
                <a:lnTo>
                  <a:pt x="3521518" y="241300"/>
                </a:lnTo>
                <a:lnTo>
                  <a:pt x="3541906" y="228600"/>
                </a:lnTo>
                <a:lnTo>
                  <a:pt x="3573003" y="215900"/>
                </a:lnTo>
                <a:lnTo>
                  <a:pt x="3604402" y="190500"/>
                </a:lnTo>
                <a:lnTo>
                  <a:pt x="3625697" y="177800"/>
                </a:lnTo>
                <a:lnTo>
                  <a:pt x="3645816" y="165100"/>
                </a:lnTo>
                <a:lnTo>
                  <a:pt x="3675966" y="152400"/>
                </a:lnTo>
                <a:lnTo>
                  <a:pt x="3709035" y="139700"/>
                </a:lnTo>
                <a:lnTo>
                  <a:pt x="3737914" y="127000"/>
                </a:lnTo>
                <a:lnTo>
                  <a:pt x="3751024" y="114300"/>
                </a:lnTo>
                <a:lnTo>
                  <a:pt x="3746051" y="88900"/>
                </a:lnTo>
                <a:lnTo>
                  <a:pt x="3729806" y="76200"/>
                </a:lnTo>
                <a:lnTo>
                  <a:pt x="3851952" y="76200"/>
                </a:lnTo>
                <a:lnTo>
                  <a:pt x="3814219" y="2726"/>
                </a:lnTo>
                <a:close/>
              </a:path>
              <a:path w="3877309" h="2070100">
                <a:moveTo>
                  <a:pt x="3117074" y="381000"/>
                </a:moveTo>
                <a:lnTo>
                  <a:pt x="3112972" y="381000"/>
                </a:lnTo>
                <a:lnTo>
                  <a:pt x="3100489" y="393700"/>
                </a:lnTo>
                <a:lnTo>
                  <a:pt x="3089171" y="406400"/>
                </a:lnTo>
                <a:lnTo>
                  <a:pt x="3077269" y="406400"/>
                </a:lnTo>
                <a:lnTo>
                  <a:pt x="3063036" y="419100"/>
                </a:lnTo>
                <a:lnTo>
                  <a:pt x="3049482" y="419100"/>
                </a:lnTo>
                <a:lnTo>
                  <a:pt x="3036858" y="431800"/>
                </a:lnTo>
                <a:lnTo>
                  <a:pt x="3128726" y="431800"/>
                </a:lnTo>
                <a:lnTo>
                  <a:pt x="3114067" y="419100"/>
                </a:lnTo>
                <a:lnTo>
                  <a:pt x="3108444" y="393700"/>
                </a:lnTo>
                <a:lnTo>
                  <a:pt x="3117074" y="381000"/>
                </a:lnTo>
                <a:close/>
              </a:path>
              <a:path w="3877309" h="2070100">
                <a:moveTo>
                  <a:pt x="3250405" y="381000"/>
                </a:moveTo>
                <a:lnTo>
                  <a:pt x="3133128" y="381000"/>
                </a:lnTo>
                <a:lnTo>
                  <a:pt x="3147681" y="406400"/>
                </a:lnTo>
                <a:lnTo>
                  <a:pt x="3151881" y="419100"/>
                </a:lnTo>
                <a:lnTo>
                  <a:pt x="3146428" y="431800"/>
                </a:lnTo>
                <a:lnTo>
                  <a:pt x="3162937" y="431800"/>
                </a:lnTo>
                <a:lnTo>
                  <a:pt x="3174950" y="419100"/>
                </a:lnTo>
                <a:lnTo>
                  <a:pt x="3186098" y="419100"/>
                </a:lnTo>
                <a:lnTo>
                  <a:pt x="3199243" y="406400"/>
                </a:lnTo>
                <a:lnTo>
                  <a:pt x="3215319" y="406400"/>
                </a:lnTo>
                <a:lnTo>
                  <a:pt x="3232725" y="393700"/>
                </a:lnTo>
                <a:lnTo>
                  <a:pt x="3250405" y="381000"/>
                </a:lnTo>
                <a:close/>
              </a:path>
              <a:path w="3877309" h="2070100">
                <a:moveTo>
                  <a:pt x="3711271" y="76200"/>
                </a:moveTo>
                <a:lnTo>
                  <a:pt x="3709097" y="76200"/>
                </a:lnTo>
                <a:lnTo>
                  <a:pt x="3688389" y="88900"/>
                </a:lnTo>
                <a:lnTo>
                  <a:pt x="3668448" y="101600"/>
                </a:lnTo>
                <a:lnTo>
                  <a:pt x="3650283" y="101600"/>
                </a:lnTo>
                <a:lnTo>
                  <a:pt x="3634904" y="114300"/>
                </a:lnTo>
                <a:lnTo>
                  <a:pt x="3614919" y="127000"/>
                </a:lnTo>
                <a:lnTo>
                  <a:pt x="3724945" y="127000"/>
                </a:lnTo>
                <a:lnTo>
                  <a:pt x="3710640" y="101600"/>
                </a:lnTo>
                <a:lnTo>
                  <a:pt x="3706384" y="88900"/>
                </a:lnTo>
                <a:lnTo>
                  <a:pt x="3711271" y="76200"/>
                </a:lnTo>
                <a:close/>
              </a:path>
              <a:path w="3877309" h="2070100">
                <a:moveTo>
                  <a:pt x="3851952" y="76200"/>
                </a:moveTo>
                <a:lnTo>
                  <a:pt x="3729806" y="76200"/>
                </a:lnTo>
                <a:lnTo>
                  <a:pt x="3746051" y="88900"/>
                </a:lnTo>
                <a:lnTo>
                  <a:pt x="3751024" y="114300"/>
                </a:lnTo>
                <a:lnTo>
                  <a:pt x="3737914" y="127000"/>
                </a:lnTo>
                <a:lnTo>
                  <a:pt x="3745318" y="127000"/>
                </a:lnTo>
                <a:lnTo>
                  <a:pt x="3778760" y="114300"/>
                </a:lnTo>
                <a:lnTo>
                  <a:pt x="3801161" y="101600"/>
                </a:lnTo>
                <a:lnTo>
                  <a:pt x="3819422" y="101600"/>
                </a:lnTo>
                <a:lnTo>
                  <a:pt x="3854189" y="80555"/>
                </a:lnTo>
                <a:lnTo>
                  <a:pt x="3851952" y="76200"/>
                </a:lnTo>
                <a:close/>
              </a:path>
              <a:path w="3877309" h="2070100">
                <a:moveTo>
                  <a:pt x="3855673" y="79655"/>
                </a:moveTo>
                <a:lnTo>
                  <a:pt x="3854400" y="80428"/>
                </a:lnTo>
                <a:lnTo>
                  <a:pt x="3858780" y="88900"/>
                </a:lnTo>
                <a:lnTo>
                  <a:pt x="3855673" y="79655"/>
                </a:lnTo>
                <a:close/>
              </a:path>
              <a:path w="3877309" h="2070100">
                <a:moveTo>
                  <a:pt x="3814226" y="2722"/>
                </a:moveTo>
                <a:lnTo>
                  <a:pt x="3854189" y="80555"/>
                </a:lnTo>
                <a:lnTo>
                  <a:pt x="3854400" y="80428"/>
                </a:lnTo>
                <a:lnTo>
                  <a:pt x="3814226" y="2722"/>
                </a:lnTo>
                <a:close/>
              </a:path>
              <a:path w="3877309" h="2070100">
                <a:moveTo>
                  <a:pt x="3856564" y="0"/>
                </a:moveTo>
                <a:lnTo>
                  <a:pt x="3819615" y="0"/>
                </a:lnTo>
                <a:lnTo>
                  <a:pt x="3814382" y="2643"/>
                </a:lnTo>
                <a:lnTo>
                  <a:pt x="3850385" y="63500"/>
                </a:lnTo>
                <a:lnTo>
                  <a:pt x="3850245" y="63500"/>
                </a:lnTo>
                <a:lnTo>
                  <a:pt x="3855673" y="79655"/>
                </a:lnTo>
                <a:lnTo>
                  <a:pt x="3861366" y="76200"/>
                </a:lnTo>
                <a:lnTo>
                  <a:pt x="3873932" y="63500"/>
                </a:lnTo>
                <a:lnTo>
                  <a:pt x="3877147" y="38100"/>
                </a:lnTo>
                <a:lnTo>
                  <a:pt x="3870019" y="25400"/>
                </a:lnTo>
                <a:lnTo>
                  <a:pt x="3856564" y="0"/>
                </a:lnTo>
                <a:close/>
              </a:path>
              <a:path w="3877309" h="2070100">
                <a:moveTo>
                  <a:pt x="3812818" y="0"/>
                </a:moveTo>
                <a:lnTo>
                  <a:pt x="3814226" y="2722"/>
                </a:lnTo>
                <a:lnTo>
                  <a:pt x="3814382" y="2643"/>
                </a:lnTo>
                <a:lnTo>
                  <a:pt x="3812818" y="0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33649" y="2591525"/>
            <a:ext cx="298450" cy="296545"/>
          </a:xfrm>
          <a:custGeom>
            <a:avLst/>
            <a:gdLst/>
            <a:ahLst/>
            <a:cxnLst/>
            <a:rect l="l" t="t" r="r" b="b"/>
            <a:pathLst>
              <a:path w="298450" h="296544">
                <a:moveTo>
                  <a:pt x="21762" y="0"/>
                </a:moveTo>
                <a:lnTo>
                  <a:pt x="11713" y="865"/>
                </a:lnTo>
                <a:lnTo>
                  <a:pt x="3904" y="5408"/>
                </a:lnTo>
                <a:lnTo>
                  <a:pt x="0" y="13563"/>
                </a:lnTo>
                <a:lnTo>
                  <a:pt x="993" y="23923"/>
                </a:lnTo>
                <a:lnTo>
                  <a:pt x="6172" y="35053"/>
                </a:lnTo>
                <a:lnTo>
                  <a:pt x="14826" y="45515"/>
                </a:lnTo>
                <a:lnTo>
                  <a:pt x="22966" y="55495"/>
                </a:lnTo>
                <a:lnTo>
                  <a:pt x="28172" y="65492"/>
                </a:lnTo>
                <a:lnTo>
                  <a:pt x="32291" y="74908"/>
                </a:lnTo>
                <a:lnTo>
                  <a:pt x="37166" y="83145"/>
                </a:lnTo>
                <a:lnTo>
                  <a:pt x="41274" y="89917"/>
                </a:lnTo>
                <a:lnTo>
                  <a:pt x="43365" y="96534"/>
                </a:lnTo>
                <a:lnTo>
                  <a:pt x="45543" y="105365"/>
                </a:lnTo>
                <a:lnTo>
                  <a:pt x="49916" y="118781"/>
                </a:lnTo>
                <a:lnTo>
                  <a:pt x="56882" y="137253"/>
                </a:lnTo>
                <a:lnTo>
                  <a:pt x="58796" y="144259"/>
                </a:lnTo>
                <a:lnTo>
                  <a:pt x="61600" y="157402"/>
                </a:lnTo>
                <a:lnTo>
                  <a:pt x="66794" y="171293"/>
                </a:lnTo>
                <a:lnTo>
                  <a:pt x="73442" y="178852"/>
                </a:lnTo>
                <a:lnTo>
                  <a:pt x="79715" y="183030"/>
                </a:lnTo>
                <a:lnTo>
                  <a:pt x="83787" y="186777"/>
                </a:lnTo>
                <a:lnTo>
                  <a:pt x="87323" y="192524"/>
                </a:lnTo>
                <a:lnTo>
                  <a:pt x="92711" y="200466"/>
                </a:lnTo>
                <a:lnTo>
                  <a:pt x="99005" y="209824"/>
                </a:lnTo>
                <a:lnTo>
                  <a:pt x="105263" y="219822"/>
                </a:lnTo>
                <a:lnTo>
                  <a:pt x="109903" y="228799"/>
                </a:lnTo>
                <a:lnTo>
                  <a:pt x="113110" y="236102"/>
                </a:lnTo>
                <a:lnTo>
                  <a:pt x="116591" y="242441"/>
                </a:lnTo>
                <a:lnTo>
                  <a:pt x="122052" y="248524"/>
                </a:lnTo>
                <a:lnTo>
                  <a:pt x="127605" y="254534"/>
                </a:lnTo>
                <a:lnTo>
                  <a:pt x="130649" y="260627"/>
                </a:lnTo>
                <a:lnTo>
                  <a:pt x="132252" y="268216"/>
                </a:lnTo>
                <a:lnTo>
                  <a:pt x="133482" y="278712"/>
                </a:lnTo>
                <a:lnTo>
                  <a:pt x="138652" y="289077"/>
                </a:lnTo>
                <a:lnTo>
                  <a:pt x="148803" y="295025"/>
                </a:lnTo>
                <a:lnTo>
                  <a:pt x="160334" y="296468"/>
                </a:lnTo>
                <a:lnTo>
                  <a:pt x="169639" y="293317"/>
                </a:lnTo>
                <a:lnTo>
                  <a:pt x="176027" y="284816"/>
                </a:lnTo>
                <a:lnTo>
                  <a:pt x="180758" y="272370"/>
                </a:lnTo>
                <a:lnTo>
                  <a:pt x="183784" y="259336"/>
                </a:lnTo>
                <a:lnTo>
                  <a:pt x="185057" y="249070"/>
                </a:lnTo>
                <a:lnTo>
                  <a:pt x="187246" y="241706"/>
                </a:lnTo>
                <a:lnTo>
                  <a:pt x="191887" y="234743"/>
                </a:lnTo>
                <a:lnTo>
                  <a:pt x="197209" y="227587"/>
                </a:lnTo>
                <a:lnTo>
                  <a:pt x="201440" y="219644"/>
                </a:lnTo>
                <a:lnTo>
                  <a:pt x="204074" y="211339"/>
                </a:lnTo>
                <a:lnTo>
                  <a:pt x="206801" y="203519"/>
                </a:lnTo>
                <a:lnTo>
                  <a:pt x="210750" y="196456"/>
                </a:lnTo>
                <a:lnTo>
                  <a:pt x="217048" y="190422"/>
                </a:lnTo>
                <a:lnTo>
                  <a:pt x="222935" y="182969"/>
                </a:lnTo>
                <a:lnTo>
                  <a:pt x="226643" y="173120"/>
                </a:lnTo>
                <a:lnTo>
                  <a:pt x="230389" y="163577"/>
                </a:lnTo>
                <a:lnTo>
                  <a:pt x="236391" y="157046"/>
                </a:lnTo>
                <a:lnTo>
                  <a:pt x="243688" y="149720"/>
                </a:lnTo>
                <a:lnTo>
                  <a:pt x="249889" y="138382"/>
                </a:lnTo>
                <a:lnTo>
                  <a:pt x="255088" y="126623"/>
                </a:lnTo>
                <a:lnTo>
                  <a:pt x="259378" y="118032"/>
                </a:lnTo>
                <a:lnTo>
                  <a:pt x="261284" y="112059"/>
                </a:lnTo>
                <a:lnTo>
                  <a:pt x="261417" y="105921"/>
                </a:lnTo>
                <a:lnTo>
                  <a:pt x="263001" y="99885"/>
                </a:lnTo>
                <a:lnTo>
                  <a:pt x="269258" y="94219"/>
                </a:lnTo>
                <a:lnTo>
                  <a:pt x="277011" y="89721"/>
                </a:lnTo>
                <a:lnTo>
                  <a:pt x="282015" y="86333"/>
                </a:lnTo>
                <a:lnTo>
                  <a:pt x="286096" y="82439"/>
                </a:lnTo>
                <a:lnTo>
                  <a:pt x="291077" y="76427"/>
                </a:lnTo>
                <a:lnTo>
                  <a:pt x="296260" y="69992"/>
                </a:lnTo>
                <a:lnTo>
                  <a:pt x="298205" y="63650"/>
                </a:lnTo>
                <a:lnTo>
                  <a:pt x="294849" y="54413"/>
                </a:lnTo>
                <a:lnTo>
                  <a:pt x="284130" y="39292"/>
                </a:lnTo>
                <a:lnTo>
                  <a:pt x="279799" y="36777"/>
                </a:lnTo>
                <a:lnTo>
                  <a:pt x="232822" y="36777"/>
                </a:lnTo>
                <a:lnTo>
                  <a:pt x="193020" y="31705"/>
                </a:lnTo>
                <a:lnTo>
                  <a:pt x="168214" y="27831"/>
                </a:lnTo>
                <a:lnTo>
                  <a:pt x="150551" y="23747"/>
                </a:lnTo>
                <a:lnTo>
                  <a:pt x="138920" y="20936"/>
                </a:lnTo>
                <a:lnTo>
                  <a:pt x="136602" y="20775"/>
                </a:lnTo>
                <a:lnTo>
                  <a:pt x="100539" y="20775"/>
                </a:lnTo>
                <a:lnTo>
                  <a:pt x="87269" y="19769"/>
                </a:lnTo>
                <a:lnTo>
                  <a:pt x="74261" y="16756"/>
                </a:lnTo>
                <a:lnTo>
                  <a:pt x="61078" y="12313"/>
                </a:lnTo>
                <a:lnTo>
                  <a:pt x="47288" y="7021"/>
                </a:lnTo>
                <a:lnTo>
                  <a:pt x="33728" y="2242"/>
                </a:lnTo>
                <a:lnTo>
                  <a:pt x="21762" y="0"/>
                </a:lnTo>
                <a:close/>
              </a:path>
              <a:path w="298450" h="296544">
                <a:moveTo>
                  <a:pt x="272543" y="32564"/>
                </a:moveTo>
                <a:lnTo>
                  <a:pt x="258176" y="32762"/>
                </a:lnTo>
                <a:lnTo>
                  <a:pt x="243959" y="35597"/>
                </a:lnTo>
                <a:lnTo>
                  <a:pt x="232822" y="36777"/>
                </a:lnTo>
                <a:lnTo>
                  <a:pt x="279799" y="36777"/>
                </a:lnTo>
                <a:lnTo>
                  <a:pt x="272543" y="32564"/>
                </a:lnTo>
                <a:close/>
              </a:path>
              <a:path w="298450" h="296544">
                <a:moveTo>
                  <a:pt x="126712" y="20089"/>
                </a:moveTo>
                <a:lnTo>
                  <a:pt x="113920" y="20329"/>
                </a:lnTo>
                <a:lnTo>
                  <a:pt x="100539" y="20775"/>
                </a:lnTo>
                <a:lnTo>
                  <a:pt x="136602" y="20775"/>
                </a:lnTo>
                <a:lnTo>
                  <a:pt x="126712" y="20089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2651" y="4831246"/>
            <a:ext cx="4008774" cy="332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649200" y="6070600"/>
            <a:ext cx="224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Noto Sans"/>
                <a:cs typeface="Noto Sans"/>
              </a:rPr>
              <a:t>“Casablanca”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915900" y="6705600"/>
            <a:ext cx="1714500" cy="1104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9654" y="5257277"/>
            <a:ext cx="3883025" cy="2070100"/>
          </a:xfrm>
          <a:custGeom>
            <a:avLst/>
            <a:gdLst/>
            <a:ahLst/>
            <a:cxnLst/>
            <a:rect l="l" t="t" r="r" b="b"/>
            <a:pathLst>
              <a:path w="3883025" h="2070100">
                <a:moveTo>
                  <a:pt x="3748969" y="1955800"/>
                </a:moveTo>
                <a:lnTo>
                  <a:pt x="3730999" y="1955800"/>
                </a:lnTo>
                <a:lnTo>
                  <a:pt x="3715377" y="1968500"/>
                </a:lnTo>
                <a:lnTo>
                  <a:pt x="3709878" y="1993900"/>
                </a:lnTo>
                <a:lnTo>
                  <a:pt x="3721417" y="2006600"/>
                </a:lnTo>
                <a:lnTo>
                  <a:pt x="3752458" y="2019300"/>
                </a:lnTo>
                <a:lnTo>
                  <a:pt x="3769071" y="2044700"/>
                </a:lnTo>
                <a:lnTo>
                  <a:pt x="3781450" y="2057400"/>
                </a:lnTo>
                <a:lnTo>
                  <a:pt x="3799789" y="2070100"/>
                </a:lnTo>
                <a:lnTo>
                  <a:pt x="3818141" y="2070100"/>
                </a:lnTo>
                <a:lnTo>
                  <a:pt x="3856325" y="2006600"/>
                </a:lnTo>
                <a:lnTo>
                  <a:pt x="3736474" y="2006600"/>
                </a:lnTo>
                <a:lnTo>
                  <a:pt x="3751289" y="1981200"/>
                </a:lnTo>
                <a:lnTo>
                  <a:pt x="3754829" y="1968500"/>
                </a:lnTo>
                <a:lnTo>
                  <a:pt x="3748969" y="1955800"/>
                </a:lnTo>
                <a:close/>
              </a:path>
              <a:path w="3883025" h="2070100">
                <a:moveTo>
                  <a:pt x="3820840" y="2066071"/>
                </a:moveTo>
                <a:lnTo>
                  <a:pt x="3818141" y="2070100"/>
                </a:lnTo>
                <a:lnTo>
                  <a:pt x="3818433" y="2070100"/>
                </a:lnTo>
                <a:lnTo>
                  <a:pt x="3820840" y="2066071"/>
                </a:lnTo>
                <a:close/>
              </a:path>
              <a:path w="3883025" h="2070100">
                <a:moveTo>
                  <a:pt x="3867999" y="1993900"/>
                </a:moveTo>
                <a:lnTo>
                  <a:pt x="3863962" y="1993900"/>
                </a:lnTo>
                <a:lnTo>
                  <a:pt x="3826510" y="2057400"/>
                </a:lnTo>
                <a:lnTo>
                  <a:pt x="3826650" y="2057400"/>
                </a:lnTo>
                <a:lnTo>
                  <a:pt x="3820840" y="2066071"/>
                </a:lnTo>
                <a:lnTo>
                  <a:pt x="3818433" y="2070100"/>
                </a:lnTo>
                <a:lnTo>
                  <a:pt x="3862329" y="2070100"/>
                </a:lnTo>
                <a:lnTo>
                  <a:pt x="3875887" y="2044700"/>
                </a:lnTo>
                <a:lnTo>
                  <a:pt x="3882439" y="2032000"/>
                </a:lnTo>
                <a:lnTo>
                  <a:pt x="3880042" y="2006600"/>
                </a:lnTo>
                <a:lnTo>
                  <a:pt x="3867999" y="1993900"/>
                </a:lnTo>
                <a:close/>
              </a:path>
              <a:path w="3883025" h="2070100">
                <a:moveTo>
                  <a:pt x="3356139" y="1739900"/>
                </a:moveTo>
                <a:lnTo>
                  <a:pt x="3231962" y="1739900"/>
                </a:lnTo>
                <a:lnTo>
                  <a:pt x="3249904" y="1752600"/>
                </a:lnTo>
                <a:lnTo>
                  <a:pt x="3277860" y="1765300"/>
                </a:lnTo>
                <a:lnTo>
                  <a:pt x="3293171" y="1778000"/>
                </a:lnTo>
                <a:lnTo>
                  <a:pt x="3312274" y="1790700"/>
                </a:lnTo>
                <a:lnTo>
                  <a:pt x="3330382" y="1790700"/>
                </a:lnTo>
                <a:lnTo>
                  <a:pt x="3350150" y="1803400"/>
                </a:lnTo>
                <a:lnTo>
                  <a:pt x="3372012" y="1816100"/>
                </a:lnTo>
                <a:lnTo>
                  <a:pt x="3424538" y="1841500"/>
                </a:lnTo>
                <a:lnTo>
                  <a:pt x="3453993" y="1866900"/>
                </a:lnTo>
                <a:lnTo>
                  <a:pt x="3479877" y="1879600"/>
                </a:lnTo>
                <a:lnTo>
                  <a:pt x="3497300" y="1892300"/>
                </a:lnTo>
                <a:lnTo>
                  <a:pt x="3518252" y="1905000"/>
                </a:lnTo>
                <a:lnTo>
                  <a:pt x="3583677" y="1930400"/>
                </a:lnTo>
                <a:lnTo>
                  <a:pt x="3606279" y="1943100"/>
                </a:lnTo>
                <a:lnTo>
                  <a:pt x="3626256" y="1955800"/>
                </a:lnTo>
                <a:lnTo>
                  <a:pt x="3654928" y="1968500"/>
                </a:lnTo>
                <a:lnTo>
                  <a:pt x="3686298" y="1981200"/>
                </a:lnTo>
                <a:lnTo>
                  <a:pt x="3714369" y="2006600"/>
                </a:lnTo>
                <a:lnTo>
                  <a:pt x="3721417" y="2006600"/>
                </a:lnTo>
                <a:lnTo>
                  <a:pt x="3709878" y="1993900"/>
                </a:lnTo>
                <a:lnTo>
                  <a:pt x="3715377" y="1968500"/>
                </a:lnTo>
                <a:lnTo>
                  <a:pt x="3730999" y="1955800"/>
                </a:lnTo>
                <a:lnTo>
                  <a:pt x="3748969" y="1955800"/>
                </a:lnTo>
                <a:lnTo>
                  <a:pt x="3743109" y="1943100"/>
                </a:lnTo>
                <a:lnTo>
                  <a:pt x="3722015" y="1930400"/>
                </a:lnTo>
                <a:lnTo>
                  <a:pt x="3701170" y="1930400"/>
                </a:lnTo>
                <a:lnTo>
                  <a:pt x="3681969" y="1917700"/>
                </a:lnTo>
                <a:lnTo>
                  <a:pt x="3665804" y="1905000"/>
                </a:lnTo>
                <a:lnTo>
                  <a:pt x="3646107" y="1905000"/>
                </a:lnTo>
                <a:lnTo>
                  <a:pt x="3632575" y="1892300"/>
                </a:lnTo>
                <a:lnTo>
                  <a:pt x="3621852" y="1879600"/>
                </a:lnTo>
                <a:lnTo>
                  <a:pt x="3593983" y="1879600"/>
                </a:lnTo>
                <a:lnTo>
                  <a:pt x="3572264" y="1866900"/>
                </a:lnTo>
                <a:lnTo>
                  <a:pt x="3549832" y="1854200"/>
                </a:lnTo>
                <a:lnTo>
                  <a:pt x="3531095" y="1841500"/>
                </a:lnTo>
                <a:lnTo>
                  <a:pt x="3514945" y="1841500"/>
                </a:lnTo>
                <a:lnTo>
                  <a:pt x="3493670" y="1828800"/>
                </a:lnTo>
                <a:lnTo>
                  <a:pt x="3471854" y="1816100"/>
                </a:lnTo>
                <a:lnTo>
                  <a:pt x="3454082" y="1803400"/>
                </a:lnTo>
                <a:lnTo>
                  <a:pt x="3439070" y="1790700"/>
                </a:lnTo>
                <a:lnTo>
                  <a:pt x="3418938" y="1778000"/>
                </a:lnTo>
                <a:lnTo>
                  <a:pt x="3397011" y="1765300"/>
                </a:lnTo>
                <a:lnTo>
                  <a:pt x="3356139" y="1739900"/>
                </a:lnTo>
                <a:close/>
              </a:path>
              <a:path w="3883025" h="2070100">
                <a:moveTo>
                  <a:pt x="3749827" y="1955800"/>
                </a:moveTo>
                <a:lnTo>
                  <a:pt x="3748969" y="1955800"/>
                </a:lnTo>
                <a:lnTo>
                  <a:pt x="3754829" y="1968500"/>
                </a:lnTo>
                <a:lnTo>
                  <a:pt x="3751289" y="1981200"/>
                </a:lnTo>
                <a:lnTo>
                  <a:pt x="3736474" y="2006600"/>
                </a:lnTo>
                <a:lnTo>
                  <a:pt x="3856325" y="2006600"/>
                </a:lnTo>
                <a:lnTo>
                  <a:pt x="3863962" y="1993900"/>
                </a:lnTo>
                <a:lnTo>
                  <a:pt x="3867999" y="1993900"/>
                </a:lnTo>
                <a:lnTo>
                  <a:pt x="3823256" y="1968500"/>
                </a:lnTo>
                <a:lnTo>
                  <a:pt x="3784305" y="1968500"/>
                </a:lnTo>
                <a:lnTo>
                  <a:pt x="3749827" y="1955800"/>
                </a:lnTo>
                <a:close/>
              </a:path>
              <a:path w="3883025" h="2070100">
                <a:moveTo>
                  <a:pt x="2536173" y="1320800"/>
                </a:moveTo>
                <a:lnTo>
                  <a:pt x="2519780" y="1346200"/>
                </a:lnTo>
                <a:lnTo>
                  <a:pt x="2514939" y="1358900"/>
                </a:lnTo>
                <a:lnTo>
                  <a:pt x="2526970" y="1384300"/>
                </a:lnTo>
                <a:lnTo>
                  <a:pt x="2551130" y="1397000"/>
                </a:lnTo>
                <a:lnTo>
                  <a:pt x="2582289" y="1409700"/>
                </a:lnTo>
                <a:lnTo>
                  <a:pt x="2614390" y="1422400"/>
                </a:lnTo>
                <a:lnTo>
                  <a:pt x="2641371" y="1435100"/>
                </a:lnTo>
                <a:lnTo>
                  <a:pt x="2657908" y="1447800"/>
                </a:lnTo>
                <a:lnTo>
                  <a:pt x="2679378" y="1460500"/>
                </a:lnTo>
                <a:lnTo>
                  <a:pt x="2701859" y="1473200"/>
                </a:lnTo>
                <a:lnTo>
                  <a:pt x="2721432" y="1473200"/>
                </a:lnTo>
                <a:lnTo>
                  <a:pt x="2764256" y="1498600"/>
                </a:lnTo>
                <a:lnTo>
                  <a:pt x="2792844" y="1511300"/>
                </a:lnTo>
                <a:lnTo>
                  <a:pt x="2814251" y="1524000"/>
                </a:lnTo>
                <a:lnTo>
                  <a:pt x="2835529" y="1549400"/>
                </a:lnTo>
                <a:lnTo>
                  <a:pt x="2861427" y="1562100"/>
                </a:lnTo>
                <a:lnTo>
                  <a:pt x="2918268" y="1587500"/>
                </a:lnTo>
                <a:lnTo>
                  <a:pt x="2942552" y="1600200"/>
                </a:lnTo>
                <a:lnTo>
                  <a:pt x="2964250" y="1612900"/>
                </a:lnTo>
                <a:lnTo>
                  <a:pt x="2985892" y="1612900"/>
                </a:lnTo>
                <a:lnTo>
                  <a:pt x="3005679" y="1625600"/>
                </a:lnTo>
                <a:lnTo>
                  <a:pt x="3021812" y="1638300"/>
                </a:lnTo>
                <a:lnTo>
                  <a:pt x="3133070" y="1638300"/>
                </a:lnTo>
                <a:lnTo>
                  <a:pt x="3118980" y="1651000"/>
                </a:lnTo>
                <a:lnTo>
                  <a:pt x="3113930" y="1676400"/>
                </a:lnTo>
                <a:lnTo>
                  <a:pt x="3123451" y="1689100"/>
                </a:lnTo>
                <a:lnTo>
                  <a:pt x="3139990" y="1701800"/>
                </a:lnTo>
                <a:lnTo>
                  <a:pt x="3153399" y="1701800"/>
                </a:lnTo>
                <a:lnTo>
                  <a:pt x="3165029" y="1714500"/>
                </a:lnTo>
                <a:lnTo>
                  <a:pt x="3176232" y="1714500"/>
                </a:lnTo>
                <a:lnTo>
                  <a:pt x="3191338" y="1727200"/>
                </a:lnTo>
                <a:lnTo>
                  <a:pt x="3211177" y="1739900"/>
                </a:lnTo>
                <a:lnTo>
                  <a:pt x="3333409" y="1739900"/>
                </a:lnTo>
                <a:lnTo>
                  <a:pt x="3311024" y="1727200"/>
                </a:lnTo>
                <a:lnTo>
                  <a:pt x="3252941" y="1689100"/>
                </a:lnTo>
                <a:lnTo>
                  <a:pt x="3136931" y="1689100"/>
                </a:lnTo>
                <a:lnTo>
                  <a:pt x="3152607" y="1676400"/>
                </a:lnTo>
                <a:lnTo>
                  <a:pt x="3157924" y="1651000"/>
                </a:lnTo>
                <a:lnTo>
                  <a:pt x="3146793" y="1638300"/>
                </a:lnTo>
                <a:lnTo>
                  <a:pt x="3133468" y="1625600"/>
                </a:lnTo>
                <a:lnTo>
                  <a:pt x="3106717" y="1625600"/>
                </a:lnTo>
                <a:lnTo>
                  <a:pt x="3093377" y="1612900"/>
                </a:lnTo>
                <a:lnTo>
                  <a:pt x="3081243" y="1600200"/>
                </a:lnTo>
                <a:lnTo>
                  <a:pt x="3068807" y="1600200"/>
                </a:lnTo>
                <a:lnTo>
                  <a:pt x="3055331" y="1587500"/>
                </a:lnTo>
                <a:lnTo>
                  <a:pt x="3040075" y="1587500"/>
                </a:lnTo>
                <a:lnTo>
                  <a:pt x="3026192" y="1574800"/>
                </a:lnTo>
                <a:lnTo>
                  <a:pt x="3014875" y="1574800"/>
                </a:lnTo>
                <a:lnTo>
                  <a:pt x="3002792" y="1562100"/>
                </a:lnTo>
                <a:lnTo>
                  <a:pt x="2986608" y="1549400"/>
                </a:lnTo>
                <a:lnTo>
                  <a:pt x="2974659" y="1549400"/>
                </a:lnTo>
                <a:lnTo>
                  <a:pt x="2961021" y="1536700"/>
                </a:lnTo>
                <a:lnTo>
                  <a:pt x="2943406" y="1524000"/>
                </a:lnTo>
                <a:lnTo>
                  <a:pt x="2919527" y="1511300"/>
                </a:lnTo>
                <a:lnTo>
                  <a:pt x="2899734" y="1511300"/>
                </a:lnTo>
                <a:lnTo>
                  <a:pt x="2882679" y="1498600"/>
                </a:lnTo>
                <a:lnTo>
                  <a:pt x="2861310" y="1498600"/>
                </a:lnTo>
                <a:lnTo>
                  <a:pt x="2854505" y="1485900"/>
                </a:lnTo>
                <a:lnTo>
                  <a:pt x="2838682" y="1485900"/>
                </a:lnTo>
                <a:lnTo>
                  <a:pt x="2815472" y="1473200"/>
                </a:lnTo>
                <a:lnTo>
                  <a:pt x="2786507" y="1460500"/>
                </a:lnTo>
                <a:lnTo>
                  <a:pt x="2766162" y="1447800"/>
                </a:lnTo>
                <a:lnTo>
                  <a:pt x="2752544" y="1435100"/>
                </a:lnTo>
                <a:lnTo>
                  <a:pt x="2741541" y="1435100"/>
                </a:lnTo>
                <a:lnTo>
                  <a:pt x="2729039" y="1422400"/>
                </a:lnTo>
                <a:lnTo>
                  <a:pt x="2710456" y="1409700"/>
                </a:lnTo>
                <a:lnTo>
                  <a:pt x="2687785" y="1397000"/>
                </a:lnTo>
                <a:lnTo>
                  <a:pt x="2666412" y="1397000"/>
                </a:lnTo>
                <a:lnTo>
                  <a:pt x="2651722" y="1384300"/>
                </a:lnTo>
                <a:lnTo>
                  <a:pt x="2543563" y="1384300"/>
                </a:lnTo>
                <a:lnTo>
                  <a:pt x="2558378" y="1358900"/>
                </a:lnTo>
                <a:lnTo>
                  <a:pt x="2561918" y="1346200"/>
                </a:lnTo>
                <a:lnTo>
                  <a:pt x="2555101" y="1331425"/>
                </a:lnTo>
                <a:lnTo>
                  <a:pt x="2536173" y="1320800"/>
                </a:lnTo>
                <a:close/>
              </a:path>
              <a:path w="3883025" h="2070100">
                <a:moveTo>
                  <a:pt x="3133070" y="1638300"/>
                </a:moveTo>
                <a:lnTo>
                  <a:pt x="3035016" y="1638300"/>
                </a:lnTo>
                <a:lnTo>
                  <a:pt x="3047584" y="1651000"/>
                </a:lnTo>
                <a:lnTo>
                  <a:pt x="3059928" y="1651000"/>
                </a:lnTo>
                <a:lnTo>
                  <a:pt x="3072460" y="1663700"/>
                </a:lnTo>
                <a:lnTo>
                  <a:pt x="3084279" y="1663700"/>
                </a:lnTo>
                <a:lnTo>
                  <a:pt x="3094999" y="1676400"/>
                </a:lnTo>
                <a:lnTo>
                  <a:pt x="3105582" y="1676400"/>
                </a:lnTo>
                <a:lnTo>
                  <a:pt x="3116986" y="1689100"/>
                </a:lnTo>
                <a:lnTo>
                  <a:pt x="3123451" y="1689100"/>
                </a:lnTo>
                <a:lnTo>
                  <a:pt x="3113930" y="1676400"/>
                </a:lnTo>
                <a:lnTo>
                  <a:pt x="3118980" y="1651000"/>
                </a:lnTo>
                <a:lnTo>
                  <a:pt x="3133070" y="1638300"/>
                </a:lnTo>
                <a:close/>
              </a:path>
              <a:path w="3883025" h="2070100">
                <a:moveTo>
                  <a:pt x="3150667" y="1638300"/>
                </a:moveTo>
                <a:lnTo>
                  <a:pt x="3146793" y="1638300"/>
                </a:lnTo>
                <a:lnTo>
                  <a:pt x="3157924" y="1651000"/>
                </a:lnTo>
                <a:lnTo>
                  <a:pt x="3152607" y="1676400"/>
                </a:lnTo>
                <a:lnTo>
                  <a:pt x="3136931" y="1689100"/>
                </a:lnTo>
                <a:lnTo>
                  <a:pt x="3233945" y="1689100"/>
                </a:lnTo>
                <a:lnTo>
                  <a:pt x="3216135" y="1676400"/>
                </a:lnTo>
                <a:lnTo>
                  <a:pt x="3199725" y="1663700"/>
                </a:lnTo>
                <a:lnTo>
                  <a:pt x="3183768" y="1651000"/>
                </a:lnTo>
                <a:lnTo>
                  <a:pt x="3167627" y="1651000"/>
                </a:lnTo>
                <a:lnTo>
                  <a:pt x="3150667" y="1638300"/>
                </a:lnTo>
                <a:close/>
              </a:path>
              <a:path w="3883025" h="2070100">
                <a:moveTo>
                  <a:pt x="2453196" y="1270000"/>
                </a:moveTo>
                <a:lnTo>
                  <a:pt x="2325341" y="1270000"/>
                </a:lnTo>
                <a:lnTo>
                  <a:pt x="2357779" y="1295400"/>
                </a:lnTo>
                <a:lnTo>
                  <a:pt x="2390766" y="1308100"/>
                </a:lnTo>
                <a:lnTo>
                  <a:pt x="2413368" y="1320800"/>
                </a:lnTo>
                <a:lnTo>
                  <a:pt x="2433345" y="1333500"/>
                </a:lnTo>
                <a:lnTo>
                  <a:pt x="2462017" y="1346200"/>
                </a:lnTo>
                <a:lnTo>
                  <a:pt x="2493387" y="1358900"/>
                </a:lnTo>
                <a:lnTo>
                  <a:pt x="2521458" y="1384300"/>
                </a:lnTo>
                <a:lnTo>
                  <a:pt x="2526970" y="1384300"/>
                </a:lnTo>
                <a:lnTo>
                  <a:pt x="2514939" y="1358900"/>
                </a:lnTo>
                <a:lnTo>
                  <a:pt x="2519780" y="1346200"/>
                </a:lnTo>
                <a:lnTo>
                  <a:pt x="2536173" y="1320800"/>
                </a:lnTo>
                <a:lnTo>
                  <a:pt x="2550198" y="1320800"/>
                </a:lnTo>
                <a:lnTo>
                  <a:pt x="2529104" y="1308100"/>
                </a:lnTo>
                <a:lnTo>
                  <a:pt x="2508259" y="1308100"/>
                </a:lnTo>
                <a:lnTo>
                  <a:pt x="2489058" y="1295400"/>
                </a:lnTo>
                <a:lnTo>
                  <a:pt x="2472893" y="1282700"/>
                </a:lnTo>
                <a:lnTo>
                  <a:pt x="2453196" y="1270000"/>
                </a:lnTo>
                <a:close/>
              </a:path>
              <a:path w="3883025" h="2070100">
                <a:moveTo>
                  <a:pt x="2555101" y="1331425"/>
                </a:moveTo>
                <a:lnTo>
                  <a:pt x="2561918" y="1346200"/>
                </a:lnTo>
                <a:lnTo>
                  <a:pt x="2558378" y="1358900"/>
                </a:lnTo>
                <a:lnTo>
                  <a:pt x="2543563" y="1384300"/>
                </a:lnTo>
                <a:lnTo>
                  <a:pt x="2651722" y="1384300"/>
                </a:lnTo>
                <a:lnTo>
                  <a:pt x="2636322" y="1371600"/>
                </a:lnTo>
                <a:lnTo>
                  <a:pt x="2612465" y="1358900"/>
                </a:lnTo>
                <a:lnTo>
                  <a:pt x="2585005" y="1346200"/>
                </a:lnTo>
                <a:lnTo>
                  <a:pt x="2558796" y="1333500"/>
                </a:lnTo>
                <a:lnTo>
                  <a:pt x="2555101" y="1331425"/>
                </a:lnTo>
                <a:close/>
              </a:path>
              <a:path w="3883025" h="2070100">
                <a:moveTo>
                  <a:pt x="2550198" y="1320800"/>
                </a:moveTo>
                <a:lnTo>
                  <a:pt x="2536173" y="1320800"/>
                </a:lnTo>
                <a:lnTo>
                  <a:pt x="2555101" y="1331425"/>
                </a:lnTo>
                <a:lnTo>
                  <a:pt x="2550198" y="1320800"/>
                </a:lnTo>
                <a:close/>
              </a:path>
              <a:path w="3883025" h="2070100">
                <a:moveTo>
                  <a:pt x="2163228" y="1117600"/>
                </a:moveTo>
                <a:lnTo>
                  <a:pt x="2039053" y="1117600"/>
                </a:lnTo>
                <a:lnTo>
                  <a:pt x="2056993" y="1130300"/>
                </a:lnTo>
                <a:lnTo>
                  <a:pt x="2084948" y="1143000"/>
                </a:lnTo>
                <a:lnTo>
                  <a:pt x="2100254" y="1155700"/>
                </a:lnTo>
                <a:lnTo>
                  <a:pt x="2119350" y="1168400"/>
                </a:lnTo>
                <a:lnTo>
                  <a:pt x="2137465" y="1168400"/>
                </a:lnTo>
                <a:lnTo>
                  <a:pt x="2157238" y="1181100"/>
                </a:lnTo>
                <a:lnTo>
                  <a:pt x="2179101" y="1193800"/>
                </a:lnTo>
                <a:lnTo>
                  <a:pt x="2231629" y="1219200"/>
                </a:lnTo>
                <a:lnTo>
                  <a:pt x="2261087" y="1244600"/>
                </a:lnTo>
                <a:lnTo>
                  <a:pt x="2286972" y="1257300"/>
                </a:lnTo>
                <a:lnTo>
                  <a:pt x="2304389" y="1270000"/>
                </a:lnTo>
                <a:lnTo>
                  <a:pt x="2439664" y="1270000"/>
                </a:lnTo>
                <a:lnTo>
                  <a:pt x="2428941" y="1257300"/>
                </a:lnTo>
                <a:lnTo>
                  <a:pt x="2401072" y="1257300"/>
                </a:lnTo>
                <a:lnTo>
                  <a:pt x="2379353" y="1244600"/>
                </a:lnTo>
                <a:lnTo>
                  <a:pt x="2356921" y="1231900"/>
                </a:lnTo>
                <a:lnTo>
                  <a:pt x="2338184" y="1219200"/>
                </a:lnTo>
                <a:lnTo>
                  <a:pt x="2322034" y="1219200"/>
                </a:lnTo>
                <a:lnTo>
                  <a:pt x="2300759" y="1206500"/>
                </a:lnTo>
                <a:lnTo>
                  <a:pt x="2278943" y="1193800"/>
                </a:lnTo>
                <a:lnTo>
                  <a:pt x="2261171" y="1181100"/>
                </a:lnTo>
                <a:lnTo>
                  <a:pt x="2246159" y="1168400"/>
                </a:lnTo>
                <a:lnTo>
                  <a:pt x="2226027" y="1155700"/>
                </a:lnTo>
                <a:lnTo>
                  <a:pt x="2204100" y="1143000"/>
                </a:lnTo>
                <a:lnTo>
                  <a:pt x="2163228" y="1117600"/>
                </a:lnTo>
                <a:close/>
              </a:path>
              <a:path w="3883025" h="2070100">
                <a:moveTo>
                  <a:pt x="1888332" y="977900"/>
                </a:moveTo>
                <a:lnTo>
                  <a:pt x="1771339" y="977900"/>
                </a:lnTo>
                <a:lnTo>
                  <a:pt x="1792981" y="990600"/>
                </a:lnTo>
                <a:lnTo>
                  <a:pt x="1812768" y="1003300"/>
                </a:lnTo>
                <a:lnTo>
                  <a:pt x="1828901" y="1016000"/>
                </a:lnTo>
                <a:lnTo>
                  <a:pt x="1940159" y="1016000"/>
                </a:lnTo>
                <a:lnTo>
                  <a:pt x="1926069" y="1028700"/>
                </a:lnTo>
                <a:lnTo>
                  <a:pt x="1921019" y="1054100"/>
                </a:lnTo>
                <a:lnTo>
                  <a:pt x="1930540" y="1066800"/>
                </a:lnTo>
                <a:lnTo>
                  <a:pt x="1947079" y="1079500"/>
                </a:lnTo>
                <a:lnTo>
                  <a:pt x="1960488" y="1079500"/>
                </a:lnTo>
                <a:lnTo>
                  <a:pt x="1972118" y="1092200"/>
                </a:lnTo>
                <a:lnTo>
                  <a:pt x="1983321" y="1092200"/>
                </a:lnTo>
                <a:lnTo>
                  <a:pt x="1998433" y="1104900"/>
                </a:lnTo>
                <a:lnTo>
                  <a:pt x="2018271" y="1117600"/>
                </a:lnTo>
                <a:lnTo>
                  <a:pt x="2140498" y="1117600"/>
                </a:lnTo>
                <a:lnTo>
                  <a:pt x="2118113" y="1104900"/>
                </a:lnTo>
                <a:lnTo>
                  <a:pt x="2060035" y="1066800"/>
                </a:lnTo>
                <a:lnTo>
                  <a:pt x="1944020" y="1066800"/>
                </a:lnTo>
                <a:lnTo>
                  <a:pt x="1959696" y="1054100"/>
                </a:lnTo>
                <a:lnTo>
                  <a:pt x="1965013" y="1028700"/>
                </a:lnTo>
                <a:lnTo>
                  <a:pt x="1953882" y="1016000"/>
                </a:lnTo>
                <a:lnTo>
                  <a:pt x="1940557" y="1003300"/>
                </a:lnTo>
                <a:lnTo>
                  <a:pt x="1927184" y="1003300"/>
                </a:lnTo>
                <a:lnTo>
                  <a:pt x="1913806" y="990600"/>
                </a:lnTo>
                <a:lnTo>
                  <a:pt x="1900466" y="990600"/>
                </a:lnTo>
                <a:lnTo>
                  <a:pt x="1888332" y="977900"/>
                </a:lnTo>
                <a:close/>
              </a:path>
              <a:path w="3883025" h="2070100">
                <a:moveTo>
                  <a:pt x="1940159" y="1016000"/>
                </a:moveTo>
                <a:lnTo>
                  <a:pt x="1842105" y="1016000"/>
                </a:lnTo>
                <a:lnTo>
                  <a:pt x="1854675" y="1028700"/>
                </a:lnTo>
                <a:lnTo>
                  <a:pt x="1867022" y="1028700"/>
                </a:lnTo>
                <a:lnTo>
                  <a:pt x="1879562" y="1041400"/>
                </a:lnTo>
                <a:lnTo>
                  <a:pt x="1891373" y="1041400"/>
                </a:lnTo>
                <a:lnTo>
                  <a:pt x="1902090" y="1054100"/>
                </a:lnTo>
                <a:lnTo>
                  <a:pt x="1912671" y="1054100"/>
                </a:lnTo>
                <a:lnTo>
                  <a:pt x="1924075" y="1066800"/>
                </a:lnTo>
                <a:lnTo>
                  <a:pt x="1930540" y="1066800"/>
                </a:lnTo>
                <a:lnTo>
                  <a:pt x="1921019" y="1054100"/>
                </a:lnTo>
                <a:lnTo>
                  <a:pt x="1926069" y="1028700"/>
                </a:lnTo>
                <a:lnTo>
                  <a:pt x="1940159" y="1016000"/>
                </a:lnTo>
                <a:close/>
              </a:path>
              <a:path w="3883025" h="2070100">
                <a:moveTo>
                  <a:pt x="1957756" y="1016000"/>
                </a:moveTo>
                <a:lnTo>
                  <a:pt x="1953882" y="1016000"/>
                </a:lnTo>
                <a:lnTo>
                  <a:pt x="1965013" y="1028700"/>
                </a:lnTo>
                <a:lnTo>
                  <a:pt x="1959696" y="1054100"/>
                </a:lnTo>
                <a:lnTo>
                  <a:pt x="1944020" y="1066800"/>
                </a:lnTo>
                <a:lnTo>
                  <a:pt x="2041036" y="1066800"/>
                </a:lnTo>
                <a:lnTo>
                  <a:pt x="2023224" y="1054100"/>
                </a:lnTo>
                <a:lnTo>
                  <a:pt x="2006814" y="1041400"/>
                </a:lnTo>
                <a:lnTo>
                  <a:pt x="1990857" y="1028700"/>
                </a:lnTo>
                <a:lnTo>
                  <a:pt x="1974716" y="1028700"/>
                </a:lnTo>
                <a:lnTo>
                  <a:pt x="1957756" y="1016000"/>
                </a:lnTo>
                <a:close/>
              </a:path>
              <a:path w="3883025" h="2070100">
                <a:moveTo>
                  <a:pt x="1343262" y="698500"/>
                </a:moveTo>
                <a:lnTo>
                  <a:pt x="1326869" y="723900"/>
                </a:lnTo>
                <a:lnTo>
                  <a:pt x="1322028" y="736600"/>
                </a:lnTo>
                <a:lnTo>
                  <a:pt x="1334059" y="762000"/>
                </a:lnTo>
                <a:lnTo>
                  <a:pt x="1358219" y="774700"/>
                </a:lnTo>
                <a:lnTo>
                  <a:pt x="1389378" y="787400"/>
                </a:lnTo>
                <a:lnTo>
                  <a:pt x="1421479" y="800100"/>
                </a:lnTo>
                <a:lnTo>
                  <a:pt x="1448460" y="812800"/>
                </a:lnTo>
                <a:lnTo>
                  <a:pt x="1464997" y="825500"/>
                </a:lnTo>
                <a:lnTo>
                  <a:pt x="1486467" y="838200"/>
                </a:lnTo>
                <a:lnTo>
                  <a:pt x="1508948" y="850900"/>
                </a:lnTo>
                <a:lnTo>
                  <a:pt x="1528521" y="850900"/>
                </a:lnTo>
                <a:lnTo>
                  <a:pt x="1571345" y="876300"/>
                </a:lnTo>
                <a:lnTo>
                  <a:pt x="1599933" y="889000"/>
                </a:lnTo>
                <a:lnTo>
                  <a:pt x="1621340" y="901700"/>
                </a:lnTo>
                <a:lnTo>
                  <a:pt x="1642618" y="927100"/>
                </a:lnTo>
                <a:lnTo>
                  <a:pt x="1668516" y="939800"/>
                </a:lnTo>
                <a:lnTo>
                  <a:pt x="1725357" y="965200"/>
                </a:lnTo>
                <a:lnTo>
                  <a:pt x="1749641" y="977900"/>
                </a:lnTo>
                <a:lnTo>
                  <a:pt x="1875896" y="977900"/>
                </a:lnTo>
                <a:lnTo>
                  <a:pt x="1862420" y="965200"/>
                </a:lnTo>
                <a:lnTo>
                  <a:pt x="1847164" y="952500"/>
                </a:lnTo>
                <a:lnTo>
                  <a:pt x="1821964" y="952500"/>
                </a:lnTo>
                <a:lnTo>
                  <a:pt x="1809881" y="939800"/>
                </a:lnTo>
                <a:lnTo>
                  <a:pt x="1793697" y="927100"/>
                </a:lnTo>
                <a:lnTo>
                  <a:pt x="1781748" y="927100"/>
                </a:lnTo>
                <a:lnTo>
                  <a:pt x="1768110" y="914400"/>
                </a:lnTo>
                <a:lnTo>
                  <a:pt x="1750495" y="901700"/>
                </a:lnTo>
                <a:lnTo>
                  <a:pt x="1726616" y="889000"/>
                </a:lnTo>
                <a:lnTo>
                  <a:pt x="1706823" y="889000"/>
                </a:lnTo>
                <a:lnTo>
                  <a:pt x="1689768" y="876300"/>
                </a:lnTo>
                <a:lnTo>
                  <a:pt x="1668399" y="876300"/>
                </a:lnTo>
                <a:lnTo>
                  <a:pt x="1661594" y="863600"/>
                </a:lnTo>
                <a:lnTo>
                  <a:pt x="1645771" y="863600"/>
                </a:lnTo>
                <a:lnTo>
                  <a:pt x="1622561" y="850900"/>
                </a:lnTo>
                <a:lnTo>
                  <a:pt x="1593596" y="838200"/>
                </a:lnTo>
                <a:lnTo>
                  <a:pt x="1573251" y="825500"/>
                </a:lnTo>
                <a:lnTo>
                  <a:pt x="1559633" y="812800"/>
                </a:lnTo>
                <a:lnTo>
                  <a:pt x="1548630" y="812800"/>
                </a:lnTo>
                <a:lnTo>
                  <a:pt x="1536128" y="800100"/>
                </a:lnTo>
                <a:lnTo>
                  <a:pt x="1517547" y="787400"/>
                </a:lnTo>
                <a:lnTo>
                  <a:pt x="1494879" y="774700"/>
                </a:lnTo>
                <a:lnTo>
                  <a:pt x="1473506" y="774700"/>
                </a:lnTo>
                <a:lnTo>
                  <a:pt x="1458811" y="762000"/>
                </a:lnTo>
                <a:lnTo>
                  <a:pt x="1350652" y="762000"/>
                </a:lnTo>
                <a:lnTo>
                  <a:pt x="1365467" y="736600"/>
                </a:lnTo>
                <a:lnTo>
                  <a:pt x="1369007" y="723900"/>
                </a:lnTo>
                <a:lnTo>
                  <a:pt x="1362190" y="709125"/>
                </a:lnTo>
                <a:lnTo>
                  <a:pt x="1343262" y="698500"/>
                </a:lnTo>
                <a:close/>
              </a:path>
              <a:path w="3883025" h="2070100">
                <a:moveTo>
                  <a:pt x="1260285" y="647700"/>
                </a:moveTo>
                <a:lnTo>
                  <a:pt x="1132430" y="647700"/>
                </a:lnTo>
                <a:lnTo>
                  <a:pt x="1164868" y="673100"/>
                </a:lnTo>
                <a:lnTo>
                  <a:pt x="1197855" y="685800"/>
                </a:lnTo>
                <a:lnTo>
                  <a:pt x="1220457" y="698500"/>
                </a:lnTo>
                <a:lnTo>
                  <a:pt x="1240434" y="711200"/>
                </a:lnTo>
                <a:lnTo>
                  <a:pt x="1269106" y="723900"/>
                </a:lnTo>
                <a:lnTo>
                  <a:pt x="1300476" y="736600"/>
                </a:lnTo>
                <a:lnTo>
                  <a:pt x="1328547" y="762000"/>
                </a:lnTo>
                <a:lnTo>
                  <a:pt x="1334059" y="762000"/>
                </a:lnTo>
                <a:lnTo>
                  <a:pt x="1322028" y="736600"/>
                </a:lnTo>
                <a:lnTo>
                  <a:pt x="1326869" y="723900"/>
                </a:lnTo>
                <a:lnTo>
                  <a:pt x="1343262" y="698500"/>
                </a:lnTo>
                <a:lnTo>
                  <a:pt x="1357287" y="698500"/>
                </a:lnTo>
                <a:lnTo>
                  <a:pt x="1336193" y="685800"/>
                </a:lnTo>
                <a:lnTo>
                  <a:pt x="1315348" y="685800"/>
                </a:lnTo>
                <a:lnTo>
                  <a:pt x="1296147" y="673100"/>
                </a:lnTo>
                <a:lnTo>
                  <a:pt x="1279982" y="660400"/>
                </a:lnTo>
                <a:lnTo>
                  <a:pt x="1260285" y="647700"/>
                </a:lnTo>
                <a:close/>
              </a:path>
              <a:path w="3883025" h="2070100">
                <a:moveTo>
                  <a:pt x="1362190" y="709125"/>
                </a:moveTo>
                <a:lnTo>
                  <a:pt x="1369007" y="723900"/>
                </a:lnTo>
                <a:lnTo>
                  <a:pt x="1365467" y="736600"/>
                </a:lnTo>
                <a:lnTo>
                  <a:pt x="1350652" y="762000"/>
                </a:lnTo>
                <a:lnTo>
                  <a:pt x="1458811" y="762000"/>
                </a:lnTo>
                <a:lnTo>
                  <a:pt x="1443411" y="749300"/>
                </a:lnTo>
                <a:lnTo>
                  <a:pt x="1419554" y="736600"/>
                </a:lnTo>
                <a:lnTo>
                  <a:pt x="1392094" y="723900"/>
                </a:lnTo>
                <a:lnTo>
                  <a:pt x="1365885" y="711200"/>
                </a:lnTo>
                <a:lnTo>
                  <a:pt x="1362190" y="709125"/>
                </a:lnTo>
                <a:close/>
              </a:path>
              <a:path w="3883025" h="2070100">
                <a:moveTo>
                  <a:pt x="1357287" y="698500"/>
                </a:moveTo>
                <a:lnTo>
                  <a:pt x="1343262" y="698500"/>
                </a:lnTo>
                <a:lnTo>
                  <a:pt x="1362190" y="709125"/>
                </a:lnTo>
                <a:lnTo>
                  <a:pt x="1357287" y="698500"/>
                </a:lnTo>
                <a:close/>
              </a:path>
              <a:path w="3883025" h="2070100">
                <a:moveTo>
                  <a:pt x="762025" y="393700"/>
                </a:moveTo>
                <a:lnTo>
                  <a:pt x="747248" y="393700"/>
                </a:lnTo>
                <a:lnTo>
                  <a:pt x="733158" y="406400"/>
                </a:lnTo>
                <a:lnTo>
                  <a:pt x="728108" y="431800"/>
                </a:lnTo>
                <a:lnTo>
                  <a:pt x="737629" y="444500"/>
                </a:lnTo>
                <a:lnTo>
                  <a:pt x="754168" y="457200"/>
                </a:lnTo>
                <a:lnTo>
                  <a:pt x="767577" y="457200"/>
                </a:lnTo>
                <a:lnTo>
                  <a:pt x="779207" y="469900"/>
                </a:lnTo>
                <a:lnTo>
                  <a:pt x="790410" y="469900"/>
                </a:lnTo>
                <a:lnTo>
                  <a:pt x="805522" y="482600"/>
                </a:lnTo>
                <a:lnTo>
                  <a:pt x="825360" y="495300"/>
                </a:lnTo>
                <a:lnTo>
                  <a:pt x="846142" y="495300"/>
                </a:lnTo>
                <a:lnTo>
                  <a:pt x="864082" y="508000"/>
                </a:lnTo>
                <a:lnTo>
                  <a:pt x="892038" y="520700"/>
                </a:lnTo>
                <a:lnTo>
                  <a:pt x="907349" y="533400"/>
                </a:lnTo>
                <a:lnTo>
                  <a:pt x="926452" y="533400"/>
                </a:lnTo>
                <a:lnTo>
                  <a:pt x="944560" y="546100"/>
                </a:lnTo>
                <a:lnTo>
                  <a:pt x="964330" y="558800"/>
                </a:lnTo>
                <a:lnTo>
                  <a:pt x="986195" y="571500"/>
                </a:lnTo>
                <a:lnTo>
                  <a:pt x="1038723" y="596900"/>
                </a:lnTo>
                <a:lnTo>
                  <a:pt x="1068178" y="622300"/>
                </a:lnTo>
                <a:lnTo>
                  <a:pt x="1094061" y="635000"/>
                </a:lnTo>
                <a:lnTo>
                  <a:pt x="1111478" y="647700"/>
                </a:lnTo>
                <a:lnTo>
                  <a:pt x="1246753" y="647700"/>
                </a:lnTo>
                <a:lnTo>
                  <a:pt x="1236030" y="635000"/>
                </a:lnTo>
                <a:lnTo>
                  <a:pt x="1208161" y="635000"/>
                </a:lnTo>
                <a:lnTo>
                  <a:pt x="1186442" y="622300"/>
                </a:lnTo>
                <a:lnTo>
                  <a:pt x="1164010" y="609600"/>
                </a:lnTo>
                <a:lnTo>
                  <a:pt x="1145273" y="596900"/>
                </a:lnTo>
                <a:lnTo>
                  <a:pt x="1129123" y="596900"/>
                </a:lnTo>
                <a:lnTo>
                  <a:pt x="1107848" y="584200"/>
                </a:lnTo>
                <a:lnTo>
                  <a:pt x="1086032" y="571500"/>
                </a:lnTo>
                <a:lnTo>
                  <a:pt x="1068260" y="558800"/>
                </a:lnTo>
                <a:lnTo>
                  <a:pt x="1053248" y="546100"/>
                </a:lnTo>
                <a:lnTo>
                  <a:pt x="1033116" y="533400"/>
                </a:lnTo>
                <a:lnTo>
                  <a:pt x="1011189" y="520700"/>
                </a:lnTo>
                <a:lnTo>
                  <a:pt x="970317" y="495300"/>
                </a:lnTo>
                <a:lnTo>
                  <a:pt x="947587" y="482600"/>
                </a:lnTo>
                <a:lnTo>
                  <a:pt x="925202" y="482600"/>
                </a:lnTo>
                <a:lnTo>
                  <a:pt x="867119" y="444500"/>
                </a:lnTo>
                <a:lnTo>
                  <a:pt x="754326" y="444500"/>
                </a:lnTo>
                <a:lnTo>
                  <a:pt x="769872" y="431800"/>
                </a:lnTo>
                <a:lnTo>
                  <a:pt x="774405" y="406400"/>
                </a:lnTo>
                <a:lnTo>
                  <a:pt x="762025" y="393700"/>
                </a:lnTo>
                <a:close/>
              </a:path>
              <a:path w="3883025" h="2070100">
                <a:moveTo>
                  <a:pt x="747933" y="381000"/>
                </a:moveTo>
                <a:lnTo>
                  <a:pt x="616067" y="381000"/>
                </a:lnTo>
                <a:lnTo>
                  <a:pt x="631793" y="393700"/>
                </a:lnTo>
                <a:lnTo>
                  <a:pt x="647043" y="406400"/>
                </a:lnTo>
                <a:lnTo>
                  <a:pt x="663105" y="406400"/>
                </a:lnTo>
                <a:lnTo>
                  <a:pt x="696614" y="431800"/>
                </a:lnTo>
                <a:lnTo>
                  <a:pt x="714283" y="431800"/>
                </a:lnTo>
                <a:lnTo>
                  <a:pt x="733666" y="444500"/>
                </a:lnTo>
                <a:lnTo>
                  <a:pt x="737629" y="444500"/>
                </a:lnTo>
                <a:lnTo>
                  <a:pt x="728108" y="431800"/>
                </a:lnTo>
                <a:lnTo>
                  <a:pt x="733158" y="406400"/>
                </a:lnTo>
                <a:lnTo>
                  <a:pt x="747248" y="393700"/>
                </a:lnTo>
                <a:lnTo>
                  <a:pt x="762025" y="393700"/>
                </a:lnTo>
                <a:lnTo>
                  <a:pt x="747933" y="381000"/>
                </a:lnTo>
                <a:close/>
              </a:path>
              <a:path w="3883025" h="2070100">
                <a:moveTo>
                  <a:pt x="764845" y="393700"/>
                </a:moveTo>
                <a:lnTo>
                  <a:pt x="762025" y="393700"/>
                </a:lnTo>
                <a:lnTo>
                  <a:pt x="774405" y="406400"/>
                </a:lnTo>
                <a:lnTo>
                  <a:pt x="769872" y="431800"/>
                </a:lnTo>
                <a:lnTo>
                  <a:pt x="754326" y="444500"/>
                </a:lnTo>
                <a:lnTo>
                  <a:pt x="848123" y="444500"/>
                </a:lnTo>
                <a:lnTo>
                  <a:pt x="830313" y="431800"/>
                </a:lnTo>
                <a:lnTo>
                  <a:pt x="813903" y="419100"/>
                </a:lnTo>
                <a:lnTo>
                  <a:pt x="797946" y="406400"/>
                </a:lnTo>
                <a:lnTo>
                  <a:pt x="781805" y="406400"/>
                </a:lnTo>
                <a:lnTo>
                  <a:pt x="764845" y="393700"/>
                </a:lnTo>
                <a:close/>
              </a:path>
              <a:path w="3883025" h="2070100">
                <a:moveTo>
                  <a:pt x="302730" y="152400"/>
                </a:moveTo>
                <a:lnTo>
                  <a:pt x="188335" y="152400"/>
                </a:lnTo>
                <a:lnTo>
                  <a:pt x="199885" y="165100"/>
                </a:lnTo>
                <a:lnTo>
                  <a:pt x="216414" y="177800"/>
                </a:lnTo>
                <a:lnTo>
                  <a:pt x="238065" y="190500"/>
                </a:lnTo>
                <a:lnTo>
                  <a:pt x="259796" y="190500"/>
                </a:lnTo>
                <a:lnTo>
                  <a:pt x="276568" y="203200"/>
                </a:lnTo>
                <a:lnTo>
                  <a:pt x="301809" y="215900"/>
                </a:lnTo>
                <a:lnTo>
                  <a:pt x="344298" y="241300"/>
                </a:lnTo>
                <a:lnTo>
                  <a:pt x="391934" y="266700"/>
                </a:lnTo>
                <a:lnTo>
                  <a:pt x="432613" y="279400"/>
                </a:lnTo>
                <a:lnTo>
                  <a:pt x="450475" y="292100"/>
                </a:lnTo>
                <a:lnTo>
                  <a:pt x="470086" y="304800"/>
                </a:lnTo>
                <a:lnTo>
                  <a:pt x="490175" y="317500"/>
                </a:lnTo>
                <a:lnTo>
                  <a:pt x="509473" y="330200"/>
                </a:lnTo>
                <a:lnTo>
                  <a:pt x="530278" y="342900"/>
                </a:lnTo>
                <a:lnTo>
                  <a:pt x="577571" y="368300"/>
                </a:lnTo>
                <a:lnTo>
                  <a:pt x="598576" y="381000"/>
                </a:lnTo>
                <a:lnTo>
                  <a:pt x="733438" y="381000"/>
                </a:lnTo>
                <a:lnTo>
                  <a:pt x="717723" y="368300"/>
                </a:lnTo>
                <a:lnTo>
                  <a:pt x="699973" y="355600"/>
                </a:lnTo>
                <a:lnTo>
                  <a:pt x="680823" y="355600"/>
                </a:lnTo>
                <a:lnTo>
                  <a:pt x="661962" y="342900"/>
                </a:lnTo>
                <a:lnTo>
                  <a:pt x="644034" y="342900"/>
                </a:lnTo>
                <a:lnTo>
                  <a:pt x="627685" y="330200"/>
                </a:lnTo>
                <a:lnTo>
                  <a:pt x="610399" y="317500"/>
                </a:lnTo>
                <a:lnTo>
                  <a:pt x="590504" y="304800"/>
                </a:lnTo>
                <a:lnTo>
                  <a:pt x="570283" y="304800"/>
                </a:lnTo>
                <a:lnTo>
                  <a:pt x="552018" y="292100"/>
                </a:lnTo>
                <a:lnTo>
                  <a:pt x="537456" y="279400"/>
                </a:lnTo>
                <a:lnTo>
                  <a:pt x="524440" y="279400"/>
                </a:lnTo>
                <a:lnTo>
                  <a:pt x="509138" y="266700"/>
                </a:lnTo>
                <a:lnTo>
                  <a:pt x="487718" y="254000"/>
                </a:lnTo>
                <a:lnTo>
                  <a:pt x="457174" y="241300"/>
                </a:lnTo>
                <a:lnTo>
                  <a:pt x="422478" y="215900"/>
                </a:lnTo>
                <a:lnTo>
                  <a:pt x="391363" y="190500"/>
                </a:lnTo>
                <a:lnTo>
                  <a:pt x="371564" y="177800"/>
                </a:lnTo>
                <a:lnTo>
                  <a:pt x="353817" y="177800"/>
                </a:lnTo>
                <a:lnTo>
                  <a:pt x="328533" y="165100"/>
                </a:lnTo>
                <a:lnTo>
                  <a:pt x="302730" y="152400"/>
                </a:lnTo>
                <a:close/>
              </a:path>
              <a:path w="3883025" h="2070100">
                <a:moveTo>
                  <a:pt x="171983" y="76200"/>
                </a:moveTo>
                <a:lnTo>
                  <a:pt x="165227" y="76200"/>
                </a:lnTo>
                <a:lnTo>
                  <a:pt x="175899" y="88900"/>
                </a:lnTo>
                <a:lnTo>
                  <a:pt x="171467" y="114300"/>
                </a:lnTo>
                <a:lnTo>
                  <a:pt x="157013" y="139700"/>
                </a:lnTo>
                <a:lnTo>
                  <a:pt x="160737" y="139700"/>
                </a:lnTo>
                <a:lnTo>
                  <a:pt x="176174" y="152400"/>
                </a:lnTo>
                <a:lnTo>
                  <a:pt x="283426" y="152400"/>
                </a:lnTo>
                <a:lnTo>
                  <a:pt x="199871" y="101600"/>
                </a:lnTo>
                <a:lnTo>
                  <a:pt x="171983" y="76200"/>
                </a:lnTo>
                <a:close/>
              </a:path>
              <a:path w="3883025" h="2070100">
                <a:moveTo>
                  <a:pt x="56841" y="0"/>
                </a:moveTo>
                <a:lnTo>
                  <a:pt x="34568" y="12700"/>
                </a:lnTo>
                <a:lnTo>
                  <a:pt x="15731" y="25400"/>
                </a:lnTo>
                <a:lnTo>
                  <a:pt x="2743" y="38100"/>
                </a:lnTo>
                <a:lnTo>
                  <a:pt x="0" y="63500"/>
                </a:lnTo>
                <a:lnTo>
                  <a:pt x="7369" y="76200"/>
                </a:lnTo>
                <a:lnTo>
                  <a:pt x="20849" y="88900"/>
                </a:lnTo>
                <a:lnTo>
                  <a:pt x="36436" y="101600"/>
                </a:lnTo>
                <a:lnTo>
                  <a:pt x="59218" y="114300"/>
                </a:lnTo>
                <a:lnTo>
                  <a:pt x="100148" y="114300"/>
                </a:lnTo>
                <a:lnTo>
                  <a:pt x="137617" y="139700"/>
                </a:lnTo>
                <a:lnTo>
                  <a:pt x="139357" y="139700"/>
                </a:lnTo>
                <a:lnTo>
                  <a:pt x="129819" y="114300"/>
                </a:lnTo>
                <a:lnTo>
                  <a:pt x="135358" y="101600"/>
                </a:lnTo>
                <a:lnTo>
                  <a:pt x="151053" y="76200"/>
                </a:lnTo>
                <a:lnTo>
                  <a:pt x="165227" y="76200"/>
                </a:lnTo>
                <a:lnTo>
                  <a:pt x="125957" y="50800"/>
                </a:lnTo>
                <a:lnTo>
                  <a:pt x="107289" y="38100"/>
                </a:lnTo>
                <a:lnTo>
                  <a:pt x="96318" y="25400"/>
                </a:lnTo>
                <a:lnTo>
                  <a:pt x="80137" y="12700"/>
                </a:lnTo>
                <a:lnTo>
                  <a:pt x="56841" y="0"/>
                </a:lnTo>
                <a:close/>
              </a:path>
              <a:path w="3883025" h="2070100">
                <a:moveTo>
                  <a:pt x="165227" y="76200"/>
                </a:moveTo>
                <a:lnTo>
                  <a:pt x="151053" y="76200"/>
                </a:lnTo>
                <a:lnTo>
                  <a:pt x="135358" y="101600"/>
                </a:lnTo>
                <a:lnTo>
                  <a:pt x="129819" y="114300"/>
                </a:lnTo>
                <a:lnTo>
                  <a:pt x="139357" y="139700"/>
                </a:lnTo>
                <a:lnTo>
                  <a:pt x="157013" y="139700"/>
                </a:lnTo>
                <a:lnTo>
                  <a:pt x="171467" y="114300"/>
                </a:lnTo>
                <a:lnTo>
                  <a:pt x="175899" y="88900"/>
                </a:lnTo>
                <a:lnTo>
                  <a:pt x="165227" y="76200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41944" y="7110552"/>
            <a:ext cx="288290" cy="300990"/>
          </a:xfrm>
          <a:custGeom>
            <a:avLst/>
            <a:gdLst/>
            <a:ahLst/>
            <a:cxnLst/>
            <a:rect l="l" t="t" r="r" b="b"/>
            <a:pathLst>
              <a:path w="288290" h="300990">
                <a:moveTo>
                  <a:pt x="155986" y="0"/>
                </a:moveTo>
                <a:lnTo>
                  <a:pt x="147064" y="1449"/>
                </a:lnTo>
                <a:lnTo>
                  <a:pt x="139122" y="8177"/>
                </a:lnTo>
                <a:lnTo>
                  <a:pt x="132935" y="18779"/>
                </a:lnTo>
                <a:lnTo>
                  <a:pt x="129278" y="31851"/>
                </a:lnTo>
                <a:lnTo>
                  <a:pt x="125727" y="44232"/>
                </a:lnTo>
                <a:lnTo>
                  <a:pt x="120488" y="54213"/>
                </a:lnTo>
                <a:lnTo>
                  <a:pt x="115103" y="62969"/>
                </a:lnTo>
                <a:lnTo>
                  <a:pt x="111117" y="71678"/>
                </a:lnTo>
                <a:lnTo>
                  <a:pt x="107894" y="78912"/>
                </a:lnTo>
                <a:lnTo>
                  <a:pt x="103652" y="84401"/>
                </a:lnTo>
                <a:lnTo>
                  <a:pt x="97643" y="91227"/>
                </a:lnTo>
                <a:lnTo>
                  <a:pt x="89120" y="102476"/>
                </a:lnTo>
                <a:lnTo>
                  <a:pt x="77927" y="118730"/>
                </a:lnTo>
                <a:lnTo>
                  <a:pt x="73266" y="124298"/>
                </a:lnTo>
                <a:lnTo>
                  <a:pt x="64076" y="134099"/>
                </a:lnTo>
                <a:lnTo>
                  <a:pt x="55626" y="146288"/>
                </a:lnTo>
                <a:lnTo>
                  <a:pt x="53206" y="156059"/>
                </a:lnTo>
                <a:lnTo>
                  <a:pt x="53351" y="163594"/>
                </a:lnTo>
                <a:lnTo>
                  <a:pt x="52595" y="169075"/>
                </a:lnTo>
                <a:lnTo>
                  <a:pt x="49898" y="175260"/>
                </a:lnTo>
                <a:lnTo>
                  <a:pt x="46448" y="184219"/>
                </a:lnTo>
                <a:lnTo>
                  <a:pt x="42351" y="194731"/>
                </a:lnTo>
                <a:lnTo>
                  <a:pt x="37711" y="205574"/>
                </a:lnTo>
                <a:lnTo>
                  <a:pt x="32982" y="214506"/>
                </a:lnTo>
                <a:lnTo>
                  <a:pt x="28813" y="221303"/>
                </a:lnTo>
                <a:lnTo>
                  <a:pt x="25593" y="227777"/>
                </a:lnTo>
                <a:lnTo>
                  <a:pt x="23628" y="236130"/>
                </a:lnTo>
                <a:lnTo>
                  <a:pt x="21942" y="243723"/>
                </a:lnTo>
                <a:lnTo>
                  <a:pt x="18673" y="249697"/>
                </a:lnTo>
                <a:lnTo>
                  <a:pt x="13357" y="255343"/>
                </a:lnTo>
                <a:lnTo>
                  <a:pt x="5440" y="262343"/>
                </a:lnTo>
                <a:lnTo>
                  <a:pt x="26" y="272232"/>
                </a:lnTo>
                <a:lnTo>
                  <a:pt x="24704" y="300765"/>
                </a:lnTo>
                <a:lnTo>
                  <a:pt x="37625" y="297551"/>
                </a:lnTo>
                <a:lnTo>
                  <a:pt x="50055" y="292598"/>
                </a:lnTo>
                <a:lnTo>
                  <a:pt x="59212" y="287782"/>
                </a:lnTo>
                <a:lnTo>
                  <a:pt x="66504" y="285383"/>
                </a:lnTo>
                <a:lnTo>
                  <a:pt x="74868" y="285224"/>
                </a:lnTo>
                <a:lnTo>
                  <a:pt x="86260" y="285224"/>
                </a:lnTo>
                <a:lnTo>
                  <a:pt x="92714" y="284467"/>
                </a:lnTo>
                <a:lnTo>
                  <a:pt x="101045" y="281890"/>
                </a:lnTo>
                <a:lnTo>
                  <a:pt x="109024" y="279665"/>
                </a:lnTo>
                <a:lnTo>
                  <a:pt x="117074" y="278875"/>
                </a:lnTo>
                <a:lnTo>
                  <a:pt x="144291" y="278875"/>
                </a:lnTo>
                <a:lnTo>
                  <a:pt x="145314" y="278617"/>
                </a:lnTo>
                <a:lnTo>
                  <a:pt x="155288" y="276250"/>
                </a:lnTo>
                <a:lnTo>
                  <a:pt x="195597" y="276250"/>
                </a:lnTo>
                <a:lnTo>
                  <a:pt x="199725" y="275453"/>
                </a:lnTo>
                <a:lnTo>
                  <a:pt x="209224" y="274078"/>
                </a:lnTo>
                <a:lnTo>
                  <a:pt x="215224" y="272232"/>
                </a:lnTo>
                <a:lnTo>
                  <a:pt x="220343" y="268843"/>
                </a:lnTo>
                <a:lnTo>
                  <a:pt x="226205" y="266706"/>
                </a:lnTo>
                <a:lnTo>
                  <a:pt x="281791" y="266706"/>
                </a:lnTo>
                <a:lnTo>
                  <a:pt x="288028" y="249478"/>
                </a:lnTo>
                <a:lnTo>
                  <a:pt x="286941" y="236130"/>
                </a:lnTo>
                <a:lnTo>
                  <a:pt x="278577" y="224445"/>
                </a:lnTo>
                <a:lnTo>
                  <a:pt x="268134" y="214386"/>
                </a:lnTo>
                <a:lnTo>
                  <a:pt x="260811" y="205917"/>
                </a:lnTo>
                <a:lnTo>
                  <a:pt x="242277" y="170324"/>
                </a:lnTo>
                <a:lnTo>
                  <a:pt x="224591" y="130911"/>
                </a:lnTo>
                <a:lnTo>
                  <a:pt x="220265" y="119756"/>
                </a:lnTo>
                <a:lnTo>
                  <a:pt x="213994" y="109250"/>
                </a:lnTo>
                <a:lnTo>
                  <a:pt x="206498" y="98884"/>
                </a:lnTo>
                <a:lnTo>
                  <a:pt x="198493" y="88150"/>
                </a:lnTo>
                <a:lnTo>
                  <a:pt x="191747" y="76675"/>
                </a:lnTo>
                <a:lnTo>
                  <a:pt x="186802" y="64269"/>
                </a:lnTo>
                <a:lnTo>
                  <a:pt x="182933" y="50904"/>
                </a:lnTo>
                <a:lnTo>
                  <a:pt x="179417" y="36550"/>
                </a:lnTo>
                <a:lnTo>
                  <a:pt x="175604" y="22690"/>
                </a:lnTo>
                <a:lnTo>
                  <a:pt x="170621" y="11583"/>
                </a:lnTo>
                <a:lnTo>
                  <a:pt x="164178" y="3823"/>
                </a:lnTo>
                <a:lnTo>
                  <a:pt x="155986" y="0"/>
                </a:lnTo>
                <a:close/>
              </a:path>
              <a:path w="288290" h="300990">
                <a:moveTo>
                  <a:pt x="86260" y="285224"/>
                </a:moveTo>
                <a:lnTo>
                  <a:pt x="74868" y="285224"/>
                </a:lnTo>
                <a:lnTo>
                  <a:pt x="83779" y="285515"/>
                </a:lnTo>
                <a:lnTo>
                  <a:pt x="86260" y="285224"/>
                </a:lnTo>
                <a:close/>
              </a:path>
              <a:path w="288290" h="300990">
                <a:moveTo>
                  <a:pt x="144291" y="278875"/>
                </a:moveTo>
                <a:lnTo>
                  <a:pt x="117074" y="278875"/>
                </a:lnTo>
                <a:lnTo>
                  <a:pt x="125620" y="280606"/>
                </a:lnTo>
                <a:lnTo>
                  <a:pt x="135108" y="281191"/>
                </a:lnTo>
                <a:lnTo>
                  <a:pt x="144291" y="278875"/>
                </a:lnTo>
                <a:close/>
              </a:path>
              <a:path w="288290" h="300990">
                <a:moveTo>
                  <a:pt x="195597" y="276250"/>
                </a:moveTo>
                <a:lnTo>
                  <a:pt x="155288" y="276250"/>
                </a:lnTo>
                <a:lnTo>
                  <a:pt x="164076" y="277456"/>
                </a:lnTo>
                <a:lnTo>
                  <a:pt x="174254" y="279268"/>
                </a:lnTo>
                <a:lnTo>
                  <a:pt x="187102" y="277891"/>
                </a:lnTo>
                <a:lnTo>
                  <a:pt x="195597" y="276250"/>
                </a:lnTo>
                <a:close/>
              </a:path>
              <a:path w="288290" h="300990">
                <a:moveTo>
                  <a:pt x="281791" y="266706"/>
                </a:moveTo>
                <a:lnTo>
                  <a:pt x="226205" y="266706"/>
                </a:lnTo>
                <a:lnTo>
                  <a:pt x="234434" y="268617"/>
                </a:lnTo>
                <a:lnTo>
                  <a:pt x="242548" y="272414"/>
                </a:lnTo>
                <a:lnTo>
                  <a:pt x="248183" y="274588"/>
                </a:lnTo>
                <a:lnTo>
                  <a:pt x="253706" y="275716"/>
                </a:lnTo>
                <a:lnTo>
                  <a:pt x="261485" y="276377"/>
                </a:lnTo>
                <a:lnTo>
                  <a:pt x="269725" y="276966"/>
                </a:lnTo>
                <a:lnTo>
                  <a:pt x="276042" y="274943"/>
                </a:lnTo>
                <a:lnTo>
                  <a:pt x="281716" y="266913"/>
                </a:lnTo>
                <a:lnTo>
                  <a:pt x="281791" y="266706"/>
                </a:lnTo>
                <a:close/>
              </a:path>
            </a:pathLst>
          </a:custGeom>
          <a:solidFill>
            <a:srgbClr val="F15B2A">
              <a:alpha val="119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47700"/>
            <a:ext cx="10464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People </a:t>
            </a:r>
            <a:r>
              <a:rPr spc="280" dirty="0"/>
              <a:t>Come </a:t>
            </a:r>
            <a:r>
              <a:rPr spc="200" dirty="0"/>
              <a:t>in </a:t>
            </a:r>
            <a:r>
              <a:rPr spc="85" dirty="0"/>
              <a:t>a </a:t>
            </a:r>
            <a:r>
              <a:rPr spc="245" dirty="0"/>
              <a:t>Variety </a:t>
            </a:r>
            <a:r>
              <a:rPr spc="400" dirty="0"/>
              <a:t>of</a:t>
            </a:r>
            <a:r>
              <a:rPr spc="-420" dirty="0"/>
              <a:t> </a:t>
            </a:r>
            <a:r>
              <a:rPr spc="280" dirty="0"/>
              <a:t>Forms</a:t>
            </a:r>
          </a:p>
        </p:txBody>
      </p:sp>
      <p:sp>
        <p:nvSpPr>
          <p:cNvPr id="3" name="object 3"/>
          <p:cNvSpPr/>
          <p:nvPr/>
        </p:nvSpPr>
        <p:spPr>
          <a:xfrm>
            <a:off x="7251700" y="22352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37200" y="29464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2476500"/>
            <a:ext cx="12700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37200" y="47244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6000" y="42418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48800" y="4241800"/>
            <a:ext cx="1270000" cy="1270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8300" y="6235700"/>
            <a:ext cx="1270000" cy="1270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48700" y="6007100"/>
            <a:ext cx="1270000" cy="1270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15900" y="15621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5800" y="15748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1738" y="2015938"/>
            <a:ext cx="4010608" cy="33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99300" y="9652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390" dirty="0"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53900" y="8763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900" y="34417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15900" y="4140200"/>
            <a:ext cx="1714500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2668" y="2323204"/>
            <a:ext cx="3900804" cy="2362200"/>
          </a:xfrm>
          <a:custGeom>
            <a:avLst/>
            <a:gdLst/>
            <a:ahLst/>
            <a:cxnLst/>
            <a:rect l="l" t="t" r="r" b="b"/>
            <a:pathLst>
              <a:path w="3900804" h="2362200">
                <a:moveTo>
                  <a:pt x="3765881" y="2235200"/>
                </a:moveTo>
                <a:lnTo>
                  <a:pt x="3753620" y="2235200"/>
                </a:lnTo>
                <a:lnTo>
                  <a:pt x="3737118" y="2247900"/>
                </a:lnTo>
                <a:lnTo>
                  <a:pt x="3730428" y="2273300"/>
                </a:lnTo>
                <a:lnTo>
                  <a:pt x="3741002" y="2286000"/>
                </a:lnTo>
                <a:lnTo>
                  <a:pt x="3770901" y="2311400"/>
                </a:lnTo>
                <a:lnTo>
                  <a:pt x="3786595" y="2324100"/>
                </a:lnTo>
                <a:lnTo>
                  <a:pt x="3798184" y="2336800"/>
                </a:lnTo>
                <a:lnTo>
                  <a:pt x="3815767" y="2362200"/>
                </a:lnTo>
                <a:lnTo>
                  <a:pt x="3833547" y="2362200"/>
                </a:lnTo>
                <a:lnTo>
                  <a:pt x="3884271" y="2286000"/>
                </a:lnTo>
                <a:lnTo>
                  <a:pt x="3756759" y="2286000"/>
                </a:lnTo>
                <a:lnTo>
                  <a:pt x="3772666" y="2273300"/>
                </a:lnTo>
                <a:lnTo>
                  <a:pt x="3777225" y="2247900"/>
                </a:lnTo>
                <a:lnTo>
                  <a:pt x="3765881" y="2235200"/>
                </a:lnTo>
                <a:close/>
              </a:path>
              <a:path w="3900804" h="2362200">
                <a:moveTo>
                  <a:pt x="3836584" y="2358106"/>
                </a:moveTo>
                <a:lnTo>
                  <a:pt x="3833547" y="2362200"/>
                </a:lnTo>
                <a:lnTo>
                  <a:pt x="3833877" y="2362200"/>
                </a:lnTo>
                <a:lnTo>
                  <a:pt x="3836584" y="2358106"/>
                </a:lnTo>
                <a:close/>
              </a:path>
              <a:path w="3900804" h="2362200">
                <a:moveTo>
                  <a:pt x="3772485" y="2235200"/>
                </a:moveTo>
                <a:lnTo>
                  <a:pt x="3765881" y="2235200"/>
                </a:lnTo>
                <a:lnTo>
                  <a:pt x="3777225" y="2247900"/>
                </a:lnTo>
                <a:lnTo>
                  <a:pt x="3772666" y="2273300"/>
                </a:lnTo>
                <a:lnTo>
                  <a:pt x="3756759" y="2286000"/>
                </a:lnTo>
                <a:lnTo>
                  <a:pt x="3884271" y="2286000"/>
                </a:lnTo>
                <a:lnTo>
                  <a:pt x="3842805" y="2349500"/>
                </a:lnTo>
                <a:lnTo>
                  <a:pt x="3842970" y="2349500"/>
                </a:lnTo>
                <a:lnTo>
                  <a:pt x="3836584" y="2358106"/>
                </a:lnTo>
                <a:lnTo>
                  <a:pt x="3833877" y="2362200"/>
                </a:lnTo>
                <a:lnTo>
                  <a:pt x="3878141" y="2362200"/>
                </a:lnTo>
                <a:lnTo>
                  <a:pt x="3892704" y="2349500"/>
                </a:lnTo>
                <a:lnTo>
                  <a:pt x="3900429" y="2324100"/>
                </a:lnTo>
                <a:lnTo>
                  <a:pt x="3899081" y="2298700"/>
                </a:lnTo>
                <a:lnTo>
                  <a:pt x="3887991" y="2286000"/>
                </a:lnTo>
                <a:lnTo>
                  <a:pt x="3844645" y="2260600"/>
                </a:lnTo>
                <a:lnTo>
                  <a:pt x="3827318" y="2260600"/>
                </a:lnTo>
                <a:lnTo>
                  <a:pt x="3806076" y="2247900"/>
                </a:lnTo>
                <a:lnTo>
                  <a:pt x="3772485" y="2235200"/>
                </a:lnTo>
                <a:close/>
              </a:path>
              <a:path w="3900804" h="2362200">
                <a:moveTo>
                  <a:pt x="2570629" y="1524000"/>
                </a:moveTo>
                <a:lnTo>
                  <a:pt x="2550382" y="1524000"/>
                </a:lnTo>
                <a:lnTo>
                  <a:pt x="2532894" y="1536700"/>
                </a:lnTo>
                <a:lnTo>
                  <a:pt x="2527034" y="1549400"/>
                </a:lnTo>
                <a:lnTo>
                  <a:pt x="2538693" y="1574800"/>
                </a:lnTo>
                <a:lnTo>
                  <a:pt x="2563049" y="1587500"/>
                </a:lnTo>
                <a:lnTo>
                  <a:pt x="2594492" y="1600200"/>
                </a:lnTo>
                <a:lnTo>
                  <a:pt x="2626881" y="1625600"/>
                </a:lnTo>
                <a:lnTo>
                  <a:pt x="2654073" y="1638300"/>
                </a:lnTo>
                <a:lnTo>
                  <a:pt x="2670709" y="1651000"/>
                </a:lnTo>
                <a:lnTo>
                  <a:pt x="2692297" y="1663700"/>
                </a:lnTo>
                <a:lnTo>
                  <a:pt x="2714927" y="1676400"/>
                </a:lnTo>
                <a:lnTo>
                  <a:pt x="2734692" y="1689100"/>
                </a:lnTo>
                <a:lnTo>
                  <a:pt x="2777961" y="1701800"/>
                </a:lnTo>
                <a:lnTo>
                  <a:pt x="2806636" y="1727200"/>
                </a:lnTo>
                <a:lnTo>
                  <a:pt x="2827984" y="1739900"/>
                </a:lnTo>
                <a:lnTo>
                  <a:pt x="2849272" y="1765300"/>
                </a:lnTo>
                <a:lnTo>
                  <a:pt x="2875330" y="1778000"/>
                </a:lnTo>
                <a:lnTo>
                  <a:pt x="2932668" y="1803400"/>
                </a:lnTo>
                <a:lnTo>
                  <a:pt x="2957184" y="1816100"/>
                </a:lnTo>
                <a:lnTo>
                  <a:pt x="3000784" y="1841500"/>
                </a:lnTo>
                <a:lnTo>
                  <a:pt x="3020683" y="1854200"/>
                </a:lnTo>
                <a:lnTo>
                  <a:pt x="3036965" y="1866900"/>
                </a:lnTo>
                <a:lnTo>
                  <a:pt x="3050338" y="1879600"/>
                </a:lnTo>
                <a:lnTo>
                  <a:pt x="3151278" y="1879600"/>
                </a:lnTo>
                <a:lnTo>
                  <a:pt x="3136108" y="1892300"/>
                </a:lnTo>
                <a:lnTo>
                  <a:pt x="3130034" y="1917700"/>
                </a:lnTo>
                <a:lnTo>
                  <a:pt x="3139162" y="1930400"/>
                </a:lnTo>
                <a:lnTo>
                  <a:pt x="3155859" y="1943100"/>
                </a:lnTo>
                <a:lnTo>
                  <a:pt x="3169431" y="1943100"/>
                </a:lnTo>
                <a:lnTo>
                  <a:pt x="3181162" y="1955800"/>
                </a:lnTo>
                <a:lnTo>
                  <a:pt x="3192337" y="1955800"/>
                </a:lnTo>
                <a:lnTo>
                  <a:pt x="3207506" y="1968500"/>
                </a:lnTo>
                <a:lnTo>
                  <a:pt x="3227600" y="1981200"/>
                </a:lnTo>
                <a:lnTo>
                  <a:pt x="3248678" y="1993900"/>
                </a:lnTo>
                <a:lnTo>
                  <a:pt x="3266797" y="1993900"/>
                </a:lnTo>
                <a:lnTo>
                  <a:pt x="3294824" y="2019300"/>
                </a:lnTo>
                <a:lnTo>
                  <a:pt x="3310218" y="2032000"/>
                </a:lnTo>
                <a:lnTo>
                  <a:pt x="3329509" y="2032000"/>
                </a:lnTo>
                <a:lnTo>
                  <a:pt x="3347753" y="2044700"/>
                </a:lnTo>
                <a:lnTo>
                  <a:pt x="3367559" y="2057400"/>
                </a:lnTo>
                <a:lnTo>
                  <a:pt x="3389488" y="2082800"/>
                </a:lnTo>
                <a:lnTo>
                  <a:pt x="3442506" y="2108200"/>
                </a:lnTo>
                <a:lnTo>
                  <a:pt x="3472089" y="2120900"/>
                </a:lnTo>
                <a:lnTo>
                  <a:pt x="3498029" y="2146300"/>
                </a:lnTo>
                <a:lnTo>
                  <a:pt x="3515501" y="2159000"/>
                </a:lnTo>
                <a:lnTo>
                  <a:pt x="3536621" y="2171700"/>
                </a:lnTo>
                <a:lnTo>
                  <a:pt x="3569344" y="2184400"/>
                </a:lnTo>
                <a:lnTo>
                  <a:pt x="3602632" y="2209800"/>
                </a:lnTo>
                <a:lnTo>
                  <a:pt x="3625445" y="2209800"/>
                </a:lnTo>
                <a:lnTo>
                  <a:pt x="3645553" y="2222500"/>
                </a:lnTo>
                <a:lnTo>
                  <a:pt x="3674345" y="2247900"/>
                </a:lnTo>
                <a:lnTo>
                  <a:pt x="3705839" y="2273300"/>
                </a:lnTo>
                <a:lnTo>
                  <a:pt x="3734055" y="2286000"/>
                </a:lnTo>
                <a:lnTo>
                  <a:pt x="3741002" y="2286000"/>
                </a:lnTo>
                <a:lnTo>
                  <a:pt x="3730428" y="2273300"/>
                </a:lnTo>
                <a:lnTo>
                  <a:pt x="3737118" y="2247900"/>
                </a:lnTo>
                <a:lnTo>
                  <a:pt x="3753620" y="2235200"/>
                </a:lnTo>
                <a:lnTo>
                  <a:pt x="3765881" y="2235200"/>
                </a:lnTo>
                <a:lnTo>
                  <a:pt x="3723590" y="2209800"/>
                </a:lnTo>
                <a:lnTo>
                  <a:pt x="3704206" y="2197100"/>
                </a:lnTo>
                <a:lnTo>
                  <a:pt x="3687891" y="2184400"/>
                </a:lnTo>
                <a:lnTo>
                  <a:pt x="3668079" y="2171700"/>
                </a:lnTo>
                <a:lnTo>
                  <a:pt x="3654529" y="2171700"/>
                </a:lnTo>
                <a:lnTo>
                  <a:pt x="3643773" y="2159000"/>
                </a:lnTo>
                <a:lnTo>
                  <a:pt x="3632341" y="2159000"/>
                </a:lnTo>
                <a:lnTo>
                  <a:pt x="3615439" y="2146300"/>
                </a:lnTo>
                <a:lnTo>
                  <a:pt x="3593420" y="2146300"/>
                </a:lnTo>
                <a:lnTo>
                  <a:pt x="3570771" y="2133600"/>
                </a:lnTo>
                <a:lnTo>
                  <a:pt x="3551975" y="2120900"/>
                </a:lnTo>
                <a:lnTo>
                  <a:pt x="3535796" y="2108200"/>
                </a:lnTo>
                <a:lnTo>
                  <a:pt x="3514399" y="2095500"/>
                </a:lnTo>
                <a:lnTo>
                  <a:pt x="3492436" y="2082800"/>
                </a:lnTo>
                <a:lnTo>
                  <a:pt x="3474556" y="2070100"/>
                </a:lnTo>
                <a:lnTo>
                  <a:pt x="3459480" y="2057400"/>
                </a:lnTo>
                <a:lnTo>
                  <a:pt x="3439269" y="2044700"/>
                </a:lnTo>
                <a:lnTo>
                  <a:pt x="3417278" y="2032000"/>
                </a:lnTo>
                <a:lnTo>
                  <a:pt x="3376294" y="2006600"/>
                </a:lnTo>
                <a:lnTo>
                  <a:pt x="3330708" y="1981200"/>
                </a:lnTo>
                <a:lnTo>
                  <a:pt x="3311094" y="1968500"/>
                </a:lnTo>
                <a:lnTo>
                  <a:pt x="3272218" y="1943100"/>
                </a:lnTo>
                <a:lnTo>
                  <a:pt x="3253125" y="1930400"/>
                </a:lnTo>
                <a:lnTo>
                  <a:pt x="3153188" y="1930400"/>
                </a:lnTo>
                <a:lnTo>
                  <a:pt x="3169961" y="1917700"/>
                </a:lnTo>
                <a:lnTo>
                  <a:pt x="3176306" y="1892300"/>
                </a:lnTo>
                <a:lnTo>
                  <a:pt x="3165552" y="1879600"/>
                </a:lnTo>
                <a:lnTo>
                  <a:pt x="3152094" y="1866900"/>
                </a:lnTo>
                <a:lnTo>
                  <a:pt x="3138530" y="1866900"/>
                </a:lnTo>
                <a:lnTo>
                  <a:pt x="3124990" y="1854200"/>
                </a:lnTo>
                <a:lnTo>
                  <a:pt x="3111603" y="1841500"/>
                </a:lnTo>
                <a:lnTo>
                  <a:pt x="3099461" y="1841500"/>
                </a:lnTo>
                <a:lnTo>
                  <a:pt x="3086952" y="1828800"/>
                </a:lnTo>
                <a:lnTo>
                  <a:pt x="3073377" y="1816100"/>
                </a:lnTo>
                <a:lnTo>
                  <a:pt x="3058034" y="1816100"/>
                </a:lnTo>
                <a:lnTo>
                  <a:pt x="3044045" y="1803400"/>
                </a:lnTo>
                <a:lnTo>
                  <a:pt x="3032596" y="1803400"/>
                </a:lnTo>
                <a:lnTo>
                  <a:pt x="3020433" y="1790700"/>
                </a:lnTo>
                <a:lnTo>
                  <a:pt x="3004301" y="1778000"/>
                </a:lnTo>
                <a:lnTo>
                  <a:pt x="2992292" y="1765300"/>
                </a:lnTo>
                <a:lnTo>
                  <a:pt x="2978513" y="1765300"/>
                </a:lnTo>
                <a:lnTo>
                  <a:pt x="2960734" y="1752600"/>
                </a:lnTo>
                <a:lnTo>
                  <a:pt x="2936724" y="1739900"/>
                </a:lnTo>
                <a:lnTo>
                  <a:pt x="2916801" y="1727200"/>
                </a:lnTo>
                <a:lnTo>
                  <a:pt x="2899548" y="1714500"/>
                </a:lnTo>
                <a:lnTo>
                  <a:pt x="2870906" y="1714500"/>
                </a:lnTo>
                <a:lnTo>
                  <a:pt x="2854876" y="1701800"/>
                </a:lnTo>
                <a:lnTo>
                  <a:pt x="2831430" y="1689100"/>
                </a:lnTo>
                <a:lnTo>
                  <a:pt x="2802269" y="1676400"/>
                </a:lnTo>
                <a:lnTo>
                  <a:pt x="2781859" y="1663700"/>
                </a:lnTo>
                <a:lnTo>
                  <a:pt x="2768254" y="1651000"/>
                </a:lnTo>
                <a:lnTo>
                  <a:pt x="2757279" y="1638300"/>
                </a:lnTo>
                <a:lnTo>
                  <a:pt x="2744763" y="1625600"/>
                </a:lnTo>
                <a:lnTo>
                  <a:pt x="2726055" y="1612900"/>
                </a:lnTo>
                <a:lnTo>
                  <a:pt x="2703177" y="1600200"/>
                </a:lnTo>
                <a:lnTo>
                  <a:pt x="2681595" y="1600200"/>
                </a:lnTo>
                <a:lnTo>
                  <a:pt x="2666773" y="1587500"/>
                </a:lnTo>
                <a:lnTo>
                  <a:pt x="2651328" y="1574800"/>
                </a:lnTo>
                <a:lnTo>
                  <a:pt x="2555840" y="1574800"/>
                </a:lnTo>
                <a:lnTo>
                  <a:pt x="2571747" y="1562100"/>
                </a:lnTo>
                <a:lnTo>
                  <a:pt x="2576302" y="1536700"/>
                </a:lnTo>
                <a:lnTo>
                  <a:pt x="2570629" y="1524000"/>
                </a:lnTo>
                <a:close/>
              </a:path>
              <a:path w="3900804" h="2362200">
                <a:moveTo>
                  <a:pt x="3151278" y="1879600"/>
                </a:moveTo>
                <a:lnTo>
                  <a:pt x="3063051" y="1879600"/>
                </a:lnTo>
                <a:lnTo>
                  <a:pt x="3075516" y="1892300"/>
                </a:lnTo>
                <a:lnTo>
                  <a:pt x="3088146" y="1892300"/>
                </a:lnTo>
                <a:lnTo>
                  <a:pt x="3099995" y="1905000"/>
                </a:lnTo>
                <a:lnTo>
                  <a:pt x="3110679" y="1905000"/>
                </a:lnTo>
                <a:lnTo>
                  <a:pt x="3121225" y="1917700"/>
                </a:lnTo>
                <a:lnTo>
                  <a:pt x="3132659" y="1930400"/>
                </a:lnTo>
                <a:lnTo>
                  <a:pt x="3139162" y="1930400"/>
                </a:lnTo>
                <a:lnTo>
                  <a:pt x="3130034" y="1917700"/>
                </a:lnTo>
                <a:lnTo>
                  <a:pt x="3136108" y="1892300"/>
                </a:lnTo>
                <a:lnTo>
                  <a:pt x="3151278" y="1879600"/>
                </a:lnTo>
                <a:close/>
              </a:path>
              <a:path w="3900804" h="2362200">
                <a:moveTo>
                  <a:pt x="3169439" y="1879600"/>
                </a:moveTo>
                <a:lnTo>
                  <a:pt x="3165552" y="1879600"/>
                </a:lnTo>
                <a:lnTo>
                  <a:pt x="3176306" y="1892300"/>
                </a:lnTo>
                <a:lnTo>
                  <a:pt x="3169961" y="1917700"/>
                </a:lnTo>
                <a:lnTo>
                  <a:pt x="3153188" y="1930400"/>
                </a:lnTo>
                <a:lnTo>
                  <a:pt x="3253125" y="1930400"/>
                </a:lnTo>
                <a:lnTo>
                  <a:pt x="3235237" y="1917700"/>
                </a:lnTo>
                <a:lnTo>
                  <a:pt x="3218759" y="1905000"/>
                </a:lnTo>
                <a:lnTo>
                  <a:pt x="3202729" y="1892300"/>
                </a:lnTo>
                <a:lnTo>
                  <a:pt x="3186503" y="1892300"/>
                </a:lnTo>
                <a:lnTo>
                  <a:pt x="3169439" y="1879600"/>
                </a:lnTo>
                <a:close/>
              </a:path>
              <a:path w="3900804" h="2362200">
                <a:moveTo>
                  <a:pt x="1964628" y="1155700"/>
                </a:moveTo>
                <a:lnTo>
                  <a:pt x="1950353" y="1155700"/>
                </a:lnTo>
                <a:lnTo>
                  <a:pt x="1935184" y="1181100"/>
                </a:lnTo>
                <a:lnTo>
                  <a:pt x="1929114" y="1193800"/>
                </a:lnTo>
                <a:lnTo>
                  <a:pt x="1938250" y="1219200"/>
                </a:lnTo>
                <a:lnTo>
                  <a:pt x="1954945" y="1219200"/>
                </a:lnTo>
                <a:lnTo>
                  <a:pt x="1968514" y="1231900"/>
                </a:lnTo>
                <a:lnTo>
                  <a:pt x="1980244" y="1231900"/>
                </a:lnTo>
                <a:lnTo>
                  <a:pt x="1991425" y="1244600"/>
                </a:lnTo>
                <a:lnTo>
                  <a:pt x="2006588" y="1257300"/>
                </a:lnTo>
                <a:lnTo>
                  <a:pt x="2026682" y="1270000"/>
                </a:lnTo>
                <a:lnTo>
                  <a:pt x="2047759" y="1270000"/>
                </a:lnTo>
                <a:lnTo>
                  <a:pt x="2065872" y="1282700"/>
                </a:lnTo>
                <a:lnTo>
                  <a:pt x="2093901" y="1308100"/>
                </a:lnTo>
                <a:lnTo>
                  <a:pt x="2109299" y="1308100"/>
                </a:lnTo>
                <a:lnTo>
                  <a:pt x="2128597" y="1320800"/>
                </a:lnTo>
                <a:lnTo>
                  <a:pt x="2146834" y="1333500"/>
                </a:lnTo>
                <a:lnTo>
                  <a:pt x="2166637" y="1346200"/>
                </a:lnTo>
                <a:lnTo>
                  <a:pt x="2188569" y="1358900"/>
                </a:lnTo>
                <a:lnTo>
                  <a:pt x="2241592" y="1384300"/>
                </a:lnTo>
                <a:lnTo>
                  <a:pt x="2271172" y="1409700"/>
                </a:lnTo>
                <a:lnTo>
                  <a:pt x="2297112" y="1422400"/>
                </a:lnTo>
                <a:lnTo>
                  <a:pt x="2314589" y="1435100"/>
                </a:lnTo>
                <a:lnTo>
                  <a:pt x="2335707" y="1447800"/>
                </a:lnTo>
                <a:lnTo>
                  <a:pt x="2368427" y="1473200"/>
                </a:lnTo>
                <a:lnTo>
                  <a:pt x="2401714" y="1485900"/>
                </a:lnTo>
                <a:lnTo>
                  <a:pt x="2424533" y="1498600"/>
                </a:lnTo>
                <a:lnTo>
                  <a:pt x="2444634" y="1511300"/>
                </a:lnTo>
                <a:lnTo>
                  <a:pt x="2473422" y="1536700"/>
                </a:lnTo>
                <a:lnTo>
                  <a:pt x="2504914" y="1549400"/>
                </a:lnTo>
                <a:lnTo>
                  <a:pt x="2533131" y="1574800"/>
                </a:lnTo>
                <a:lnTo>
                  <a:pt x="2538693" y="1574800"/>
                </a:lnTo>
                <a:lnTo>
                  <a:pt x="2527034" y="1549400"/>
                </a:lnTo>
                <a:lnTo>
                  <a:pt x="2532894" y="1536700"/>
                </a:lnTo>
                <a:lnTo>
                  <a:pt x="2550382" y="1524000"/>
                </a:lnTo>
                <a:lnTo>
                  <a:pt x="2570629" y="1524000"/>
                </a:lnTo>
                <a:lnTo>
                  <a:pt x="2564957" y="1511300"/>
                </a:lnTo>
                <a:lnTo>
                  <a:pt x="2543700" y="1498600"/>
                </a:lnTo>
                <a:lnTo>
                  <a:pt x="2522671" y="1498600"/>
                </a:lnTo>
                <a:lnTo>
                  <a:pt x="2503287" y="1485900"/>
                </a:lnTo>
                <a:lnTo>
                  <a:pt x="2486966" y="1473200"/>
                </a:lnTo>
                <a:lnTo>
                  <a:pt x="2467155" y="1460500"/>
                </a:lnTo>
                <a:lnTo>
                  <a:pt x="2453605" y="1447800"/>
                </a:lnTo>
                <a:lnTo>
                  <a:pt x="2442848" y="1447800"/>
                </a:lnTo>
                <a:lnTo>
                  <a:pt x="2431416" y="1435100"/>
                </a:lnTo>
                <a:lnTo>
                  <a:pt x="2414520" y="1435100"/>
                </a:lnTo>
                <a:lnTo>
                  <a:pt x="2392502" y="1422400"/>
                </a:lnTo>
                <a:lnTo>
                  <a:pt x="2369853" y="1409700"/>
                </a:lnTo>
                <a:lnTo>
                  <a:pt x="2351063" y="1397000"/>
                </a:lnTo>
                <a:lnTo>
                  <a:pt x="2334878" y="1384300"/>
                </a:lnTo>
                <a:lnTo>
                  <a:pt x="2313481" y="1371600"/>
                </a:lnTo>
                <a:lnTo>
                  <a:pt x="2291517" y="1358900"/>
                </a:lnTo>
                <a:lnTo>
                  <a:pt x="2273631" y="1346200"/>
                </a:lnTo>
                <a:lnTo>
                  <a:pt x="2258555" y="1346200"/>
                </a:lnTo>
                <a:lnTo>
                  <a:pt x="2238345" y="1333500"/>
                </a:lnTo>
                <a:lnTo>
                  <a:pt x="2216353" y="1308100"/>
                </a:lnTo>
                <a:lnTo>
                  <a:pt x="2175371" y="1282700"/>
                </a:lnTo>
                <a:lnTo>
                  <a:pt x="2129789" y="1257300"/>
                </a:lnTo>
                <a:lnTo>
                  <a:pt x="2110170" y="1244600"/>
                </a:lnTo>
                <a:lnTo>
                  <a:pt x="2090863" y="1244600"/>
                </a:lnTo>
                <a:lnTo>
                  <a:pt x="2071298" y="1231900"/>
                </a:lnTo>
                <a:lnTo>
                  <a:pt x="2052205" y="1219200"/>
                </a:lnTo>
                <a:lnTo>
                  <a:pt x="2034313" y="1206500"/>
                </a:lnTo>
                <a:lnTo>
                  <a:pt x="1952264" y="1206500"/>
                </a:lnTo>
                <a:lnTo>
                  <a:pt x="1969036" y="1193800"/>
                </a:lnTo>
                <a:lnTo>
                  <a:pt x="1975381" y="1181100"/>
                </a:lnTo>
                <a:lnTo>
                  <a:pt x="1964628" y="1155700"/>
                </a:lnTo>
                <a:close/>
              </a:path>
              <a:path w="3900804" h="2362200">
                <a:moveTo>
                  <a:pt x="2573605" y="1524000"/>
                </a:moveTo>
                <a:lnTo>
                  <a:pt x="2570629" y="1524000"/>
                </a:lnTo>
                <a:lnTo>
                  <a:pt x="2576302" y="1536700"/>
                </a:lnTo>
                <a:lnTo>
                  <a:pt x="2571747" y="1562100"/>
                </a:lnTo>
                <a:lnTo>
                  <a:pt x="2555840" y="1574800"/>
                </a:lnTo>
                <a:lnTo>
                  <a:pt x="2651328" y="1574800"/>
                </a:lnTo>
                <a:lnTo>
                  <a:pt x="2627442" y="1562100"/>
                </a:lnTo>
                <a:lnTo>
                  <a:pt x="2599930" y="1536700"/>
                </a:lnTo>
                <a:lnTo>
                  <a:pt x="2573605" y="1524000"/>
                </a:lnTo>
                <a:close/>
              </a:path>
              <a:path w="3900804" h="2362200">
                <a:moveTo>
                  <a:pt x="1950353" y="1155700"/>
                </a:moveTo>
                <a:lnTo>
                  <a:pt x="1849424" y="1155700"/>
                </a:lnTo>
                <a:lnTo>
                  <a:pt x="1862132" y="1168400"/>
                </a:lnTo>
                <a:lnTo>
                  <a:pt x="1874594" y="1168400"/>
                </a:lnTo>
                <a:lnTo>
                  <a:pt x="1887221" y="1181100"/>
                </a:lnTo>
                <a:lnTo>
                  <a:pt x="1899070" y="1181100"/>
                </a:lnTo>
                <a:lnTo>
                  <a:pt x="1909754" y="1193800"/>
                </a:lnTo>
                <a:lnTo>
                  <a:pt x="1920300" y="1206500"/>
                </a:lnTo>
                <a:lnTo>
                  <a:pt x="1933682" y="1206500"/>
                </a:lnTo>
                <a:lnTo>
                  <a:pt x="1929114" y="1193800"/>
                </a:lnTo>
                <a:lnTo>
                  <a:pt x="1935184" y="1181100"/>
                </a:lnTo>
                <a:lnTo>
                  <a:pt x="1950353" y="1155700"/>
                </a:lnTo>
                <a:close/>
              </a:path>
              <a:path w="3900804" h="2362200">
                <a:moveTo>
                  <a:pt x="1968514" y="1155700"/>
                </a:moveTo>
                <a:lnTo>
                  <a:pt x="1964628" y="1155700"/>
                </a:lnTo>
                <a:lnTo>
                  <a:pt x="1975381" y="1181100"/>
                </a:lnTo>
                <a:lnTo>
                  <a:pt x="1969036" y="1193800"/>
                </a:lnTo>
                <a:lnTo>
                  <a:pt x="1952264" y="1206500"/>
                </a:lnTo>
                <a:lnTo>
                  <a:pt x="2034313" y="1206500"/>
                </a:lnTo>
                <a:lnTo>
                  <a:pt x="2017842" y="1193800"/>
                </a:lnTo>
                <a:lnTo>
                  <a:pt x="1985585" y="1168400"/>
                </a:lnTo>
                <a:lnTo>
                  <a:pt x="1968514" y="1155700"/>
                </a:lnTo>
                <a:close/>
              </a:path>
              <a:path w="3900804" h="2362200">
                <a:moveTo>
                  <a:pt x="1364032" y="800100"/>
                </a:moveTo>
                <a:lnTo>
                  <a:pt x="1349468" y="800100"/>
                </a:lnTo>
                <a:lnTo>
                  <a:pt x="1331977" y="812800"/>
                </a:lnTo>
                <a:lnTo>
                  <a:pt x="1326116" y="838200"/>
                </a:lnTo>
                <a:lnTo>
                  <a:pt x="1337781" y="850900"/>
                </a:lnTo>
                <a:lnTo>
                  <a:pt x="1362135" y="876300"/>
                </a:lnTo>
                <a:lnTo>
                  <a:pt x="1393575" y="889000"/>
                </a:lnTo>
                <a:lnTo>
                  <a:pt x="1425964" y="901700"/>
                </a:lnTo>
                <a:lnTo>
                  <a:pt x="1453161" y="914400"/>
                </a:lnTo>
                <a:lnTo>
                  <a:pt x="1469790" y="927100"/>
                </a:lnTo>
                <a:lnTo>
                  <a:pt x="1491373" y="939800"/>
                </a:lnTo>
                <a:lnTo>
                  <a:pt x="1514002" y="952500"/>
                </a:lnTo>
                <a:lnTo>
                  <a:pt x="1533768" y="965200"/>
                </a:lnTo>
                <a:lnTo>
                  <a:pt x="1577036" y="990600"/>
                </a:lnTo>
                <a:lnTo>
                  <a:pt x="1605711" y="1003300"/>
                </a:lnTo>
                <a:lnTo>
                  <a:pt x="1627060" y="1028700"/>
                </a:lnTo>
                <a:lnTo>
                  <a:pt x="1648347" y="1041400"/>
                </a:lnTo>
                <a:lnTo>
                  <a:pt x="1674413" y="1054100"/>
                </a:lnTo>
                <a:lnTo>
                  <a:pt x="1703341" y="1079500"/>
                </a:lnTo>
                <a:lnTo>
                  <a:pt x="1756259" y="1104900"/>
                </a:lnTo>
                <a:lnTo>
                  <a:pt x="1799866" y="1130300"/>
                </a:lnTo>
                <a:lnTo>
                  <a:pt x="1836053" y="1155700"/>
                </a:lnTo>
                <a:lnTo>
                  <a:pt x="1951169" y="1155700"/>
                </a:lnTo>
                <a:lnTo>
                  <a:pt x="1937607" y="1143000"/>
                </a:lnTo>
                <a:lnTo>
                  <a:pt x="1924071" y="1143000"/>
                </a:lnTo>
                <a:lnTo>
                  <a:pt x="1910691" y="1130300"/>
                </a:lnTo>
                <a:lnTo>
                  <a:pt x="1898542" y="1117600"/>
                </a:lnTo>
                <a:lnTo>
                  <a:pt x="1886029" y="1117600"/>
                </a:lnTo>
                <a:lnTo>
                  <a:pt x="1872452" y="1104900"/>
                </a:lnTo>
                <a:lnTo>
                  <a:pt x="1857110" y="1092200"/>
                </a:lnTo>
                <a:lnTo>
                  <a:pt x="1843122" y="1092200"/>
                </a:lnTo>
                <a:lnTo>
                  <a:pt x="1831676" y="1079500"/>
                </a:lnTo>
                <a:lnTo>
                  <a:pt x="1819514" y="1079500"/>
                </a:lnTo>
                <a:lnTo>
                  <a:pt x="1803376" y="1066800"/>
                </a:lnTo>
                <a:lnTo>
                  <a:pt x="1791367" y="1054100"/>
                </a:lnTo>
                <a:lnTo>
                  <a:pt x="1777590" y="1041400"/>
                </a:lnTo>
                <a:lnTo>
                  <a:pt x="1759815" y="1041400"/>
                </a:lnTo>
                <a:lnTo>
                  <a:pt x="1735812" y="1028700"/>
                </a:lnTo>
                <a:lnTo>
                  <a:pt x="1715884" y="1016000"/>
                </a:lnTo>
                <a:lnTo>
                  <a:pt x="1698629" y="1003300"/>
                </a:lnTo>
                <a:lnTo>
                  <a:pt x="1685238" y="1003300"/>
                </a:lnTo>
                <a:lnTo>
                  <a:pt x="1676897" y="990600"/>
                </a:lnTo>
                <a:lnTo>
                  <a:pt x="1653952" y="990600"/>
                </a:lnTo>
                <a:lnTo>
                  <a:pt x="1630510" y="977900"/>
                </a:lnTo>
                <a:lnTo>
                  <a:pt x="1601357" y="952500"/>
                </a:lnTo>
                <a:lnTo>
                  <a:pt x="1580940" y="939800"/>
                </a:lnTo>
                <a:lnTo>
                  <a:pt x="1567332" y="927100"/>
                </a:lnTo>
                <a:lnTo>
                  <a:pt x="1556360" y="927100"/>
                </a:lnTo>
                <a:lnTo>
                  <a:pt x="1543851" y="914400"/>
                </a:lnTo>
                <a:lnTo>
                  <a:pt x="1525141" y="901700"/>
                </a:lnTo>
                <a:lnTo>
                  <a:pt x="1502260" y="889000"/>
                </a:lnTo>
                <a:lnTo>
                  <a:pt x="1480677" y="876300"/>
                </a:lnTo>
                <a:lnTo>
                  <a:pt x="1465861" y="876300"/>
                </a:lnTo>
                <a:lnTo>
                  <a:pt x="1450414" y="863600"/>
                </a:lnTo>
                <a:lnTo>
                  <a:pt x="1438470" y="850900"/>
                </a:lnTo>
                <a:lnTo>
                  <a:pt x="1354922" y="850900"/>
                </a:lnTo>
                <a:lnTo>
                  <a:pt x="1370828" y="838200"/>
                </a:lnTo>
                <a:lnTo>
                  <a:pt x="1375383" y="812800"/>
                </a:lnTo>
                <a:lnTo>
                  <a:pt x="1364032" y="800100"/>
                </a:lnTo>
                <a:close/>
              </a:path>
              <a:path w="3900804" h="2362200">
                <a:moveTo>
                  <a:pt x="764783" y="444500"/>
                </a:moveTo>
                <a:lnTo>
                  <a:pt x="749441" y="444500"/>
                </a:lnTo>
                <a:lnTo>
                  <a:pt x="734271" y="457200"/>
                </a:lnTo>
                <a:lnTo>
                  <a:pt x="728197" y="482600"/>
                </a:lnTo>
                <a:lnTo>
                  <a:pt x="737325" y="495300"/>
                </a:lnTo>
                <a:lnTo>
                  <a:pt x="754021" y="508000"/>
                </a:lnTo>
                <a:lnTo>
                  <a:pt x="767589" y="508000"/>
                </a:lnTo>
                <a:lnTo>
                  <a:pt x="779320" y="520700"/>
                </a:lnTo>
                <a:lnTo>
                  <a:pt x="790500" y="533400"/>
                </a:lnTo>
                <a:lnTo>
                  <a:pt x="805663" y="533400"/>
                </a:lnTo>
                <a:lnTo>
                  <a:pt x="825757" y="546100"/>
                </a:lnTo>
                <a:lnTo>
                  <a:pt x="846834" y="558800"/>
                </a:lnTo>
                <a:lnTo>
                  <a:pt x="864947" y="571500"/>
                </a:lnTo>
                <a:lnTo>
                  <a:pt x="892981" y="584200"/>
                </a:lnTo>
                <a:lnTo>
                  <a:pt x="908380" y="596900"/>
                </a:lnTo>
                <a:lnTo>
                  <a:pt x="927673" y="609600"/>
                </a:lnTo>
                <a:lnTo>
                  <a:pt x="945909" y="622300"/>
                </a:lnTo>
                <a:lnTo>
                  <a:pt x="965712" y="635000"/>
                </a:lnTo>
                <a:lnTo>
                  <a:pt x="987645" y="647700"/>
                </a:lnTo>
                <a:lnTo>
                  <a:pt x="1040668" y="673100"/>
                </a:lnTo>
                <a:lnTo>
                  <a:pt x="1070248" y="698500"/>
                </a:lnTo>
                <a:lnTo>
                  <a:pt x="1096187" y="711200"/>
                </a:lnTo>
                <a:lnTo>
                  <a:pt x="1113664" y="723900"/>
                </a:lnTo>
                <a:lnTo>
                  <a:pt x="1134783" y="736600"/>
                </a:lnTo>
                <a:lnTo>
                  <a:pt x="1167503" y="749300"/>
                </a:lnTo>
                <a:lnTo>
                  <a:pt x="1200789" y="774700"/>
                </a:lnTo>
                <a:lnTo>
                  <a:pt x="1223608" y="787400"/>
                </a:lnTo>
                <a:lnTo>
                  <a:pt x="1243715" y="800100"/>
                </a:lnTo>
                <a:lnTo>
                  <a:pt x="1272503" y="812800"/>
                </a:lnTo>
                <a:lnTo>
                  <a:pt x="1303997" y="838200"/>
                </a:lnTo>
                <a:lnTo>
                  <a:pt x="1332219" y="850900"/>
                </a:lnTo>
                <a:lnTo>
                  <a:pt x="1337781" y="850900"/>
                </a:lnTo>
                <a:lnTo>
                  <a:pt x="1326116" y="838200"/>
                </a:lnTo>
                <a:lnTo>
                  <a:pt x="1331977" y="812800"/>
                </a:lnTo>
                <a:lnTo>
                  <a:pt x="1349468" y="800100"/>
                </a:lnTo>
                <a:lnTo>
                  <a:pt x="1364032" y="800100"/>
                </a:lnTo>
                <a:lnTo>
                  <a:pt x="1321747" y="774700"/>
                </a:lnTo>
                <a:lnTo>
                  <a:pt x="1302367" y="762000"/>
                </a:lnTo>
                <a:lnTo>
                  <a:pt x="1286054" y="762000"/>
                </a:lnTo>
                <a:lnTo>
                  <a:pt x="1266241" y="749300"/>
                </a:lnTo>
                <a:lnTo>
                  <a:pt x="1252686" y="736600"/>
                </a:lnTo>
                <a:lnTo>
                  <a:pt x="1241925" y="723900"/>
                </a:lnTo>
                <a:lnTo>
                  <a:pt x="1213595" y="723900"/>
                </a:lnTo>
                <a:lnTo>
                  <a:pt x="1191577" y="711200"/>
                </a:lnTo>
                <a:lnTo>
                  <a:pt x="1168929" y="698500"/>
                </a:lnTo>
                <a:lnTo>
                  <a:pt x="1150139" y="685800"/>
                </a:lnTo>
                <a:lnTo>
                  <a:pt x="1133959" y="673100"/>
                </a:lnTo>
                <a:lnTo>
                  <a:pt x="1112563" y="660400"/>
                </a:lnTo>
                <a:lnTo>
                  <a:pt x="1090599" y="647700"/>
                </a:lnTo>
                <a:lnTo>
                  <a:pt x="1072719" y="635000"/>
                </a:lnTo>
                <a:lnTo>
                  <a:pt x="1057641" y="622300"/>
                </a:lnTo>
                <a:lnTo>
                  <a:pt x="1037426" y="609600"/>
                </a:lnTo>
                <a:lnTo>
                  <a:pt x="1015430" y="596900"/>
                </a:lnTo>
                <a:lnTo>
                  <a:pt x="974451" y="571500"/>
                </a:lnTo>
                <a:lnTo>
                  <a:pt x="928866" y="546100"/>
                </a:lnTo>
                <a:lnTo>
                  <a:pt x="909245" y="533400"/>
                </a:lnTo>
                <a:lnTo>
                  <a:pt x="870380" y="508000"/>
                </a:lnTo>
                <a:lnTo>
                  <a:pt x="851288" y="495300"/>
                </a:lnTo>
                <a:lnTo>
                  <a:pt x="754597" y="495300"/>
                </a:lnTo>
                <a:lnTo>
                  <a:pt x="771236" y="482600"/>
                </a:lnTo>
                <a:lnTo>
                  <a:pt x="776789" y="457200"/>
                </a:lnTo>
                <a:lnTo>
                  <a:pt x="764783" y="444500"/>
                </a:lnTo>
                <a:close/>
              </a:path>
              <a:path w="3900804" h="2362200">
                <a:moveTo>
                  <a:pt x="1372693" y="800100"/>
                </a:moveTo>
                <a:lnTo>
                  <a:pt x="1364032" y="800100"/>
                </a:lnTo>
                <a:lnTo>
                  <a:pt x="1375383" y="812800"/>
                </a:lnTo>
                <a:lnTo>
                  <a:pt x="1370828" y="838200"/>
                </a:lnTo>
                <a:lnTo>
                  <a:pt x="1354922" y="850900"/>
                </a:lnTo>
                <a:lnTo>
                  <a:pt x="1438470" y="850900"/>
                </a:lnTo>
                <a:lnTo>
                  <a:pt x="1426526" y="838200"/>
                </a:lnTo>
                <a:lnTo>
                  <a:pt x="1399013" y="825500"/>
                </a:lnTo>
                <a:lnTo>
                  <a:pt x="1372693" y="800100"/>
                </a:lnTo>
                <a:close/>
              </a:path>
              <a:path w="3900804" h="2362200">
                <a:moveTo>
                  <a:pt x="164047" y="88900"/>
                </a:moveTo>
                <a:lnTo>
                  <a:pt x="149244" y="88900"/>
                </a:lnTo>
                <a:lnTo>
                  <a:pt x="132446" y="101600"/>
                </a:lnTo>
                <a:lnTo>
                  <a:pt x="125874" y="127000"/>
                </a:lnTo>
                <a:lnTo>
                  <a:pt x="135028" y="139700"/>
                </a:lnTo>
                <a:lnTo>
                  <a:pt x="156576" y="152400"/>
                </a:lnTo>
                <a:lnTo>
                  <a:pt x="172180" y="165100"/>
                </a:lnTo>
                <a:lnTo>
                  <a:pt x="196140" y="165100"/>
                </a:lnTo>
                <a:lnTo>
                  <a:pt x="212756" y="177800"/>
                </a:lnTo>
                <a:lnTo>
                  <a:pt x="234500" y="190500"/>
                </a:lnTo>
                <a:lnTo>
                  <a:pt x="256369" y="215900"/>
                </a:lnTo>
                <a:lnTo>
                  <a:pt x="273356" y="215900"/>
                </a:lnTo>
                <a:lnTo>
                  <a:pt x="298827" y="228600"/>
                </a:lnTo>
                <a:lnTo>
                  <a:pt x="341514" y="254000"/>
                </a:lnTo>
                <a:lnTo>
                  <a:pt x="389378" y="292100"/>
                </a:lnTo>
                <a:lnTo>
                  <a:pt x="430379" y="317500"/>
                </a:lnTo>
                <a:lnTo>
                  <a:pt x="448448" y="317500"/>
                </a:lnTo>
                <a:lnTo>
                  <a:pt x="468241" y="330200"/>
                </a:lnTo>
                <a:lnTo>
                  <a:pt x="488458" y="342900"/>
                </a:lnTo>
                <a:lnTo>
                  <a:pt x="507798" y="355600"/>
                </a:lnTo>
                <a:lnTo>
                  <a:pt x="528581" y="368300"/>
                </a:lnTo>
                <a:lnTo>
                  <a:pt x="552216" y="393700"/>
                </a:lnTo>
                <a:lnTo>
                  <a:pt x="576014" y="406400"/>
                </a:lnTo>
                <a:lnTo>
                  <a:pt x="597282" y="419100"/>
                </a:lnTo>
                <a:lnTo>
                  <a:pt x="615016" y="419100"/>
                </a:lnTo>
                <a:lnTo>
                  <a:pt x="630826" y="431800"/>
                </a:lnTo>
                <a:lnTo>
                  <a:pt x="646088" y="444500"/>
                </a:lnTo>
                <a:lnTo>
                  <a:pt x="662179" y="457200"/>
                </a:lnTo>
                <a:lnTo>
                  <a:pt x="679018" y="469900"/>
                </a:lnTo>
                <a:lnTo>
                  <a:pt x="695964" y="469900"/>
                </a:lnTo>
                <a:lnTo>
                  <a:pt x="713811" y="482600"/>
                </a:lnTo>
                <a:lnTo>
                  <a:pt x="733350" y="495300"/>
                </a:lnTo>
                <a:lnTo>
                  <a:pt x="737325" y="495300"/>
                </a:lnTo>
                <a:lnTo>
                  <a:pt x="728197" y="482600"/>
                </a:lnTo>
                <a:lnTo>
                  <a:pt x="734271" y="457200"/>
                </a:lnTo>
                <a:lnTo>
                  <a:pt x="749441" y="444500"/>
                </a:lnTo>
                <a:lnTo>
                  <a:pt x="764783" y="444500"/>
                </a:lnTo>
                <a:lnTo>
                  <a:pt x="750544" y="431800"/>
                </a:lnTo>
                <a:lnTo>
                  <a:pt x="735869" y="431800"/>
                </a:lnTo>
                <a:lnTo>
                  <a:pt x="720011" y="419100"/>
                </a:lnTo>
                <a:lnTo>
                  <a:pt x="702222" y="406400"/>
                </a:lnTo>
                <a:lnTo>
                  <a:pt x="682945" y="393700"/>
                </a:lnTo>
                <a:lnTo>
                  <a:pt x="663759" y="393700"/>
                </a:lnTo>
                <a:lnTo>
                  <a:pt x="645485" y="381000"/>
                </a:lnTo>
                <a:lnTo>
                  <a:pt x="628943" y="381000"/>
                </a:lnTo>
                <a:lnTo>
                  <a:pt x="611603" y="368300"/>
                </a:lnTo>
                <a:lnTo>
                  <a:pt x="591653" y="355600"/>
                </a:lnTo>
                <a:lnTo>
                  <a:pt x="571365" y="342900"/>
                </a:lnTo>
                <a:lnTo>
                  <a:pt x="553010" y="330200"/>
                </a:lnTo>
                <a:lnTo>
                  <a:pt x="538372" y="317500"/>
                </a:lnTo>
                <a:lnTo>
                  <a:pt x="525288" y="304800"/>
                </a:lnTo>
                <a:lnTo>
                  <a:pt x="509853" y="304800"/>
                </a:lnTo>
                <a:lnTo>
                  <a:pt x="488164" y="292100"/>
                </a:lnTo>
                <a:lnTo>
                  <a:pt x="457409" y="266700"/>
                </a:lnTo>
                <a:lnTo>
                  <a:pt x="422697" y="241300"/>
                </a:lnTo>
                <a:lnTo>
                  <a:pt x="391636" y="215900"/>
                </a:lnTo>
                <a:lnTo>
                  <a:pt x="371832" y="203200"/>
                </a:lnTo>
                <a:lnTo>
                  <a:pt x="353882" y="190500"/>
                </a:lnTo>
                <a:lnTo>
                  <a:pt x="328238" y="190500"/>
                </a:lnTo>
                <a:lnTo>
                  <a:pt x="302057" y="177800"/>
                </a:lnTo>
                <a:lnTo>
                  <a:pt x="282500" y="165100"/>
                </a:lnTo>
                <a:lnTo>
                  <a:pt x="261630" y="152400"/>
                </a:lnTo>
                <a:lnTo>
                  <a:pt x="246508" y="139700"/>
                </a:lnTo>
                <a:lnTo>
                  <a:pt x="152746" y="139700"/>
                </a:lnTo>
                <a:lnTo>
                  <a:pt x="168118" y="127000"/>
                </a:lnTo>
                <a:lnTo>
                  <a:pt x="173774" y="101600"/>
                </a:lnTo>
                <a:lnTo>
                  <a:pt x="164047" y="88900"/>
                </a:lnTo>
                <a:close/>
              </a:path>
              <a:path w="3900804" h="2362200">
                <a:moveTo>
                  <a:pt x="767602" y="444500"/>
                </a:moveTo>
                <a:lnTo>
                  <a:pt x="764783" y="444500"/>
                </a:lnTo>
                <a:lnTo>
                  <a:pt x="776789" y="457200"/>
                </a:lnTo>
                <a:lnTo>
                  <a:pt x="771236" y="482600"/>
                </a:lnTo>
                <a:lnTo>
                  <a:pt x="754597" y="495300"/>
                </a:lnTo>
                <a:lnTo>
                  <a:pt x="851288" y="495300"/>
                </a:lnTo>
                <a:lnTo>
                  <a:pt x="833401" y="482600"/>
                </a:lnTo>
                <a:lnTo>
                  <a:pt x="816922" y="469900"/>
                </a:lnTo>
                <a:lnTo>
                  <a:pt x="800892" y="469900"/>
                </a:lnTo>
                <a:lnTo>
                  <a:pt x="784666" y="457200"/>
                </a:lnTo>
                <a:lnTo>
                  <a:pt x="767602" y="444500"/>
                </a:lnTo>
                <a:close/>
              </a:path>
              <a:path w="3900804" h="2362200">
                <a:moveTo>
                  <a:pt x="59947" y="0"/>
                </a:moveTo>
                <a:lnTo>
                  <a:pt x="37546" y="12700"/>
                </a:lnTo>
                <a:lnTo>
                  <a:pt x="18063" y="12700"/>
                </a:lnTo>
                <a:lnTo>
                  <a:pt x="3951" y="38100"/>
                </a:lnTo>
                <a:lnTo>
                  <a:pt x="6410" y="76200"/>
                </a:lnTo>
                <a:lnTo>
                  <a:pt x="56425" y="114300"/>
                </a:lnTo>
                <a:lnTo>
                  <a:pt x="96854" y="114300"/>
                </a:lnTo>
                <a:lnTo>
                  <a:pt x="133326" y="139700"/>
                </a:lnTo>
                <a:lnTo>
                  <a:pt x="135028" y="139700"/>
                </a:lnTo>
                <a:lnTo>
                  <a:pt x="125874" y="127000"/>
                </a:lnTo>
                <a:lnTo>
                  <a:pt x="132446" y="101600"/>
                </a:lnTo>
                <a:lnTo>
                  <a:pt x="149244" y="88900"/>
                </a:lnTo>
                <a:lnTo>
                  <a:pt x="164047" y="88900"/>
                </a:lnTo>
                <a:lnTo>
                  <a:pt x="126193" y="63500"/>
                </a:lnTo>
                <a:lnTo>
                  <a:pt x="108521" y="38100"/>
                </a:lnTo>
                <a:lnTo>
                  <a:pt x="98305" y="25400"/>
                </a:lnTo>
                <a:lnTo>
                  <a:pt x="82818" y="12700"/>
                </a:lnTo>
                <a:lnTo>
                  <a:pt x="59947" y="0"/>
                </a:lnTo>
                <a:close/>
              </a:path>
              <a:path w="3900804" h="2362200">
                <a:moveTo>
                  <a:pt x="170765" y="88900"/>
                </a:moveTo>
                <a:lnTo>
                  <a:pt x="164047" y="88900"/>
                </a:lnTo>
                <a:lnTo>
                  <a:pt x="173774" y="101600"/>
                </a:lnTo>
                <a:lnTo>
                  <a:pt x="168118" y="127000"/>
                </a:lnTo>
                <a:lnTo>
                  <a:pt x="152746" y="139700"/>
                </a:lnTo>
                <a:lnTo>
                  <a:pt x="246508" y="139700"/>
                </a:lnTo>
                <a:lnTo>
                  <a:pt x="231386" y="127000"/>
                </a:lnTo>
                <a:lnTo>
                  <a:pt x="198765" y="101600"/>
                </a:lnTo>
                <a:lnTo>
                  <a:pt x="170765" y="88900"/>
                </a:lnTo>
                <a:close/>
              </a:path>
            </a:pathLst>
          </a:custGeom>
          <a:solidFill>
            <a:srgbClr val="000000">
              <a:alpha val="91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47237" y="4470831"/>
            <a:ext cx="289560" cy="293370"/>
          </a:xfrm>
          <a:custGeom>
            <a:avLst/>
            <a:gdLst/>
            <a:ahLst/>
            <a:cxnLst/>
            <a:rect l="l" t="t" r="r" b="b"/>
            <a:pathLst>
              <a:path w="289559" h="293370">
                <a:moveTo>
                  <a:pt x="171304" y="0"/>
                </a:moveTo>
                <a:lnTo>
                  <a:pt x="162312" y="942"/>
                </a:lnTo>
                <a:lnTo>
                  <a:pt x="154000" y="7210"/>
                </a:lnTo>
                <a:lnTo>
                  <a:pt x="147222" y="17445"/>
                </a:lnTo>
                <a:lnTo>
                  <a:pt x="142831" y="30289"/>
                </a:lnTo>
                <a:lnTo>
                  <a:pt x="138578" y="42445"/>
                </a:lnTo>
                <a:lnTo>
                  <a:pt x="132782" y="52112"/>
                </a:lnTo>
                <a:lnTo>
                  <a:pt x="126914" y="60548"/>
                </a:lnTo>
                <a:lnTo>
                  <a:pt x="122447" y="69011"/>
                </a:lnTo>
                <a:lnTo>
                  <a:pt x="118817" y="76054"/>
                </a:lnTo>
                <a:lnTo>
                  <a:pt x="114268" y="81297"/>
                </a:lnTo>
                <a:lnTo>
                  <a:pt x="107881" y="87776"/>
                </a:lnTo>
                <a:lnTo>
                  <a:pt x="98736" y="98526"/>
                </a:lnTo>
                <a:lnTo>
                  <a:pt x="86636" y="114120"/>
                </a:lnTo>
                <a:lnTo>
                  <a:pt x="81663" y="119416"/>
                </a:lnTo>
                <a:lnTo>
                  <a:pt x="71927" y="128676"/>
                </a:lnTo>
                <a:lnTo>
                  <a:pt x="62807" y="140368"/>
                </a:lnTo>
                <a:lnTo>
                  <a:pt x="59842" y="149987"/>
                </a:lnTo>
                <a:lnTo>
                  <a:pt x="59564" y="157519"/>
                </a:lnTo>
                <a:lnTo>
                  <a:pt x="58503" y="162953"/>
                </a:lnTo>
                <a:lnTo>
                  <a:pt x="55452" y="168971"/>
                </a:lnTo>
                <a:lnTo>
                  <a:pt x="51500" y="177717"/>
                </a:lnTo>
                <a:lnTo>
                  <a:pt x="46817" y="187978"/>
                </a:lnTo>
                <a:lnTo>
                  <a:pt x="41574" y="198539"/>
                </a:lnTo>
                <a:lnTo>
                  <a:pt x="36342" y="207187"/>
                </a:lnTo>
                <a:lnTo>
                  <a:pt x="31793" y="213739"/>
                </a:lnTo>
                <a:lnTo>
                  <a:pt x="28213" y="220022"/>
                </a:lnTo>
                <a:lnTo>
                  <a:pt x="25889" y="227863"/>
                </a:lnTo>
                <a:lnTo>
                  <a:pt x="23662" y="235734"/>
                </a:lnTo>
                <a:lnTo>
                  <a:pt x="20057" y="241512"/>
                </a:lnTo>
                <a:lnTo>
                  <a:pt x="14427" y="246847"/>
                </a:lnTo>
                <a:lnTo>
                  <a:pt x="6128" y="253390"/>
                </a:lnTo>
                <a:lnTo>
                  <a:pt x="0" y="263217"/>
                </a:lnTo>
                <a:lnTo>
                  <a:pt x="23184" y="292843"/>
                </a:lnTo>
                <a:lnTo>
                  <a:pt x="36270" y="290366"/>
                </a:lnTo>
                <a:lnTo>
                  <a:pt x="48963" y="286127"/>
                </a:lnTo>
                <a:lnTo>
                  <a:pt x="58376" y="281838"/>
                </a:lnTo>
                <a:lnTo>
                  <a:pt x="65795" y="279853"/>
                </a:lnTo>
                <a:lnTo>
                  <a:pt x="94287" y="279853"/>
                </a:lnTo>
                <a:lnTo>
                  <a:pt x="100477" y="278318"/>
                </a:lnTo>
                <a:lnTo>
                  <a:pt x="108568" y="276553"/>
                </a:lnTo>
                <a:lnTo>
                  <a:pt x="116651" y="276224"/>
                </a:lnTo>
                <a:lnTo>
                  <a:pt x="152379" y="276224"/>
                </a:lnTo>
                <a:lnTo>
                  <a:pt x="154953" y="275766"/>
                </a:lnTo>
                <a:lnTo>
                  <a:pt x="212530" y="275766"/>
                </a:lnTo>
                <a:lnTo>
                  <a:pt x="215013" y="275154"/>
                </a:lnTo>
                <a:lnTo>
                  <a:pt x="220317" y="272056"/>
                </a:lnTo>
                <a:lnTo>
                  <a:pt x="226291" y="270248"/>
                </a:lnTo>
                <a:lnTo>
                  <a:pt x="283137" y="270248"/>
                </a:lnTo>
                <a:lnTo>
                  <a:pt x="288982" y="256565"/>
                </a:lnTo>
                <a:lnTo>
                  <a:pt x="288659" y="243172"/>
                </a:lnTo>
                <a:lnTo>
                  <a:pt x="280975" y="231032"/>
                </a:lnTo>
                <a:lnTo>
                  <a:pt x="271119" y="220396"/>
                </a:lnTo>
                <a:lnTo>
                  <a:pt x="264281" y="211518"/>
                </a:lnTo>
                <a:lnTo>
                  <a:pt x="247801" y="174940"/>
                </a:lnTo>
                <a:lnTo>
                  <a:pt x="232378" y="134581"/>
                </a:lnTo>
                <a:lnTo>
                  <a:pt x="228685" y="123197"/>
                </a:lnTo>
                <a:lnTo>
                  <a:pt x="223018" y="112353"/>
                </a:lnTo>
                <a:lnTo>
                  <a:pt x="216123" y="101581"/>
                </a:lnTo>
                <a:lnTo>
                  <a:pt x="208744" y="90411"/>
                </a:lnTo>
                <a:lnTo>
                  <a:pt x="202661" y="78572"/>
                </a:lnTo>
                <a:lnTo>
                  <a:pt x="198426" y="65906"/>
                </a:lnTo>
                <a:lnTo>
                  <a:pt x="195275" y="52112"/>
                </a:lnTo>
                <a:lnTo>
                  <a:pt x="192615" y="37820"/>
                </a:lnTo>
                <a:lnTo>
                  <a:pt x="189599" y="23761"/>
                </a:lnTo>
                <a:lnTo>
                  <a:pt x="185255" y="12390"/>
                </a:lnTo>
                <a:lnTo>
                  <a:pt x="179263" y="4278"/>
                </a:lnTo>
                <a:lnTo>
                  <a:pt x="171304" y="0"/>
                </a:lnTo>
                <a:close/>
              </a:path>
              <a:path w="289559" h="293370">
                <a:moveTo>
                  <a:pt x="283137" y="270248"/>
                </a:moveTo>
                <a:lnTo>
                  <a:pt x="226291" y="270248"/>
                </a:lnTo>
                <a:lnTo>
                  <a:pt x="234398" y="272618"/>
                </a:lnTo>
                <a:lnTo>
                  <a:pt x="242287" y="276872"/>
                </a:lnTo>
                <a:lnTo>
                  <a:pt x="247791" y="279366"/>
                </a:lnTo>
                <a:lnTo>
                  <a:pt x="253241" y="280810"/>
                </a:lnTo>
                <a:lnTo>
                  <a:pt x="260966" y="281914"/>
                </a:lnTo>
                <a:lnTo>
                  <a:pt x="269162" y="282963"/>
                </a:lnTo>
                <a:lnTo>
                  <a:pt x="275584" y="281303"/>
                </a:lnTo>
                <a:lnTo>
                  <a:pt x="281701" y="273611"/>
                </a:lnTo>
                <a:lnTo>
                  <a:pt x="283137" y="270248"/>
                </a:lnTo>
                <a:close/>
              </a:path>
              <a:path w="289559" h="293370">
                <a:moveTo>
                  <a:pt x="94287" y="279853"/>
                </a:moveTo>
                <a:lnTo>
                  <a:pt x="65795" y="279853"/>
                </a:lnTo>
                <a:lnTo>
                  <a:pt x="74154" y="280169"/>
                </a:lnTo>
                <a:lnTo>
                  <a:pt x="83034" y="280965"/>
                </a:lnTo>
                <a:lnTo>
                  <a:pt x="92018" y="280415"/>
                </a:lnTo>
                <a:lnTo>
                  <a:pt x="94287" y="279853"/>
                </a:lnTo>
                <a:close/>
              </a:path>
              <a:path w="289559" h="293370">
                <a:moveTo>
                  <a:pt x="212530" y="275766"/>
                </a:moveTo>
                <a:lnTo>
                  <a:pt x="154953" y="275766"/>
                </a:lnTo>
                <a:lnTo>
                  <a:pt x="163757" y="277492"/>
                </a:lnTo>
                <a:lnTo>
                  <a:pt x="173755" y="279853"/>
                </a:lnTo>
                <a:lnTo>
                  <a:pt x="186619" y="279211"/>
                </a:lnTo>
                <a:lnTo>
                  <a:pt x="199358" y="277492"/>
                </a:lnTo>
                <a:lnTo>
                  <a:pt x="208921" y="276656"/>
                </a:lnTo>
                <a:lnTo>
                  <a:pt x="212530" y="275766"/>
                </a:lnTo>
                <a:close/>
              </a:path>
              <a:path w="289559" h="293370">
                <a:moveTo>
                  <a:pt x="152379" y="276224"/>
                </a:moveTo>
                <a:lnTo>
                  <a:pt x="116651" y="276224"/>
                </a:lnTo>
                <a:lnTo>
                  <a:pt x="125089" y="278434"/>
                </a:lnTo>
                <a:lnTo>
                  <a:pt x="134523" y="279552"/>
                </a:lnTo>
                <a:lnTo>
                  <a:pt x="144859" y="277561"/>
                </a:lnTo>
                <a:lnTo>
                  <a:pt x="152379" y="276224"/>
                </a:lnTo>
                <a:close/>
              </a:path>
            </a:pathLst>
          </a:custGeom>
          <a:solidFill>
            <a:srgbClr val="000000">
              <a:alpha val="91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5800" y="43434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7700" y="3733800"/>
            <a:ext cx="757809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1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5" dirty="0">
                <a:latin typeface="Noto Sans"/>
                <a:cs typeface="Noto Sans"/>
              </a:rPr>
              <a:t> </a:t>
            </a:r>
            <a:r>
              <a:rPr sz="2600" spc="185" dirty="0">
                <a:latin typeface="Noto Sans"/>
                <a:cs typeface="Noto Sans"/>
              </a:rPr>
              <a:t>B</a:t>
            </a:r>
            <a:endParaRPr sz="2600" dirty="0">
              <a:latin typeface="Noto Sans"/>
              <a:cs typeface="Noto Sans"/>
            </a:endParaRPr>
          </a:p>
          <a:p>
            <a:pPr marR="2461260" algn="ctr">
              <a:lnSpc>
                <a:spcPts val="3410"/>
              </a:lnSpc>
            </a:pPr>
            <a:r>
              <a:rPr sz="3200" spc="135" dirty="0">
                <a:latin typeface="Noto Sans"/>
                <a:cs typeface="Noto Sans"/>
              </a:rPr>
              <a:t>Recommend </a:t>
            </a:r>
            <a:r>
              <a:rPr sz="3200" spc="110" dirty="0">
                <a:latin typeface="Noto Sans"/>
                <a:cs typeface="Noto Sans"/>
              </a:rPr>
              <a:t>movies</a:t>
            </a:r>
            <a:r>
              <a:rPr sz="3200" spc="50" dirty="0">
                <a:latin typeface="Noto Sans"/>
                <a:cs typeface="Noto Sans"/>
              </a:rPr>
              <a:t> </a:t>
            </a:r>
            <a:r>
              <a:rPr sz="3200" spc="95" dirty="0">
                <a:latin typeface="Noto Sans"/>
                <a:cs typeface="Noto Sans"/>
              </a:rPr>
              <a:t>that</a:t>
            </a:r>
            <a:endParaRPr sz="3200" dirty="0">
              <a:latin typeface="Noto Sans"/>
              <a:cs typeface="Noto Sans"/>
            </a:endParaRPr>
          </a:p>
          <a:p>
            <a:pPr marR="2477135" algn="ctr">
              <a:lnSpc>
                <a:spcPts val="3820"/>
              </a:lnSpc>
            </a:pPr>
            <a:r>
              <a:rPr sz="3200" spc="65" dirty="0">
                <a:latin typeface="Noto Sans"/>
                <a:cs typeface="Noto Sans"/>
              </a:rPr>
              <a:t>User </a:t>
            </a:r>
            <a:r>
              <a:rPr sz="3200" spc="229" dirty="0">
                <a:latin typeface="Noto Sans"/>
                <a:cs typeface="Noto Sans"/>
              </a:rPr>
              <a:t>B </a:t>
            </a:r>
            <a:r>
              <a:rPr sz="3200" spc="85" dirty="0">
                <a:latin typeface="Noto Sans"/>
                <a:cs typeface="Noto Sans"/>
              </a:rPr>
              <a:t>likes </a:t>
            </a:r>
            <a:r>
              <a:rPr sz="3200" spc="135" dirty="0">
                <a:latin typeface="Noto Sans"/>
                <a:cs typeface="Noto Sans"/>
              </a:rPr>
              <a:t>to </a:t>
            </a:r>
            <a:r>
              <a:rPr sz="3200" spc="65" dirty="0">
                <a:latin typeface="Noto Sans"/>
                <a:cs typeface="Noto Sans"/>
              </a:rPr>
              <a:t>User</a:t>
            </a:r>
            <a:r>
              <a:rPr sz="3200" spc="85" dirty="0">
                <a:latin typeface="Noto Sans"/>
                <a:cs typeface="Noto Sans"/>
              </a:rPr>
              <a:t> </a:t>
            </a:r>
            <a:r>
              <a:rPr sz="3200" spc="480" dirty="0">
                <a:latin typeface="Noto Sans"/>
                <a:cs typeface="Noto Sans"/>
              </a:rPr>
              <a:t>A</a:t>
            </a:r>
            <a:endParaRPr sz="3200" dirty="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22500" y="2691157"/>
            <a:ext cx="3877310" cy="2070100"/>
          </a:xfrm>
          <a:custGeom>
            <a:avLst/>
            <a:gdLst/>
            <a:ahLst/>
            <a:cxnLst/>
            <a:rect l="l" t="t" r="r" b="b"/>
            <a:pathLst>
              <a:path w="3877309" h="2070100">
                <a:moveTo>
                  <a:pt x="139140" y="1943100"/>
                </a:moveTo>
                <a:lnTo>
                  <a:pt x="132625" y="1943100"/>
                </a:lnTo>
                <a:lnTo>
                  <a:pt x="90689" y="1968500"/>
                </a:lnTo>
                <a:lnTo>
                  <a:pt x="49195" y="1968500"/>
                </a:lnTo>
                <a:lnTo>
                  <a:pt x="11378" y="1993900"/>
                </a:lnTo>
                <a:lnTo>
                  <a:pt x="1013" y="2019300"/>
                </a:lnTo>
                <a:lnTo>
                  <a:pt x="0" y="2032000"/>
                </a:lnTo>
                <a:lnTo>
                  <a:pt x="9105" y="2057400"/>
                </a:lnTo>
                <a:lnTo>
                  <a:pt x="25111" y="2070100"/>
                </a:lnTo>
                <a:lnTo>
                  <a:pt x="77812" y="2070100"/>
                </a:lnTo>
                <a:lnTo>
                  <a:pt x="98026" y="2057400"/>
                </a:lnTo>
                <a:lnTo>
                  <a:pt x="110416" y="2032000"/>
                </a:lnTo>
                <a:lnTo>
                  <a:pt x="127697" y="2019300"/>
                </a:lnTo>
                <a:lnTo>
                  <a:pt x="162584" y="2006600"/>
                </a:lnTo>
                <a:lnTo>
                  <a:pt x="167781" y="1993900"/>
                </a:lnTo>
                <a:lnTo>
                  <a:pt x="145864" y="1993900"/>
                </a:lnTo>
                <a:lnTo>
                  <a:pt x="131493" y="1981200"/>
                </a:lnTo>
                <a:lnTo>
                  <a:pt x="127273" y="1955800"/>
                </a:lnTo>
                <a:lnTo>
                  <a:pt x="139140" y="1943100"/>
                </a:lnTo>
                <a:close/>
              </a:path>
              <a:path w="3877309" h="2070100">
                <a:moveTo>
                  <a:pt x="706986" y="1714500"/>
                </a:moveTo>
                <a:lnTo>
                  <a:pt x="587793" y="1714500"/>
                </a:lnTo>
                <a:lnTo>
                  <a:pt x="544785" y="1739900"/>
                </a:lnTo>
                <a:lnTo>
                  <a:pt x="525969" y="1752600"/>
                </a:lnTo>
                <a:lnTo>
                  <a:pt x="511082" y="1752600"/>
                </a:lnTo>
                <a:lnTo>
                  <a:pt x="497704" y="1765300"/>
                </a:lnTo>
                <a:lnTo>
                  <a:pt x="482952" y="1765300"/>
                </a:lnTo>
                <a:lnTo>
                  <a:pt x="463943" y="1778000"/>
                </a:lnTo>
                <a:lnTo>
                  <a:pt x="433526" y="1803400"/>
                </a:lnTo>
                <a:lnTo>
                  <a:pt x="394440" y="1816100"/>
                </a:lnTo>
                <a:lnTo>
                  <a:pt x="358038" y="1828800"/>
                </a:lnTo>
                <a:lnTo>
                  <a:pt x="335673" y="1841500"/>
                </a:lnTo>
                <a:lnTo>
                  <a:pt x="319668" y="1841500"/>
                </a:lnTo>
                <a:lnTo>
                  <a:pt x="298297" y="1866900"/>
                </a:lnTo>
                <a:lnTo>
                  <a:pt x="276630" y="1879600"/>
                </a:lnTo>
                <a:lnTo>
                  <a:pt x="259739" y="1892300"/>
                </a:lnTo>
                <a:lnTo>
                  <a:pt x="238033" y="1905000"/>
                </a:lnTo>
                <a:lnTo>
                  <a:pt x="204626" y="1917700"/>
                </a:lnTo>
                <a:lnTo>
                  <a:pt x="168626" y="1930400"/>
                </a:lnTo>
                <a:lnTo>
                  <a:pt x="139140" y="1943100"/>
                </a:lnTo>
                <a:lnTo>
                  <a:pt x="127273" y="1955800"/>
                </a:lnTo>
                <a:lnTo>
                  <a:pt x="131493" y="1981200"/>
                </a:lnTo>
                <a:lnTo>
                  <a:pt x="145864" y="1993900"/>
                </a:lnTo>
                <a:lnTo>
                  <a:pt x="167781" y="1993900"/>
                </a:lnTo>
                <a:lnTo>
                  <a:pt x="172978" y="1981200"/>
                </a:lnTo>
                <a:lnTo>
                  <a:pt x="167640" y="1968500"/>
                </a:lnTo>
                <a:lnTo>
                  <a:pt x="152285" y="1943100"/>
                </a:lnTo>
                <a:lnTo>
                  <a:pt x="261044" y="1943100"/>
                </a:lnTo>
                <a:lnTo>
                  <a:pt x="282952" y="1930400"/>
                </a:lnTo>
                <a:lnTo>
                  <a:pt x="297687" y="1930400"/>
                </a:lnTo>
                <a:lnTo>
                  <a:pt x="321692" y="1917700"/>
                </a:lnTo>
                <a:lnTo>
                  <a:pt x="365892" y="1892300"/>
                </a:lnTo>
                <a:lnTo>
                  <a:pt x="415284" y="1866900"/>
                </a:lnTo>
                <a:lnTo>
                  <a:pt x="454862" y="1841500"/>
                </a:lnTo>
                <a:lnTo>
                  <a:pt x="471073" y="1828800"/>
                </a:lnTo>
                <a:lnTo>
                  <a:pt x="489768" y="1828800"/>
                </a:lnTo>
                <a:lnTo>
                  <a:pt x="510101" y="1816100"/>
                </a:lnTo>
                <a:lnTo>
                  <a:pt x="531227" y="1803400"/>
                </a:lnTo>
                <a:lnTo>
                  <a:pt x="555073" y="1790700"/>
                </a:lnTo>
                <a:lnTo>
                  <a:pt x="581335" y="1790700"/>
                </a:lnTo>
                <a:lnTo>
                  <a:pt x="605854" y="1778000"/>
                </a:lnTo>
                <a:lnTo>
                  <a:pt x="624471" y="1765300"/>
                </a:lnTo>
                <a:lnTo>
                  <a:pt x="639411" y="1752600"/>
                </a:lnTo>
                <a:lnTo>
                  <a:pt x="655548" y="1739900"/>
                </a:lnTo>
                <a:lnTo>
                  <a:pt x="672569" y="1739900"/>
                </a:lnTo>
                <a:lnTo>
                  <a:pt x="690168" y="1727200"/>
                </a:lnTo>
                <a:lnTo>
                  <a:pt x="706986" y="1714500"/>
                </a:lnTo>
                <a:close/>
              </a:path>
              <a:path w="3877309" h="2070100">
                <a:moveTo>
                  <a:pt x="261044" y="1943100"/>
                </a:moveTo>
                <a:lnTo>
                  <a:pt x="152285" y="1943100"/>
                </a:lnTo>
                <a:lnTo>
                  <a:pt x="167640" y="1968500"/>
                </a:lnTo>
                <a:lnTo>
                  <a:pt x="172978" y="1981200"/>
                </a:lnTo>
                <a:lnTo>
                  <a:pt x="167781" y="1993900"/>
                </a:lnTo>
                <a:lnTo>
                  <a:pt x="185229" y="1993900"/>
                </a:lnTo>
                <a:lnTo>
                  <a:pt x="199351" y="1981200"/>
                </a:lnTo>
                <a:lnTo>
                  <a:pt x="210196" y="1968500"/>
                </a:lnTo>
                <a:lnTo>
                  <a:pt x="221144" y="1968500"/>
                </a:lnTo>
                <a:lnTo>
                  <a:pt x="238322" y="1955800"/>
                </a:lnTo>
                <a:lnTo>
                  <a:pt x="261044" y="1943100"/>
                </a:lnTo>
                <a:close/>
              </a:path>
              <a:path w="3877309" h="2070100">
                <a:moveTo>
                  <a:pt x="732052" y="1638300"/>
                </a:moveTo>
                <a:lnTo>
                  <a:pt x="715752" y="1638300"/>
                </a:lnTo>
                <a:lnTo>
                  <a:pt x="702811" y="1651000"/>
                </a:lnTo>
                <a:lnTo>
                  <a:pt x="687869" y="1663700"/>
                </a:lnTo>
                <a:lnTo>
                  <a:pt x="668629" y="1663700"/>
                </a:lnTo>
                <a:lnTo>
                  <a:pt x="649509" y="1676400"/>
                </a:lnTo>
                <a:lnTo>
                  <a:pt x="634562" y="1689100"/>
                </a:lnTo>
                <a:lnTo>
                  <a:pt x="621085" y="1701800"/>
                </a:lnTo>
                <a:lnTo>
                  <a:pt x="606373" y="1714500"/>
                </a:lnTo>
                <a:lnTo>
                  <a:pt x="722808" y="1714500"/>
                </a:lnTo>
                <a:lnTo>
                  <a:pt x="739290" y="1701800"/>
                </a:lnTo>
                <a:lnTo>
                  <a:pt x="758087" y="1689100"/>
                </a:lnTo>
                <a:lnTo>
                  <a:pt x="743693" y="1689100"/>
                </a:lnTo>
                <a:lnTo>
                  <a:pt x="729039" y="1663700"/>
                </a:lnTo>
                <a:lnTo>
                  <a:pt x="723420" y="1651000"/>
                </a:lnTo>
                <a:lnTo>
                  <a:pt x="732052" y="1638300"/>
                </a:lnTo>
                <a:close/>
              </a:path>
              <a:path w="3877309" h="2070100">
                <a:moveTo>
                  <a:pt x="1332648" y="1320800"/>
                </a:moveTo>
                <a:lnTo>
                  <a:pt x="1324063" y="1320800"/>
                </a:lnTo>
                <a:lnTo>
                  <a:pt x="1303355" y="1333500"/>
                </a:lnTo>
                <a:lnTo>
                  <a:pt x="1283413" y="1346200"/>
                </a:lnTo>
                <a:lnTo>
                  <a:pt x="1265248" y="1358900"/>
                </a:lnTo>
                <a:lnTo>
                  <a:pt x="1249869" y="1358900"/>
                </a:lnTo>
                <a:lnTo>
                  <a:pt x="1229890" y="1371600"/>
                </a:lnTo>
                <a:lnTo>
                  <a:pt x="1214916" y="1384300"/>
                </a:lnTo>
                <a:lnTo>
                  <a:pt x="1203442" y="1384300"/>
                </a:lnTo>
                <a:lnTo>
                  <a:pt x="1193964" y="1397000"/>
                </a:lnTo>
                <a:lnTo>
                  <a:pt x="1181054" y="1409700"/>
                </a:lnTo>
                <a:lnTo>
                  <a:pt x="1162397" y="1422400"/>
                </a:lnTo>
                <a:lnTo>
                  <a:pt x="1141356" y="1435100"/>
                </a:lnTo>
                <a:lnTo>
                  <a:pt x="1121295" y="1435100"/>
                </a:lnTo>
                <a:lnTo>
                  <a:pt x="1103538" y="1447800"/>
                </a:lnTo>
                <a:lnTo>
                  <a:pt x="1060005" y="1473200"/>
                </a:lnTo>
                <a:lnTo>
                  <a:pt x="1042034" y="1473200"/>
                </a:lnTo>
                <a:lnTo>
                  <a:pt x="1026388" y="1485900"/>
                </a:lnTo>
                <a:lnTo>
                  <a:pt x="1005164" y="1498600"/>
                </a:lnTo>
                <a:lnTo>
                  <a:pt x="981585" y="1511300"/>
                </a:lnTo>
                <a:lnTo>
                  <a:pt x="958874" y="1511300"/>
                </a:lnTo>
                <a:lnTo>
                  <a:pt x="915967" y="1536700"/>
                </a:lnTo>
                <a:lnTo>
                  <a:pt x="895602" y="1549400"/>
                </a:lnTo>
                <a:lnTo>
                  <a:pt x="877213" y="1562100"/>
                </a:lnTo>
                <a:lnTo>
                  <a:pt x="857865" y="1574800"/>
                </a:lnTo>
                <a:lnTo>
                  <a:pt x="837956" y="1587500"/>
                </a:lnTo>
                <a:lnTo>
                  <a:pt x="818283" y="1587500"/>
                </a:lnTo>
                <a:lnTo>
                  <a:pt x="799642" y="1600200"/>
                </a:lnTo>
                <a:lnTo>
                  <a:pt x="782346" y="1612900"/>
                </a:lnTo>
                <a:lnTo>
                  <a:pt x="765718" y="1612900"/>
                </a:lnTo>
                <a:lnTo>
                  <a:pt x="749155" y="1625600"/>
                </a:lnTo>
                <a:lnTo>
                  <a:pt x="732052" y="1638300"/>
                </a:lnTo>
                <a:lnTo>
                  <a:pt x="723420" y="1651000"/>
                </a:lnTo>
                <a:lnTo>
                  <a:pt x="729039" y="1663700"/>
                </a:lnTo>
                <a:lnTo>
                  <a:pt x="743693" y="1689100"/>
                </a:lnTo>
                <a:lnTo>
                  <a:pt x="758087" y="1689100"/>
                </a:lnTo>
                <a:lnTo>
                  <a:pt x="769763" y="1676400"/>
                </a:lnTo>
                <a:lnTo>
                  <a:pt x="765556" y="1651000"/>
                </a:lnTo>
                <a:lnTo>
                  <a:pt x="750342" y="1638300"/>
                </a:lnTo>
                <a:lnTo>
                  <a:pt x="847691" y="1638300"/>
                </a:lnTo>
                <a:lnTo>
                  <a:pt x="865370" y="1625600"/>
                </a:lnTo>
                <a:lnTo>
                  <a:pt x="882268" y="1612900"/>
                </a:lnTo>
                <a:lnTo>
                  <a:pt x="912459" y="1600200"/>
                </a:lnTo>
                <a:lnTo>
                  <a:pt x="928041" y="1600200"/>
                </a:lnTo>
                <a:lnTo>
                  <a:pt x="945793" y="1587500"/>
                </a:lnTo>
                <a:lnTo>
                  <a:pt x="963802" y="1574800"/>
                </a:lnTo>
                <a:lnTo>
                  <a:pt x="985546" y="1562100"/>
                </a:lnTo>
                <a:lnTo>
                  <a:pt x="1008978" y="1549400"/>
                </a:lnTo>
                <a:lnTo>
                  <a:pt x="1058676" y="1524000"/>
                </a:lnTo>
                <a:lnTo>
                  <a:pt x="1089580" y="1511300"/>
                </a:lnTo>
                <a:lnTo>
                  <a:pt x="1117830" y="1498600"/>
                </a:lnTo>
                <a:lnTo>
                  <a:pt x="1136497" y="1485900"/>
                </a:lnTo>
                <a:lnTo>
                  <a:pt x="1156876" y="1485900"/>
                </a:lnTo>
                <a:lnTo>
                  <a:pt x="1187970" y="1460500"/>
                </a:lnTo>
                <a:lnTo>
                  <a:pt x="1219368" y="1447800"/>
                </a:lnTo>
                <a:lnTo>
                  <a:pt x="1240662" y="1435100"/>
                </a:lnTo>
                <a:lnTo>
                  <a:pt x="1260782" y="1422400"/>
                </a:lnTo>
                <a:lnTo>
                  <a:pt x="1290933" y="1409700"/>
                </a:lnTo>
                <a:lnTo>
                  <a:pt x="1324006" y="1397000"/>
                </a:lnTo>
                <a:lnTo>
                  <a:pt x="1352892" y="1371600"/>
                </a:lnTo>
                <a:lnTo>
                  <a:pt x="1337281" y="1371600"/>
                </a:lnTo>
                <a:lnTo>
                  <a:pt x="1322371" y="1358900"/>
                </a:lnTo>
                <a:lnTo>
                  <a:pt x="1319009" y="1333500"/>
                </a:lnTo>
                <a:lnTo>
                  <a:pt x="1332648" y="1320800"/>
                </a:lnTo>
                <a:close/>
              </a:path>
              <a:path w="3877309" h="2070100">
                <a:moveTo>
                  <a:pt x="847691" y="1638300"/>
                </a:moveTo>
                <a:lnTo>
                  <a:pt x="750342" y="1638300"/>
                </a:lnTo>
                <a:lnTo>
                  <a:pt x="765556" y="1651000"/>
                </a:lnTo>
                <a:lnTo>
                  <a:pt x="769763" y="1676400"/>
                </a:lnTo>
                <a:lnTo>
                  <a:pt x="758087" y="1689100"/>
                </a:lnTo>
                <a:lnTo>
                  <a:pt x="762164" y="1689100"/>
                </a:lnTo>
                <a:lnTo>
                  <a:pt x="777902" y="1676400"/>
                </a:lnTo>
                <a:lnTo>
                  <a:pt x="789915" y="1663700"/>
                </a:lnTo>
                <a:lnTo>
                  <a:pt x="814209" y="1663700"/>
                </a:lnTo>
                <a:lnTo>
                  <a:pt x="830285" y="1651000"/>
                </a:lnTo>
                <a:lnTo>
                  <a:pt x="847691" y="1638300"/>
                </a:lnTo>
                <a:close/>
              </a:path>
              <a:path w="3877309" h="2070100">
                <a:moveTo>
                  <a:pt x="1643938" y="1219200"/>
                </a:moveTo>
                <a:lnTo>
                  <a:pt x="1534421" y="1219200"/>
                </a:lnTo>
                <a:lnTo>
                  <a:pt x="1521344" y="1231900"/>
                </a:lnTo>
                <a:lnTo>
                  <a:pt x="1507362" y="1231900"/>
                </a:lnTo>
                <a:lnTo>
                  <a:pt x="1488788" y="1244600"/>
                </a:lnTo>
                <a:lnTo>
                  <a:pt x="1467290" y="1257300"/>
                </a:lnTo>
                <a:lnTo>
                  <a:pt x="1447312" y="1270000"/>
                </a:lnTo>
                <a:lnTo>
                  <a:pt x="1433296" y="1270000"/>
                </a:lnTo>
                <a:lnTo>
                  <a:pt x="1416692" y="1282700"/>
                </a:lnTo>
                <a:lnTo>
                  <a:pt x="1390177" y="1295400"/>
                </a:lnTo>
                <a:lnTo>
                  <a:pt x="1360060" y="1308100"/>
                </a:lnTo>
                <a:lnTo>
                  <a:pt x="1332648" y="1320800"/>
                </a:lnTo>
                <a:lnTo>
                  <a:pt x="1319009" y="1333500"/>
                </a:lnTo>
                <a:lnTo>
                  <a:pt x="1322371" y="1358900"/>
                </a:lnTo>
                <a:lnTo>
                  <a:pt x="1337281" y="1371600"/>
                </a:lnTo>
                <a:lnTo>
                  <a:pt x="1352892" y="1371600"/>
                </a:lnTo>
                <a:lnTo>
                  <a:pt x="1365995" y="1358900"/>
                </a:lnTo>
                <a:lnTo>
                  <a:pt x="1361018" y="1333500"/>
                </a:lnTo>
                <a:lnTo>
                  <a:pt x="1344771" y="1320800"/>
                </a:lnTo>
                <a:lnTo>
                  <a:pt x="1442059" y="1320800"/>
                </a:lnTo>
                <a:lnTo>
                  <a:pt x="1468360" y="1308100"/>
                </a:lnTo>
                <a:lnTo>
                  <a:pt x="1485234" y="1308100"/>
                </a:lnTo>
                <a:lnTo>
                  <a:pt x="1507241" y="1295400"/>
                </a:lnTo>
                <a:lnTo>
                  <a:pt x="1529725" y="1282700"/>
                </a:lnTo>
                <a:lnTo>
                  <a:pt x="1548027" y="1270000"/>
                </a:lnTo>
                <a:lnTo>
                  <a:pt x="1587813" y="1244600"/>
                </a:lnTo>
                <a:lnTo>
                  <a:pt x="1618527" y="1231900"/>
                </a:lnTo>
                <a:lnTo>
                  <a:pt x="1643938" y="1219200"/>
                </a:lnTo>
                <a:close/>
              </a:path>
              <a:path w="3877309" h="2070100">
                <a:moveTo>
                  <a:pt x="1442059" y="1320800"/>
                </a:moveTo>
                <a:lnTo>
                  <a:pt x="1344771" y="1320800"/>
                </a:lnTo>
                <a:lnTo>
                  <a:pt x="1361018" y="1333500"/>
                </a:lnTo>
                <a:lnTo>
                  <a:pt x="1365995" y="1358900"/>
                </a:lnTo>
                <a:lnTo>
                  <a:pt x="1352892" y="1371600"/>
                </a:lnTo>
                <a:lnTo>
                  <a:pt x="1358289" y="1371600"/>
                </a:lnTo>
                <a:lnTo>
                  <a:pt x="1381769" y="1358900"/>
                </a:lnTo>
                <a:lnTo>
                  <a:pt x="1411444" y="1346200"/>
                </a:lnTo>
                <a:lnTo>
                  <a:pt x="1442059" y="1320800"/>
                </a:lnTo>
                <a:close/>
              </a:path>
              <a:path w="3877309" h="2070100">
                <a:moveTo>
                  <a:pt x="1873779" y="1092200"/>
                </a:moveTo>
                <a:lnTo>
                  <a:pt x="1760321" y="1092200"/>
                </a:lnTo>
                <a:lnTo>
                  <a:pt x="1747818" y="1104900"/>
                </a:lnTo>
                <a:lnTo>
                  <a:pt x="1735101" y="1104900"/>
                </a:lnTo>
                <a:lnTo>
                  <a:pt x="1718408" y="1117600"/>
                </a:lnTo>
                <a:lnTo>
                  <a:pt x="1693976" y="1130300"/>
                </a:lnTo>
                <a:lnTo>
                  <a:pt x="1674082" y="1143000"/>
                </a:lnTo>
                <a:lnTo>
                  <a:pt x="1658690" y="1155700"/>
                </a:lnTo>
                <a:lnTo>
                  <a:pt x="1647882" y="1155700"/>
                </a:lnTo>
                <a:lnTo>
                  <a:pt x="1641741" y="1168400"/>
                </a:lnTo>
                <a:lnTo>
                  <a:pt x="1636218" y="1168400"/>
                </a:lnTo>
                <a:lnTo>
                  <a:pt x="1622408" y="1181100"/>
                </a:lnTo>
                <a:lnTo>
                  <a:pt x="1600793" y="1193800"/>
                </a:lnTo>
                <a:lnTo>
                  <a:pt x="1571853" y="1206500"/>
                </a:lnTo>
                <a:lnTo>
                  <a:pt x="1550090" y="1219200"/>
                </a:lnTo>
                <a:lnTo>
                  <a:pt x="1667814" y="1219200"/>
                </a:lnTo>
                <a:lnTo>
                  <a:pt x="1693917" y="1193800"/>
                </a:lnTo>
                <a:lnTo>
                  <a:pt x="1721693" y="1181100"/>
                </a:lnTo>
                <a:lnTo>
                  <a:pt x="1748442" y="1168400"/>
                </a:lnTo>
                <a:lnTo>
                  <a:pt x="1771458" y="1155700"/>
                </a:lnTo>
                <a:lnTo>
                  <a:pt x="1792997" y="1143000"/>
                </a:lnTo>
                <a:lnTo>
                  <a:pt x="1815277" y="1130300"/>
                </a:lnTo>
                <a:lnTo>
                  <a:pt x="1835456" y="1117600"/>
                </a:lnTo>
                <a:lnTo>
                  <a:pt x="1850694" y="1117600"/>
                </a:lnTo>
                <a:lnTo>
                  <a:pt x="1862330" y="1104900"/>
                </a:lnTo>
                <a:lnTo>
                  <a:pt x="1873779" y="1092200"/>
                </a:lnTo>
                <a:close/>
              </a:path>
              <a:path w="3877309" h="2070100">
                <a:moveTo>
                  <a:pt x="1897760" y="1079500"/>
                </a:moveTo>
                <a:lnTo>
                  <a:pt x="1791599" y="1079500"/>
                </a:lnTo>
                <a:lnTo>
                  <a:pt x="1779522" y="1092200"/>
                </a:lnTo>
                <a:lnTo>
                  <a:pt x="1885452" y="1092200"/>
                </a:lnTo>
                <a:lnTo>
                  <a:pt x="1897760" y="1079500"/>
                </a:lnTo>
                <a:close/>
              </a:path>
              <a:path w="3877309" h="2070100">
                <a:moveTo>
                  <a:pt x="1920455" y="1003300"/>
                </a:moveTo>
                <a:lnTo>
                  <a:pt x="1907971" y="1016000"/>
                </a:lnTo>
                <a:lnTo>
                  <a:pt x="1896653" y="1028700"/>
                </a:lnTo>
                <a:lnTo>
                  <a:pt x="1884752" y="1028700"/>
                </a:lnTo>
                <a:lnTo>
                  <a:pt x="1870518" y="1041400"/>
                </a:lnTo>
                <a:lnTo>
                  <a:pt x="1856967" y="1041400"/>
                </a:lnTo>
                <a:lnTo>
                  <a:pt x="1844345" y="1054100"/>
                </a:lnTo>
                <a:lnTo>
                  <a:pt x="1831040" y="1054100"/>
                </a:lnTo>
                <a:lnTo>
                  <a:pt x="1815439" y="1066800"/>
                </a:lnTo>
                <a:lnTo>
                  <a:pt x="1801817" y="1079500"/>
                </a:lnTo>
                <a:lnTo>
                  <a:pt x="1910537" y="1079500"/>
                </a:lnTo>
                <a:lnTo>
                  <a:pt x="1936088" y="1066800"/>
                </a:lnTo>
                <a:lnTo>
                  <a:pt x="1921555" y="1041400"/>
                </a:lnTo>
                <a:lnTo>
                  <a:pt x="1915932" y="1028700"/>
                </a:lnTo>
                <a:lnTo>
                  <a:pt x="1923834" y="1005429"/>
                </a:lnTo>
                <a:lnTo>
                  <a:pt x="1920455" y="1003300"/>
                </a:lnTo>
                <a:close/>
              </a:path>
              <a:path w="3877309" h="2070100">
                <a:moveTo>
                  <a:pt x="1923834" y="1005429"/>
                </a:moveTo>
                <a:lnTo>
                  <a:pt x="1915932" y="1028700"/>
                </a:lnTo>
                <a:lnTo>
                  <a:pt x="1921555" y="1041400"/>
                </a:lnTo>
                <a:lnTo>
                  <a:pt x="1936210" y="1066800"/>
                </a:lnTo>
                <a:lnTo>
                  <a:pt x="1948458" y="1066800"/>
                </a:lnTo>
                <a:lnTo>
                  <a:pt x="1959363" y="1054100"/>
                </a:lnTo>
                <a:lnTo>
                  <a:pt x="1955164" y="1028700"/>
                </a:lnTo>
                <a:lnTo>
                  <a:pt x="1940611" y="1016000"/>
                </a:lnTo>
                <a:lnTo>
                  <a:pt x="1923834" y="1005429"/>
                </a:lnTo>
                <a:close/>
              </a:path>
              <a:path w="3877309" h="2070100">
                <a:moveTo>
                  <a:pt x="2525165" y="698500"/>
                </a:moveTo>
                <a:lnTo>
                  <a:pt x="2516580" y="698500"/>
                </a:lnTo>
                <a:lnTo>
                  <a:pt x="2495872" y="711200"/>
                </a:lnTo>
                <a:lnTo>
                  <a:pt x="2475931" y="723900"/>
                </a:lnTo>
                <a:lnTo>
                  <a:pt x="2457766" y="736600"/>
                </a:lnTo>
                <a:lnTo>
                  <a:pt x="2442387" y="736600"/>
                </a:lnTo>
                <a:lnTo>
                  <a:pt x="2422407" y="749300"/>
                </a:lnTo>
                <a:lnTo>
                  <a:pt x="2407432" y="762000"/>
                </a:lnTo>
                <a:lnTo>
                  <a:pt x="2386469" y="762000"/>
                </a:lnTo>
                <a:lnTo>
                  <a:pt x="2373566" y="774700"/>
                </a:lnTo>
                <a:lnTo>
                  <a:pt x="2354912" y="787400"/>
                </a:lnTo>
                <a:lnTo>
                  <a:pt x="2333873" y="800100"/>
                </a:lnTo>
                <a:lnTo>
                  <a:pt x="2313812" y="812800"/>
                </a:lnTo>
                <a:lnTo>
                  <a:pt x="2296050" y="825500"/>
                </a:lnTo>
                <a:lnTo>
                  <a:pt x="2274320" y="838200"/>
                </a:lnTo>
                <a:lnTo>
                  <a:pt x="2252520" y="838200"/>
                </a:lnTo>
                <a:lnTo>
                  <a:pt x="2234551" y="850900"/>
                </a:lnTo>
                <a:lnTo>
                  <a:pt x="2218905" y="863600"/>
                </a:lnTo>
                <a:lnTo>
                  <a:pt x="2197682" y="876300"/>
                </a:lnTo>
                <a:lnTo>
                  <a:pt x="2174103" y="876300"/>
                </a:lnTo>
                <a:lnTo>
                  <a:pt x="2151392" y="889000"/>
                </a:lnTo>
                <a:lnTo>
                  <a:pt x="2108480" y="914400"/>
                </a:lnTo>
                <a:lnTo>
                  <a:pt x="2088118" y="927100"/>
                </a:lnTo>
                <a:lnTo>
                  <a:pt x="2069731" y="939800"/>
                </a:lnTo>
                <a:lnTo>
                  <a:pt x="2050382" y="952500"/>
                </a:lnTo>
                <a:lnTo>
                  <a:pt x="2030473" y="952500"/>
                </a:lnTo>
                <a:lnTo>
                  <a:pt x="2010800" y="965200"/>
                </a:lnTo>
                <a:lnTo>
                  <a:pt x="1992159" y="977900"/>
                </a:lnTo>
                <a:lnTo>
                  <a:pt x="1974863" y="977900"/>
                </a:lnTo>
                <a:lnTo>
                  <a:pt x="1941667" y="1003300"/>
                </a:lnTo>
                <a:lnTo>
                  <a:pt x="1924557" y="1003300"/>
                </a:lnTo>
                <a:lnTo>
                  <a:pt x="1923834" y="1005429"/>
                </a:lnTo>
                <a:lnTo>
                  <a:pt x="1940611" y="1016000"/>
                </a:lnTo>
                <a:lnTo>
                  <a:pt x="1955164" y="1028700"/>
                </a:lnTo>
                <a:lnTo>
                  <a:pt x="1959363" y="1054100"/>
                </a:lnTo>
                <a:lnTo>
                  <a:pt x="1948458" y="1066800"/>
                </a:lnTo>
                <a:lnTo>
                  <a:pt x="1954681" y="1066800"/>
                </a:lnTo>
                <a:lnTo>
                  <a:pt x="1970420" y="1054100"/>
                </a:lnTo>
                <a:lnTo>
                  <a:pt x="1982432" y="1041400"/>
                </a:lnTo>
                <a:lnTo>
                  <a:pt x="1993581" y="1041400"/>
                </a:lnTo>
                <a:lnTo>
                  <a:pt x="2006726" y="1028700"/>
                </a:lnTo>
                <a:lnTo>
                  <a:pt x="2022802" y="1028700"/>
                </a:lnTo>
                <a:lnTo>
                  <a:pt x="2040208" y="1016000"/>
                </a:lnTo>
                <a:lnTo>
                  <a:pt x="2057888" y="1003300"/>
                </a:lnTo>
                <a:lnTo>
                  <a:pt x="2074785" y="990600"/>
                </a:lnTo>
                <a:lnTo>
                  <a:pt x="2104976" y="977900"/>
                </a:lnTo>
                <a:lnTo>
                  <a:pt x="2120559" y="965200"/>
                </a:lnTo>
                <a:lnTo>
                  <a:pt x="2138311" y="965200"/>
                </a:lnTo>
                <a:lnTo>
                  <a:pt x="2156318" y="952500"/>
                </a:lnTo>
                <a:lnTo>
                  <a:pt x="2178058" y="939800"/>
                </a:lnTo>
                <a:lnTo>
                  <a:pt x="2201490" y="927100"/>
                </a:lnTo>
                <a:lnTo>
                  <a:pt x="2251193" y="901700"/>
                </a:lnTo>
                <a:lnTo>
                  <a:pt x="2282097" y="889000"/>
                </a:lnTo>
                <a:lnTo>
                  <a:pt x="2310348" y="876300"/>
                </a:lnTo>
                <a:lnTo>
                  <a:pt x="2329014" y="863600"/>
                </a:lnTo>
                <a:lnTo>
                  <a:pt x="2349394" y="850900"/>
                </a:lnTo>
                <a:lnTo>
                  <a:pt x="2380487" y="838200"/>
                </a:lnTo>
                <a:lnTo>
                  <a:pt x="2411885" y="812800"/>
                </a:lnTo>
                <a:lnTo>
                  <a:pt x="2433179" y="800100"/>
                </a:lnTo>
                <a:lnTo>
                  <a:pt x="2453299" y="800100"/>
                </a:lnTo>
                <a:lnTo>
                  <a:pt x="2483449" y="787400"/>
                </a:lnTo>
                <a:lnTo>
                  <a:pt x="2516518" y="762000"/>
                </a:lnTo>
                <a:lnTo>
                  <a:pt x="2545396" y="749300"/>
                </a:lnTo>
                <a:lnTo>
                  <a:pt x="2529798" y="749300"/>
                </a:lnTo>
                <a:lnTo>
                  <a:pt x="2514888" y="736600"/>
                </a:lnTo>
                <a:lnTo>
                  <a:pt x="2511527" y="711200"/>
                </a:lnTo>
                <a:lnTo>
                  <a:pt x="2525165" y="698500"/>
                </a:lnTo>
                <a:close/>
              </a:path>
              <a:path w="3877309" h="2070100">
                <a:moveTo>
                  <a:pt x="3066296" y="469900"/>
                </a:moveTo>
                <a:lnTo>
                  <a:pt x="2940335" y="469900"/>
                </a:lnTo>
                <a:lnTo>
                  <a:pt x="2927619" y="482600"/>
                </a:lnTo>
                <a:lnTo>
                  <a:pt x="2910925" y="495300"/>
                </a:lnTo>
                <a:lnTo>
                  <a:pt x="2886493" y="508000"/>
                </a:lnTo>
                <a:lnTo>
                  <a:pt x="2866599" y="520700"/>
                </a:lnTo>
                <a:lnTo>
                  <a:pt x="2851208" y="520700"/>
                </a:lnTo>
                <a:lnTo>
                  <a:pt x="2840400" y="533400"/>
                </a:lnTo>
                <a:lnTo>
                  <a:pt x="2834258" y="533400"/>
                </a:lnTo>
                <a:lnTo>
                  <a:pt x="2828735" y="546100"/>
                </a:lnTo>
                <a:lnTo>
                  <a:pt x="2814925" y="558800"/>
                </a:lnTo>
                <a:lnTo>
                  <a:pt x="2793310" y="571500"/>
                </a:lnTo>
                <a:lnTo>
                  <a:pt x="2764370" y="584200"/>
                </a:lnTo>
                <a:lnTo>
                  <a:pt x="2742608" y="596900"/>
                </a:lnTo>
                <a:lnTo>
                  <a:pt x="2713862" y="596900"/>
                </a:lnTo>
                <a:lnTo>
                  <a:pt x="2699879" y="609600"/>
                </a:lnTo>
                <a:lnTo>
                  <a:pt x="2681305" y="622300"/>
                </a:lnTo>
                <a:lnTo>
                  <a:pt x="2659808" y="635000"/>
                </a:lnTo>
                <a:lnTo>
                  <a:pt x="2639829" y="635000"/>
                </a:lnTo>
                <a:lnTo>
                  <a:pt x="2625813" y="647700"/>
                </a:lnTo>
                <a:lnTo>
                  <a:pt x="2609204" y="660400"/>
                </a:lnTo>
                <a:lnTo>
                  <a:pt x="2582690" y="673100"/>
                </a:lnTo>
                <a:lnTo>
                  <a:pt x="2552575" y="685800"/>
                </a:lnTo>
                <a:lnTo>
                  <a:pt x="2525165" y="698500"/>
                </a:lnTo>
                <a:lnTo>
                  <a:pt x="2511527" y="711200"/>
                </a:lnTo>
                <a:lnTo>
                  <a:pt x="2514888" y="736600"/>
                </a:lnTo>
                <a:lnTo>
                  <a:pt x="2529798" y="749300"/>
                </a:lnTo>
                <a:lnTo>
                  <a:pt x="2545396" y="749300"/>
                </a:lnTo>
                <a:lnTo>
                  <a:pt x="2558507" y="736600"/>
                </a:lnTo>
                <a:lnTo>
                  <a:pt x="2553534" y="711200"/>
                </a:lnTo>
                <a:lnTo>
                  <a:pt x="2537288" y="698500"/>
                </a:lnTo>
                <a:lnTo>
                  <a:pt x="2634571" y="698500"/>
                </a:lnTo>
                <a:lnTo>
                  <a:pt x="2660865" y="685800"/>
                </a:lnTo>
                <a:lnTo>
                  <a:pt x="2677746" y="673100"/>
                </a:lnTo>
                <a:lnTo>
                  <a:pt x="2699757" y="673100"/>
                </a:lnTo>
                <a:lnTo>
                  <a:pt x="2722242" y="660400"/>
                </a:lnTo>
                <a:lnTo>
                  <a:pt x="2740545" y="647700"/>
                </a:lnTo>
                <a:lnTo>
                  <a:pt x="2780330" y="622300"/>
                </a:lnTo>
                <a:lnTo>
                  <a:pt x="2811044" y="609600"/>
                </a:lnTo>
                <a:lnTo>
                  <a:pt x="2836455" y="596900"/>
                </a:lnTo>
                <a:lnTo>
                  <a:pt x="2860331" y="584200"/>
                </a:lnTo>
                <a:lnTo>
                  <a:pt x="2886434" y="571500"/>
                </a:lnTo>
                <a:lnTo>
                  <a:pt x="2914211" y="558800"/>
                </a:lnTo>
                <a:lnTo>
                  <a:pt x="2940959" y="546100"/>
                </a:lnTo>
                <a:lnTo>
                  <a:pt x="2963976" y="533400"/>
                </a:lnTo>
                <a:lnTo>
                  <a:pt x="2985515" y="520700"/>
                </a:lnTo>
                <a:lnTo>
                  <a:pt x="3007794" y="508000"/>
                </a:lnTo>
                <a:lnTo>
                  <a:pt x="3027973" y="495300"/>
                </a:lnTo>
                <a:lnTo>
                  <a:pt x="3043211" y="482600"/>
                </a:lnTo>
                <a:lnTo>
                  <a:pt x="3054848" y="482600"/>
                </a:lnTo>
                <a:lnTo>
                  <a:pt x="3066296" y="469900"/>
                </a:lnTo>
                <a:close/>
              </a:path>
              <a:path w="3877309" h="2070100">
                <a:moveTo>
                  <a:pt x="2634571" y="698500"/>
                </a:moveTo>
                <a:lnTo>
                  <a:pt x="2537288" y="698500"/>
                </a:lnTo>
                <a:lnTo>
                  <a:pt x="2553534" y="711200"/>
                </a:lnTo>
                <a:lnTo>
                  <a:pt x="2558507" y="736600"/>
                </a:lnTo>
                <a:lnTo>
                  <a:pt x="2545396" y="749300"/>
                </a:lnTo>
                <a:lnTo>
                  <a:pt x="2550807" y="749300"/>
                </a:lnTo>
                <a:lnTo>
                  <a:pt x="2574286" y="736600"/>
                </a:lnTo>
                <a:lnTo>
                  <a:pt x="2603959" y="723900"/>
                </a:lnTo>
                <a:lnTo>
                  <a:pt x="2634571" y="698500"/>
                </a:lnTo>
                <a:close/>
              </a:path>
              <a:path w="3877309" h="2070100">
                <a:moveTo>
                  <a:pt x="3090277" y="457200"/>
                </a:moveTo>
                <a:lnTo>
                  <a:pt x="2972039" y="457200"/>
                </a:lnTo>
                <a:lnTo>
                  <a:pt x="2952838" y="469900"/>
                </a:lnTo>
                <a:lnTo>
                  <a:pt x="3077969" y="469900"/>
                </a:lnTo>
                <a:lnTo>
                  <a:pt x="3090277" y="457200"/>
                </a:lnTo>
                <a:close/>
              </a:path>
              <a:path w="3877309" h="2070100">
                <a:moveTo>
                  <a:pt x="3115898" y="444500"/>
                </a:moveTo>
                <a:lnTo>
                  <a:pt x="2994334" y="444500"/>
                </a:lnTo>
                <a:lnTo>
                  <a:pt x="2984116" y="457200"/>
                </a:lnTo>
                <a:lnTo>
                  <a:pt x="3103055" y="457200"/>
                </a:lnTo>
                <a:lnTo>
                  <a:pt x="3115898" y="444500"/>
                </a:lnTo>
                <a:close/>
              </a:path>
              <a:path w="3877309" h="2070100">
                <a:moveTo>
                  <a:pt x="3814219" y="2726"/>
                </a:moveTo>
                <a:lnTo>
                  <a:pt x="3794480" y="12700"/>
                </a:lnTo>
                <a:lnTo>
                  <a:pt x="3774859" y="25400"/>
                </a:lnTo>
                <a:lnTo>
                  <a:pt x="3763396" y="38100"/>
                </a:lnTo>
                <a:lnTo>
                  <a:pt x="3747895" y="50800"/>
                </a:lnTo>
                <a:lnTo>
                  <a:pt x="3716159" y="63500"/>
                </a:lnTo>
                <a:lnTo>
                  <a:pt x="3706384" y="88900"/>
                </a:lnTo>
                <a:lnTo>
                  <a:pt x="3710640" y="101600"/>
                </a:lnTo>
                <a:lnTo>
                  <a:pt x="3724945" y="127000"/>
                </a:lnTo>
                <a:lnTo>
                  <a:pt x="3599944" y="127000"/>
                </a:lnTo>
                <a:lnTo>
                  <a:pt x="3588470" y="139700"/>
                </a:lnTo>
                <a:lnTo>
                  <a:pt x="3578986" y="139700"/>
                </a:lnTo>
                <a:lnTo>
                  <a:pt x="3566083" y="152400"/>
                </a:lnTo>
                <a:lnTo>
                  <a:pt x="3547430" y="165100"/>
                </a:lnTo>
                <a:lnTo>
                  <a:pt x="3526390" y="177800"/>
                </a:lnTo>
                <a:lnTo>
                  <a:pt x="3506329" y="190500"/>
                </a:lnTo>
                <a:lnTo>
                  <a:pt x="3488567" y="203200"/>
                </a:lnTo>
                <a:lnTo>
                  <a:pt x="3466837" y="203200"/>
                </a:lnTo>
                <a:lnTo>
                  <a:pt x="3445038" y="215900"/>
                </a:lnTo>
                <a:lnTo>
                  <a:pt x="3427069" y="228600"/>
                </a:lnTo>
                <a:lnTo>
                  <a:pt x="3411421" y="241300"/>
                </a:lnTo>
                <a:lnTo>
                  <a:pt x="3390194" y="241300"/>
                </a:lnTo>
                <a:lnTo>
                  <a:pt x="3343909" y="266700"/>
                </a:lnTo>
                <a:lnTo>
                  <a:pt x="3300996" y="292100"/>
                </a:lnTo>
                <a:lnTo>
                  <a:pt x="3262235" y="317500"/>
                </a:lnTo>
                <a:lnTo>
                  <a:pt x="3242894" y="317500"/>
                </a:lnTo>
                <a:lnTo>
                  <a:pt x="3203312" y="342900"/>
                </a:lnTo>
                <a:lnTo>
                  <a:pt x="3184664" y="355600"/>
                </a:lnTo>
                <a:lnTo>
                  <a:pt x="3167375" y="355600"/>
                </a:lnTo>
                <a:lnTo>
                  <a:pt x="3150750" y="368300"/>
                </a:lnTo>
                <a:lnTo>
                  <a:pt x="3134184" y="368300"/>
                </a:lnTo>
                <a:lnTo>
                  <a:pt x="3117074" y="381000"/>
                </a:lnTo>
                <a:lnTo>
                  <a:pt x="3108444" y="393700"/>
                </a:lnTo>
                <a:lnTo>
                  <a:pt x="3114067" y="419100"/>
                </a:lnTo>
                <a:lnTo>
                  <a:pt x="3128726" y="431800"/>
                </a:lnTo>
                <a:lnTo>
                  <a:pt x="3023552" y="431800"/>
                </a:lnTo>
                <a:lnTo>
                  <a:pt x="3007956" y="444500"/>
                </a:lnTo>
                <a:lnTo>
                  <a:pt x="3140976" y="444500"/>
                </a:lnTo>
                <a:lnTo>
                  <a:pt x="3151881" y="419100"/>
                </a:lnTo>
                <a:lnTo>
                  <a:pt x="3147681" y="406400"/>
                </a:lnTo>
                <a:lnTo>
                  <a:pt x="3133128" y="381000"/>
                </a:lnTo>
                <a:lnTo>
                  <a:pt x="3250405" y="381000"/>
                </a:lnTo>
                <a:lnTo>
                  <a:pt x="3267303" y="368300"/>
                </a:lnTo>
                <a:lnTo>
                  <a:pt x="3297494" y="355600"/>
                </a:lnTo>
                <a:lnTo>
                  <a:pt x="3313076" y="342900"/>
                </a:lnTo>
                <a:lnTo>
                  <a:pt x="3330828" y="330200"/>
                </a:lnTo>
                <a:lnTo>
                  <a:pt x="3348835" y="330200"/>
                </a:lnTo>
                <a:lnTo>
                  <a:pt x="3370576" y="317500"/>
                </a:lnTo>
                <a:lnTo>
                  <a:pt x="3394007" y="304800"/>
                </a:lnTo>
                <a:lnTo>
                  <a:pt x="3443710" y="279400"/>
                </a:lnTo>
                <a:lnTo>
                  <a:pt x="3474613" y="266700"/>
                </a:lnTo>
                <a:lnTo>
                  <a:pt x="3502860" y="254000"/>
                </a:lnTo>
                <a:lnTo>
                  <a:pt x="3521518" y="241300"/>
                </a:lnTo>
                <a:lnTo>
                  <a:pt x="3541906" y="228600"/>
                </a:lnTo>
                <a:lnTo>
                  <a:pt x="3573003" y="215900"/>
                </a:lnTo>
                <a:lnTo>
                  <a:pt x="3604402" y="190500"/>
                </a:lnTo>
                <a:lnTo>
                  <a:pt x="3625697" y="177800"/>
                </a:lnTo>
                <a:lnTo>
                  <a:pt x="3645816" y="165100"/>
                </a:lnTo>
                <a:lnTo>
                  <a:pt x="3675966" y="152400"/>
                </a:lnTo>
                <a:lnTo>
                  <a:pt x="3709035" y="139700"/>
                </a:lnTo>
                <a:lnTo>
                  <a:pt x="3737914" y="127000"/>
                </a:lnTo>
                <a:lnTo>
                  <a:pt x="3751024" y="114300"/>
                </a:lnTo>
                <a:lnTo>
                  <a:pt x="3746051" y="88900"/>
                </a:lnTo>
                <a:lnTo>
                  <a:pt x="3729806" y="76200"/>
                </a:lnTo>
                <a:lnTo>
                  <a:pt x="3851952" y="76200"/>
                </a:lnTo>
                <a:lnTo>
                  <a:pt x="3814219" y="2726"/>
                </a:lnTo>
                <a:close/>
              </a:path>
              <a:path w="3877309" h="2070100">
                <a:moveTo>
                  <a:pt x="3117074" y="381000"/>
                </a:moveTo>
                <a:lnTo>
                  <a:pt x="3112972" y="381000"/>
                </a:lnTo>
                <a:lnTo>
                  <a:pt x="3100489" y="393700"/>
                </a:lnTo>
                <a:lnTo>
                  <a:pt x="3089171" y="406400"/>
                </a:lnTo>
                <a:lnTo>
                  <a:pt x="3077269" y="406400"/>
                </a:lnTo>
                <a:lnTo>
                  <a:pt x="3063036" y="419100"/>
                </a:lnTo>
                <a:lnTo>
                  <a:pt x="3049482" y="419100"/>
                </a:lnTo>
                <a:lnTo>
                  <a:pt x="3036858" y="431800"/>
                </a:lnTo>
                <a:lnTo>
                  <a:pt x="3128726" y="431800"/>
                </a:lnTo>
                <a:lnTo>
                  <a:pt x="3114067" y="419100"/>
                </a:lnTo>
                <a:lnTo>
                  <a:pt x="3108444" y="393700"/>
                </a:lnTo>
                <a:lnTo>
                  <a:pt x="3117074" y="381000"/>
                </a:lnTo>
                <a:close/>
              </a:path>
              <a:path w="3877309" h="2070100">
                <a:moveTo>
                  <a:pt x="3250405" y="381000"/>
                </a:moveTo>
                <a:lnTo>
                  <a:pt x="3133128" y="381000"/>
                </a:lnTo>
                <a:lnTo>
                  <a:pt x="3147681" y="406400"/>
                </a:lnTo>
                <a:lnTo>
                  <a:pt x="3151881" y="419100"/>
                </a:lnTo>
                <a:lnTo>
                  <a:pt x="3146428" y="431800"/>
                </a:lnTo>
                <a:lnTo>
                  <a:pt x="3162937" y="431800"/>
                </a:lnTo>
                <a:lnTo>
                  <a:pt x="3174950" y="419100"/>
                </a:lnTo>
                <a:lnTo>
                  <a:pt x="3186098" y="419100"/>
                </a:lnTo>
                <a:lnTo>
                  <a:pt x="3199243" y="406400"/>
                </a:lnTo>
                <a:lnTo>
                  <a:pt x="3215319" y="406400"/>
                </a:lnTo>
                <a:lnTo>
                  <a:pt x="3232725" y="393700"/>
                </a:lnTo>
                <a:lnTo>
                  <a:pt x="3250405" y="381000"/>
                </a:lnTo>
                <a:close/>
              </a:path>
              <a:path w="3877309" h="2070100">
                <a:moveTo>
                  <a:pt x="3711271" y="76200"/>
                </a:moveTo>
                <a:lnTo>
                  <a:pt x="3709097" y="76200"/>
                </a:lnTo>
                <a:lnTo>
                  <a:pt x="3688389" y="88900"/>
                </a:lnTo>
                <a:lnTo>
                  <a:pt x="3668448" y="101600"/>
                </a:lnTo>
                <a:lnTo>
                  <a:pt x="3650283" y="101600"/>
                </a:lnTo>
                <a:lnTo>
                  <a:pt x="3634904" y="114300"/>
                </a:lnTo>
                <a:lnTo>
                  <a:pt x="3614919" y="127000"/>
                </a:lnTo>
                <a:lnTo>
                  <a:pt x="3724945" y="127000"/>
                </a:lnTo>
                <a:lnTo>
                  <a:pt x="3710640" y="101600"/>
                </a:lnTo>
                <a:lnTo>
                  <a:pt x="3706384" y="88900"/>
                </a:lnTo>
                <a:lnTo>
                  <a:pt x="3711271" y="76200"/>
                </a:lnTo>
                <a:close/>
              </a:path>
              <a:path w="3877309" h="2070100">
                <a:moveTo>
                  <a:pt x="3851952" y="76200"/>
                </a:moveTo>
                <a:lnTo>
                  <a:pt x="3729806" y="76200"/>
                </a:lnTo>
                <a:lnTo>
                  <a:pt x="3746051" y="88900"/>
                </a:lnTo>
                <a:lnTo>
                  <a:pt x="3751024" y="114300"/>
                </a:lnTo>
                <a:lnTo>
                  <a:pt x="3737914" y="127000"/>
                </a:lnTo>
                <a:lnTo>
                  <a:pt x="3745318" y="127000"/>
                </a:lnTo>
                <a:lnTo>
                  <a:pt x="3778760" y="114300"/>
                </a:lnTo>
                <a:lnTo>
                  <a:pt x="3801161" y="101600"/>
                </a:lnTo>
                <a:lnTo>
                  <a:pt x="3819422" y="101600"/>
                </a:lnTo>
                <a:lnTo>
                  <a:pt x="3854189" y="80555"/>
                </a:lnTo>
                <a:lnTo>
                  <a:pt x="3851952" y="76200"/>
                </a:lnTo>
                <a:close/>
              </a:path>
              <a:path w="3877309" h="2070100">
                <a:moveTo>
                  <a:pt x="3855673" y="79655"/>
                </a:moveTo>
                <a:lnTo>
                  <a:pt x="3854400" y="80428"/>
                </a:lnTo>
                <a:lnTo>
                  <a:pt x="3858780" y="88900"/>
                </a:lnTo>
                <a:lnTo>
                  <a:pt x="3855673" y="79655"/>
                </a:lnTo>
                <a:close/>
              </a:path>
              <a:path w="3877309" h="2070100">
                <a:moveTo>
                  <a:pt x="3814226" y="2722"/>
                </a:moveTo>
                <a:lnTo>
                  <a:pt x="3854189" y="80555"/>
                </a:lnTo>
                <a:lnTo>
                  <a:pt x="3854400" y="80428"/>
                </a:lnTo>
                <a:lnTo>
                  <a:pt x="3814226" y="2722"/>
                </a:lnTo>
                <a:close/>
              </a:path>
              <a:path w="3877309" h="2070100">
                <a:moveTo>
                  <a:pt x="3856564" y="0"/>
                </a:moveTo>
                <a:lnTo>
                  <a:pt x="3819615" y="0"/>
                </a:lnTo>
                <a:lnTo>
                  <a:pt x="3814382" y="2643"/>
                </a:lnTo>
                <a:lnTo>
                  <a:pt x="3850385" y="63500"/>
                </a:lnTo>
                <a:lnTo>
                  <a:pt x="3850245" y="63500"/>
                </a:lnTo>
                <a:lnTo>
                  <a:pt x="3855673" y="79655"/>
                </a:lnTo>
                <a:lnTo>
                  <a:pt x="3861366" y="76200"/>
                </a:lnTo>
                <a:lnTo>
                  <a:pt x="3873932" y="63500"/>
                </a:lnTo>
                <a:lnTo>
                  <a:pt x="3877147" y="38100"/>
                </a:lnTo>
                <a:lnTo>
                  <a:pt x="3870019" y="25400"/>
                </a:lnTo>
                <a:lnTo>
                  <a:pt x="3856564" y="0"/>
                </a:lnTo>
                <a:close/>
              </a:path>
              <a:path w="3877309" h="2070100">
                <a:moveTo>
                  <a:pt x="3812818" y="0"/>
                </a:moveTo>
                <a:lnTo>
                  <a:pt x="3814226" y="2722"/>
                </a:lnTo>
                <a:lnTo>
                  <a:pt x="3814382" y="2643"/>
                </a:lnTo>
                <a:lnTo>
                  <a:pt x="3812818" y="0"/>
                </a:lnTo>
                <a:close/>
              </a:path>
            </a:pathLst>
          </a:custGeom>
          <a:solidFill>
            <a:srgbClr val="F15B2A">
              <a:alpha val="91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33649" y="2591525"/>
            <a:ext cx="298450" cy="296545"/>
          </a:xfrm>
          <a:custGeom>
            <a:avLst/>
            <a:gdLst/>
            <a:ahLst/>
            <a:cxnLst/>
            <a:rect l="l" t="t" r="r" b="b"/>
            <a:pathLst>
              <a:path w="298450" h="296544">
                <a:moveTo>
                  <a:pt x="21762" y="0"/>
                </a:moveTo>
                <a:lnTo>
                  <a:pt x="11713" y="865"/>
                </a:lnTo>
                <a:lnTo>
                  <a:pt x="3904" y="5408"/>
                </a:lnTo>
                <a:lnTo>
                  <a:pt x="0" y="13563"/>
                </a:lnTo>
                <a:lnTo>
                  <a:pt x="993" y="23923"/>
                </a:lnTo>
                <a:lnTo>
                  <a:pt x="6172" y="35053"/>
                </a:lnTo>
                <a:lnTo>
                  <a:pt x="14826" y="45515"/>
                </a:lnTo>
                <a:lnTo>
                  <a:pt x="22966" y="55495"/>
                </a:lnTo>
                <a:lnTo>
                  <a:pt x="28172" y="65492"/>
                </a:lnTo>
                <a:lnTo>
                  <a:pt x="32291" y="74908"/>
                </a:lnTo>
                <a:lnTo>
                  <a:pt x="37166" y="83145"/>
                </a:lnTo>
                <a:lnTo>
                  <a:pt x="41274" y="89917"/>
                </a:lnTo>
                <a:lnTo>
                  <a:pt x="43365" y="96534"/>
                </a:lnTo>
                <a:lnTo>
                  <a:pt x="45543" y="105365"/>
                </a:lnTo>
                <a:lnTo>
                  <a:pt x="49916" y="118781"/>
                </a:lnTo>
                <a:lnTo>
                  <a:pt x="56882" y="137253"/>
                </a:lnTo>
                <a:lnTo>
                  <a:pt x="58796" y="144259"/>
                </a:lnTo>
                <a:lnTo>
                  <a:pt x="61600" y="157402"/>
                </a:lnTo>
                <a:lnTo>
                  <a:pt x="66794" y="171293"/>
                </a:lnTo>
                <a:lnTo>
                  <a:pt x="73442" y="178852"/>
                </a:lnTo>
                <a:lnTo>
                  <a:pt x="79715" y="183030"/>
                </a:lnTo>
                <a:lnTo>
                  <a:pt x="83787" y="186777"/>
                </a:lnTo>
                <a:lnTo>
                  <a:pt x="87323" y="192524"/>
                </a:lnTo>
                <a:lnTo>
                  <a:pt x="92711" y="200466"/>
                </a:lnTo>
                <a:lnTo>
                  <a:pt x="99005" y="209824"/>
                </a:lnTo>
                <a:lnTo>
                  <a:pt x="105263" y="219822"/>
                </a:lnTo>
                <a:lnTo>
                  <a:pt x="109903" y="228799"/>
                </a:lnTo>
                <a:lnTo>
                  <a:pt x="113110" y="236102"/>
                </a:lnTo>
                <a:lnTo>
                  <a:pt x="116591" y="242441"/>
                </a:lnTo>
                <a:lnTo>
                  <a:pt x="122052" y="248524"/>
                </a:lnTo>
                <a:lnTo>
                  <a:pt x="127605" y="254534"/>
                </a:lnTo>
                <a:lnTo>
                  <a:pt x="130649" y="260627"/>
                </a:lnTo>
                <a:lnTo>
                  <a:pt x="132252" y="268216"/>
                </a:lnTo>
                <a:lnTo>
                  <a:pt x="133482" y="278712"/>
                </a:lnTo>
                <a:lnTo>
                  <a:pt x="138652" y="289077"/>
                </a:lnTo>
                <a:lnTo>
                  <a:pt x="148803" y="295025"/>
                </a:lnTo>
                <a:lnTo>
                  <a:pt x="160334" y="296468"/>
                </a:lnTo>
                <a:lnTo>
                  <a:pt x="169639" y="293317"/>
                </a:lnTo>
                <a:lnTo>
                  <a:pt x="176027" y="284816"/>
                </a:lnTo>
                <a:lnTo>
                  <a:pt x="180758" y="272370"/>
                </a:lnTo>
                <a:lnTo>
                  <a:pt x="183784" y="259336"/>
                </a:lnTo>
                <a:lnTo>
                  <a:pt x="185057" y="249070"/>
                </a:lnTo>
                <a:lnTo>
                  <a:pt x="187246" y="241706"/>
                </a:lnTo>
                <a:lnTo>
                  <a:pt x="191887" y="234743"/>
                </a:lnTo>
                <a:lnTo>
                  <a:pt x="197209" y="227587"/>
                </a:lnTo>
                <a:lnTo>
                  <a:pt x="201440" y="219644"/>
                </a:lnTo>
                <a:lnTo>
                  <a:pt x="204074" y="211339"/>
                </a:lnTo>
                <a:lnTo>
                  <a:pt x="206801" y="203519"/>
                </a:lnTo>
                <a:lnTo>
                  <a:pt x="210750" y="196456"/>
                </a:lnTo>
                <a:lnTo>
                  <a:pt x="217048" y="190422"/>
                </a:lnTo>
                <a:lnTo>
                  <a:pt x="222935" y="182969"/>
                </a:lnTo>
                <a:lnTo>
                  <a:pt x="226643" y="173120"/>
                </a:lnTo>
                <a:lnTo>
                  <a:pt x="230389" y="163577"/>
                </a:lnTo>
                <a:lnTo>
                  <a:pt x="236391" y="157046"/>
                </a:lnTo>
                <a:lnTo>
                  <a:pt x="243688" y="149720"/>
                </a:lnTo>
                <a:lnTo>
                  <a:pt x="249889" y="138382"/>
                </a:lnTo>
                <a:lnTo>
                  <a:pt x="255088" y="126623"/>
                </a:lnTo>
                <a:lnTo>
                  <a:pt x="259378" y="118032"/>
                </a:lnTo>
                <a:lnTo>
                  <a:pt x="261284" y="112059"/>
                </a:lnTo>
                <a:lnTo>
                  <a:pt x="261417" y="105921"/>
                </a:lnTo>
                <a:lnTo>
                  <a:pt x="263001" y="99885"/>
                </a:lnTo>
                <a:lnTo>
                  <a:pt x="269258" y="94219"/>
                </a:lnTo>
                <a:lnTo>
                  <a:pt x="277011" y="89721"/>
                </a:lnTo>
                <a:lnTo>
                  <a:pt x="282015" y="86333"/>
                </a:lnTo>
                <a:lnTo>
                  <a:pt x="286096" y="82439"/>
                </a:lnTo>
                <a:lnTo>
                  <a:pt x="291077" y="76427"/>
                </a:lnTo>
                <a:lnTo>
                  <a:pt x="296260" y="69992"/>
                </a:lnTo>
                <a:lnTo>
                  <a:pt x="298205" y="63650"/>
                </a:lnTo>
                <a:lnTo>
                  <a:pt x="294849" y="54413"/>
                </a:lnTo>
                <a:lnTo>
                  <a:pt x="284130" y="39292"/>
                </a:lnTo>
                <a:lnTo>
                  <a:pt x="279799" y="36777"/>
                </a:lnTo>
                <a:lnTo>
                  <a:pt x="232822" y="36777"/>
                </a:lnTo>
                <a:lnTo>
                  <a:pt x="193020" y="31705"/>
                </a:lnTo>
                <a:lnTo>
                  <a:pt x="168214" y="27831"/>
                </a:lnTo>
                <a:lnTo>
                  <a:pt x="150551" y="23747"/>
                </a:lnTo>
                <a:lnTo>
                  <a:pt x="138920" y="20936"/>
                </a:lnTo>
                <a:lnTo>
                  <a:pt x="136602" y="20775"/>
                </a:lnTo>
                <a:lnTo>
                  <a:pt x="100539" y="20775"/>
                </a:lnTo>
                <a:lnTo>
                  <a:pt x="87269" y="19769"/>
                </a:lnTo>
                <a:lnTo>
                  <a:pt x="74261" y="16756"/>
                </a:lnTo>
                <a:lnTo>
                  <a:pt x="61078" y="12313"/>
                </a:lnTo>
                <a:lnTo>
                  <a:pt x="47288" y="7021"/>
                </a:lnTo>
                <a:lnTo>
                  <a:pt x="33728" y="2242"/>
                </a:lnTo>
                <a:lnTo>
                  <a:pt x="21762" y="0"/>
                </a:lnTo>
                <a:close/>
              </a:path>
              <a:path w="298450" h="296544">
                <a:moveTo>
                  <a:pt x="272543" y="32564"/>
                </a:moveTo>
                <a:lnTo>
                  <a:pt x="258176" y="32762"/>
                </a:lnTo>
                <a:lnTo>
                  <a:pt x="243959" y="35597"/>
                </a:lnTo>
                <a:lnTo>
                  <a:pt x="232822" y="36777"/>
                </a:lnTo>
                <a:lnTo>
                  <a:pt x="279799" y="36777"/>
                </a:lnTo>
                <a:lnTo>
                  <a:pt x="272543" y="32564"/>
                </a:lnTo>
                <a:close/>
              </a:path>
              <a:path w="298450" h="296544">
                <a:moveTo>
                  <a:pt x="126712" y="20089"/>
                </a:moveTo>
                <a:lnTo>
                  <a:pt x="113920" y="20329"/>
                </a:lnTo>
                <a:lnTo>
                  <a:pt x="100539" y="20775"/>
                </a:lnTo>
                <a:lnTo>
                  <a:pt x="136602" y="20775"/>
                </a:lnTo>
                <a:lnTo>
                  <a:pt x="126712" y="20089"/>
                </a:lnTo>
                <a:close/>
              </a:path>
            </a:pathLst>
          </a:custGeom>
          <a:solidFill>
            <a:srgbClr val="F15B2A">
              <a:alpha val="91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22651" y="4831246"/>
            <a:ext cx="4008774" cy="332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649200" y="6070600"/>
            <a:ext cx="224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Noto Sans"/>
                <a:cs typeface="Noto Sans"/>
              </a:rPr>
              <a:t>“Casablanca”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15900" y="6705600"/>
            <a:ext cx="1714500" cy="1104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9654" y="5257277"/>
            <a:ext cx="3883025" cy="2070100"/>
          </a:xfrm>
          <a:custGeom>
            <a:avLst/>
            <a:gdLst/>
            <a:ahLst/>
            <a:cxnLst/>
            <a:rect l="l" t="t" r="r" b="b"/>
            <a:pathLst>
              <a:path w="3883025" h="2070100">
                <a:moveTo>
                  <a:pt x="3748969" y="1955800"/>
                </a:moveTo>
                <a:lnTo>
                  <a:pt x="3730999" y="1955800"/>
                </a:lnTo>
                <a:lnTo>
                  <a:pt x="3715377" y="1968500"/>
                </a:lnTo>
                <a:lnTo>
                  <a:pt x="3709878" y="1993900"/>
                </a:lnTo>
                <a:lnTo>
                  <a:pt x="3721417" y="2006600"/>
                </a:lnTo>
                <a:lnTo>
                  <a:pt x="3752458" y="2019300"/>
                </a:lnTo>
                <a:lnTo>
                  <a:pt x="3769071" y="2044700"/>
                </a:lnTo>
                <a:lnTo>
                  <a:pt x="3781450" y="2057400"/>
                </a:lnTo>
                <a:lnTo>
                  <a:pt x="3799789" y="2070100"/>
                </a:lnTo>
                <a:lnTo>
                  <a:pt x="3818141" y="2070100"/>
                </a:lnTo>
                <a:lnTo>
                  <a:pt x="3856325" y="2006600"/>
                </a:lnTo>
                <a:lnTo>
                  <a:pt x="3736474" y="2006600"/>
                </a:lnTo>
                <a:lnTo>
                  <a:pt x="3751289" y="1981200"/>
                </a:lnTo>
                <a:lnTo>
                  <a:pt x="3754829" y="1968500"/>
                </a:lnTo>
                <a:lnTo>
                  <a:pt x="3748969" y="1955800"/>
                </a:lnTo>
                <a:close/>
              </a:path>
              <a:path w="3883025" h="2070100">
                <a:moveTo>
                  <a:pt x="3820840" y="2066071"/>
                </a:moveTo>
                <a:lnTo>
                  <a:pt x="3818141" y="2070100"/>
                </a:lnTo>
                <a:lnTo>
                  <a:pt x="3818433" y="2070100"/>
                </a:lnTo>
                <a:lnTo>
                  <a:pt x="3820840" y="2066071"/>
                </a:lnTo>
                <a:close/>
              </a:path>
              <a:path w="3883025" h="2070100">
                <a:moveTo>
                  <a:pt x="3867999" y="1993900"/>
                </a:moveTo>
                <a:lnTo>
                  <a:pt x="3863962" y="1993900"/>
                </a:lnTo>
                <a:lnTo>
                  <a:pt x="3826510" y="2057400"/>
                </a:lnTo>
                <a:lnTo>
                  <a:pt x="3826650" y="2057400"/>
                </a:lnTo>
                <a:lnTo>
                  <a:pt x="3820840" y="2066071"/>
                </a:lnTo>
                <a:lnTo>
                  <a:pt x="3818433" y="2070100"/>
                </a:lnTo>
                <a:lnTo>
                  <a:pt x="3862329" y="2070100"/>
                </a:lnTo>
                <a:lnTo>
                  <a:pt x="3875887" y="2044700"/>
                </a:lnTo>
                <a:lnTo>
                  <a:pt x="3882439" y="2032000"/>
                </a:lnTo>
                <a:lnTo>
                  <a:pt x="3880042" y="2006600"/>
                </a:lnTo>
                <a:lnTo>
                  <a:pt x="3867999" y="1993900"/>
                </a:lnTo>
                <a:close/>
              </a:path>
              <a:path w="3883025" h="2070100">
                <a:moveTo>
                  <a:pt x="3356139" y="1739900"/>
                </a:moveTo>
                <a:lnTo>
                  <a:pt x="3231962" y="1739900"/>
                </a:lnTo>
                <a:lnTo>
                  <a:pt x="3249904" y="1752600"/>
                </a:lnTo>
                <a:lnTo>
                  <a:pt x="3277860" y="1765300"/>
                </a:lnTo>
                <a:lnTo>
                  <a:pt x="3293171" y="1778000"/>
                </a:lnTo>
                <a:lnTo>
                  <a:pt x="3312274" y="1790700"/>
                </a:lnTo>
                <a:lnTo>
                  <a:pt x="3330382" y="1790700"/>
                </a:lnTo>
                <a:lnTo>
                  <a:pt x="3350150" y="1803400"/>
                </a:lnTo>
                <a:lnTo>
                  <a:pt x="3372012" y="1816100"/>
                </a:lnTo>
                <a:lnTo>
                  <a:pt x="3424538" y="1841500"/>
                </a:lnTo>
                <a:lnTo>
                  <a:pt x="3453993" y="1866900"/>
                </a:lnTo>
                <a:lnTo>
                  <a:pt x="3479877" y="1879600"/>
                </a:lnTo>
                <a:lnTo>
                  <a:pt x="3497300" y="1892300"/>
                </a:lnTo>
                <a:lnTo>
                  <a:pt x="3518252" y="1905000"/>
                </a:lnTo>
                <a:lnTo>
                  <a:pt x="3583677" y="1930400"/>
                </a:lnTo>
                <a:lnTo>
                  <a:pt x="3606279" y="1943100"/>
                </a:lnTo>
                <a:lnTo>
                  <a:pt x="3626256" y="1955800"/>
                </a:lnTo>
                <a:lnTo>
                  <a:pt x="3654928" y="1968500"/>
                </a:lnTo>
                <a:lnTo>
                  <a:pt x="3686298" y="1981200"/>
                </a:lnTo>
                <a:lnTo>
                  <a:pt x="3714369" y="2006600"/>
                </a:lnTo>
                <a:lnTo>
                  <a:pt x="3721417" y="2006600"/>
                </a:lnTo>
                <a:lnTo>
                  <a:pt x="3709878" y="1993900"/>
                </a:lnTo>
                <a:lnTo>
                  <a:pt x="3715377" y="1968500"/>
                </a:lnTo>
                <a:lnTo>
                  <a:pt x="3730999" y="1955800"/>
                </a:lnTo>
                <a:lnTo>
                  <a:pt x="3748969" y="1955800"/>
                </a:lnTo>
                <a:lnTo>
                  <a:pt x="3743109" y="1943100"/>
                </a:lnTo>
                <a:lnTo>
                  <a:pt x="3722015" y="1930400"/>
                </a:lnTo>
                <a:lnTo>
                  <a:pt x="3701170" y="1930400"/>
                </a:lnTo>
                <a:lnTo>
                  <a:pt x="3681969" y="1917700"/>
                </a:lnTo>
                <a:lnTo>
                  <a:pt x="3665804" y="1905000"/>
                </a:lnTo>
                <a:lnTo>
                  <a:pt x="3646107" y="1905000"/>
                </a:lnTo>
                <a:lnTo>
                  <a:pt x="3632575" y="1892300"/>
                </a:lnTo>
                <a:lnTo>
                  <a:pt x="3621852" y="1879600"/>
                </a:lnTo>
                <a:lnTo>
                  <a:pt x="3593983" y="1879600"/>
                </a:lnTo>
                <a:lnTo>
                  <a:pt x="3572264" y="1866900"/>
                </a:lnTo>
                <a:lnTo>
                  <a:pt x="3549832" y="1854200"/>
                </a:lnTo>
                <a:lnTo>
                  <a:pt x="3531095" y="1841500"/>
                </a:lnTo>
                <a:lnTo>
                  <a:pt x="3514945" y="1841500"/>
                </a:lnTo>
                <a:lnTo>
                  <a:pt x="3493670" y="1828800"/>
                </a:lnTo>
                <a:lnTo>
                  <a:pt x="3471854" y="1816100"/>
                </a:lnTo>
                <a:lnTo>
                  <a:pt x="3454082" y="1803400"/>
                </a:lnTo>
                <a:lnTo>
                  <a:pt x="3439070" y="1790700"/>
                </a:lnTo>
                <a:lnTo>
                  <a:pt x="3418938" y="1778000"/>
                </a:lnTo>
                <a:lnTo>
                  <a:pt x="3397011" y="1765300"/>
                </a:lnTo>
                <a:lnTo>
                  <a:pt x="3356139" y="1739900"/>
                </a:lnTo>
                <a:close/>
              </a:path>
              <a:path w="3883025" h="2070100">
                <a:moveTo>
                  <a:pt x="3749827" y="1955800"/>
                </a:moveTo>
                <a:lnTo>
                  <a:pt x="3748969" y="1955800"/>
                </a:lnTo>
                <a:lnTo>
                  <a:pt x="3754829" y="1968500"/>
                </a:lnTo>
                <a:lnTo>
                  <a:pt x="3751289" y="1981200"/>
                </a:lnTo>
                <a:lnTo>
                  <a:pt x="3736474" y="2006600"/>
                </a:lnTo>
                <a:lnTo>
                  <a:pt x="3856325" y="2006600"/>
                </a:lnTo>
                <a:lnTo>
                  <a:pt x="3863962" y="1993900"/>
                </a:lnTo>
                <a:lnTo>
                  <a:pt x="3867999" y="1993900"/>
                </a:lnTo>
                <a:lnTo>
                  <a:pt x="3823256" y="1968500"/>
                </a:lnTo>
                <a:lnTo>
                  <a:pt x="3784305" y="1968500"/>
                </a:lnTo>
                <a:lnTo>
                  <a:pt x="3749827" y="1955800"/>
                </a:lnTo>
                <a:close/>
              </a:path>
              <a:path w="3883025" h="2070100">
                <a:moveTo>
                  <a:pt x="2536173" y="1320800"/>
                </a:moveTo>
                <a:lnTo>
                  <a:pt x="2519780" y="1346200"/>
                </a:lnTo>
                <a:lnTo>
                  <a:pt x="2514939" y="1358900"/>
                </a:lnTo>
                <a:lnTo>
                  <a:pt x="2526970" y="1384300"/>
                </a:lnTo>
                <a:lnTo>
                  <a:pt x="2551130" y="1397000"/>
                </a:lnTo>
                <a:lnTo>
                  <a:pt x="2582289" y="1409700"/>
                </a:lnTo>
                <a:lnTo>
                  <a:pt x="2614390" y="1422400"/>
                </a:lnTo>
                <a:lnTo>
                  <a:pt x="2641371" y="1435100"/>
                </a:lnTo>
                <a:lnTo>
                  <a:pt x="2657908" y="1447800"/>
                </a:lnTo>
                <a:lnTo>
                  <a:pt x="2679378" y="1460500"/>
                </a:lnTo>
                <a:lnTo>
                  <a:pt x="2701859" y="1473200"/>
                </a:lnTo>
                <a:lnTo>
                  <a:pt x="2721432" y="1473200"/>
                </a:lnTo>
                <a:lnTo>
                  <a:pt x="2764256" y="1498600"/>
                </a:lnTo>
                <a:lnTo>
                  <a:pt x="2792844" y="1511300"/>
                </a:lnTo>
                <a:lnTo>
                  <a:pt x="2814251" y="1524000"/>
                </a:lnTo>
                <a:lnTo>
                  <a:pt x="2835529" y="1549400"/>
                </a:lnTo>
                <a:lnTo>
                  <a:pt x="2861427" y="1562100"/>
                </a:lnTo>
                <a:lnTo>
                  <a:pt x="2918268" y="1587500"/>
                </a:lnTo>
                <a:lnTo>
                  <a:pt x="2942552" y="1600200"/>
                </a:lnTo>
                <a:lnTo>
                  <a:pt x="2964250" y="1612900"/>
                </a:lnTo>
                <a:lnTo>
                  <a:pt x="2985892" y="1612900"/>
                </a:lnTo>
                <a:lnTo>
                  <a:pt x="3005679" y="1625600"/>
                </a:lnTo>
                <a:lnTo>
                  <a:pt x="3021812" y="1638300"/>
                </a:lnTo>
                <a:lnTo>
                  <a:pt x="3133070" y="1638300"/>
                </a:lnTo>
                <a:lnTo>
                  <a:pt x="3118980" y="1651000"/>
                </a:lnTo>
                <a:lnTo>
                  <a:pt x="3113930" y="1676400"/>
                </a:lnTo>
                <a:lnTo>
                  <a:pt x="3123451" y="1689100"/>
                </a:lnTo>
                <a:lnTo>
                  <a:pt x="3139990" y="1701800"/>
                </a:lnTo>
                <a:lnTo>
                  <a:pt x="3153399" y="1701800"/>
                </a:lnTo>
                <a:lnTo>
                  <a:pt x="3165029" y="1714500"/>
                </a:lnTo>
                <a:lnTo>
                  <a:pt x="3176232" y="1714500"/>
                </a:lnTo>
                <a:lnTo>
                  <a:pt x="3191338" y="1727200"/>
                </a:lnTo>
                <a:lnTo>
                  <a:pt x="3211177" y="1739900"/>
                </a:lnTo>
                <a:lnTo>
                  <a:pt x="3333409" y="1739900"/>
                </a:lnTo>
                <a:lnTo>
                  <a:pt x="3311024" y="1727200"/>
                </a:lnTo>
                <a:lnTo>
                  <a:pt x="3252941" y="1689100"/>
                </a:lnTo>
                <a:lnTo>
                  <a:pt x="3136931" y="1689100"/>
                </a:lnTo>
                <a:lnTo>
                  <a:pt x="3152607" y="1676400"/>
                </a:lnTo>
                <a:lnTo>
                  <a:pt x="3157924" y="1651000"/>
                </a:lnTo>
                <a:lnTo>
                  <a:pt x="3146793" y="1638300"/>
                </a:lnTo>
                <a:lnTo>
                  <a:pt x="3133468" y="1625600"/>
                </a:lnTo>
                <a:lnTo>
                  <a:pt x="3106717" y="1625600"/>
                </a:lnTo>
                <a:lnTo>
                  <a:pt x="3093377" y="1612900"/>
                </a:lnTo>
                <a:lnTo>
                  <a:pt x="3081243" y="1600200"/>
                </a:lnTo>
                <a:lnTo>
                  <a:pt x="3068807" y="1600200"/>
                </a:lnTo>
                <a:lnTo>
                  <a:pt x="3055331" y="1587500"/>
                </a:lnTo>
                <a:lnTo>
                  <a:pt x="3040075" y="1587500"/>
                </a:lnTo>
                <a:lnTo>
                  <a:pt x="3026192" y="1574800"/>
                </a:lnTo>
                <a:lnTo>
                  <a:pt x="3014875" y="1574800"/>
                </a:lnTo>
                <a:lnTo>
                  <a:pt x="3002792" y="1562100"/>
                </a:lnTo>
                <a:lnTo>
                  <a:pt x="2986608" y="1549400"/>
                </a:lnTo>
                <a:lnTo>
                  <a:pt x="2974659" y="1549400"/>
                </a:lnTo>
                <a:lnTo>
                  <a:pt x="2961021" y="1536700"/>
                </a:lnTo>
                <a:lnTo>
                  <a:pt x="2943406" y="1524000"/>
                </a:lnTo>
                <a:lnTo>
                  <a:pt x="2919527" y="1511300"/>
                </a:lnTo>
                <a:lnTo>
                  <a:pt x="2899734" y="1511300"/>
                </a:lnTo>
                <a:lnTo>
                  <a:pt x="2882679" y="1498600"/>
                </a:lnTo>
                <a:lnTo>
                  <a:pt x="2861310" y="1498600"/>
                </a:lnTo>
                <a:lnTo>
                  <a:pt x="2854505" y="1485900"/>
                </a:lnTo>
                <a:lnTo>
                  <a:pt x="2838682" y="1485900"/>
                </a:lnTo>
                <a:lnTo>
                  <a:pt x="2815472" y="1473200"/>
                </a:lnTo>
                <a:lnTo>
                  <a:pt x="2786507" y="1460500"/>
                </a:lnTo>
                <a:lnTo>
                  <a:pt x="2766162" y="1447800"/>
                </a:lnTo>
                <a:lnTo>
                  <a:pt x="2752544" y="1435100"/>
                </a:lnTo>
                <a:lnTo>
                  <a:pt x="2741541" y="1435100"/>
                </a:lnTo>
                <a:lnTo>
                  <a:pt x="2729039" y="1422400"/>
                </a:lnTo>
                <a:lnTo>
                  <a:pt x="2710456" y="1409700"/>
                </a:lnTo>
                <a:lnTo>
                  <a:pt x="2687785" y="1397000"/>
                </a:lnTo>
                <a:lnTo>
                  <a:pt x="2666412" y="1397000"/>
                </a:lnTo>
                <a:lnTo>
                  <a:pt x="2651722" y="1384300"/>
                </a:lnTo>
                <a:lnTo>
                  <a:pt x="2543563" y="1384300"/>
                </a:lnTo>
                <a:lnTo>
                  <a:pt x="2558378" y="1358900"/>
                </a:lnTo>
                <a:lnTo>
                  <a:pt x="2561918" y="1346200"/>
                </a:lnTo>
                <a:lnTo>
                  <a:pt x="2555101" y="1331425"/>
                </a:lnTo>
                <a:lnTo>
                  <a:pt x="2536173" y="1320800"/>
                </a:lnTo>
                <a:close/>
              </a:path>
              <a:path w="3883025" h="2070100">
                <a:moveTo>
                  <a:pt x="3133070" y="1638300"/>
                </a:moveTo>
                <a:lnTo>
                  <a:pt x="3035016" y="1638300"/>
                </a:lnTo>
                <a:lnTo>
                  <a:pt x="3047584" y="1651000"/>
                </a:lnTo>
                <a:lnTo>
                  <a:pt x="3059928" y="1651000"/>
                </a:lnTo>
                <a:lnTo>
                  <a:pt x="3072460" y="1663700"/>
                </a:lnTo>
                <a:lnTo>
                  <a:pt x="3084279" y="1663700"/>
                </a:lnTo>
                <a:lnTo>
                  <a:pt x="3094999" y="1676400"/>
                </a:lnTo>
                <a:lnTo>
                  <a:pt x="3105582" y="1676400"/>
                </a:lnTo>
                <a:lnTo>
                  <a:pt x="3116986" y="1689100"/>
                </a:lnTo>
                <a:lnTo>
                  <a:pt x="3123451" y="1689100"/>
                </a:lnTo>
                <a:lnTo>
                  <a:pt x="3113930" y="1676400"/>
                </a:lnTo>
                <a:lnTo>
                  <a:pt x="3118980" y="1651000"/>
                </a:lnTo>
                <a:lnTo>
                  <a:pt x="3133070" y="1638300"/>
                </a:lnTo>
                <a:close/>
              </a:path>
              <a:path w="3883025" h="2070100">
                <a:moveTo>
                  <a:pt x="3150667" y="1638300"/>
                </a:moveTo>
                <a:lnTo>
                  <a:pt x="3146793" y="1638300"/>
                </a:lnTo>
                <a:lnTo>
                  <a:pt x="3157924" y="1651000"/>
                </a:lnTo>
                <a:lnTo>
                  <a:pt x="3152607" y="1676400"/>
                </a:lnTo>
                <a:lnTo>
                  <a:pt x="3136931" y="1689100"/>
                </a:lnTo>
                <a:lnTo>
                  <a:pt x="3233945" y="1689100"/>
                </a:lnTo>
                <a:lnTo>
                  <a:pt x="3216135" y="1676400"/>
                </a:lnTo>
                <a:lnTo>
                  <a:pt x="3199725" y="1663700"/>
                </a:lnTo>
                <a:lnTo>
                  <a:pt x="3183768" y="1651000"/>
                </a:lnTo>
                <a:lnTo>
                  <a:pt x="3167627" y="1651000"/>
                </a:lnTo>
                <a:lnTo>
                  <a:pt x="3150667" y="1638300"/>
                </a:lnTo>
                <a:close/>
              </a:path>
              <a:path w="3883025" h="2070100">
                <a:moveTo>
                  <a:pt x="2453196" y="1270000"/>
                </a:moveTo>
                <a:lnTo>
                  <a:pt x="2325341" y="1270000"/>
                </a:lnTo>
                <a:lnTo>
                  <a:pt x="2357779" y="1295400"/>
                </a:lnTo>
                <a:lnTo>
                  <a:pt x="2390766" y="1308100"/>
                </a:lnTo>
                <a:lnTo>
                  <a:pt x="2413368" y="1320800"/>
                </a:lnTo>
                <a:lnTo>
                  <a:pt x="2433345" y="1333500"/>
                </a:lnTo>
                <a:lnTo>
                  <a:pt x="2462017" y="1346200"/>
                </a:lnTo>
                <a:lnTo>
                  <a:pt x="2493387" y="1358900"/>
                </a:lnTo>
                <a:lnTo>
                  <a:pt x="2521458" y="1384300"/>
                </a:lnTo>
                <a:lnTo>
                  <a:pt x="2526970" y="1384300"/>
                </a:lnTo>
                <a:lnTo>
                  <a:pt x="2514939" y="1358900"/>
                </a:lnTo>
                <a:lnTo>
                  <a:pt x="2519780" y="1346200"/>
                </a:lnTo>
                <a:lnTo>
                  <a:pt x="2536173" y="1320800"/>
                </a:lnTo>
                <a:lnTo>
                  <a:pt x="2550198" y="1320800"/>
                </a:lnTo>
                <a:lnTo>
                  <a:pt x="2529104" y="1308100"/>
                </a:lnTo>
                <a:lnTo>
                  <a:pt x="2508259" y="1308100"/>
                </a:lnTo>
                <a:lnTo>
                  <a:pt x="2489058" y="1295400"/>
                </a:lnTo>
                <a:lnTo>
                  <a:pt x="2472893" y="1282700"/>
                </a:lnTo>
                <a:lnTo>
                  <a:pt x="2453196" y="1270000"/>
                </a:lnTo>
                <a:close/>
              </a:path>
              <a:path w="3883025" h="2070100">
                <a:moveTo>
                  <a:pt x="2555101" y="1331425"/>
                </a:moveTo>
                <a:lnTo>
                  <a:pt x="2561918" y="1346200"/>
                </a:lnTo>
                <a:lnTo>
                  <a:pt x="2558378" y="1358900"/>
                </a:lnTo>
                <a:lnTo>
                  <a:pt x="2543563" y="1384300"/>
                </a:lnTo>
                <a:lnTo>
                  <a:pt x="2651722" y="1384300"/>
                </a:lnTo>
                <a:lnTo>
                  <a:pt x="2636322" y="1371600"/>
                </a:lnTo>
                <a:lnTo>
                  <a:pt x="2612465" y="1358900"/>
                </a:lnTo>
                <a:lnTo>
                  <a:pt x="2585005" y="1346200"/>
                </a:lnTo>
                <a:lnTo>
                  <a:pt x="2558796" y="1333500"/>
                </a:lnTo>
                <a:lnTo>
                  <a:pt x="2555101" y="1331425"/>
                </a:lnTo>
                <a:close/>
              </a:path>
              <a:path w="3883025" h="2070100">
                <a:moveTo>
                  <a:pt x="2550198" y="1320800"/>
                </a:moveTo>
                <a:lnTo>
                  <a:pt x="2536173" y="1320800"/>
                </a:lnTo>
                <a:lnTo>
                  <a:pt x="2555101" y="1331425"/>
                </a:lnTo>
                <a:lnTo>
                  <a:pt x="2550198" y="1320800"/>
                </a:lnTo>
                <a:close/>
              </a:path>
              <a:path w="3883025" h="2070100">
                <a:moveTo>
                  <a:pt x="2163228" y="1117600"/>
                </a:moveTo>
                <a:lnTo>
                  <a:pt x="2039053" y="1117600"/>
                </a:lnTo>
                <a:lnTo>
                  <a:pt x="2056993" y="1130300"/>
                </a:lnTo>
                <a:lnTo>
                  <a:pt x="2084948" y="1143000"/>
                </a:lnTo>
                <a:lnTo>
                  <a:pt x="2100254" y="1155700"/>
                </a:lnTo>
                <a:lnTo>
                  <a:pt x="2119350" y="1168400"/>
                </a:lnTo>
                <a:lnTo>
                  <a:pt x="2137465" y="1168400"/>
                </a:lnTo>
                <a:lnTo>
                  <a:pt x="2157238" y="1181100"/>
                </a:lnTo>
                <a:lnTo>
                  <a:pt x="2179101" y="1193800"/>
                </a:lnTo>
                <a:lnTo>
                  <a:pt x="2231629" y="1219200"/>
                </a:lnTo>
                <a:lnTo>
                  <a:pt x="2261087" y="1244600"/>
                </a:lnTo>
                <a:lnTo>
                  <a:pt x="2286972" y="1257300"/>
                </a:lnTo>
                <a:lnTo>
                  <a:pt x="2304389" y="1270000"/>
                </a:lnTo>
                <a:lnTo>
                  <a:pt x="2439664" y="1270000"/>
                </a:lnTo>
                <a:lnTo>
                  <a:pt x="2428941" y="1257300"/>
                </a:lnTo>
                <a:lnTo>
                  <a:pt x="2401072" y="1257300"/>
                </a:lnTo>
                <a:lnTo>
                  <a:pt x="2379353" y="1244600"/>
                </a:lnTo>
                <a:lnTo>
                  <a:pt x="2356921" y="1231900"/>
                </a:lnTo>
                <a:lnTo>
                  <a:pt x="2338184" y="1219200"/>
                </a:lnTo>
                <a:lnTo>
                  <a:pt x="2322034" y="1219200"/>
                </a:lnTo>
                <a:lnTo>
                  <a:pt x="2300759" y="1206500"/>
                </a:lnTo>
                <a:lnTo>
                  <a:pt x="2278943" y="1193800"/>
                </a:lnTo>
                <a:lnTo>
                  <a:pt x="2261171" y="1181100"/>
                </a:lnTo>
                <a:lnTo>
                  <a:pt x="2246159" y="1168400"/>
                </a:lnTo>
                <a:lnTo>
                  <a:pt x="2226027" y="1155700"/>
                </a:lnTo>
                <a:lnTo>
                  <a:pt x="2204100" y="1143000"/>
                </a:lnTo>
                <a:lnTo>
                  <a:pt x="2163228" y="1117600"/>
                </a:lnTo>
                <a:close/>
              </a:path>
              <a:path w="3883025" h="2070100">
                <a:moveTo>
                  <a:pt x="1888332" y="977900"/>
                </a:moveTo>
                <a:lnTo>
                  <a:pt x="1771339" y="977900"/>
                </a:lnTo>
                <a:lnTo>
                  <a:pt x="1792981" y="990600"/>
                </a:lnTo>
                <a:lnTo>
                  <a:pt x="1812768" y="1003300"/>
                </a:lnTo>
                <a:lnTo>
                  <a:pt x="1828901" y="1016000"/>
                </a:lnTo>
                <a:lnTo>
                  <a:pt x="1940159" y="1016000"/>
                </a:lnTo>
                <a:lnTo>
                  <a:pt x="1926069" y="1028700"/>
                </a:lnTo>
                <a:lnTo>
                  <a:pt x="1921019" y="1054100"/>
                </a:lnTo>
                <a:lnTo>
                  <a:pt x="1930540" y="1066800"/>
                </a:lnTo>
                <a:lnTo>
                  <a:pt x="1947079" y="1079500"/>
                </a:lnTo>
                <a:lnTo>
                  <a:pt x="1960488" y="1079500"/>
                </a:lnTo>
                <a:lnTo>
                  <a:pt x="1972118" y="1092200"/>
                </a:lnTo>
                <a:lnTo>
                  <a:pt x="1983321" y="1092200"/>
                </a:lnTo>
                <a:lnTo>
                  <a:pt x="1998433" y="1104900"/>
                </a:lnTo>
                <a:lnTo>
                  <a:pt x="2018271" y="1117600"/>
                </a:lnTo>
                <a:lnTo>
                  <a:pt x="2140498" y="1117600"/>
                </a:lnTo>
                <a:lnTo>
                  <a:pt x="2118113" y="1104900"/>
                </a:lnTo>
                <a:lnTo>
                  <a:pt x="2060035" y="1066800"/>
                </a:lnTo>
                <a:lnTo>
                  <a:pt x="1944020" y="1066800"/>
                </a:lnTo>
                <a:lnTo>
                  <a:pt x="1959696" y="1054100"/>
                </a:lnTo>
                <a:lnTo>
                  <a:pt x="1965013" y="1028700"/>
                </a:lnTo>
                <a:lnTo>
                  <a:pt x="1953882" y="1016000"/>
                </a:lnTo>
                <a:lnTo>
                  <a:pt x="1940557" y="1003300"/>
                </a:lnTo>
                <a:lnTo>
                  <a:pt x="1927184" y="1003300"/>
                </a:lnTo>
                <a:lnTo>
                  <a:pt x="1913806" y="990600"/>
                </a:lnTo>
                <a:lnTo>
                  <a:pt x="1900466" y="990600"/>
                </a:lnTo>
                <a:lnTo>
                  <a:pt x="1888332" y="977900"/>
                </a:lnTo>
                <a:close/>
              </a:path>
              <a:path w="3883025" h="2070100">
                <a:moveTo>
                  <a:pt x="1940159" y="1016000"/>
                </a:moveTo>
                <a:lnTo>
                  <a:pt x="1842105" y="1016000"/>
                </a:lnTo>
                <a:lnTo>
                  <a:pt x="1854675" y="1028700"/>
                </a:lnTo>
                <a:lnTo>
                  <a:pt x="1867022" y="1028700"/>
                </a:lnTo>
                <a:lnTo>
                  <a:pt x="1879562" y="1041400"/>
                </a:lnTo>
                <a:lnTo>
                  <a:pt x="1891373" y="1041400"/>
                </a:lnTo>
                <a:lnTo>
                  <a:pt x="1902090" y="1054100"/>
                </a:lnTo>
                <a:lnTo>
                  <a:pt x="1912671" y="1054100"/>
                </a:lnTo>
                <a:lnTo>
                  <a:pt x="1924075" y="1066800"/>
                </a:lnTo>
                <a:lnTo>
                  <a:pt x="1930540" y="1066800"/>
                </a:lnTo>
                <a:lnTo>
                  <a:pt x="1921019" y="1054100"/>
                </a:lnTo>
                <a:lnTo>
                  <a:pt x="1926069" y="1028700"/>
                </a:lnTo>
                <a:lnTo>
                  <a:pt x="1940159" y="1016000"/>
                </a:lnTo>
                <a:close/>
              </a:path>
              <a:path w="3883025" h="2070100">
                <a:moveTo>
                  <a:pt x="1957756" y="1016000"/>
                </a:moveTo>
                <a:lnTo>
                  <a:pt x="1953882" y="1016000"/>
                </a:lnTo>
                <a:lnTo>
                  <a:pt x="1965013" y="1028700"/>
                </a:lnTo>
                <a:lnTo>
                  <a:pt x="1959696" y="1054100"/>
                </a:lnTo>
                <a:lnTo>
                  <a:pt x="1944020" y="1066800"/>
                </a:lnTo>
                <a:lnTo>
                  <a:pt x="2041036" y="1066800"/>
                </a:lnTo>
                <a:lnTo>
                  <a:pt x="2023224" y="1054100"/>
                </a:lnTo>
                <a:lnTo>
                  <a:pt x="2006814" y="1041400"/>
                </a:lnTo>
                <a:lnTo>
                  <a:pt x="1990857" y="1028700"/>
                </a:lnTo>
                <a:lnTo>
                  <a:pt x="1974716" y="1028700"/>
                </a:lnTo>
                <a:lnTo>
                  <a:pt x="1957756" y="1016000"/>
                </a:lnTo>
                <a:close/>
              </a:path>
              <a:path w="3883025" h="2070100">
                <a:moveTo>
                  <a:pt x="1343262" y="698500"/>
                </a:moveTo>
                <a:lnTo>
                  <a:pt x="1326869" y="723900"/>
                </a:lnTo>
                <a:lnTo>
                  <a:pt x="1322028" y="736600"/>
                </a:lnTo>
                <a:lnTo>
                  <a:pt x="1334059" y="762000"/>
                </a:lnTo>
                <a:lnTo>
                  <a:pt x="1358219" y="774700"/>
                </a:lnTo>
                <a:lnTo>
                  <a:pt x="1389378" y="787400"/>
                </a:lnTo>
                <a:lnTo>
                  <a:pt x="1421479" y="800100"/>
                </a:lnTo>
                <a:lnTo>
                  <a:pt x="1448460" y="812800"/>
                </a:lnTo>
                <a:lnTo>
                  <a:pt x="1464997" y="825500"/>
                </a:lnTo>
                <a:lnTo>
                  <a:pt x="1486467" y="838200"/>
                </a:lnTo>
                <a:lnTo>
                  <a:pt x="1508948" y="850900"/>
                </a:lnTo>
                <a:lnTo>
                  <a:pt x="1528521" y="850900"/>
                </a:lnTo>
                <a:lnTo>
                  <a:pt x="1571345" y="876300"/>
                </a:lnTo>
                <a:lnTo>
                  <a:pt x="1599933" y="889000"/>
                </a:lnTo>
                <a:lnTo>
                  <a:pt x="1621340" y="901700"/>
                </a:lnTo>
                <a:lnTo>
                  <a:pt x="1642618" y="927100"/>
                </a:lnTo>
                <a:lnTo>
                  <a:pt x="1668516" y="939800"/>
                </a:lnTo>
                <a:lnTo>
                  <a:pt x="1725357" y="965200"/>
                </a:lnTo>
                <a:lnTo>
                  <a:pt x="1749641" y="977900"/>
                </a:lnTo>
                <a:lnTo>
                  <a:pt x="1875896" y="977900"/>
                </a:lnTo>
                <a:lnTo>
                  <a:pt x="1862420" y="965200"/>
                </a:lnTo>
                <a:lnTo>
                  <a:pt x="1847164" y="952500"/>
                </a:lnTo>
                <a:lnTo>
                  <a:pt x="1821964" y="952500"/>
                </a:lnTo>
                <a:lnTo>
                  <a:pt x="1809881" y="939800"/>
                </a:lnTo>
                <a:lnTo>
                  <a:pt x="1793697" y="927100"/>
                </a:lnTo>
                <a:lnTo>
                  <a:pt x="1781748" y="927100"/>
                </a:lnTo>
                <a:lnTo>
                  <a:pt x="1768110" y="914400"/>
                </a:lnTo>
                <a:lnTo>
                  <a:pt x="1750495" y="901700"/>
                </a:lnTo>
                <a:lnTo>
                  <a:pt x="1726616" y="889000"/>
                </a:lnTo>
                <a:lnTo>
                  <a:pt x="1706823" y="889000"/>
                </a:lnTo>
                <a:lnTo>
                  <a:pt x="1689768" y="876300"/>
                </a:lnTo>
                <a:lnTo>
                  <a:pt x="1668399" y="876300"/>
                </a:lnTo>
                <a:lnTo>
                  <a:pt x="1661594" y="863600"/>
                </a:lnTo>
                <a:lnTo>
                  <a:pt x="1645771" y="863600"/>
                </a:lnTo>
                <a:lnTo>
                  <a:pt x="1622561" y="850900"/>
                </a:lnTo>
                <a:lnTo>
                  <a:pt x="1593596" y="838200"/>
                </a:lnTo>
                <a:lnTo>
                  <a:pt x="1573251" y="825500"/>
                </a:lnTo>
                <a:lnTo>
                  <a:pt x="1559633" y="812800"/>
                </a:lnTo>
                <a:lnTo>
                  <a:pt x="1548630" y="812800"/>
                </a:lnTo>
                <a:lnTo>
                  <a:pt x="1536128" y="800100"/>
                </a:lnTo>
                <a:lnTo>
                  <a:pt x="1517547" y="787400"/>
                </a:lnTo>
                <a:lnTo>
                  <a:pt x="1494879" y="774700"/>
                </a:lnTo>
                <a:lnTo>
                  <a:pt x="1473506" y="774700"/>
                </a:lnTo>
                <a:lnTo>
                  <a:pt x="1458811" y="762000"/>
                </a:lnTo>
                <a:lnTo>
                  <a:pt x="1350652" y="762000"/>
                </a:lnTo>
                <a:lnTo>
                  <a:pt x="1365467" y="736600"/>
                </a:lnTo>
                <a:lnTo>
                  <a:pt x="1369007" y="723900"/>
                </a:lnTo>
                <a:lnTo>
                  <a:pt x="1362190" y="709125"/>
                </a:lnTo>
                <a:lnTo>
                  <a:pt x="1343262" y="698500"/>
                </a:lnTo>
                <a:close/>
              </a:path>
              <a:path w="3883025" h="2070100">
                <a:moveTo>
                  <a:pt x="1260285" y="647700"/>
                </a:moveTo>
                <a:lnTo>
                  <a:pt x="1132430" y="647700"/>
                </a:lnTo>
                <a:lnTo>
                  <a:pt x="1164868" y="673100"/>
                </a:lnTo>
                <a:lnTo>
                  <a:pt x="1197855" y="685800"/>
                </a:lnTo>
                <a:lnTo>
                  <a:pt x="1220457" y="698500"/>
                </a:lnTo>
                <a:lnTo>
                  <a:pt x="1240434" y="711200"/>
                </a:lnTo>
                <a:lnTo>
                  <a:pt x="1269106" y="723900"/>
                </a:lnTo>
                <a:lnTo>
                  <a:pt x="1300476" y="736600"/>
                </a:lnTo>
                <a:lnTo>
                  <a:pt x="1328547" y="762000"/>
                </a:lnTo>
                <a:lnTo>
                  <a:pt x="1334059" y="762000"/>
                </a:lnTo>
                <a:lnTo>
                  <a:pt x="1322028" y="736600"/>
                </a:lnTo>
                <a:lnTo>
                  <a:pt x="1326869" y="723900"/>
                </a:lnTo>
                <a:lnTo>
                  <a:pt x="1343262" y="698500"/>
                </a:lnTo>
                <a:lnTo>
                  <a:pt x="1357287" y="698500"/>
                </a:lnTo>
                <a:lnTo>
                  <a:pt x="1336193" y="685800"/>
                </a:lnTo>
                <a:lnTo>
                  <a:pt x="1315348" y="685800"/>
                </a:lnTo>
                <a:lnTo>
                  <a:pt x="1296147" y="673100"/>
                </a:lnTo>
                <a:lnTo>
                  <a:pt x="1279982" y="660400"/>
                </a:lnTo>
                <a:lnTo>
                  <a:pt x="1260285" y="647700"/>
                </a:lnTo>
                <a:close/>
              </a:path>
              <a:path w="3883025" h="2070100">
                <a:moveTo>
                  <a:pt x="1362190" y="709125"/>
                </a:moveTo>
                <a:lnTo>
                  <a:pt x="1369007" y="723900"/>
                </a:lnTo>
                <a:lnTo>
                  <a:pt x="1365467" y="736600"/>
                </a:lnTo>
                <a:lnTo>
                  <a:pt x="1350652" y="762000"/>
                </a:lnTo>
                <a:lnTo>
                  <a:pt x="1458811" y="762000"/>
                </a:lnTo>
                <a:lnTo>
                  <a:pt x="1443411" y="749300"/>
                </a:lnTo>
                <a:lnTo>
                  <a:pt x="1419554" y="736600"/>
                </a:lnTo>
                <a:lnTo>
                  <a:pt x="1392094" y="723900"/>
                </a:lnTo>
                <a:lnTo>
                  <a:pt x="1365885" y="711200"/>
                </a:lnTo>
                <a:lnTo>
                  <a:pt x="1362190" y="709125"/>
                </a:lnTo>
                <a:close/>
              </a:path>
              <a:path w="3883025" h="2070100">
                <a:moveTo>
                  <a:pt x="1357287" y="698500"/>
                </a:moveTo>
                <a:lnTo>
                  <a:pt x="1343262" y="698500"/>
                </a:lnTo>
                <a:lnTo>
                  <a:pt x="1362190" y="709125"/>
                </a:lnTo>
                <a:lnTo>
                  <a:pt x="1357287" y="698500"/>
                </a:lnTo>
                <a:close/>
              </a:path>
              <a:path w="3883025" h="2070100">
                <a:moveTo>
                  <a:pt x="762025" y="393700"/>
                </a:moveTo>
                <a:lnTo>
                  <a:pt x="747248" y="393700"/>
                </a:lnTo>
                <a:lnTo>
                  <a:pt x="733158" y="406400"/>
                </a:lnTo>
                <a:lnTo>
                  <a:pt x="728108" y="431800"/>
                </a:lnTo>
                <a:lnTo>
                  <a:pt x="737629" y="444500"/>
                </a:lnTo>
                <a:lnTo>
                  <a:pt x="754168" y="457200"/>
                </a:lnTo>
                <a:lnTo>
                  <a:pt x="767577" y="457200"/>
                </a:lnTo>
                <a:lnTo>
                  <a:pt x="779207" y="469900"/>
                </a:lnTo>
                <a:lnTo>
                  <a:pt x="790410" y="469900"/>
                </a:lnTo>
                <a:lnTo>
                  <a:pt x="805522" y="482600"/>
                </a:lnTo>
                <a:lnTo>
                  <a:pt x="825360" y="495300"/>
                </a:lnTo>
                <a:lnTo>
                  <a:pt x="846142" y="495300"/>
                </a:lnTo>
                <a:lnTo>
                  <a:pt x="864082" y="508000"/>
                </a:lnTo>
                <a:lnTo>
                  <a:pt x="892038" y="520700"/>
                </a:lnTo>
                <a:lnTo>
                  <a:pt x="907349" y="533400"/>
                </a:lnTo>
                <a:lnTo>
                  <a:pt x="926452" y="533400"/>
                </a:lnTo>
                <a:lnTo>
                  <a:pt x="944560" y="546100"/>
                </a:lnTo>
                <a:lnTo>
                  <a:pt x="964330" y="558800"/>
                </a:lnTo>
                <a:lnTo>
                  <a:pt x="986195" y="571500"/>
                </a:lnTo>
                <a:lnTo>
                  <a:pt x="1038723" y="596900"/>
                </a:lnTo>
                <a:lnTo>
                  <a:pt x="1068178" y="622300"/>
                </a:lnTo>
                <a:lnTo>
                  <a:pt x="1094061" y="635000"/>
                </a:lnTo>
                <a:lnTo>
                  <a:pt x="1111478" y="647700"/>
                </a:lnTo>
                <a:lnTo>
                  <a:pt x="1246753" y="647700"/>
                </a:lnTo>
                <a:lnTo>
                  <a:pt x="1236030" y="635000"/>
                </a:lnTo>
                <a:lnTo>
                  <a:pt x="1208161" y="635000"/>
                </a:lnTo>
                <a:lnTo>
                  <a:pt x="1186442" y="622300"/>
                </a:lnTo>
                <a:lnTo>
                  <a:pt x="1164010" y="609600"/>
                </a:lnTo>
                <a:lnTo>
                  <a:pt x="1145273" y="596900"/>
                </a:lnTo>
                <a:lnTo>
                  <a:pt x="1129123" y="596900"/>
                </a:lnTo>
                <a:lnTo>
                  <a:pt x="1107848" y="584200"/>
                </a:lnTo>
                <a:lnTo>
                  <a:pt x="1086032" y="571500"/>
                </a:lnTo>
                <a:lnTo>
                  <a:pt x="1068260" y="558800"/>
                </a:lnTo>
                <a:lnTo>
                  <a:pt x="1053248" y="546100"/>
                </a:lnTo>
                <a:lnTo>
                  <a:pt x="1033116" y="533400"/>
                </a:lnTo>
                <a:lnTo>
                  <a:pt x="1011189" y="520700"/>
                </a:lnTo>
                <a:lnTo>
                  <a:pt x="970317" y="495300"/>
                </a:lnTo>
                <a:lnTo>
                  <a:pt x="947587" y="482600"/>
                </a:lnTo>
                <a:lnTo>
                  <a:pt x="925202" y="482600"/>
                </a:lnTo>
                <a:lnTo>
                  <a:pt x="867119" y="444500"/>
                </a:lnTo>
                <a:lnTo>
                  <a:pt x="754326" y="444500"/>
                </a:lnTo>
                <a:lnTo>
                  <a:pt x="769872" y="431800"/>
                </a:lnTo>
                <a:lnTo>
                  <a:pt x="774405" y="406400"/>
                </a:lnTo>
                <a:lnTo>
                  <a:pt x="762025" y="393700"/>
                </a:lnTo>
                <a:close/>
              </a:path>
              <a:path w="3883025" h="2070100">
                <a:moveTo>
                  <a:pt x="747933" y="381000"/>
                </a:moveTo>
                <a:lnTo>
                  <a:pt x="616067" y="381000"/>
                </a:lnTo>
                <a:lnTo>
                  <a:pt x="631793" y="393700"/>
                </a:lnTo>
                <a:lnTo>
                  <a:pt x="647043" y="406400"/>
                </a:lnTo>
                <a:lnTo>
                  <a:pt x="663105" y="406400"/>
                </a:lnTo>
                <a:lnTo>
                  <a:pt x="696614" y="431800"/>
                </a:lnTo>
                <a:lnTo>
                  <a:pt x="714283" y="431800"/>
                </a:lnTo>
                <a:lnTo>
                  <a:pt x="733666" y="444500"/>
                </a:lnTo>
                <a:lnTo>
                  <a:pt x="737629" y="444500"/>
                </a:lnTo>
                <a:lnTo>
                  <a:pt x="728108" y="431800"/>
                </a:lnTo>
                <a:lnTo>
                  <a:pt x="733158" y="406400"/>
                </a:lnTo>
                <a:lnTo>
                  <a:pt x="747248" y="393700"/>
                </a:lnTo>
                <a:lnTo>
                  <a:pt x="762025" y="393700"/>
                </a:lnTo>
                <a:lnTo>
                  <a:pt x="747933" y="381000"/>
                </a:lnTo>
                <a:close/>
              </a:path>
              <a:path w="3883025" h="2070100">
                <a:moveTo>
                  <a:pt x="764845" y="393700"/>
                </a:moveTo>
                <a:lnTo>
                  <a:pt x="762025" y="393700"/>
                </a:lnTo>
                <a:lnTo>
                  <a:pt x="774405" y="406400"/>
                </a:lnTo>
                <a:lnTo>
                  <a:pt x="769872" y="431800"/>
                </a:lnTo>
                <a:lnTo>
                  <a:pt x="754326" y="444500"/>
                </a:lnTo>
                <a:lnTo>
                  <a:pt x="848123" y="444500"/>
                </a:lnTo>
                <a:lnTo>
                  <a:pt x="830313" y="431800"/>
                </a:lnTo>
                <a:lnTo>
                  <a:pt x="813903" y="419100"/>
                </a:lnTo>
                <a:lnTo>
                  <a:pt x="797946" y="406400"/>
                </a:lnTo>
                <a:lnTo>
                  <a:pt x="781805" y="406400"/>
                </a:lnTo>
                <a:lnTo>
                  <a:pt x="764845" y="393700"/>
                </a:lnTo>
                <a:close/>
              </a:path>
              <a:path w="3883025" h="2070100">
                <a:moveTo>
                  <a:pt x="302730" y="152400"/>
                </a:moveTo>
                <a:lnTo>
                  <a:pt x="188335" y="152400"/>
                </a:lnTo>
                <a:lnTo>
                  <a:pt x="199885" y="165100"/>
                </a:lnTo>
                <a:lnTo>
                  <a:pt x="216414" y="177800"/>
                </a:lnTo>
                <a:lnTo>
                  <a:pt x="238065" y="190500"/>
                </a:lnTo>
                <a:lnTo>
                  <a:pt x="259796" y="190500"/>
                </a:lnTo>
                <a:lnTo>
                  <a:pt x="276568" y="203200"/>
                </a:lnTo>
                <a:lnTo>
                  <a:pt x="301809" y="215900"/>
                </a:lnTo>
                <a:lnTo>
                  <a:pt x="344298" y="241300"/>
                </a:lnTo>
                <a:lnTo>
                  <a:pt x="391934" y="266700"/>
                </a:lnTo>
                <a:lnTo>
                  <a:pt x="432613" y="279400"/>
                </a:lnTo>
                <a:lnTo>
                  <a:pt x="450475" y="292100"/>
                </a:lnTo>
                <a:lnTo>
                  <a:pt x="470086" y="304800"/>
                </a:lnTo>
                <a:lnTo>
                  <a:pt x="490175" y="317500"/>
                </a:lnTo>
                <a:lnTo>
                  <a:pt x="509473" y="330200"/>
                </a:lnTo>
                <a:lnTo>
                  <a:pt x="530278" y="342900"/>
                </a:lnTo>
                <a:lnTo>
                  <a:pt x="577571" y="368300"/>
                </a:lnTo>
                <a:lnTo>
                  <a:pt x="598576" y="381000"/>
                </a:lnTo>
                <a:lnTo>
                  <a:pt x="733438" y="381000"/>
                </a:lnTo>
                <a:lnTo>
                  <a:pt x="717723" y="368300"/>
                </a:lnTo>
                <a:lnTo>
                  <a:pt x="699973" y="355600"/>
                </a:lnTo>
                <a:lnTo>
                  <a:pt x="680823" y="355600"/>
                </a:lnTo>
                <a:lnTo>
                  <a:pt x="661962" y="342900"/>
                </a:lnTo>
                <a:lnTo>
                  <a:pt x="644034" y="342900"/>
                </a:lnTo>
                <a:lnTo>
                  <a:pt x="627685" y="330200"/>
                </a:lnTo>
                <a:lnTo>
                  <a:pt x="610399" y="317500"/>
                </a:lnTo>
                <a:lnTo>
                  <a:pt x="590504" y="304800"/>
                </a:lnTo>
                <a:lnTo>
                  <a:pt x="570283" y="304800"/>
                </a:lnTo>
                <a:lnTo>
                  <a:pt x="552018" y="292100"/>
                </a:lnTo>
                <a:lnTo>
                  <a:pt x="537456" y="279400"/>
                </a:lnTo>
                <a:lnTo>
                  <a:pt x="524440" y="279400"/>
                </a:lnTo>
                <a:lnTo>
                  <a:pt x="509138" y="266700"/>
                </a:lnTo>
                <a:lnTo>
                  <a:pt x="487718" y="254000"/>
                </a:lnTo>
                <a:lnTo>
                  <a:pt x="457174" y="241300"/>
                </a:lnTo>
                <a:lnTo>
                  <a:pt x="422478" y="215900"/>
                </a:lnTo>
                <a:lnTo>
                  <a:pt x="391363" y="190500"/>
                </a:lnTo>
                <a:lnTo>
                  <a:pt x="371564" y="177800"/>
                </a:lnTo>
                <a:lnTo>
                  <a:pt x="353817" y="177800"/>
                </a:lnTo>
                <a:lnTo>
                  <a:pt x="328533" y="165100"/>
                </a:lnTo>
                <a:lnTo>
                  <a:pt x="302730" y="152400"/>
                </a:lnTo>
                <a:close/>
              </a:path>
              <a:path w="3883025" h="2070100">
                <a:moveTo>
                  <a:pt x="171983" y="76200"/>
                </a:moveTo>
                <a:lnTo>
                  <a:pt x="165227" y="76200"/>
                </a:lnTo>
                <a:lnTo>
                  <a:pt x="175899" y="88900"/>
                </a:lnTo>
                <a:lnTo>
                  <a:pt x="171467" y="114300"/>
                </a:lnTo>
                <a:lnTo>
                  <a:pt x="157013" y="139700"/>
                </a:lnTo>
                <a:lnTo>
                  <a:pt x="160737" y="139700"/>
                </a:lnTo>
                <a:lnTo>
                  <a:pt x="176174" y="152400"/>
                </a:lnTo>
                <a:lnTo>
                  <a:pt x="283426" y="152400"/>
                </a:lnTo>
                <a:lnTo>
                  <a:pt x="199871" y="101600"/>
                </a:lnTo>
                <a:lnTo>
                  <a:pt x="171983" y="76200"/>
                </a:lnTo>
                <a:close/>
              </a:path>
              <a:path w="3883025" h="2070100">
                <a:moveTo>
                  <a:pt x="56841" y="0"/>
                </a:moveTo>
                <a:lnTo>
                  <a:pt x="34568" y="12700"/>
                </a:lnTo>
                <a:lnTo>
                  <a:pt x="15731" y="25400"/>
                </a:lnTo>
                <a:lnTo>
                  <a:pt x="2743" y="38100"/>
                </a:lnTo>
                <a:lnTo>
                  <a:pt x="0" y="63500"/>
                </a:lnTo>
                <a:lnTo>
                  <a:pt x="7369" y="76200"/>
                </a:lnTo>
                <a:lnTo>
                  <a:pt x="20849" y="88900"/>
                </a:lnTo>
                <a:lnTo>
                  <a:pt x="36436" y="101600"/>
                </a:lnTo>
                <a:lnTo>
                  <a:pt x="59218" y="114300"/>
                </a:lnTo>
                <a:lnTo>
                  <a:pt x="100148" y="114300"/>
                </a:lnTo>
                <a:lnTo>
                  <a:pt x="137617" y="139700"/>
                </a:lnTo>
                <a:lnTo>
                  <a:pt x="139357" y="139700"/>
                </a:lnTo>
                <a:lnTo>
                  <a:pt x="129819" y="114300"/>
                </a:lnTo>
                <a:lnTo>
                  <a:pt x="135358" y="101600"/>
                </a:lnTo>
                <a:lnTo>
                  <a:pt x="151053" y="76200"/>
                </a:lnTo>
                <a:lnTo>
                  <a:pt x="165227" y="76200"/>
                </a:lnTo>
                <a:lnTo>
                  <a:pt x="125957" y="50800"/>
                </a:lnTo>
                <a:lnTo>
                  <a:pt x="107289" y="38100"/>
                </a:lnTo>
                <a:lnTo>
                  <a:pt x="96318" y="25400"/>
                </a:lnTo>
                <a:lnTo>
                  <a:pt x="80137" y="12700"/>
                </a:lnTo>
                <a:lnTo>
                  <a:pt x="56841" y="0"/>
                </a:lnTo>
                <a:close/>
              </a:path>
              <a:path w="3883025" h="2070100">
                <a:moveTo>
                  <a:pt x="165227" y="76200"/>
                </a:moveTo>
                <a:lnTo>
                  <a:pt x="151053" y="76200"/>
                </a:lnTo>
                <a:lnTo>
                  <a:pt x="135358" y="101600"/>
                </a:lnTo>
                <a:lnTo>
                  <a:pt x="129819" y="114300"/>
                </a:lnTo>
                <a:lnTo>
                  <a:pt x="139357" y="139700"/>
                </a:lnTo>
                <a:lnTo>
                  <a:pt x="157013" y="139700"/>
                </a:lnTo>
                <a:lnTo>
                  <a:pt x="171467" y="114300"/>
                </a:lnTo>
                <a:lnTo>
                  <a:pt x="175899" y="88900"/>
                </a:lnTo>
                <a:lnTo>
                  <a:pt x="165227" y="76200"/>
                </a:lnTo>
                <a:close/>
              </a:path>
            </a:pathLst>
          </a:custGeom>
          <a:solidFill>
            <a:srgbClr val="F15B2A">
              <a:alpha val="12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1944" y="7110552"/>
            <a:ext cx="288290" cy="300990"/>
          </a:xfrm>
          <a:custGeom>
            <a:avLst/>
            <a:gdLst/>
            <a:ahLst/>
            <a:cxnLst/>
            <a:rect l="l" t="t" r="r" b="b"/>
            <a:pathLst>
              <a:path w="288290" h="300990">
                <a:moveTo>
                  <a:pt x="155986" y="0"/>
                </a:moveTo>
                <a:lnTo>
                  <a:pt x="147064" y="1449"/>
                </a:lnTo>
                <a:lnTo>
                  <a:pt x="139122" y="8177"/>
                </a:lnTo>
                <a:lnTo>
                  <a:pt x="132935" y="18779"/>
                </a:lnTo>
                <a:lnTo>
                  <a:pt x="129278" y="31851"/>
                </a:lnTo>
                <a:lnTo>
                  <a:pt x="125727" y="44232"/>
                </a:lnTo>
                <a:lnTo>
                  <a:pt x="120488" y="54213"/>
                </a:lnTo>
                <a:lnTo>
                  <a:pt x="115103" y="62969"/>
                </a:lnTo>
                <a:lnTo>
                  <a:pt x="111117" y="71678"/>
                </a:lnTo>
                <a:lnTo>
                  <a:pt x="107894" y="78912"/>
                </a:lnTo>
                <a:lnTo>
                  <a:pt x="103652" y="84401"/>
                </a:lnTo>
                <a:lnTo>
                  <a:pt x="97643" y="91227"/>
                </a:lnTo>
                <a:lnTo>
                  <a:pt x="89120" y="102476"/>
                </a:lnTo>
                <a:lnTo>
                  <a:pt x="77927" y="118730"/>
                </a:lnTo>
                <a:lnTo>
                  <a:pt x="73266" y="124298"/>
                </a:lnTo>
                <a:lnTo>
                  <a:pt x="64076" y="134099"/>
                </a:lnTo>
                <a:lnTo>
                  <a:pt x="55626" y="146288"/>
                </a:lnTo>
                <a:lnTo>
                  <a:pt x="53206" y="156059"/>
                </a:lnTo>
                <a:lnTo>
                  <a:pt x="53351" y="163594"/>
                </a:lnTo>
                <a:lnTo>
                  <a:pt x="52595" y="169075"/>
                </a:lnTo>
                <a:lnTo>
                  <a:pt x="49898" y="175260"/>
                </a:lnTo>
                <a:lnTo>
                  <a:pt x="46448" y="184219"/>
                </a:lnTo>
                <a:lnTo>
                  <a:pt x="42351" y="194731"/>
                </a:lnTo>
                <a:lnTo>
                  <a:pt x="37711" y="205574"/>
                </a:lnTo>
                <a:lnTo>
                  <a:pt x="32982" y="214506"/>
                </a:lnTo>
                <a:lnTo>
                  <a:pt x="28813" y="221303"/>
                </a:lnTo>
                <a:lnTo>
                  <a:pt x="25593" y="227777"/>
                </a:lnTo>
                <a:lnTo>
                  <a:pt x="23628" y="236130"/>
                </a:lnTo>
                <a:lnTo>
                  <a:pt x="21942" y="243723"/>
                </a:lnTo>
                <a:lnTo>
                  <a:pt x="18673" y="249697"/>
                </a:lnTo>
                <a:lnTo>
                  <a:pt x="13357" y="255343"/>
                </a:lnTo>
                <a:lnTo>
                  <a:pt x="5440" y="262343"/>
                </a:lnTo>
                <a:lnTo>
                  <a:pt x="26" y="272232"/>
                </a:lnTo>
                <a:lnTo>
                  <a:pt x="24704" y="300765"/>
                </a:lnTo>
                <a:lnTo>
                  <a:pt x="37625" y="297551"/>
                </a:lnTo>
                <a:lnTo>
                  <a:pt x="50055" y="292598"/>
                </a:lnTo>
                <a:lnTo>
                  <a:pt x="59212" y="287782"/>
                </a:lnTo>
                <a:lnTo>
                  <a:pt x="66504" y="285383"/>
                </a:lnTo>
                <a:lnTo>
                  <a:pt x="74868" y="285224"/>
                </a:lnTo>
                <a:lnTo>
                  <a:pt x="86260" y="285224"/>
                </a:lnTo>
                <a:lnTo>
                  <a:pt x="92714" y="284467"/>
                </a:lnTo>
                <a:lnTo>
                  <a:pt x="101045" y="281890"/>
                </a:lnTo>
                <a:lnTo>
                  <a:pt x="109024" y="279665"/>
                </a:lnTo>
                <a:lnTo>
                  <a:pt x="117074" y="278875"/>
                </a:lnTo>
                <a:lnTo>
                  <a:pt x="144291" y="278875"/>
                </a:lnTo>
                <a:lnTo>
                  <a:pt x="145314" y="278617"/>
                </a:lnTo>
                <a:lnTo>
                  <a:pt x="155288" y="276250"/>
                </a:lnTo>
                <a:lnTo>
                  <a:pt x="195597" y="276250"/>
                </a:lnTo>
                <a:lnTo>
                  <a:pt x="199725" y="275453"/>
                </a:lnTo>
                <a:lnTo>
                  <a:pt x="209224" y="274078"/>
                </a:lnTo>
                <a:lnTo>
                  <a:pt x="215224" y="272232"/>
                </a:lnTo>
                <a:lnTo>
                  <a:pt x="220343" y="268843"/>
                </a:lnTo>
                <a:lnTo>
                  <a:pt x="226205" y="266706"/>
                </a:lnTo>
                <a:lnTo>
                  <a:pt x="281791" y="266706"/>
                </a:lnTo>
                <a:lnTo>
                  <a:pt x="288028" y="249478"/>
                </a:lnTo>
                <a:lnTo>
                  <a:pt x="286941" y="236130"/>
                </a:lnTo>
                <a:lnTo>
                  <a:pt x="278577" y="224445"/>
                </a:lnTo>
                <a:lnTo>
                  <a:pt x="268134" y="214386"/>
                </a:lnTo>
                <a:lnTo>
                  <a:pt x="260811" y="205917"/>
                </a:lnTo>
                <a:lnTo>
                  <a:pt x="242277" y="170324"/>
                </a:lnTo>
                <a:lnTo>
                  <a:pt x="224591" y="130911"/>
                </a:lnTo>
                <a:lnTo>
                  <a:pt x="220265" y="119756"/>
                </a:lnTo>
                <a:lnTo>
                  <a:pt x="213994" y="109250"/>
                </a:lnTo>
                <a:lnTo>
                  <a:pt x="206498" y="98884"/>
                </a:lnTo>
                <a:lnTo>
                  <a:pt x="198493" y="88150"/>
                </a:lnTo>
                <a:lnTo>
                  <a:pt x="191747" y="76675"/>
                </a:lnTo>
                <a:lnTo>
                  <a:pt x="186802" y="64269"/>
                </a:lnTo>
                <a:lnTo>
                  <a:pt x="182933" y="50904"/>
                </a:lnTo>
                <a:lnTo>
                  <a:pt x="179417" y="36550"/>
                </a:lnTo>
                <a:lnTo>
                  <a:pt x="175604" y="22690"/>
                </a:lnTo>
                <a:lnTo>
                  <a:pt x="170621" y="11583"/>
                </a:lnTo>
                <a:lnTo>
                  <a:pt x="164178" y="3823"/>
                </a:lnTo>
                <a:lnTo>
                  <a:pt x="155986" y="0"/>
                </a:lnTo>
                <a:close/>
              </a:path>
              <a:path w="288290" h="300990">
                <a:moveTo>
                  <a:pt x="86260" y="285224"/>
                </a:moveTo>
                <a:lnTo>
                  <a:pt x="74868" y="285224"/>
                </a:lnTo>
                <a:lnTo>
                  <a:pt x="83779" y="285515"/>
                </a:lnTo>
                <a:lnTo>
                  <a:pt x="86260" y="285224"/>
                </a:lnTo>
                <a:close/>
              </a:path>
              <a:path w="288290" h="300990">
                <a:moveTo>
                  <a:pt x="144291" y="278875"/>
                </a:moveTo>
                <a:lnTo>
                  <a:pt x="117074" y="278875"/>
                </a:lnTo>
                <a:lnTo>
                  <a:pt x="125620" y="280606"/>
                </a:lnTo>
                <a:lnTo>
                  <a:pt x="135108" y="281191"/>
                </a:lnTo>
                <a:lnTo>
                  <a:pt x="144291" y="278875"/>
                </a:lnTo>
                <a:close/>
              </a:path>
              <a:path w="288290" h="300990">
                <a:moveTo>
                  <a:pt x="195597" y="276250"/>
                </a:moveTo>
                <a:lnTo>
                  <a:pt x="155288" y="276250"/>
                </a:lnTo>
                <a:lnTo>
                  <a:pt x="164076" y="277456"/>
                </a:lnTo>
                <a:lnTo>
                  <a:pt x="174254" y="279268"/>
                </a:lnTo>
                <a:lnTo>
                  <a:pt x="187102" y="277891"/>
                </a:lnTo>
                <a:lnTo>
                  <a:pt x="195597" y="276250"/>
                </a:lnTo>
                <a:close/>
              </a:path>
              <a:path w="288290" h="300990">
                <a:moveTo>
                  <a:pt x="281791" y="266706"/>
                </a:moveTo>
                <a:lnTo>
                  <a:pt x="226205" y="266706"/>
                </a:lnTo>
                <a:lnTo>
                  <a:pt x="234434" y="268617"/>
                </a:lnTo>
                <a:lnTo>
                  <a:pt x="242548" y="272414"/>
                </a:lnTo>
                <a:lnTo>
                  <a:pt x="248183" y="274588"/>
                </a:lnTo>
                <a:lnTo>
                  <a:pt x="253706" y="275716"/>
                </a:lnTo>
                <a:lnTo>
                  <a:pt x="261485" y="276377"/>
                </a:lnTo>
                <a:lnTo>
                  <a:pt x="269725" y="276966"/>
                </a:lnTo>
                <a:lnTo>
                  <a:pt x="276042" y="274943"/>
                </a:lnTo>
                <a:lnTo>
                  <a:pt x="281716" y="266913"/>
                </a:lnTo>
                <a:lnTo>
                  <a:pt x="281791" y="266706"/>
                </a:lnTo>
                <a:close/>
              </a:path>
            </a:pathLst>
          </a:custGeom>
          <a:solidFill>
            <a:srgbClr val="F15B2A">
              <a:alpha val="12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1011" y="2555633"/>
            <a:ext cx="3768090" cy="4678680"/>
          </a:xfrm>
          <a:custGeom>
            <a:avLst/>
            <a:gdLst/>
            <a:ahLst/>
            <a:cxnLst/>
            <a:rect l="l" t="t" r="r" b="b"/>
            <a:pathLst>
              <a:path w="3768090" h="4678680">
                <a:moveTo>
                  <a:pt x="0" y="0"/>
                </a:moveTo>
                <a:lnTo>
                  <a:pt x="3736031" y="4638883"/>
                </a:lnTo>
                <a:lnTo>
                  <a:pt x="3767895" y="4678447"/>
                </a:lnTo>
              </a:path>
            </a:pathLst>
          </a:custGeom>
          <a:ln w="1015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32741" y="7070255"/>
            <a:ext cx="403225" cy="433070"/>
          </a:xfrm>
          <a:custGeom>
            <a:avLst/>
            <a:gdLst/>
            <a:ahLst/>
            <a:cxnLst/>
            <a:rect l="l" t="t" r="r" b="b"/>
            <a:pathLst>
              <a:path w="403225" h="433070">
                <a:moveTo>
                  <a:pt x="308597" y="0"/>
                </a:moveTo>
                <a:lnTo>
                  <a:pt x="0" y="248539"/>
                </a:lnTo>
                <a:lnTo>
                  <a:pt x="402844" y="432866"/>
                </a:lnTo>
                <a:lnTo>
                  <a:pt x="30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15900" y="15621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5800" y="15748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1738" y="2015938"/>
            <a:ext cx="4010608" cy="33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800" y="3784600"/>
            <a:ext cx="5290185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60"/>
              </a:spcBef>
            </a:pPr>
            <a:r>
              <a:rPr sz="3200" spc="100" dirty="0">
                <a:latin typeface="Noto Sans"/>
                <a:cs typeface="Noto Sans"/>
              </a:rPr>
              <a:t>“Similarity” </a:t>
            </a:r>
            <a:r>
              <a:rPr sz="3200" spc="130" dirty="0">
                <a:latin typeface="Noto Sans"/>
                <a:cs typeface="Noto Sans"/>
              </a:rPr>
              <a:t>of </a:t>
            </a:r>
            <a:r>
              <a:rPr sz="3200" spc="120" dirty="0">
                <a:latin typeface="Noto Sans"/>
                <a:cs typeface="Noto Sans"/>
              </a:rPr>
              <a:t>products</a:t>
            </a:r>
            <a:r>
              <a:rPr sz="3200" spc="100" dirty="0">
                <a:latin typeface="Noto Sans"/>
                <a:cs typeface="Noto Sans"/>
              </a:rPr>
              <a:t> </a:t>
            </a:r>
            <a:r>
              <a:rPr sz="3200" spc="75" dirty="0">
                <a:latin typeface="Noto Sans"/>
                <a:cs typeface="Noto Sans"/>
              </a:rPr>
              <a:t>is  </a:t>
            </a:r>
            <a:r>
              <a:rPr sz="3200" spc="120" dirty="0">
                <a:latin typeface="Noto Sans"/>
                <a:cs typeface="Noto Sans"/>
              </a:rPr>
              <a:t>indirectly </a:t>
            </a:r>
            <a:r>
              <a:rPr sz="3200" spc="70" dirty="0">
                <a:latin typeface="Noto Sans"/>
                <a:cs typeface="Noto Sans"/>
              </a:rPr>
              <a:t>measured </a:t>
            </a:r>
            <a:r>
              <a:rPr sz="3200" spc="65" dirty="0">
                <a:latin typeface="Noto Sans"/>
                <a:cs typeface="Noto Sans"/>
              </a:rPr>
              <a:t>using  </a:t>
            </a:r>
            <a:r>
              <a:rPr sz="3200" spc="80" dirty="0">
                <a:latin typeface="Noto Sans"/>
                <a:cs typeface="Noto Sans"/>
              </a:rPr>
              <a:t>“similarity” </a:t>
            </a:r>
            <a:r>
              <a:rPr sz="3200" spc="130" dirty="0">
                <a:latin typeface="Noto Sans"/>
                <a:cs typeface="Noto Sans"/>
              </a:rPr>
              <a:t>of</a:t>
            </a:r>
            <a:r>
              <a:rPr sz="3200" spc="150" dirty="0">
                <a:latin typeface="Noto Sans"/>
                <a:cs typeface="Noto Sans"/>
              </a:rPr>
              <a:t> </a:t>
            </a:r>
            <a:r>
              <a:rPr sz="3200" spc="50" dirty="0">
                <a:latin typeface="Noto Sans"/>
                <a:cs typeface="Noto Sans"/>
              </a:rPr>
              <a:t>users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9300" y="9652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390" dirty="0"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53900" y="8763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1900" y="34417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15900" y="4140200"/>
            <a:ext cx="1714500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2668" y="2323204"/>
            <a:ext cx="3900804" cy="2362200"/>
          </a:xfrm>
          <a:custGeom>
            <a:avLst/>
            <a:gdLst/>
            <a:ahLst/>
            <a:cxnLst/>
            <a:rect l="l" t="t" r="r" b="b"/>
            <a:pathLst>
              <a:path w="3900804" h="2362200">
                <a:moveTo>
                  <a:pt x="3765881" y="2235200"/>
                </a:moveTo>
                <a:lnTo>
                  <a:pt x="3753620" y="2235200"/>
                </a:lnTo>
                <a:lnTo>
                  <a:pt x="3737118" y="2247900"/>
                </a:lnTo>
                <a:lnTo>
                  <a:pt x="3730428" y="2273300"/>
                </a:lnTo>
                <a:lnTo>
                  <a:pt x="3741002" y="2286000"/>
                </a:lnTo>
                <a:lnTo>
                  <a:pt x="3770901" y="2311400"/>
                </a:lnTo>
                <a:lnTo>
                  <a:pt x="3786595" y="2324100"/>
                </a:lnTo>
                <a:lnTo>
                  <a:pt x="3798184" y="2336800"/>
                </a:lnTo>
                <a:lnTo>
                  <a:pt x="3815767" y="2362200"/>
                </a:lnTo>
                <a:lnTo>
                  <a:pt x="3833547" y="2362200"/>
                </a:lnTo>
                <a:lnTo>
                  <a:pt x="3884271" y="2286000"/>
                </a:lnTo>
                <a:lnTo>
                  <a:pt x="3756759" y="2286000"/>
                </a:lnTo>
                <a:lnTo>
                  <a:pt x="3772666" y="2273300"/>
                </a:lnTo>
                <a:lnTo>
                  <a:pt x="3777225" y="2247900"/>
                </a:lnTo>
                <a:lnTo>
                  <a:pt x="3765881" y="2235200"/>
                </a:lnTo>
                <a:close/>
              </a:path>
              <a:path w="3900804" h="2362200">
                <a:moveTo>
                  <a:pt x="3836584" y="2358106"/>
                </a:moveTo>
                <a:lnTo>
                  <a:pt x="3833547" y="2362200"/>
                </a:lnTo>
                <a:lnTo>
                  <a:pt x="3833877" y="2362200"/>
                </a:lnTo>
                <a:lnTo>
                  <a:pt x="3836584" y="2358106"/>
                </a:lnTo>
                <a:close/>
              </a:path>
              <a:path w="3900804" h="2362200">
                <a:moveTo>
                  <a:pt x="3772485" y="2235200"/>
                </a:moveTo>
                <a:lnTo>
                  <a:pt x="3765881" y="2235200"/>
                </a:lnTo>
                <a:lnTo>
                  <a:pt x="3777225" y="2247900"/>
                </a:lnTo>
                <a:lnTo>
                  <a:pt x="3772666" y="2273300"/>
                </a:lnTo>
                <a:lnTo>
                  <a:pt x="3756759" y="2286000"/>
                </a:lnTo>
                <a:lnTo>
                  <a:pt x="3884271" y="2286000"/>
                </a:lnTo>
                <a:lnTo>
                  <a:pt x="3842805" y="2349500"/>
                </a:lnTo>
                <a:lnTo>
                  <a:pt x="3842970" y="2349500"/>
                </a:lnTo>
                <a:lnTo>
                  <a:pt x="3836584" y="2358106"/>
                </a:lnTo>
                <a:lnTo>
                  <a:pt x="3833877" y="2362200"/>
                </a:lnTo>
                <a:lnTo>
                  <a:pt x="3878141" y="2362200"/>
                </a:lnTo>
                <a:lnTo>
                  <a:pt x="3892704" y="2349500"/>
                </a:lnTo>
                <a:lnTo>
                  <a:pt x="3900429" y="2324100"/>
                </a:lnTo>
                <a:lnTo>
                  <a:pt x="3899081" y="2298700"/>
                </a:lnTo>
                <a:lnTo>
                  <a:pt x="3887991" y="2286000"/>
                </a:lnTo>
                <a:lnTo>
                  <a:pt x="3844645" y="2260600"/>
                </a:lnTo>
                <a:lnTo>
                  <a:pt x="3827318" y="2260600"/>
                </a:lnTo>
                <a:lnTo>
                  <a:pt x="3806076" y="2247900"/>
                </a:lnTo>
                <a:lnTo>
                  <a:pt x="3772485" y="2235200"/>
                </a:lnTo>
                <a:close/>
              </a:path>
              <a:path w="3900804" h="2362200">
                <a:moveTo>
                  <a:pt x="2570629" y="1524000"/>
                </a:moveTo>
                <a:lnTo>
                  <a:pt x="2550382" y="1524000"/>
                </a:lnTo>
                <a:lnTo>
                  <a:pt x="2532894" y="1536700"/>
                </a:lnTo>
                <a:lnTo>
                  <a:pt x="2527034" y="1549400"/>
                </a:lnTo>
                <a:lnTo>
                  <a:pt x="2538693" y="1574800"/>
                </a:lnTo>
                <a:lnTo>
                  <a:pt x="2563049" y="1587500"/>
                </a:lnTo>
                <a:lnTo>
                  <a:pt x="2594492" y="1600200"/>
                </a:lnTo>
                <a:lnTo>
                  <a:pt x="2626881" y="1625600"/>
                </a:lnTo>
                <a:lnTo>
                  <a:pt x="2654073" y="1638300"/>
                </a:lnTo>
                <a:lnTo>
                  <a:pt x="2670709" y="1651000"/>
                </a:lnTo>
                <a:lnTo>
                  <a:pt x="2692297" y="1663700"/>
                </a:lnTo>
                <a:lnTo>
                  <a:pt x="2714927" y="1676400"/>
                </a:lnTo>
                <a:lnTo>
                  <a:pt x="2734692" y="1689100"/>
                </a:lnTo>
                <a:lnTo>
                  <a:pt x="2777961" y="1701800"/>
                </a:lnTo>
                <a:lnTo>
                  <a:pt x="2806636" y="1727200"/>
                </a:lnTo>
                <a:lnTo>
                  <a:pt x="2827984" y="1739900"/>
                </a:lnTo>
                <a:lnTo>
                  <a:pt x="2849272" y="1765300"/>
                </a:lnTo>
                <a:lnTo>
                  <a:pt x="2875330" y="1778000"/>
                </a:lnTo>
                <a:lnTo>
                  <a:pt x="2932668" y="1803400"/>
                </a:lnTo>
                <a:lnTo>
                  <a:pt x="2957184" y="1816100"/>
                </a:lnTo>
                <a:lnTo>
                  <a:pt x="3000784" y="1841500"/>
                </a:lnTo>
                <a:lnTo>
                  <a:pt x="3020683" y="1854200"/>
                </a:lnTo>
                <a:lnTo>
                  <a:pt x="3036965" y="1866900"/>
                </a:lnTo>
                <a:lnTo>
                  <a:pt x="3050338" y="1879600"/>
                </a:lnTo>
                <a:lnTo>
                  <a:pt x="3151278" y="1879600"/>
                </a:lnTo>
                <a:lnTo>
                  <a:pt x="3136108" y="1892300"/>
                </a:lnTo>
                <a:lnTo>
                  <a:pt x="3130034" y="1917700"/>
                </a:lnTo>
                <a:lnTo>
                  <a:pt x="3139162" y="1930400"/>
                </a:lnTo>
                <a:lnTo>
                  <a:pt x="3155859" y="1943100"/>
                </a:lnTo>
                <a:lnTo>
                  <a:pt x="3169431" y="1943100"/>
                </a:lnTo>
                <a:lnTo>
                  <a:pt x="3181162" y="1955800"/>
                </a:lnTo>
                <a:lnTo>
                  <a:pt x="3192337" y="1955800"/>
                </a:lnTo>
                <a:lnTo>
                  <a:pt x="3207506" y="1968500"/>
                </a:lnTo>
                <a:lnTo>
                  <a:pt x="3227600" y="1981200"/>
                </a:lnTo>
                <a:lnTo>
                  <a:pt x="3248678" y="1993900"/>
                </a:lnTo>
                <a:lnTo>
                  <a:pt x="3266797" y="1993900"/>
                </a:lnTo>
                <a:lnTo>
                  <a:pt x="3294824" y="2019300"/>
                </a:lnTo>
                <a:lnTo>
                  <a:pt x="3310218" y="2032000"/>
                </a:lnTo>
                <a:lnTo>
                  <a:pt x="3329509" y="2032000"/>
                </a:lnTo>
                <a:lnTo>
                  <a:pt x="3347753" y="2044700"/>
                </a:lnTo>
                <a:lnTo>
                  <a:pt x="3367559" y="2057400"/>
                </a:lnTo>
                <a:lnTo>
                  <a:pt x="3389488" y="2082800"/>
                </a:lnTo>
                <a:lnTo>
                  <a:pt x="3442506" y="2108200"/>
                </a:lnTo>
                <a:lnTo>
                  <a:pt x="3472089" y="2120900"/>
                </a:lnTo>
                <a:lnTo>
                  <a:pt x="3498029" y="2146300"/>
                </a:lnTo>
                <a:lnTo>
                  <a:pt x="3515501" y="2159000"/>
                </a:lnTo>
                <a:lnTo>
                  <a:pt x="3536621" y="2171700"/>
                </a:lnTo>
                <a:lnTo>
                  <a:pt x="3569344" y="2184400"/>
                </a:lnTo>
                <a:lnTo>
                  <a:pt x="3602632" y="2209800"/>
                </a:lnTo>
                <a:lnTo>
                  <a:pt x="3625445" y="2209800"/>
                </a:lnTo>
                <a:lnTo>
                  <a:pt x="3645553" y="2222500"/>
                </a:lnTo>
                <a:lnTo>
                  <a:pt x="3674345" y="2247900"/>
                </a:lnTo>
                <a:lnTo>
                  <a:pt x="3705839" y="2273300"/>
                </a:lnTo>
                <a:lnTo>
                  <a:pt x="3734055" y="2286000"/>
                </a:lnTo>
                <a:lnTo>
                  <a:pt x="3741002" y="2286000"/>
                </a:lnTo>
                <a:lnTo>
                  <a:pt x="3730428" y="2273300"/>
                </a:lnTo>
                <a:lnTo>
                  <a:pt x="3737118" y="2247900"/>
                </a:lnTo>
                <a:lnTo>
                  <a:pt x="3753620" y="2235200"/>
                </a:lnTo>
                <a:lnTo>
                  <a:pt x="3765881" y="2235200"/>
                </a:lnTo>
                <a:lnTo>
                  <a:pt x="3723590" y="2209800"/>
                </a:lnTo>
                <a:lnTo>
                  <a:pt x="3704206" y="2197100"/>
                </a:lnTo>
                <a:lnTo>
                  <a:pt x="3687891" y="2184400"/>
                </a:lnTo>
                <a:lnTo>
                  <a:pt x="3668079" y="2171700"/>
                </a:lnTo>
                <a:lnTo>
                  <a:pt x="3654529" y="2171700"/>
                </a:lnTo>
                <a:lnTo>
                  <a:pt x="3643773" y="2159000"/>
                </a:lnTo>
                <a:lnTo>
                  <a:pt x="3632341" y="2159000"/>
                </a:lnTo>
                <a:lnTo>
                  <a:pt x="3615439" y="2146300"/>
                </a:lnTo>
                <a:lnTo>
                  <a:pt x="3593420" y="2146300"/>
                </a:lnTo>
                <a:lnTo>
                  <a:pt x="3570771" y="2133600"/>
                </a:lnTo>
                <a:lnTo>
                  <a:pt x="3551975" y="2120900"/>
                </a:lnTo>
                <a:lnTo>
                  <a:pt x="3535796" y="2108200"/>
                </a:lnTo>
                <a:lnTo>
                  <a:pt x="3514399" y="2095500"/>
                </a:lnTo>
                <a:lnTo>
                  <a:pt x="3492436" y="2082800"/>
                </a:lnTo>
                <a:lnTo>
                  <a:pt x="3474556" y="2070100"/>
                </a:lnTo>
                <a:lnTo>
                  <a:pt x="3459480" y="2057400"/>
                </a:lnTo>
                <a:lnTo>
                  <a:pt x="3439269" y="2044700"/>
                </a:lnTo>
                <a:lnTo>
                  <a:pt x="3417278" y="2032000"/>
                </a:lnTo>
                <a:lnTo>
                  <a:pt x="3376294" y="2006600"/>
                </a:lnTo>
                <a:lnTo>
                  <a:pt x="3330708" y="1981200"/>
                </a:lnTo>
                <a:lnTo>
                  <a:pt x="3311094" y="1968500"/>
                </a:lnTo>
                <a:lnTo>
                  <a:pt x="3272218" y="1943100"/>
                </a:lnTo>
                <a:lnTo>
                  <a:pt x="3253125" y="1930400"/>
                </a:lnTo>
                <a:lnTo>
                  <a:pt x="3153188" y="1930400"/>
                </a:lnTo>
                <a:lnTo>
                  <a:pt x="3169961" y="1917700"/>
                </a:lnTo>
                <a:lnTo>
                  <a:pt x="3176306" y="1892300"/>
                </a:lnTo>
                <a:lnTo>
                  <a:pt x="3165552" y="1879600"/>
                </a:lnTo>
                <a:lnTo>
                  <a:pt x="3152094" y="1866900"/>
                </a:lnTo>
                <a:lnTo>
                  <a:pt x="3138530" y="1866900"/>
                </a:lnTo>
                <a:lnTo>
                  <a:pt x="3124990" y="1854200"/>
                </a:lnTo>
                <a:lnTo>
                  <a:pt x="3111603" y="1841500"/>
                </a:lnTo>
                <a:lnTo>
                  <a:pt x="3099461" y="1841500"/>
                </a:lnTo>
                <a:lnTo>
                  <a:pt x="3086952" y="1828800"/>
                </a:lnTo>
                <a:lnTo>
                  <a:pt x="3073377" y="1816100"/>
                </a:lnTo>
                <a:lnTo>
                  <a:pt x="3058034" y="1816100"/>
                </a:lnTo>
                <a:lnTo>
                  <a:pt x="3044045" y="1803400"/>
                </a:lnTo>
                <a:lnTo>
                  <a:pt x="3032596" y="1803400"/>
                </a:lnTo>
                <a:lnTo>
                  <a:pt x="3020433" y="1790700"/>
                </a:lnTo>
                <a:lnTo>
                  <a:pt x="3004301" y="1778000"/>
                </a:lnTo>
                <a:lnTo>
                  <a:pt x="2992292" y="1765300"/>
                </a:lnTo>
                <a:lnTo>
                  <a:pt x="2978513" y="1765300"/>
                </a:lnTo>
                <a:lnTo>
                  <a:pt x="2960734" y="1752600"/>
                </a:lnTo>
                <a:lnTo>
                  <a:pt x="2936724" y="1739900"/>
                </a:lnTo>
                <a:lnTo>
                  <a:pt x="2916801" y="1727200"/>
                </a:lnTo>
                <a:lnTo>
                  <a:pt x="2899548" y="1714500"/>
                </a:lnTo>
                <a:lnTo>
                  <a:pt x="2870906" y="1714500"/>
                </a:lnTo>
                <a:lnTo>
                  <a:pt x="2854876" y="1701800"/>
                </a:lnTo>
                <a:lnTo>
                  <a:pt x="2831430" y="1689100"/>
                </a:lnTo>
                <a:lnTo>
                  <a:pt x="2802269" y="1676400"/>
                </a:lnTo>
                <a:lnTo>
                  <a:pt x="2781859" y="1663700"/>
                </a:lnTo>
                <a:lnTo>
                  <a:pt x="2768254" y="1651000"/>
                </a:lnTo>
                <a:lnTo>
                  <a:pt x="2757279" y="1638300"/>
                </a:lnTo>
                <a:lnTo>
                  <a:pt x="2744763" y="1625600"/>
                </a:lnTo>
                <a:lnTo>
                  <a:pt x="2726055" y="1612900"/>
                </a:lnTo>
                <a:lnTo>
                  <a:pt x="2703177" y="1600200"/>
                </a:lnTo>
                <a:lnTo>
                  <a:pt x="2681595" y="1600200"/>
                </a:lnTo>
                <a:lnTo>
                  <a:pt x="2666773" y="1587500"/>
                </a:lnTo>
                <a:lnTo>
                  <a:pt x="2651328" y="1574800"/>
                </a:lnTo>
                <a:lnTo>
                  <a:pt x="2555840" y="1574800"/>
                </a:lnTo>
                <a:lnTo>
                  <a:pt x="2571747" y="1562100"/>
                </a:lnTo>
                <a:lnTo>
                  <a:pt x="2576302" y="1536700"/>
                </a:lnTo>
                <a:lnTo>
                  <a:pt x="2570629" y="1524000"/>
                </a:lnTo>
                <a:close/>
              </a:path>
              <a:path w="3900804" h="2362200">
                <a:moveTo>
                  <a:pt x="3151278" y="1879600"/>
                </a:moveTo>
                <a:lnTo>
                  <a:pt x="3063051" y="1879600"/>
                </a:lnTo>
                <a:lnTo>
                  <a:pt x="3075516" y="1892300"/>
                </a:lnTo>
                <a:lnTo>
                  <a:pt x="3088146" y="1892300"/>
                </a:lnTo>
                <a:lnTo>
                  <a:pt x="3099995" y="1905000"/>
                </a:lnTo>
                <a:lnTo>
                  <a:pt x="3110679" y="1905000"/>
                </a:lnTo>
                <a:lnTo>
                  <a:pt x="3121225" y="1917700"/>
                </a:lnTo>
                <a:lnTo>
                  <a:pt x="3132659" y="1930400"/>
                </a:lnTo>
                <a:lnTo>
                  <a:pt x="3139162" y="1930400"/>
                </a:lnTo>
                <a:lnTo>
                  <a:pt x="3130034" y="1917700"/>
                </a:lnTo>
                <a:lnTo>
                  <a:pt x="3136108" y="1892300"/>
                </a:lnTo>
                <a:lnTo>
                  <a:pt x="3151278" y="1879600"/>
                </a:lnTo>
                <a:close/>
              </a:path>
              <a:path w="3900804" h="2362200">
                <a:moveTo>
                  <a:pt x="3169439" y="1879600"/>
                </a:moveTo>
                <a:lnTo>
                  <a:pt x="3165552" y="1879600"/>
                </a:lnTo>
                <a:lnTo>
                  <a:pt x="3176306" y="1892300"/>
                </a:lnTo>
                <a:lnTo>
                  <a:pt x="3169961" y="1917700"/>
                </a:lnTo>
                <a:lnTo>
                  <a:pt x="3153188" y="1930400"/>
                </a:lnTo>
                <a:lnTo>
                  <a:pt x="3253125" y="1930400"/>
                </a:lnTo>
                <a:lnTo>
                  <a:pt x="3235237" y="1917700"/>
                </a:lnTo>
                <a:lnTo>
                  <a:pt x="3218759" y="1905000"/>
                </a:lnTo>
                <a:lnTo>
                  <a:pt x="3202729" y="1892300"/>
                </a:lnTo>
                <a:lnTo>
                  <a:pt x="3186503" y="1892300"/>
                </a:lnTo>
                <a:lnTo>
                  <a:pt x="3169439" y="1879600"/>
                </a:lnTo>
                <a:close/>
              </a:path>
              <a:path w="3900804" h="2362200">
                <a:moveTo>
                  <a:pt x="1964628" y="1155700"/>
                </a:moveTo>
                <a:lnTo>
                  <a:pt x="1950353" y="1155700"/>
                </a:lnTo>
                <a:lnTo>
                  <a:pt x="1935184" y="1181100"/>
                </a:lnTo>
                <a:lnTo>
                  <a:pt x="1929114" y="1193800"/>
                </a:lnTo>
                <a:lnTo>
                  <a:pt x="1938250" y="1219200"/>
                </a:lnTo>
                <a:lnTo>
                  <a:pt x="1954945" y="1219200"/>
                </a:lnTo>
                <a:lnTo>
                  <a:pt x="1968514" y="1231900"/>
                </a:lnTo>
                <a:lnTo>
                  <a:pt x="1980244" y="1231900"/>
                </a:lnTo>
                <a:lnTo>
                  <a:pt x="1991425" y="1244600"/>
                </a:lnTo>
                <a:lnTo>
                  <a:pt x="2006588" y="1257300"/>
                </a:lnTo>
                <a:lnTo>
                  <a:pt x="2026682" y="1270000"/>
                </a:lnTo>
                <a:lnTo>
                  <a:pt x="2047759" y="1270000"/>
                </a:lnTo>
                <a:lnTo>
                  <a:pt x="2065872" y="1282700"/>
                </a:lnTo>
                <a:lnTo>
                  <a:pt x="2093901" y="1308100"/>
                </a:lnTo>
                <a:lnTo>
                  <a:pt x="2109299" y="1308100"/>
                </a:lnTo>
                <a:lnTo>
                  <a:pt x="2128597" y="1320800"/>
                </a:lnTo>
                <a:lnTo>
                  <a:pt x="2146834" y="1333500"/>
                </a:lnTo>
                <a:lnTo>
                  <a:pt x="2166637" y="1346200"/>
                </a:lnTo>
                <a:lnTo>
                  <a:pt x="2188569" y="1358900"/>
                </a:lnTo>
                <a:lnTo>
                  <a:pt x="2241592" y="1384300"/>
                </a:lnTo>
                <a:lnTo>
                  <a:pt x="2271172" y="1409700"/>
                </a:lnTo>
                <a:lnTo>
                  <a:pt x="2297112" y="1422400"/>
                </a:lnTo>
                <a:lnTo>
                  <a:pt x="2314589" y="1435100"/>
                </a:lnTo>
                <a:lnTo>
                  <a:pt x="2335707" y="1447800"/>
                </a:lnTo>
                <a:lnTo>
                  <a:pt x="2368427" y="1473200"/>
                </a:lnTo>
                <a:lnTo>
                  <a:pt x="2401714" y="1485900"/>
                </a:lnTo>
                <a:lnTo>
                  <a:pt x="2424533" y="1498600"/>
                </a:lnTo>
                <a:lnTo>
                  <a:pt x="2444634" y="1511300"/>
                </a:lnTo>
                <a:lnTo>
                  <a:pt x="2473422" y="1536700"/>
                </a:lnTo>
                <a:lnTo>
                  <a:pt x="2504914" y="1549400"/>
                </a:lnTo>
                <a:lnTo>
                  <a:pt x="2533131" y="1574800"/>
                </a:lnTo>
                <a:lnTo>
                  <a:pt x="2538693" y="1574800"/>
                </a:lnTo>
                <a:lnTo>
                  <a:pt x="2527034" y="1549400"/>
                </a:lnTo>
                <a:lnTo>
                  <a:pt x="2532894" y="1536700"/>
                </a:lnTo>
                <a:lnTo>
                  <a:pt x="2550382" y="1524000"/>
                </a:lnTo>
                <a:lnTo>
                  <a:pt x="2570629" y="1524000"/>
                </a:lnTo>
                <a:lnTo>
                  <a:pt x="2564957" y="1511300"/>
                </a:lnTo>
                <a:lnTo>
                  <a:pt x="2543700" y="1498600"/>
                </a:lnTo>
                <a:lnTo>
                  <a:pt x="2522671" y="1498600"/>
                </a:lnTo>
                <a:lnTo>
                  <a:pt x="2503287" y="1485900"/>
                </a:lnTo>
                <a:lnTo>
                  <a:pt x="2486966" y="1473200"/>
                </a:lnTo>
                <a:lnTo>
                  <a:pt x="2467155" y="1460500"/>
                </a:lnTo>
                <a:lnTo>
                  <a:pt x="2453605" y="1447800"/>
                </a:lnTo>
                <a:lnTo>
                  <a:pt x="2442848" y="1447800"/>
                </a:lnTo>
                <a:lnTo>
                  <a:pt x="2431416" y="1435100"/>
                </a:lnTo>
                <a:lnTo>
                  <a:pt x="2414520" y="1435100"/>
                </a:lnTo>
                <a:lnTo>
                  <a:pt x="2392502" y="1422400"/>
                </a:lnTo>
                <a:lnTo>
                  <a:pt x="2369853" y="1409700"/>
                </a:lnTo>
                <a:lnTo>
                  <a:pt x="2351063" y="1397000"/>
                </a:lnTo>
                <a:lnTo>
                  <a:pt x="2334878" y="1384300"/>
                </a:lnTo>
                <a:lnTo>
                  <a:pt x="2313481" y="1371600"/>
                </a:lnTo>
                <a:lnTo>
                  <a:pt x="2291517" y="1358900"/>
                </a:lnTo>
                <a:lnTo>
                  <a:pt x="2273631" y="1346200"/>
                </a:lnTo>
                <a:lnTo>
                  <a:pt x="2258555" y="1346200"/>
                </a:lnTo>
                <a:lnTo>
                  <a:pt x="2238345" y="1333500"/>
                </a:lnTo>
                <a:lnTo>
                  <a:pt x="2216353" y="1308100"/>
                </a:lnTo>
                <a:lnTo>
                  <a:pt x="2175371" y="1282700"/>
                </a:lnTo>
                <a:lnTo>
                  <a:pt x="2129789" y="1257300"/>
                </a:lnTo>
                <a:lnTo>
                  <a:pt x="2110170" y="1244600"/>
                </a:lnTo>
                <a:lnTo>
                  <a:pt x="2090863" y="1244600"/>
                </a:lnTo>
                <a:lnTo>
                  <a:pt x="2071298" y="1231900"/>
                </a:lnTo>
                <a:lnTo>
                  <a:pt x="2052205" y="1219200"/>
                </a:lnTo>
                <a:lnTo>
                  <a:pt x="2034313" y="1206500"/>
                </a:lnTo>
                <a:lnTo>
                  <a:pt x="1952264" y="1206500"/>
                </a:lnTo>
                <a:lnTo>
                  <a:pt x="1969036" y="1193800"/>
                </a:lnTo>
                <a:lnTo>
                  <a:pt x="1975381" y="1181100"/>
                </a:lnTo>
                <a:lnTo>
                  <a:pt x="1964628" y="1155700"/>
                </a:lnTo>
                <a:close/>
              </a:path>
              <a:path w="3900804" h="2362200">
                <a:moveTo>
                  <a:pt x="2573605" y="1524000"/>
                </a:moveTo>
                <a:lnTo>
                  <a:pt x="2570629" y="1524000"/>
                </a:lnTo>
                <a:lnTo>
                  <a:pt x="2576302" y="1536700"/>
                </a:lnTo>
                <a:lnTo>
                  <a:pt x="2571747" y="1562100"/>
                </a:lnTo>
                <a:lnTo>
                  <a:pt x="2555840" y="1574800"/>
                </a:lnTo>
                <a:lnTo>
                  <a:pt x="2651328" y="1574800"/>
                </a:lnTo>
                <a:lnTo>
                  <a:pt x="2627442" y="1562100"/>
                </a:lnTo>
                <a:lnTo>
                  <a:pt x="2599930" y="1536700"/>
                </a:lnTo>
                <a:lnTo>
                  <a:pt x="2573605" y="1524000"/>
                </a:lnTo>
                <a:close/>
              </a:path>
              <a:path w="3900804" h="2362200">
                <a:moveTo>
                  <a:pt x="1950353" y="1155700"/>
                </a:moveTo>
                <a:lnTo>
                  <a:pt x="1849424" y="1155700"/>
                </a:lnTo>
                <a:lnTo>
                  <a:pt x="1862132" y="1168400"/>
                </a:lnTo>
                <a:lnTo>
                  <a:pt x="1874594" y="1168400"/>
                </a:lnTo>
                <a:lnTo>
                  <a:pt x="1887221" y="1181100"/>
                </a:lnTo>
                <a:lnTo>
                  <a:pt x="1899070" y="1181100"/>
                </a:lnTo>
                <a:lnTo>
                  <a:pt x="1909754" y="1193800"/>
                </a:lnTo>
                <a:lnTo>
                  <a:pt x="1920300" y="1206500"/>
                </a:lnTo>
                <a:lnTo>
                  <a:pt x="1933682" y="1206500"/>
                </a:lnTo>
                <a:lnTo>
                  <a:pt x="1929114" y="1193800"/>
                </a:lnTo>
                <a:lnTo>
                  <a:pt x="1935184" y="1181100"/>
                </a:lnTo>
                <a:lnTo>
                  <a:pt x="1950353" y="1155700"/>
                </a:lnTo>
                <a:close/>
              </a:path>
              <a:path w="3900804" h="2362200">
                <a:moveTo>
                  <a:pt x="1968514" y="1155700"/>
                </a:moveTo>
                <a:lnTo>
                  <a:pt x="1964628" y="1155700"/>
                </a:lnTo>
                <a:lnTo>
                  <a:pt x="1975381" y="1181100"/>
                </a:lnTo>
                <a:lnTo>
                  <a:pt x="1969036" y="1193800"/>
                </a:lnTo>
                <a:lnTo>
                  <a:pt x="1952264" y="1206500"/>
                </a:lnTo>
                <a:lnTo>
                  <a:pt x="2034313" y="1206500"/>
                </a:lnTo>
                <a:lnTo>
                  <a:pt x="2017842" y="1193800"/>
                </a:lnTo>
                <a:lnTo>
                  <a:pt x="1985585" y="1168400"/>
                </a:lnTo>
                <a:lnTo>
                  <a:pt x="1968514" y="1155700"/>
                </a:lnTo>
                <a:close/>
              </a:path>
              <a:path w="3900804" h="2362200">
                <a:moveTo>
                  <a:pt x="1364032" y="800100"/>
                </a:moveTo>
                <a:lnTo>
                  <a:pt x="1349468" y="800100"/>
                </a:lnTo>
                <a:lnTo>
                  <a:pt x="1331977" y="812800"/>
                </a:lnTo>
                <a:lnTo>
                  <a:pt x="1326116" y="838200"/>
                </a:lnTo>
                <a:lnTo>
                  <a:pt x="1337781" y="850900"/>
                </a:lnTo>
                <a:lnTo>
                  <a:pt x="1362135" y="876300"/>
                </a:lnTo>
                <a:lnTo>
                  <a:pt x="1393575" y="889000"/>
                </a:lnTo>
                <a:lnTo>
                  <a:pt x="1425964" y="901700"/>
                </a:lnTo>
                <a:lnTo>
                  <a:pt x="1453161" y="914400"/>
                </a:lnTo>
                <a:lnTo>
                  <a:pt x="1469790" y="927100"/>
                </a:lnTo>
                <a:lnTo>
                  <a:pt x="1491373" y="939800"/>
                </a:lnTo>
                <a:lnTo>
                  <a:pt x="1514002" y="952500"/>
                </a:lnTo>
                <a:lnTo>
                  <a:pt x="1533768" y="965200"/>
                </a:lnTo>
                <a:lnTo>
                  <a:pt x="1577036" y="990600"/>
                </a:lnTo>
                <a:lnTo>
                  <a:pt x="1605711" y="1003300"/>
                </a:lnTo>
                <a:lnTo>
                  <a:pt x="1627060" y="1028700"/>
                </a:lnTo>
                <a:lnTo>
                  <a:pt x="1648347" y="1041400"/>
                </a:lnTo>
                <a:lnTo>
                  <a:pt x="1674413" y="1054100"/>
                </a:lnTo>
                <a:lnTo>
                  <a:pt x="1703341" y="1079500"/>
                </a:lnTo>
                <a:lnTo>
                  <a:pt x="1756259" y="1104900"/>
                </a:lnTo>
                <a:lnTo>
                  <a:pt x="1799866" y="1130300"/>
                </a:lnTo>
                <a:lnTo>
                  <a:pt x="1836053" y="1155700"/>
                </a:lnTo>
                <a:lnTo>
                  <a:pt x="1951169" y="1155700"/>
                </a:lnTo>
                <a:lnTo>
                  <a:pt x="1937607" y="1143000"/>
                </a:lnTo>
                <a:lnTo>
                  <a:pt x="1924071" y="1143000"/>
                </a:lnTo>
                <a:lnTo>
                  <a:pt x="1910691" y="1130300"/>
                </a:lnTo>
                <a:lnTo>
                  <a:pt x="1898542" y="1117600"/>
                </a:lnTo>
                <a:lnTo>
                  <a:pt x="1886029" y="1117600"/>
                </a:lnTo>
                <a:lnTo>
                  <a:pt x="1872452" y="1104900"/>
                </a:lnTo>
                <a:lnTo>
                  <a:pt x="1857110" y="1092200"/>
                </a:lnTo>
                <a:lnTo>
                  <a:pt x="1843122" y="1092200"/>
                </a:lnTo>
                <a:lnTo>
                  <a:pt x="1831676" y="1079500"/>
                </a:lnTo>
                <a:lnTo>
                  <a:pt x="1819514" y="1079500"/>
                </a:lnTo>
                <a:lnTo>
                  <a:pt x="1803376" y="1066800"/>
                </a:lnTo>
                <a:lnTo>
                  <a:pt x="1791367" y="1054100"/>
                </a:lnTo>
                <a:lnTo>
                  <a:pt x="1777590" y="1041400"/>
                </a:lnTo>
                <a:lnTo>
                  <a:pt x="1759815" y="1041400"/>
                </a:lnTo>
                <a:lnTo>
                  <a:pt x="1735812" y="1028700"/>
                </a:lnTo>
                <a:lnTo>
                  <a:pt x="1715884" y="1016000"/>
                </a:lnTo>
                <a:lnTo>
                  <a:pt x="1698629" y="1003300"/>
                </a:lnTo>
                <a:lnTo>
                  <a:pt x="1685238" y="1003300"/>
                </a:lnTo>
                <a:lnTo>
                  <a:pt x="1676897" y="990600"/>
                </a:lnTo>
                <a:lnTo>
                  <a:pt x="1653952" y="990600"/>
                </a:lnTo>
                <a:lnTo>
                  <a:pt x="1630510" y="977900"/>
                </a:lnTo>
                <a:lnTo>
                  <a:pt x="1601357" y="952500"/>
                </a:lnTo>
                <a:lnTo>
                  <a:pt x="1580940" y="939800"/>
                </a:lnTo>
                <a:lnTo>
                  <a:pt x="1567332" y="927100"/>
                </a:lnTo>
                <a:lnTo>
                  <a:pt x="1556360" y="927100"/>
                </a:lnTo>
                <a:lnTo>
                  <a:pt x="1543851" y="914400"/>
                </a:lnTo>
                <a:lnTo>
                  <a:pt x="1525141" y="901700"/>
                </a:lnTo>
                <a:lnTo>
                  <a:pt x="1502260" y="889000"/>
                </a:lnTo>
                <a:lnTo>
                  <a:pt x="1480677" y="876300"/>
                </a:lnTo>
                <a:lnTo>
                  <a:pt x="1465861" y="876300"/>
                </a:lnTo>
                <a:lnTo>
                  <a:pt x="1450414" y="863600"/>
                </a:lnTo>
                <a:lnTo>
                  <a:pt x="1438470" y="850900"/>
                </a:lnTo>
                <a:lnTo>
                  <a:pt x="1354922" y="850900"/>
                </a:lnTo>
                <a:lnTo>
                  <a:pt x="1370828" y="838200"/>
                </a:lnTo>
                <a:lnTo>
                  <a:pt x="1375383" y="812800"/>
                </a:lnTo>
                <a:lnTo>
                  <a:pt x="1364032" y="800100"/>
                </a:lnTo>
                <a:close/>
              </a:path>
              <a:path w="3900804" h="2362200">
                <a:moveTo>
                  <a:pt x="764783" y="444500"/>
                </a:moveTo>
                <a:lnTo>
                  <a:pt x="749441" y="444500"/>
                </a:lnTo>
                <a:lnTo>
                  <a:pt x="734271" y="457200"/>
                </a:lnTo>
                <a:lnTo>
                  <a:pt x="728197" y="482600"/>
                </a:lnTo>
                <a:lnTo>
                  <a:pt x="737325" y="495300"/>
                </a:lnTo>
                <a:lnTo>
                  <a:pt x="754021" y="508000"/>
                </a:lnTo>
                <a:lnTo>
                  <a:pt x="767589" y="508000"/>
                </a:lnTo>
                <a:lnTo>
                  <a:pt x="779320" y="520700"/>
                </a:lnTo>
                <a:lnTo>
                  <a:pt x="790500" y="533400"/>
                </a:lnTo>
                <a:lnTo>
                  <a:pt x="805663" y="533400"/>
                </a:lnTo>
                <a:lnTo>
                  <a:pt x="825757" y="546100"/>
                </a:lnTo>
                <a:lnTo>
                  <a:pt x="846834" y="558800"/>
                </a:lnTo>
                <a:lnTo>
                  <a:pt x="864947" y="571500"/>
                </a:lnTo>
                <a:lnTo>
                  <a:pt x="892981" y="584200"/>
                </a:lnTo>
                <a:lnTo>
                  <a:pt x="908380" y="596900"/>
                </a:lnTo>
                <a:lnTo>
                  <a:pt x="927673" y="609600"/>
                </a:lnTo>
                <a:lnTo>
                  <a:pt x="945909" y="622300"/>
                </a:lnTo>
                <a:lnTo>
                  <a:pt x="965712" y="635000"/>
                </a:lnTo>
                <a:lnTo>
                  <a:pt x="987645" y="647700"/>
                </a:lnTo>
                <a:lnTo>
                  <a:pt x="1040668" y="673100"/>
                </a:lnTo>
                <a:lnTo>
                  <a:pt x="1070248" y="698500"/>
                </a:lnTo>
                <a:lnTo>
                  <a:pt x="1096187" y="711200"/>
                </a:lnTo>
                <a:lnTo>
                  <a:pt x="1113664" y="723900"/>
                </a:lnTo>
                <a:lnTo>
                  <a:pt x="1134783" y="736600"/>
                </a:lnTo>
                <a:lnTo>
                  <a:pt x="1167503" y="749300"/>
                </a:lnTo>
                <a:lnTo>
                  <a:pt x="1200789" y="774700"/>
                </a:lnTo>
                <a:lnTo>
                  <a:pt x="1223608" y="787400"/>
                </a:lnTo>
                <a:lnTo>
                  <a:pt x="1243715" y="800100"/>
                </a:lnTo>
                <a:lnTo>
                  <a:pt x="1272503" y="812800"/>
                </a:lnTo>
                <a:lnTo>
                  <a:pt x="1303997" y="838200"/>
                </a:lnTo>
                <a:lnTo>
                  <a:pt x="1332219" y="850900"/>
                </a:lnTo>
                <a:lnTo>
                  <a:pt x="1337781" y="850900"/>
                </a:lnTo>
                <a:lnTo>
                  <a:pt x="1326116" y="838200"/>
                </a:lnTo>
                <a:lnTo>
                  <a:pt x="1331977" y="812800"/>
                </a:lnTo>
                <a:lnTo>
                  <a:pt x="1349468" y="800100"/>
                </a:lnTo>
                <a:lnTo>
                  <a:pt x="1364032" y="800100"/>
                </a:lnTo>
                <a:lnTo>
                  <a:pt x="1321747" y="774700"/>
                </a:lnTo>
                <a:lnTo>
                  <a:pt x="1302367" y="762000"/>
                </a:lnTo>
                <a:lnTo>
                  <a:pt x="1286054" y="762000"/>
                </a:lnTo>
                <a:lnTo>
                  <a:pt x="1266241" y="749300"/>
                </a:lnTo>
                <a:lnTo>
                  <a:pt x="1252686" y="736600"/>
                </a:lnTo>
                <a:lnTo>
                  <a:pt x="1241925" y="723900"/>
                </a:lnTo>
                <a:lnTo>
                  <a:pt x="1213595" y="723900"/>
                </a:lnTo>
                <a:lnTo>
                  <a:pt x="1191577" y="711200"/>
                </a:lnTo>
                <a:lnTo>
                  <a:pt x="1168929" y="698500"/>
                </a:lnTo>
                <a:lnTo>
                  <a:pt x="1150139" y="685800"/>
                </a:lnTo>
                <a:lnTo>
                  <a:pt x="1133959" y="673100"/>
                </a:lnTo>
                <a:lnTo>
                  <a:pt x="1112563" y="660400"/>
                </a:lnTo>
                <a:lnTo>
                  <a:pt x="1090599" y="647700"/>
                </a:lnTo>
                <a:lnTo>
                  <a:pt x="1072719" y="635000"/>
                </a:lnTo>
                <a:lnTo>
                  <a:pt x="1057641" y="622300"/>
                </a:lnTo>
                <a:lnTo>
                  <a:pt x="1037426" y="609600"/>
                </a:lnTo>
                <a:lnTo>
                  <a:pt x="1015430" y="596900"/>
                </a:lnTo>
                <a:lnTo>
                  <a:pt x="974451" y="571500"/>
                </a:lnTo>
                <a:lnTo>
                  <a:pt x="928866" y="546100"/>
                </a:lnTo>
                <a:lnTo>
                  <a:pt x="909245" y="533400"/>
                </a:lnTo>
                <a:lnTo>
                  <a:pt x="870380" y="508000"/>
                </a:lnTo>
                <a:lnTo>
                  <a:pt x="851288" y="495300"/>
                </a:lnTo>
                <a:lnTo>
                  <a:pt x="754597" y="495300"/>
                </a:lnTo>
                <a:lnTo>
                  <a:pt x="771236" y="482600"/>
                </a:lnTo>
                <a:lnTo>
                  <a:pt x="776789" y="457200"/>
                </a:lnTo>
                <a:lnTo>
                  <a:pt x="764783" y="444500"/>
                </a:lnTo>
                <a:close/>
              </a:path>
              <a:path w="3900804" h="2362200">
                <a:moveTo>
                  <a:pt x="1372693" y="800100"/>
                </a:moveTo>
                <a:lnTo>
                  <a:pt x="1364032" y="800100"/>
                </a:lnTo>
                <a:lnTo>
                  <a:pt x="1375383" y="812800"/>
                </a:lnTo>
                <a:lnTo>
                  <a:pt x="1370828" y="838200"/>
                </a:lnTo>
                <a:lnTo>
                  <a:pt x="1354922" y="850900"/>
                </a:lnTo>
                <a:lnTo>
                  <a:pt x="1438470" y="850900"/>
                </a:lnTo>
                <a:lnTo>
                  <a:pt x="1426526" y="838200"/>
                </a:lnTo>
                <a:lnTo>
                  <a:pt x="1399013" y="825500"/>
                </a:lnTo>
                <a:lnTo>
                  <a:pt x="1372693" y="800100"/>
                </a:lnTo>
                <a:close/>
              </a:path>
              <a:path w="3900804" h="2362200">
                <a:moveTo>
                  <a:pt x="164047" y="88900"/>
                </a:moveTo>
                <a:lnTo>
                  <a:pt x="149244" y="88900"/>
                </a:lnTo>
                <a:lnTo>
                  <a:pt x="132446" y="101600"/>
                </a:lnTo>
                <a:lnTo>
                  <a:pt x="125874" y="127000"/>
                </a:lnTo>
                <a:lnTo>
                  <a:pt x="135028" y="139700"/>
                </a:lnTo>
                <a:lnTo>
                  <a:pt x="156576" y="152400"/>
                </a:lnTo>
                <a:lnTo>
                  <a:pt x="172180" y="165100"/>
                </a:lnTo>
                <a:lnTo>
                  <a:pt x="196140" y="165100"/>
                </a:lnTo>
                <a:lnTo>
                  <a:pt x="212756" y="177800"/>
                </a:lnTo>
                <a:lnTo>
                  <a:pt x="234500" y="190500"/>
                </a:lnTo>
                <a:lnTo>
                  <a:pt x="256369" y="215900"/>
                </a:lnTo>
                <a:lnTo>
                  <a:pt x="273356" y="215900"/>
                </a:lnTo>
                <a:lnTo>
                  <a:pt x="298827" y="228600"/>
                </a:lnTo>
                <a:lnTo>
                  <a:pt x="341514" y="254000"/>
                </a:lnTo>
                <a:lnTo>
                  <a:pt x="389378" y="292100"/>
                </a:lnTo>
                <a:lnTo>
                  <a:pt x="430379" y="317500"/>
                </a:lnTo>
                <a:lnTo>
                  <a:pt x="448448" y="317500"/>
                </a:lnTo>
                <a:lnTo>
                  <a:pt x="468241" y="330200"/>
                </a:lnTo>
                <a:lnTo>
                  <a:pt x="488458" y="342900"/>
                </a:lnTo>
                <a:lnTo>
                  <a:pt x="507798" y="355600"/>
                </a:lnTo>
                <a:lnTo>
                  <a:pt x="528581" y="368300"/>
                </a:lnTo>
                <a:lnTo>
                  <a:pt x="552216" y="393700"/>
                </a:lnTo>
                <a:lnTo>
                  <a:pt x="576014" y="406400"/>
                </a:lnTo>
                <a:lnTo>
                  <a:pt x="597282" y="419100"/>
                </a:lnTo>
                <a:lnTo>
                  <a:pt x="615016" y="419100"/>
                </a:lnTo>
                <a:lnTo>
                  <a:pt x="630826" y="431800"/>
                </a:lnTo>
                <a:lnTo>
                  <a:pt x="646088" y="444500"/>
                </a:lnTo>
                <a:lnTo>
                  <a:pt x="662179" y="457200"/>
                </a:lnTo>
                <a:lnTo>
                  <a:pt x="679018" y="469900"/>
                </a:lnTo>
                <a:lnTo>
                  <a:pt x="695964" y="469900"/>
                </a:lnTo>
                <a:lnTo>
                  <a:pt x="713811" y="482600"/>
                </a:lnTo>
                <a:lnTo>
                  <a:pt x="733350" y="495300"/>
                </a:lnTo>
                <a:lnTo>
                  <a:pt x="737325" y="495300"/>
                </a:lnTo>
                <a:lnTo>
                  <a:pt x="728197" y="482600"/>
                </a:lnTo>
                <a:lnTo>
                  <a:pt x="734271" y="457200"/>
                </a:lnTo>
                <a:lnTo>
                  <a:pt x="749441" y="444500"/>
                </a:lnTo>
                <a:lnTo>
                  <a:pt x="764783" y="444500"/>
                </a:lnTo>
                <a:lnTo>
                  <a:pt x="750544" y="431800"/>
                </a:lnTo>
                <a:lnTo>
                  <a:pt x="735869" y="431800"/>
                </a:lnTo>
                <a:lnTo>
                  <a:pt x="720011" y="419100"/>
                </a:lnTo>
                <a:lnTo>
                  <a:pt x="702222" y="406400"/>
                </a:lnTo>
                <a:lnTo>
                  <a:pt x="682945" y="393700"/>
                </a:lnTo>
                <a:lnTo>
                  <a:pt x="663759" y="393700"/>
                </a:lnTo>
                <a:lnTo>
                  <a:pt x="645485" y="381000"/>
                </a:lnTo>
                <a:lnTo>
                  <a:pt x="628943" y="381000"/>
                </a:lnTo>
                <a:lnTo>
                  <a:pt x="611603" y="368300"/>
                </a:lnTo>
                <a:lnTo>
                  <a:pt x="591653" y="355600"/>
                </a:lnTo>
                <a:lnTo>
                  <a:pt x="571365" y="342900"/>
                </a:lnTo>
                <a:lnTo>
                  <a:pt x="553010" y="330200"/>
                </a:lnTo>
                <a:lnTo>
                  <a:pt x="538372" y="317500"/>
                </a:lnTo>
                <a:lnTo>
                  <a:pt x="525288" y="304800"/>
                </a:lnTo>
                <a:lnTo>
                  <a:pt x="509853" y="304800"/>
                </a:lnTo>
                <a:lnTo>
                  <a:pt x="488164" y="292100"/>
                </a:lnTo>
                <a:lnTo>
                  <a:pt x="457409" y="266700"/>
                </a:lnTo>
                <a:lnTo>
                  <a:pt x="422697" y="241300"/>
                </a:lnTo>
                <a:lnTo>
                  <a:pt x="391636" y="215900"/>
                </a:lnTo>
                <a:lnTo>
                  <a:pt x="371832" y="203200"/>
                </a:lnTo>
                <a:lnTo>
                  <a:pt x="353882" y="190500"/>
                </a:lnTo>
                <a:lnTo>
                  <a:pt x="328238" y="190500"/>
                </a:lnTo>
                <a:lnTo>
                  <a:pt x="302057" y="177800"/>
                </a:lnTo>
                <a:lnTo>
                  <a:pt x="282500" y="165100"/>
                </a:lnTo>
                <a:lnTo>
                  <a:pt x="261630" y="152400"/>
                </a:lnTo>
                <a:lnTo>
                  <a:pt x="246508" y="139700"/>
                </a:lnTo>
                <a:lnTo>
                  <a:pt x="152746" y="139700"/>
                </a:lnTo>
                <a:lnTo>
                  <a:pt x="168118" y="127000"/>
                </a:lnTo>
                <a:lnTo>
                  <a:pt x="173774" y="101600"/>
                </a:lnTo>
                <a:lnTo>
                  <a:pt x="164047" y="88900"/>
                </a:lnTo>
                <a:close/>
              </a:path>
              <a:path w="3900804" h="2362200">
                <a:moveTo>
                  <a:pt x="767602" y="444500"/>
                </a:moveTo>
                <a:lnTo>
                  <a:pt x="764783" y="444500"/>
                </a:lnTo>
                <a:lnTo>
                  <a:pt x="776789" y="457200"/>
                </a:lnTo>
                <a:lnTo>
                  <a:pt x="771236" y="482600"/>
                </a:lnTo>
                <a:lnTo>
                  <a:pt x="754597" y="495300"/>
                </a:lnTo>
                <a:lnTo>
                  <a:pt x="851288" y="495300"/>
                </a:lnTo>
                <a:lnTo>
                  <a:pt x="833401" y="482600"/>
                </a:lnTo>
                <a:lnTo>
                  <a:pt x="816922" y="469900"/>
                </a:lnTo>
                <a:lnTo>
                  <a:pt x="800892" y="469900"/>
                </a:lnTo>
                <a:lnTo>
                  <a:pt x="784666" y="457200"/>
                </a:lnTo>
                <a:lnTo>
                  <a:pt x="767602" y="444500"/>
                </a:lnTo>
                <a:close/>
              </a:path>
              <a:path w="3900804" h="2362200">
                <a:moveTo>
                  <a:pt x="59947" y="0"/>
                </a:moveTo>
                <a:lnTo>
                  <a:pt x="37546" y="12700"/>
                </a:lnTo>
                <a:lnTo>
                  <a:pt x="18063" y="12700"/>
                </a:lnTo>
                <a:lnTo>
                  <a:pt x="3951" y="38100"/>
                </a:lnTo>
                <a:lnTo>
                  <a:pt x="6410" y="76200"/>
                </a:lnTo>
                <a:lnTo>
                  <a:pt x="56425" y="114300"/>
                </a:lnTo>
                <a:lnTo>
                  <a:pt x="96854" y="114300"/>
                </a:lnTo>
                <a:lnTo>
                  <a:pt x="133326" y="139700"/>
                </a:lnTo>
                <a:lnTo>
                  <a:pt x="135028" y="139700"/>
                </a:lnTo>
                <a:lnTo>
                  <a:pt x="125874" y="127000"/>
                </a:lnTo>
                <a:lnTo>
                  <a:pt x="132446" y="101600"/>
                </a:lnTo>
                <a:lnTo>
                  <a:pt x="149244" y="88900"/>
                </a:lnTo>
                <a:lnTo>
                  <a:pt x="164047" y="88900"/>
                </a:lnTo>
                <a:lnTo>
                  <a:pt x="126193" y="63500"/>
                </a:lnTo>
                <a:lnTo>
                  <a:pt x="108521" y="38100"/>
                </a:lnTo>
                <a:lnTo>
                  <a:pt x="98305" y="25400"/>
                </a:lnTo>
                <a:lnTo>
                  <a:pt x="82818" y="12700"/>
                </a:lnTo>
                <a:lnTo>
                  <a:pt x="59947" y="0"/>
                </a:lnTo>
                <a:close/>
              </a:path>
              <a:path w="3900804" h="2362200">
                <a:moveTo>
                  <a:pt x="170765" y="88900"/>
                </a:moveTo>
                <a:lnTo>
                  <a:pt x="164047" y="88900"/>
                </a:lnTo>
                <a:lnTo>
                  <a:pt x="173774" y="101600"/>
                </a:lnTo>
                <a:lnTo>
                  <a:pt x="168118" y="127000"/>
                </a:lnTo>
                <a:lnTo>
                  <a:pt x="152746" y="139700"/>
                </a:lnTo>
                <a:lnTo>
                  <a:pt x="246508" y="139700"/>
                </a:lnTo>
                <a:lnTo>
                  <a:pt x="231386" y="127000"/>
                </a:lnTo>
                <a:lnTo>
                  <a:pt x="198765" y="101600"/>
                </a:lnTo>
                <a:lnTo>
                  <a:pt x="170765" y="8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47237" y="4470831"/>
            <a:ext cx="289560" cy="293370"/>
          </a:xfrm>
          <a:custGeom>
            <a:avLst/>
            <a:gdLst/>
            <a:ahLst/>
            <a:cxnLst/>
            <a:rect l="l" t="t" r="r" b="b"/>
            <a:pathLst>
              <a:path w="289559" h="293370">
                <a:moveTo>
                  <a:pt x="171304" y="0"/>
                </a:moveTo>
                <a:lnTo>
                  <a:pt x="162312" y="942"/>
                </a:lnTo>
                <a:lnTo>
                  <a:pt x="154000" y="7210"/>
                </a:lnTo>
                <a:lnTo>
                  <a:pt x="147222" y="17445"/>
                </a:lnTo>
                <a:lnTo>
                  <a:pt x="142831" y="30289"/>
                </a:lnTo>
                <a:lnTo>
                  <a:pt x="138578" y="42445"/>
                </a:lnTo>
                <a:lnTo>
                  <a:pt x="132782" y="52112"/>
                </a:lnTo>
                <a:lnTo>
                  <a:pt x="126914" y="60548"/>
                </a:lnTo>
                <a:lnTo>
                  <a:pt x="122447" y="69011"/>
                </a:lnTo>
                <a:lnTo>
                  <a:pt x="118817" y="76054"/>
                </a:lnTo>
                <a:lnTo>
                  <a:pt x="114268" y="81297"/>
                </a:lnTo>
                <a:lnTo>
                  <a:pt x="107881" y="87776"/>
                </a:lnTo>
                <a:lnTo>
                  <a:pt x="98736" y="98526"/>
                </a:lnTo>
                <a:lnTo>
                  <a:pt x="86636" y="114120"/>
                </a:lnTo>
                <a:lnTo>
                  <a:pt x="81663" y="119416"/>
                </a:lnTo>
                <a:lnTo>
                  <a:pt x="71927" y="128676"/>
                </a:lnTo>
                <a:lnTo>
                  <a:pt x="62807" y="140368"/>
                </a:lnTo>
                <a:lnTo>
                  <a:pt x="59842" y="149987"/>
                </a:lnTo>
                <a:lnTo>
                  <a:pt x="59564" y="157519"/>
                </a:lnTo>
                <a:lnTo>
                  <a:pt x="58503" y="162953"/>
                </a:lnTo>
                <a:lnTo>
                  <a:pt x="55452" y="168971"/>
                </a:lnTo>
                <a:lnTo>
                  <a:pt x="51500" y="177717"/>
                </a:lnTo>
                <a:lnTo>
                  <a:pt x="46817" y="187978"/>
                </a:lnTo>
                <a:lnTo>
                  <a:pt x="41574" y="198539"/>
                </a:lnTo>
                <a:lnTo>
                  <a:pt x="36342" y="207187"/>
                </a:lnTo>
                <a:lnTo>
                  <a:pt x="31793" y="213739"/>
                </a:lnTo>
                <a:lnTo>
                  <a:pt x="28213" y="220022"/>
                </a:lnTo>
                <a:lnTo>
                  <a:pt x="25889" y="227863"/>
                </a:lnTo>
                <a:lnTo>
                  <a:pt x="23662" y="235734"/>
                </a:lnTo>
                <a:lnTo>
                  <a:pt x="20057" y="241512"/>
                </a:lnTo>
                <a:lnTo>
                  <a:pt x="14427" y="246847"/>
                </a:lnTo>
                <a:lnTo>
                  <a:pt x="6128" y="253390"/>
                </a:lnTo>
                <a:lnTo>
                  <a:pt x="0" y="263217"/>
                </a:lnTo>
                <a:lnTo>
                  <a:pt x="23184" y="292843"/>
                </a:lnTo>
                <a:lnTo>
                  <a:pt x="36270" y="290366"/>
                </a:lnTo>
                <a:lnTo>
                  <a:pt x="48963" y="286127"/>
                </a:lnTo>
                <a:lnTo>
                  <a:pt x="58376" y="281838"/>
                </a:lnTo>
                <a:lnTo>
                  <a:pt x="65795" y="279853"/>
                </a:lnTo>
                <a:lnTo>
                  <a:pt x="94287" y="279853"/>
                </a:lnTo>
                <a:lnTo>
                  <a:pt x="100477" y="278318"/>
                </a:lnTo>
                <a:lnTo>
                  <a:pt x="108568" y="276553"/>
                </a:lnTo>
                <a:lnTo>
                  <a:pt x="116651" y="276224"/>
                </a:lnTo>
                <a:lnTo>
                  <a:pt x="152379" y="276224"/>
                </a:lnTo>
                <a:lnTo>
                  <a:pt x="154953" y="275766"/>
                </a:lnTo>
                <a:lnTo>
                  <a:pt x="212530" y="275766"/>
                </a:lnTo>
                <a:lnTo>
                  <a:pt x="215013" y="275154"/>
                </a:lnTo>
                <a:lnTo>
                  <a:pt x="220317" y="272056"/>
                </a:lnTo>
                <a:lnTo>
                  <a:pt x="226291" y="270248"/>
                </a:lnTo>
                <a:lnTo>
                  <a:pt x="283137" y="270248"/>
                </a:lnTo>
                <a:lnTo>
                  <a:pt x="288982" y="256565"/>
                </a:lnTo>
                <a:lnTo>
                  <a:pt x="288659" y="243172"/>
                </a:lnTo>
                <a:lnTo>
                  <a:pt x="280975" y="231032"/>
                </a:lnTo>
                <a:lnTo>
                  <a:pt x="271119" y="220396"/>
                </a:lnTo>
                <a:lnTo>
                  <a:pt x="264281" y="211518"/>
                </a:lnTo>
                <a:lnTo>
                  <a:pt x="247801" y="174940"/>
                </a:lnTo>
                <a:lnTo>
                  <a:pt x="232378" y="134581"/>
                </a:lnTo>
                <a:lnTo>
                  <a:pt x="228685" y="123197"/>
                </a:lnTo>
                <a:lnTo>
                  <a:pt x="223018" y="112353"/>
                </a:lnTo>
                <a:lnTo>
                  <a:pt x="216123" y="101581"/>
                </a:lnTo>
                <a:lnTo>
                  <a:pt x="208744" y="90411"/>
                </a:lnTo>
                <a:lnTo>
                  <a:pt x="202661" y="78572"/>
                </a:lnTo>
                <a:lnTo>
                  <a:pt x="198426" y="65906"/>
                </a:lnTo>
                <a:lnTo>
                  <a:pt x="195275" y="52112"/>
                </a:lnTo>
                <a:lnTo>
                  <a:pt x="192615" y="37820"/>
                </a:lnTo>
                <a:lnTo>
                  <a:pt x="189599" y="23761"/>
                </a:lnTo>
                <a:lnTo>
                  <a:pt x="185255" y="12390"/>
                </a:lnTo>
                <a:lnTo>
                  <a:pt x="179263" y="4278"/>
                </a:lnTo>
                <a:lnTo>
                  <a:pt x="171304" y="0"/>
                </a:lnTo>
                <a:close/>
              </a:path>
              <a:path w="289559" h="293370">
                <a:moveTo>
                  <a:pt x="283137" y="270248"/>
                </a:moveTo>
                <a:lnTo>
                  <a:pt x="226291" y="270248"/>
                </a:lnTo>
                <a:lnTo>
                  <a:pt x="234398" y="272618"/>
                </a:lnTo>
                <a:lnTo>
                  <a:pt x="242287" y="276872"/>
                </a:lnTo>
                <a:lnTo>
                  <a:pt x="247791" y="279366"/>
                </a:lnTo>
                <a:lnTo>
                  <a:pt x="253241" y="280810"/>
                </a:lnTo>
                <a:lnTo>
                  <a:pt x="260966" y="281914"/>
                </a:lnTo>
                <a:lnTo>
                  <a:pt x="269162" y="282963"/>
                </a:lnTo>
                <a:lnTo>
                  <a:pt x="275584" y="281303"/>
                </a:lnTo>
                <a:lnTo>
                  <a:pt x="281701" y="273611"/>
                </a:lnTo>
                <a:lnTo>
                  <a:pt x="283137" y="270248"/>
                </a:lnTo>
                <a:close/>
              </a:path>
              <a:path w="289559" h="293370">
                <a:moveTo>
                  <a:pt x="94287" y="279853"/>
                </a:moveTo>
                <a:lnTo>
                  <a:pt x="65795" y="279853"/>
                </a:lnTo>
                <a:lnTo>
                  <a:pt x="74154" y="280169"/>
                </a:lnTo>
                <a:lnTo>
                  <a:pt x="83034" y="280965"/>
                </a:lnTo>
                <a:lnTo>
                  <a:pt x="92018" y="280415"/>
                </a:lnTo>
                <a:lnTo>
                  <a:pt x="94287" y="279853"/>
                </a:lnTo>
                <a:close/>
              </a:path>
              <a:path w="289559" h="293370">
                <a:moveTo>
                  <a:pt x="212530" y="275766"/>
                </a:moveTo>
                <a:lnTo>
                  <a:pt x="154953" y="275766"/>
                </a:lnTo>
                <a:lnTo>
                  <a:pt x="163757" y="277492"/>
                </a:lnTo>
                <a:lnTo>
                  <a:pt x="173755" y="279853"/>
                </a:lnTo>
                <a:lnTo>
                  <a:pt x="186619" y="279211"/>
                </a:lnTo>
                <a:lnTo>
                  <a:pt x="199358" y="277492"/>
                </a:lnTo>
                <a:lnTo>
                  <a:pt x="208921" y="276656"/>
                </a:lnTo>
                <a:lnTo>
                  <a:pt x="212530" y="275766"/>
                </a:lnTo>
                <a:close/>
              </a:path>
              <a:path w="289559" h="293370">
                <a:moveTo>
                  <a:pt x="152379" y="276224"/>
                </a:moveTo>
                <a:lnTo>
                  <a:pt x="116651" y="276224"/>
                </a:lnTo>
                <a:lnTo>
                  <a:pt x="125089" y="278434"/>
                </a:lnTo>
                <a:lnTo>
                  <a:pt x="134523" y="279552"/>
                </a:lnTo>
                <a:lnTo>
                  <a:pt x="144859" y="277561"/>
                </a:lnTo>
                <a:lnTo>
                  <a:pt x="152379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35800" y="43434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2000" y="3733800"/>
            <a:ext cx="1113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185" dirty="0">
                <a:latin typeface="Noto Sans"/>
                <a:cs typeface="Noto Sans"/>
              </a:rPr>
              <a:t>B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2500" y="2691157"/>
            <a:ext cx="3877310" cy="2070100"/>
          </a:xfrm>
          <a:custGeom>
            <a:avLst/>
            <a:gdLst/>
            <a:ahLst/>
            <a:cxnLst/>
            <a:rect l="l" t="t" r="r" b="b"/>
            <a:pathLst>
              <a:path w="3877309" h="2070100">
                <a:moveTo>
                  <a:pt x="139140" y="1943100"/>
                </a:moveTo>
                <a:lnTo>
                  <a:pt x="132625" y="1943100"/>
                </a:lnTo>
                <a:lnTo>
                  <a:pt x="90689" y="1968500"/>
                </a:lnTo>
                <a:lnTo>
                  <a:pt x="49195" y="1968500"/>
                </a:lnTo>
                <a:lnTo>
                  <a:pt x="11378" y="1993900"/>
                </a:lnTo>
                <a:lnTo>
                  <a:pt x="1013" y="2019300"/>
                </a:lnTo>
                <a:lnTo>
                  <a:pt x="0" y="2032000"/>
                </a:lnTo>
                <a:lnTo>
                  <a:pt x="9105" y="2057400"/>
                </a:lnTo>
                <a:lnTo>
                  <a:pt x="25111" y="2070100"/>
                </a:lnTo>
                <a:lnTo>
                  <a:pt x="77812" y="2070100"/>
                </a:lnTo>
                <a:lnTo>
                  <a:pt x="98026" y="2057400"/>
                </a:lnTo>
                <a:lnTo>
                  <a:pt x="110416" y="2032000"/>
                </a:lnTo>
                <a:lnTo>
                  <a:pt x="127697" y="2019300"/>
                </a:lnTo>
                <a:lnTo>
                  <a:pt x="162584" y="2006600"/>
                </a:lnTo>
                <a:lnTo>
                  <a:pt x="167781" y="1993900"/>
                </a:lnTo>
                <a:lnTo>
                  <a:pt x="145864" y="1993900"/>
                </a:lnTo>
                <a:lnTo>
                  <a:pt x="131493" y="1981200"/>
                </a:lnTo>
                <a:lnTo>
                  <a:pt x="127273" y="1955800"/>
                </a:lnTo>
                <a:lnTo>
                  <a:pt x="139140" y="1943100"/>
                </a:lnTo>
                <a:close/>
              </a:path>
              <a:path w="3877309" h="2070100">
                <a:moveTo>
                  <a:pt x="706986" y="1714500"/>
                </a:moveTo>
                <a:lnTo>
                  <a:pt x="587793" y="1714500"/>
                </a:lnTo>
                <a:lnTo>
                  <a:pt x="544785" y="1739900"/>
                </a:lnTo>
                <a:lnTo>
                  <a:pt x="525969" y="1752600"/>
                </a:lnTo>
                <a:lnTo>
                  <a:pt x="511082" y="1752600"/>
                </a:lnTo>
                <a:lnTo>
                  <a:pt x="497704" y="1765300"/>
                </a:lnTo>
                <a:lnTo>
                  <a:pt x="482952" y="1765300"/>
                </a:lnTo>
                <a:lnTo>
                  <a:pt x="463943" y="1778000"/>
                </a:lnTo>
                <a:lnTo>
                  <a:pt x="433526" y="1803400"/>
                </a:lnTo>
                <a:lnTo>
                  <a:pt x="394440" y="1816100"/>
                </a:lnTo>
                <a:lnTo>
                  <a:pt x="358038" y="1828800"/>
                </a:lnTo>
                <a:lnTo>
                  <a:pt x="335673" y="1841500"/>
                </a:lnTo>
                <a:lnTo>
                  <a:pt x="319668" y="1841500"/>
                </a:lnTo>
                <a:lnTo>
                  <a:pt x="298297" y="1866900"/>
                </a:lnTo>
                <a:lnTo>
                  <a:pt x="276630" y="1879600"/>
                </a:lnTo>
                <a:lnTo>
                  <a:pt x="259739" y="1892300"/>
                </a:lnTo>
                <a:lnTo>
                  <a:pt x="238033" y="1905000"/>
                </a:lnTo>
                <a:lnTo>
                  <a:pt x="204626" y="1917700"/>
                </a:lnTo>
                <a:lnTo>
                  <a:pt x="168626" y="1930400"/>
                </a:lnTo>
                <a:lnTo>
                  <a:pt x="139140" y="1943100"/>
                </a:lnTo>
                <a:lnTo>
                  <a:pt x="127273" y="1955800"/>
                </a:lnTo>
                <a:lnTo>
                  <a:pt x="131493" y="1981200"/>
                </a:lnTo>
                <a:lnTo>
                  <a:pt x="145864" y="1993900"/>
                </a:lnTo>
                <a:lnTo>
                  <a:pt x="167781" y="1993900"/>
                </a:lnTo>
                <a:lnTo>
                  <a:pt x="172978" y="1981200"/>
                </a:lnTo>
                <a:lnTo>
                  <a:pt x="167640" y="1968500"/>
                </a:lnTo>
                <a:lnTo>
                  <a:pt x="152285" y="1943100"/>
                </a:lnTo>
                <a:lnTo>
                  <a:pt x="261044" y="1943100"/>
                </a:lnTo>
                <a:lnTo>
                  <a:pt x="282952" y="1930400"/>
                </a:lnTo>
                <a:lnTo>
                  <a:pt x="297687" y="1930400"/>
                </a:lnTo>
                <a:lnTo>
                  <a:pt x="321692" y="1917700"/>
                </a:lnTo>
                <a:lnTo>
                  <a:pt x="365892" y="1892300"/>
                </a:lnTo>
                <a:lnTo>
                  <a:pt x="415284" y="1866900"/>
                </a:lnTo>
                <a:lnTo>
                  <a:pt x="454862" y="1841500"/>
                </a:lnTo>
                <a:lnTo>
                  <a:pt x="471073" y="1828800"/>
                </a:lnTo>
                <a:lnTo>
                  <a:pt x="489768" y="1828800"/>
                </a:lnTo>
                <a:lnTo>
                  <a:pt x="510101" y="1816100"/>
                </a:lnTo>
                <a:lnTo>
                  <a:pt x="531227" y="1803400"/>
                </a:lnTo>
                <a:lnTo>
                  <a:pt x="555073" y="1790700"/>
                </a:lnTo>
                <a:lnTo>
                  <a:pt x="581335" y="1790700"/>
                </a:lnTo>
                <a:lnTo>
                  <a:pt x="605854" y="1778000"/>
                </a:lnTo>
                <a:lnTo>
                  <a:pt x="624471" y="1765300"/>
                </a:lnTo>
                <a:lnTo>
                  <a:pt x="639411" y="1752600"/>
                </a:lnTo>
                <a:lnTo>
                  <a:pt x="655548" y="1739900"/>
                </a:lnTo>
                <a:lnTo>
                  <a:pt x="672569" y="1739900"/>
                </a:lnTo>
                <a:lnTo>
                  <a:pt x="690168" y="1727200"/>
                </a:lnTo>
                <a:lnTo>
                  <a:pt x="706986" y="1714500"/>
                </a:lnTo>
                <a:close/>
              </a:path>
              <a:path w="3877309" h="2070100">
                <a:moveTo>
                  <a:pt x="261044" y="1943100"/>
                </a:moveTo>
                <a:lnTo>
                  <a:pt x="152285" y="1943100"/>
                </a:lnTo>
                <a:lnTo>
                  <a:pt x="167640" y="1968500"/>
                </a:lnTo>
                <a:lnTo>
                  <a:pt x="172978" y="1981200"/>
                </a:lnTo>
                <a:lnTo>
                  <a:pt x="167781" y="1993900"/>
                </a:lnTo>
                <a:lnTo>
                  <a:pt x="185229" y="1993900"/>
                </a:lnTo>
                <a:lnTo>
                  <a:pt x="199351" y="1981200"/>
                </a:lnTo>
                <a:lnTo>
                  <a:pt x="210196" y="1968500"/>
                </a:lnTo>
                <a:lnTo>
                  <a:pt x="221144" y="1968500"/>
                </a:lnTo>
                <a:lnTo>
                  <a:pt x="238322" y="1955800"/>
                </a:lnTo>
                <a:lnTo>
                  <a:pt x="261044" y="1943100"/>
                </a:lnTo>
                <a:close/>
              </a:path>
              <a:path w="3877309" h="2070100">
                <a:moveTo>
                  <a:pt x="732052" y="1638300"/>
                </a:moveTo>
                <a:lnTo>
                  <a:pt x="715752" y="1638300"/>
                </a:lnTo>
                <a:lnTo>
                  <a:pt x="702811" y="1651000"/>
                </a:lnTo>
                <a:lnTo>
                  <a:pt x="687869" y="1663700"/>
                </a:lnTo>
                <a:lnTo>
                  <a:pt x="668629" y="1663700"/>
                </a:lnTo>
                <a:lnTo>
                  <a:pt x="649509" y="1676400"/>
                </a:lnTo>
                <a:lnTo>
                  <a:pt x="634562" y="1689100"/>
                </a:lnTo>
                <a:lnTo>
                  <a:pt x="621085" y="1701800"/>
                </a:lnTo>
                <a:lnTo>
                  <a:pt x="606373" y="1714500"/>
                </a:lnTo>
                <a:lnTo>
                  <a:pt x="722808" y="1714500"/>
                </a:lnTo>
                <a:lnTo>
                  <a:pt x="739290" y="1701800"/>
                </a:lnTo>
                <a:lnTo>
                  <a:pt x="758087" y="1689100"/>
                </a:lnTo>
                <a:lnTo>
                  <a:pt x="743693" y="1689100"/>
                </a:lnTo>
                <a:lnTo>
                  <a:pt x="729039" y="1663700"/>
                </a:lnTo>
                <a:lnTo>
                  <a:pt x="723420" y="1651000"/>
                </a:lnTo>
                <a:lnTo>
                  <a:pt x="732052" y="1638300"/>
                </a:lnTo>
                <a:close/>
              </a:path>
              <a:path w="3877309" h="2070100">
                <a:moveTo>
                  <a:pt x="1332648" y="1320800"/>
                </a:moveTo>
                <a:lnTo>
                  <a:pt x="1324063" y="1320800"/>
                </a:lnTo>
                <a:lnTo>
                  <a:pt x="1303355" y="1333500"/>
                </a:lnTo>
                <a:lnTo>
                  <a:pt x="1283413" y="1346200"/>
                </a:lnTo>
                <a:lnTo>
                  <a:pt x="1265248" y="1358900"/>
                </a:lnTo>
                <a:lnTo>
                  <a:pt x="1249869" y="1358900"/>
                </a:lnTo>
                <a:lnTo>
                  <a:pt x="1229890" y="1371600"/>
                </a:lnTo>
                <a:lnTo>
                  <a:pt x="1214916" y="1384300"/>
                </a:lnTo>
                <a:lnTo>
                  <a:pt x="1203442" y="1384300"/>
                </a:lnTo>
                <a:lnTo>
                  <a:pt x="1193964" y="1397000"/>
                </a:lnTo>
                <a:lnTo>
                  <a:pt x="1181054" y="1409700"/>
                </a:lnTo>
                <a:lnTo>
                  <a:pt x="1162397" y="1422400"/>
                </a:lnTo>
                <a:lnTo>
                  <a:pt x="1141356" y="1435100"/>
                </a:lnTo>
                <a:lnTo>
                  <a:pt x="1121295" y="1435100"/>
                </a:lnTo>
                <a:lnTo>
                  <a:pt x="1103538" y="1447800"/>
                </a:lnTo>
                <a:lnTo>
                  <a:pt x="1060005" y="1473200"/>
                </a:lnTo>
                <a:lnTo>
                  <a:pt x="1042034" y="1473200"/>
                </a:lnTo>
                <a:lnTo>
                  <a:pt x="1026388" y="1485900"/>
                </a:lnTo>
                <a:lnTo>
                  <a:pt x="1005164" y="1498600"/>
                </a:lnTo>
                <a:lnTo>
                  <a:pt x="981585" y="1511300"/>
                </a:lnTo>
                <a:lnTo>
                  <a:pt x="958874" y="1511300"/>
                </a:lnTo>
                <a:lnTo>
                  <a:pt x="915967" y="1536700"/>
                </a:lnTo>
                <a:lnTo>
                  <a:pt x="895602" y="1549400"/>
                </a:lnTo>
                <a:lnTo>
                  <a:pt x="877213" y="1562100"/>
                </a:lnTo>
                <a:lnTo>
                  <a:pt x="857865" y="1574800"/>
                </a:lnTo>
                <a:lnTo>
                  <a:pt x="837956" y="1587500"/>
                </a:lnTo>
                <a:lnTo>
                  <a:pt x="818283" y="1587500"/>
                </a:lnTo>
                <a:lnTo>
                  <a:pt x="799642" y="1600200"/>
                </a:lnTo>
                <a:lnTo>
                  <a:pt x="782346" y="1612900"/>
                </a:lnTo>
                <a:lnTo>
                  <a:pt x="765718" y="1612900"/>
                </a:lnTo>
                <a:lnTo>
                  <a:pt x="749155" y="1625600"/>
                </a:lnTo>
                <a:lnTo>
                  <a:pt x="732052" y="1638300"/>
                </a:lnTo>
                <a:lnTo>
                  <a:pt x="723420" y="1651000"/>
                </a:lnTo>
                <a:lnTo>
                  <a:pt x="729039" y="1663700"/>
                </a:lnTo>
                <a:lnTo>
                  <a:pt x="743693" y="1689100"/>
                </a:lnTo>
                <a:lnTo>
                  <a:pt x="758087" y="1689100"/>
                </a:lnTo>
                <a:lnTo>
                  <a:pt x="769763" y="1676400"/>
                </a:lnTo>
                <a:lnTo>
                  <a:pt x="765556" y="1651000"/>
                </a:lnTo>
                <a:lnTo>
                  <a:pt x="750342" y="1638300"/>
                </a:lnTo>
                <a:lnTo>
                  <a:pt x="847691" y="1638300"/>
                </a:lnTo>
                <a:lnTo>
                  <a:pt x="865370" y="1625600"/>
                </a:lnTo>
                <a:lnTo>
                  <a:pt x="882268" y="1612900"/>
                </a:lnTo>
                <a:lnTo>
                  <a:pt x="912459" y="1600200"/>
                </a:lnTo>
                <a:lnTo>
                  <a:pt x="928041" y="1600200"/>
                </a:lnTo>
                <a:lnTo>
                  <a:pt x="945793" y="1587500"/>
                </a:lnTo>
                <a:lnTo>
                  <a:pt x="963802" y="1574800"/>
                </a:lnTo>
                <a:lnTo>
                  <a:pt x="985546" y="1562100"/>
                </a:lnTo>
                <a:lnTo>
                  <a:pt x="1008978" y="1549400"/>
                </a:lnTo>
                <a:lnTo>
                  <a:pt x="1058676" y="1524000"/>
                </a:lnTo>
                <a:lnTo>
                  <a:pt x="1089580" y="1511300"/>
                </a:lnTo>
                <a:lnTo>
                  <a:pt x="1117830" y="1498600"/>
                </a:lnTo>
                <a:lnTo>
                  <a:pt x="1136497" y="1485900"/>
                </a:lnTo>
                <a:lnTo>
                  <a:pt x="1156876" y="1485900"/>
                </a:lnTo>
                <a:lnTo>
                  <a:pt x="1187970" y="1460500"/>
                </a:lnTo>
                <a:lnTo>
                  <a:pt x="1219368" y="1447800"/>
                </a:lnTo>
                <a:lnTo>
                  <a:pt x="1240662" y="1435100"/>
                </a:lnTo>
                <a:lnTo>
                  <a:pt x="1260782" y="1422400"/>
                </a:lnTo>
                <a:lnTo>
                  <a:pt x="1290933" y="1409700"/>
                </a:lnTo>
                <a:lnTo>
                  <a:pt x="1324006" y="1397000"/>
                </a:lnTo>
                <a:lnTo>
                  <a:pt x="1352892" y="1371600"/>
                </a:lnTo>
                <a:lnTo>
                  <a:pt x="1337281" y="1371600"/>
                </a:lnTo>
                <a:lnTo>
                  <a:pt x="1322371" y="1358900"/>
                </a:lnTo>
                <a:lnTo>
                  <a:pt x="1319009" y="1333500"/>
                </a:lnTo>
                <a:lnTo>
                  <a:pt x="1332648" y="1320800"/>
                </a:lnTo>
                <a:close/>
              </a:path>
              <a:path w="3877309" h="2070100">
                <a:moveTo>
                  <a:pt x="847691" y="1638300"/>
                </a:moveTo>
                <a:lnTo>
                  <a:pt x="750342" y="1638300"/>
                </a:lnTo>
                <a:lnTo>
                  <a:pt x="765556" y="1651000"/>
                </a:lnTo>
                <a:lnTo>
                  <a:pt x="769763" y="1676400"/>
                </a:lnTo>
                <a:lnTo>
                  <a:pt x="758087" y="1689100"/>
                </a:lnTo>
                <a:lnTo>
                  <a:pt x="762164" y="1689100"/>
                </a:lnTo>
                <a:lnTo>
                  <a:pt x="777902" y="1676400"/>
                </a:lnTo>
                <a:lnTo>
                  <a:pt x="789915" y="1663700"/>
                </a:lnTo>
                <a:lnTo>
                  <a:pt x="814209" y="1663700"/>
                </a:lnTo>
                <a:lnTo>
                  <a:pt x="830285" y="1651000"/>
                </a:lnTo>
                <a:lnTo>
                  <a:pt x="847691" y="1638300"/>
                </a:lnTo>
                <a:close/>
              </a:path>
              <a:path w="3877309" h="2070100">
                <a:moveTo>
                  <a:pt x="1643938" y="1219200"/>
                </a:moveTo>
                <a:lnTo>
                  <a:pt x="1534421" y="1219200"/>
                </a:lnTo>
                <a:lnTo>
                  <a:pt x="1521344" y="1231900"/>
                </a:lnTo>
                <a:lnTo>
                  <a:pt x="1507362" y="1231900"/>
                </a:lnTo>
                <a:lnTo>
                  <a:pt x="1488788" y="1244600"/>
                </a:lnTo>
                <a:lnTo>
                  <a:pt x="1467290" y="1257300"/>
                </a:lnTo>
                <a:lnTo>
                  <a:pt x="1447312" y="1270000"/>
                </a:lnTo>
                <a:lnTo>
                  <a:pt x="1433296" y="1270000"/>
                </a:lnTo>
                <a:lnTo>
                  <a:pt x="1416692" y="1282700"/>
                </a:lnTo>
                <a:lnTo>
                  <a:pt x="1390177" y="1295400"/>
                </a:lnTo>
                <a:lnTo>
                  <a:pt x="1360060" y="1308100"/>
                </a:lnTo>
                <a:lnTo>
                  <a:pt x="1332648" y="1320800"/>
                </a:lnTo>
                <a:lnTo>
                  <a:pt x="1319009" y="1333500"/>
                </a:lnTo>
                <a:lnTo>
                  <a:pt x="1322371" y="1358900"/>
                </a:lnTo>
                <a:lnTo>
                  <a:pt x="1337281" y="1371600"/>
                </a:lnTo>
                <a:lnTo>
                  <a:pt x="1352892" y="1371600"/>
                </a:lnTo>
                <a:lnTo>
                  <a:pt x="1365995" y="1358900"/>
                </a:lnTo>
                <a:lnTo>
                  <a:pt x="1361018" y="1333500"/>
                </a:lnTo>
                <a:lnTo>
                  <a:pt x="1344771" y="1320800"/>
                </a:lnTo>
                <a:lnTo>
                  <a:pt x="1442059" y="1320800"/>
                </a:lnTo>
                <a:lnTo>
                  <a:pt x="1468360" y="1308100"/>
                </a:lnTo>
                <a:lnTo>
                  <a:pt x="1485234" y="1308100"/>
                </a:lnTo>
                <a:lnTo>
                  <a:pt x="1507241" y="1295400"/>
                </a:lnTo>
                <a:lnTo>
                  <a:pt x="1529725" y="1282700"/>
                </a:lnTo>
                <a:lnTo>
                  <a:pt x="1548027" y="1270000"/>
                </a:lnTo>
                <a:lnTo>
                  <a:pt x="1587813" y="1244600"/>
                </a:lnTo>
                <a:lnTo>
                  <a:pt x="1618527" y="1231900"/>
                </a:lnTo>
                <a:lnTo>
                  <a:pt x="1643938" y="1219200"/>
                </a:lnTo>
                <a:close/>
              </a:path>
              <a:path w="3877309" h="2070100">
                <a:moveTo>
                  <a:pt x="1442059" y="1320800"/>
                </a:moveTo>
                <a:lnTo>
                  <a:pt x="1344771" y="1320800"/>
                </a:lnTo>
                <a:lnTo>
                  <a:pt x="1361018" y="1333500"/>
                </a:lnTo>
                <a:lnTo>
                  <a:pt x="1365995" y="1358900"/>
                </a:lnTo>
                <a:lnTo>
                  <a:pt x="1352892" y="1371600"/>
                </a:lnTo>
                <a:lnTo>
                  <a:pt x="1358289" y="1371600"/>
                </a:lnTo>
                <a:lnTo>
                  <a:pt x="1381769" y="1358900"/>
                </a:lnTo>
                <a:lnTo>
                  <a:pt x="1411444" y="1346200"/>
                </a:lnTo>
                <a:lnTo>
                  <a:pt x="1442059" y="1320800"/>
                </a:lnTo>
                <a:close/>
              </a:path>
              <a:path w="3877309" h="2070100">
                <a:moveTo>
                  <a:pt x="1873779" y="1092200"/>
                </a:moveTo>
                <a:lnTo>
                  <a:pt x="1760321" y="1092200"/>
                </a:lnTo>
                <a:lnTo>
                  <a:pt x="1747818" y="1104900"/>
                </a:lnTo>
                <a:lnTo>
                  <a:pt x="1735101" y="1104900"/>
                </a:lnTo>
                <a:lnTo>
                  <a:pt x="1718408" y="1117600"/>
                </a:lnTo>
                <a:lnTo>
                  <a:pt x="1693976" y="1130300"/>
                </a:lnTo>
                <a:lnTo>
                  <a:pt x="1674082" y="1143000"/>
                </a:lnTo>
                <a:lnTo>
                  <a:pt x="1658690" y="1155700"/>
                </a:lnTo>
                <a:lnTo>
                  <a:pt x="1647882" y="1155700"/>
                </a:lnTo>
                <a:lnTo>
                  <a:pt x="1641741" y="1168400"/>
                </a:lnTo>
                <a:lnTo>
                  <a:pt x="1636218" y="1168400"/>
                </a:lnTo>
                <a:lnTo>
                  <a:pt x="1622408" y="1181100"/>
                </a:lnTo>
                <a:lnTo>
                  <a:pt x="1600793" y="1193800"/>
                </a:lnTo>
                <a:lnTo>
                  <a:pt x="1571853" y="1206500"/>
                </a:lnTo>
                <a:lnTo>
                  <a:pt x="1550090" y="1219200"/>
                </a:lnTo>
                <a:lnTo>
                  <a:pt x="1667814" y="1219200"/>
                </a:lnTo>
                <a:lnTo>
                  <a:pt x="1693917" y="1193800"/>
                </a:lnTo>
                <a:lnTo>
                  <a:pt x="1721693" y="1181100"/>
                </a:lnTo>
                <a:lnTo>
                  <a:pt x="1748442" y="1168400"/>
                </a:lnTo>
                <a:lnTo>
                  <a:pt x="1771458" y="1155700"/>
                </a:lnTo>
                <a:lnTo>
                  <a:pt x="1792997" y="1143000"/>
                </a:lnTo>
                <a:lnTo>
                  <a:pt x="1815277" y="1130300"/>
                </a:lnTo>
                <a:lnTo>
                  <a:pt x="1835456" y="1117600"/>
                </a:lnTo>
                <a:lnTo>
                  <a:pt x="1850694" y="1117600"/>
                </a:lnTo>
                <a:lnTo>
                  <a:pt x="1862330" y="1104900"/>
                </a:lnTo>
                <a:lnTo>
                  <a:pt x="1873779" y="1092200"/>
                </a:lnTo>
                <a:close/>
              </a:path>
              <a:path w="3877309" h="2070100">
                <a:moveTo>
                  <a:pt x="1897760" y="1079500"/>
                </a:moveTo>
                <a:lnTo>
                  <a:pt x="1791599" y="1079500"/>
                </a:lnTo>
                <a:lnTo>
                  <a:pt x="1779522" y="1092200"/>
                </a:lnTo>
                <a:lnTo>
                  <a:pt x="1885452" y="1092200"/>
                </a:lnTo>
                <a:lnTo>
                  <a:pt x="1897760" y="1079500"/>
                </a:lnTo>
                <a:close/>
              </a:path>
              <a:path w="3877309" h="2070100">
                <a:moveTo>
                  <a:pt x="1920455" y="1003300"/>
                </a:moveTo>
                <a:lnTo>
                  <a:pt x="1907971" y="1016000"/>
                </a:lnTo>
                <a:lnTo>
                  <a:pt x="1896653" y="1028700"/>
                </a:lnTo>
                <a:lnTo>
                  <a:pt x="1884752" y="1028700"/>
                </a:lnTo>
                <a:lnTo>
                  <a:pt x="1870518" y="1041400"/>
                </a:lnTo>
                <a:lnTo>
                  <a:pt x="1856967" y="1041400"/>
                </a:lnTo>
                <a:lnTo>
                  <a:pt x="1844345" y="1054100"/>
                </a:lnTo>
                <a:lnTo>
                  <a:pt x="1831040" y="1054100"/>
                </a:lnTo>
                <a:lnTo>
                  <a:pt x="1815439" y="1066800"/>
                </a:lnTo>
                <a:lnTo>
                  <a:pt x="1801817" y="1079500"/>
                </a:lnTo>
                <a:lnTo>
                  <a:pt x="1910537" y="1079500"/>
                </a:lnTo>
                <a:lnTo>
                  <a:pt x="1936088" y="1066800"/>
                </a:lnTo>
                <a:lnTo>
                  <a:pt x="1921555" y="1041400"/>
                </a:lnTo>
                <a:lnTo>
                  <a:pt x="1915932" y="1028700"/>
                </a:lnTo>
                <a:lnTo>
                  <a:pt x="1923834" y="1005429"/>
                </a:lnTo>
                <a:lnTo>
                  <a:pt x="1920455" y="1003300"/>
                </a:lnTo>
                <a:close/>
              </a:path>
              <a:path w="3877309" h="2070100">
                <a:moveTo>
                  <a:pt x="1923834" y="1005429"/>
                </a:moveTo>
                <a:lnTo>
                  <a:pt x="1915932" y="1028700"/>
                </a:lnTo>
                <a:lnTo>
                  <a:pt x="1921555" y="1041400"/>
                </a:lnTo>
                <a:lnTo>
                  <a:pt x="1936210" y="1066800"/>
                </a:lnTo>
                <a:lnTo>
                  <a:pt x="1948458" y="1066800"/>
                </a:lnTo>
                <a:lnTo>
                  <a:pt x="1959363" y="1054100"/>
                </a:lnTo>
                <a:lnTo>
                  <a:pt x="1955164" y="1028700"/>
                </a:lnTo>
                <a:lnTo>
                  <a:pt x="1940611" y="1016000"/>
                </a:lnTo>
                <a:lnTo>
                  <a:pt x="1923834" y="1005429"/>
                </a:lnTo>
                <a:close/>
              </a:path>
              <a:path w="3877309" h="2070100">
                <a:moveTo>
                  <a:pt x="2525165" y="698500"/>
                </a:moveTo>
                <a:lnTo>
                  <a:pt x="2516580" y="698500"/>
                </a:lnTo>
                <a:lnTo>
                  <a:pt x="2495872" y="711200"/>
                </a:lnTo>
                <a:lnTo>
                  <a:pt x="2475931" y="723900"/>
                </a:lnTo>
                <a:lnTo>
                  <a:pt x="2457766" y="736600"/>
                </a:lnTo>
                <a:lnTo>
                  <a:pt x="2442387" y="736600"/>
                </a:lnTo>
                <a:lnTo>
                  <a:pt x="2422407" y="749300"/>
                </a:lnTo>
                <a:lnTo>
                  <a:pt x="2407432" y="762000"/>
                </a:lnTo>
                <a:lnTo>
                  <a:pt x="2386469" y="762000"/>
                </a:lnTo>
                <a:lnTo>
                  <a:pt x="2373566" y="774700"/>
                </a:lnTo>
                <a:lnTo>
                  <a:pt x="2354912" y="787400"/>
                </a:lnTo>
                <a:lnTo>
                  <a:pt x="2333873" y="800100"/>
                </a:lnTo>
                <a:lnTo>
                  <a:pt x="2313812" y="812800"/>
                </a:lnTo>
                <a:lnTo>
                  <a:pt x="2296050" y="825500"/>
                </a:lnTo>
                <a:lnTo>
                  <a:pt x="2274320" y="838200"/>
                </a:lnTo>
                <a:lnTo>
                  <a:pt x="2252520" y="838200"/>
                </a:lnTo>
                <a:lnTo>
                  <a:pt x="2234551" y="850900"/>
                </a:lnTo>
                <a:lnTo>
                  <a:pt x="2218905" y="863600"/>
                </a:lnTo>
                <a:lnTo>
                  <a:pt x="2197682" y="876300"/>
                </a:lnTo>
                <a:lnTo>
                  <a:pt x="2174103" y="876300"/>
                </a:lnTo>
                <a:lnTo>
                  <a:pt x="2151392" y="889000"/>
                </a:lnTo>
                <a:lnTo>
                  <a:pt x="2108480" y="914400"/>
                </a:lnTo>
                <a:lnTo>
                  <a:pt x="2088118" y="927100"/>
                </a:lnTo>
                <a:lnTo>
                  <a:pt x="2069731" y="939800"/>
                </a:lnTo>
                <a:lnTo>
                  <a:pt x="2050382" y="952500"/>
                </a:lnTo>
                <a:lnTo>
                  <a:pt x="2030473" y="952500"/>
                </a:lnTo>
                <a:lnTo>
                  <a:pt x="2010800" y="965200"/>
                </a:lnTo>
                <a:lnTo>
                  <a:pt x="1992159" y="977900"/>
                </a:lnTo>
                <a:lnTo>
                  <a:pt x="1974863" y="977900"/>
                </a:lnTo>
                <a:lnTo>
                  <a:pt x="1941667" y="1003300"/>
                </a:lnTo>
                <a:lnTo>
                  <a:pt x="1924557" y="1003300"/>
                </a:lnTo>
                <a:lnTo>
                  <a:pt x="1923834" y="1005429"/>
                </a:lnTo>
                <a:lnTo>
                  <a:pt x="1940611" y="1016000"/>
                </a:lnTo>
                <a:lnTo>
                  <a:pt x="1955164" y="1028700"/>
                </a:lnTo>
                <a:lnTo>
                  <a:pt x="1959363" y="1054100"/>
                </a:lnTo>
                <a:lnTo>
                  <a:pt x="1948458" y="1066800"/>
                </a:lnTo>
                <a:lnTo>
                  <a:pt x="1954681" y="1066800"/>
                </a:lnTo>
                <a:lnTo>
                  <a:pt x="1970420" y="1054100"/>
                </a:lnTo>
                <a:lnTo>
                  <a:pt x="1982432" y="1041400"/>
                </a:lnTo>
                <a:lnTo>
                  <a:pt x="1993581" y="1041400"/>
                </a:lnTo>
                <a:lnTo>
                  <a:pt x="2006726" y="1028700"/>
                </a:lnTo>
                <a:lnTo>
                  <a:pt x="2022802" y="1028700"/>
                </a:lnTo>
                <a:lnTo>
                  <a:pt x="2040208" y="1016000"/>
                </a:lnTo>
                <a:lnTo>
                  <a:pt x="2057888" y="1003300"/>
                </a:lnTo>
                <a:lnTo>
                  <a:pt x="2074785" y="990600"/>
                </a:lnTo>
                <a:lnTo>
                  <a:pt x="2104976" y="977900"/>
                </a:lnTo>
                <a:lnTo>
                  <a:pt x="2120559" y="965200"/>
                </a:lnTo>
                <a:lnTo>
                  <a:pt x="2138311" y="965200"/>
                </a:lnTo>
                <a:lnTo>
                  <a:pt x="2156318" y="952500"/>
                </a:lnTo>
                <a:lnTo>
                  <a:pt x="2178058" y="939800"/>
                </a:lnTo>
                <a:lnTo>
                  <a:pt x="2201490" y="927100"/>
                </a:lnTo>
                <a:lnTo>
                  <a:pt x="2251193" y="901700"/>
                </a:lnTo>
                <a:lnTo>
                  <a:pt x="2282097" y="889000"/>
                </a:lnTo>
                <a:lnTo>
                  <a:pt x="2310348" y="876300"/>
                </a:lnTo>
                <a:lnTo>
                  <a:pt x="2329014" y="863600"/>
                </a:lnTo>
                <a:lnTo>
                  <a:pt x="2349394" y="850900"/>
                </a:lnTo>
                <a:lnTo>
                  <a:pt x="2380487" y="838200"/>
                </a:lnTo>
                <a:lnTo>
                  <a:pt x="2411885" y="812800"/>
                </a:lnTo>
                <a:lnTo>
                  <a:pt x="2433179" y="800100"/>
                </a:lnTo>
                <a:lnTo>
                  <a:pt x="2453299" y="800100"/>
                </a:lnTo>
                <a:lnTo>
                  <a:pt x="2483449" y="787400"/>
                </a:lnTo>
                <a:lnTo>
                  <a:pt x="2516518" y="762000"/>
                </a:lnTo>
                <a:lnTo>
                  <a:pt x="2545396" y="749300"/>
                </a:lnTo>
                <a:lnTo>
                  <a:pt x="2529798" y="749300"/>
                </a:lnTo>
                <a:lnTo>
                  <a:pt x="2514888" y="736600"/>
                </a:lnTo>
                <a:lnTo>
                  <a:pt x="2511527" y="711200"/>
                </a:lnTo>
                <a:lnTo>
                  <a:pt x="2525165" y="698500"/>
                </a:lnTo>
                <a:close/>
              </a:path>
              <a:path w="3877309" h="2070100">
                <a:moveTo>
                  <a:pt x="3066296" y="469900"/>
                </a:moveTo>
                <a:lnTo>
                  <a:pt x="2940335" y="469900"/>
                </a:lnTo>
                <a:lnTo>
                  <a:pt x="2927619" y="482600"/>
                </a:lnTo>
                <a:lnTo>
                  <a:pt x="2910925" y="495300"/>
                </a:lnTo>
                <a:lnTo>
                  <a:pt x="2886493" y="508000"/>
                </a:lnTo>
                <a:lnTo>
                  <a:pt x="2866599" y="520700"/>
                </a:lnTo>
                <a:lnTo>
                  <a:pt x="2851208" y="520700"/>
                </a:lnTo>
                <a:lnTo>
                  <a:pt x="2840400" y="533400"/>
                </a:lnTo>
                <a:lnTo>
                  <a:pt x="2834258" y="533400"/>
                </a:lnTo>
                <a:lnTo>
                  <a:pt x="2828735" y="546100"/>
                </a:lnTo>
                <a:lnTo>
                  <a:pt x="2814925" y="558800"/>
                </a:lnTo>
                <a:lnTo>
                  <a:pt x="2793310" y="571500"/>
                </a:lnTo>
                <a:lnTo>
                  <a:pt x="2764370" y="584200"/>
                </a:lnTo>
                <a:lnTo>
                  <a:pt x="2742608" y="596900"/>
                </a:lnTo>
                <a:lnTo>
                  <a:pt x="2713862" y="596900"/>
                </a:lnTo>
                <a:lnTo>
                  <a:pt x="2699879" y="609600"/>
                </a:lnTo>
                <a:lnTo>
                  <a:pt x="2681305" y="622300"/>
                </a:lnTo>
                <a:lnTo>
                  <a:pt x="2659808" y="635000"/>
                </a:lnTo>
                <a:lnTo>
                  <a:pt x="2639829" y="635000"/>
                </a:lnTo>
                <a:lnTo>
                  <a:pt x="2625813" y="647700"/>
                </a:lnTo>
                <a:lnTo>
                  <a:pt x="2609204" y="660400"/>
                </a:lnTo>
                <a:lnTo>
                  <a:pt x="2582690" y="673100"/>
                </a:lnTo>
                <a:lnTo>
                  <a:pt x="2552575" y="685800"/>
                </a:lnTo>
                <a:lnTo>
                  <a:pt x="2525165" y="698500"/>
                </a:lnTo>
                <a:lnTo>
                  <a:pt x="2511527" y="711200"/>
                </a:lnTo>
                <a:lnTo>
                  <a:pt x="2514888" y="736600"/>
                </a:lnTo>
                <a:lnTo>
                  <a:pt x="2529798" y="749300"/>
                </a:lnTo>
                <a:lnTo>
                  <a:pt x="2545396" y="749300"/>
                </a:lnTo>
                <a:lnTo>
                  <a:pt x="2558507" y="736600"/>
                </a:lnTo>
                <a:lnTo>
                  <a:pt x="2553534" y="711200"/>
                </a:lnTo>
                <a:lnTo>
                  <a:pt x="2537288" y="698500"/>
                </a:lnTo>
                <a:lnTo>
                  <a:pt x="2634571" y="698500"/>
                </a:lnTo>
                <a:lnTo>
                  <a:pt x="2660865" y="685800"/>
                </a:lnTo>
                <a:lnTo>
                  <a:pt x="2677746" y="673100"/>
                </a:lnTo>
                <a:lnTo>
                  <a:pt x="2699757" y="673100"/>
                </a:lnTo>
                <a:lnTo>
                  <a:pt x="2722242" y="660400"/>
                </a:lnTo>
                <a:lnTo>
                  <a:pt x="2740545" y="647700"/>
                </a:lnTo>
                <a:lnTo>
                  <a:pt x="2780330" y="622300"/>
                </a:lnTo>
                <a:lnTo>
                  <a:pt x="2811044" y="609600"/>
                </a:lnTo>
                <a:lnTo>
                  <a:pt x="2836455" y="596900"/>
                </a:lnTo>
                <a:lnTo>
                  <a:pt x="2860331" y="584200"/>
                </a:lnTo>
                <a:lnTo>
                  <a:pt x="2886434" y="571500"/>
                </a:lnTo>
                <a:lnTo>
                  <a:pt x="2914211" y="558800"/>
                </a:lnTo>
                <a:lnTo>
                  <a:pt x="2940959" y="546100"/>
                </a:lnTo>
                <a:lnTo>
                  <a:pt x="2963976" y="533400"/>
                </a:lnTo>
                <a:lnTo>
                  <a:pt x="2985515" y="520700"/>
                </a:lnTo>
                <a:lnTo>
                  <a:pt x="3007794" y="508000"/>
                </a:lnTo>
                <a:lnTo>
                  <a:pt x="3027973" y="495300"/>
                </a:lnTo>
                <a:lnTo>
                  <a:pt x="3043211" y="482600"/>
                </a:lnTo>
                <a:lnTo>
                  <a:pt x="3054848" y="482600"/>
                </a:lnTo>
                <a:lnTo>
                  <a:pt x="3066296" y="469900"/>
                </a:lnTo>
                <a:close/>
              </a:path>
              <a:path w="3877309" h="2070100">
                <a:moveTo>
                  <a:pt x="2634571" y="698500"/>
                </a:moveTo>
                <a:lnTo>
                  <a:pt x="2537288" y="698500"/>
                </a:lnTo>
                <a:lnTo>
                  <a:pt x="2553534" y="711200"/>
                </a:lnTo>
                <a:lnTo>
                  <a:pt x="2558507" y="736600"/>
                </a:lnTo>
                <a:lnTo>
                  <a:pt x="2545396" y="749300"/>
                </a:lnTo>
                <a:lnTo>
                  <a:pt x="2550807" y="749300"/>
                </a:lnTo>
                <a:lnTo>
                  <a:pt x="2574286" y="736600"/>
                </a:lnTo>
                <a:lnTo>
                  <a:pt x="2603959" y="723900"/>
                </a:lnTo>
                <a:lnTo>
                  <a:pt x="2634571" y="698500"/>
                </a:lnTo>
                <a:close/>
              </a:path>
              <a:path w="3877309" h="2070100">
                <a:moveTo>
                  <a:pt x="3090277" y="457200"/>
                </a:moveTo>
                <a:lnTo>
                  <a:pt x="2972039" y="457200"/>
                </a:lnTo>
                <a:lnTo>
                  <a:pt x="2952838" y="469900"/>
                </a:lnTo>
                <a:lnTo>
                  <a:pt x="3077969" y="469900"/>
                </a:lnTo>
                <a:lnTo>
                  <a:pt x="3090277" y="457200"/>
                </a:lnTo>
                <a:close/>
              </a:path>
              <a:path w="3877309" h="2070100">
                <a:moveTo>
                  <a:pt x="3115898" y="444500"/>
                </a:moveTo>
                <a:lnTo>
                  <a:pt x="2994334" y="444500"/>
                </a:lnTo>
                <a:lnTo>
                  <a:pt x="2984116" y="457200"/>
                </a:lnTo>
                <a:lnTo>
                  <a:pt x="3103055" y="457200"/>
                </a:lnTo>
                <a:lnTo>
                  <a:pt x="3115898" y="444500"/>
                </a:lnTo>
                <a:close/>
              </a:path>
              <a:path w="3877309" h="2070100">
                <a:moveTo>
                  <a:pt x="3814219" y="2726"/>
                </a:moveTo>
                <a:lnTo>
                  <a:pt x="3794480" y="12700"/>
                </a:lnTo>
                <a:lnTo>
                  <a:pt x="3774859" y="25400"/>
                </a:lnTo>
                <a:lnTo>
                  <a:pt x="3763396" y="38100"/>
                </a:lnTo>
                <a:lnTo>
                  <a:pt x="3747895" y="50800"/>
                </a:lnTo>
                <a:lnTo>
                  <a:pt x="3716159" y="63500"/>
                </a:lnTo>
                <a:lnTo>
                  <a:pt x="3706384" y="88900"/>
                </a:lnTo>
                <a:lnTo>
                  <a:pt x="3710640" y="101600"/>
                </a:lnTo>
                <a:lnTo>
                  <a:pt x="3724945" y="127000"/>
                </a:lnTo>
                <a:lnTo>
                  <a:pt x="3599944" y="127000"/>
                </a:lnTo>
                <a:lnTo>
                  <a:pt x="3588470" y="139700"/>
                </a:lnTo>
                <a:lnTo>
                  <a:pt x="3578986" y="139700"/>
                </a:lnTo>
                <a:lnTo>
                  <a:pt x="3566083" y="152400"/>
                </a:lnTo>
                <a:lnTo>
                  <a:pt x="3547430" y="165100"/>
                </a:lnTo>
                <a:lnTo>
                  <a:pt x="3526390" y="177800"/>
                </a:lnTo>
                <a:lnTo>
                  <a:pt x="3506329" y="190500"/>
                </a:lnTo>
                <a:lnTo>
                  <a:pt x="3488567" y="203200"/>
                </a:lnTo>
                <a:lnTo>
                  <a:pt x="3466837" y="203200"/>
                </a:lnTo>
                <a:lnTo>
                  <a:pt x="3445038" y="215900"/>
                </a:lnTo>
                <a:lnTo>
                  <a:pt x="3427069" y="228600"/>
                </a:lnTo>
                <a:lnTo>
                  <a:pt x="3411421" y="241300"/>
                </a:lnTo>
                <a:lnTo>
                  <a:pt x="3390194" y="241300"/>
                </a:lnTo>
                <a:lnTo>
                  <a:pt x="3343909" y="266700"/>
                </a:lnTo>
                <a:lnTo>
                  <a:pt x="3300996" y="292100"/>
                </a:lnTo>
                <a:lnTo>
                  <a:pt x="3262235" y="317500"/>
                </a:lnTo>
                <a:lnTo>
                  <a:pt x="3242894" y="317500"/>
                </a:lnTo>
                <a:lnTo>
                  <a:pt x="3203312" y="342900"/>
                </a:lnTo>
                <a:lnTo>
                  <a:pt x="3184664" y="355600"/>
                </a:lnTo>
                <a:lnTo>
                  <a:pt x="3167375" y="355600"/>
                </a:lnTo>
                <a:lnTo>
                  <a:pt x="3150750" y="368300"/>
                </a:lnTo>
                <a:lnTo>
                  <a:pt x="3134184" y="368300"/>
                </a:lnTo>
                <a:lnTo>
                  <a:pt x="3117074" y="381000"/>
                </a:lnTo>
                <a:lnTo>
                  <a:pt x="3108444" y="393700"/>
                </a:lnTo>
                <a:lnTo>
                  <a:pt x="3114067" y="419100"/>
                </a:lnTo>
                <a:lnTo>
                  <a:pt x="3128726" y="431800"/>
                </a:lnTo>
                <a:lnTo>
                  <a:pt x="3023552" y="431800"/>
                </a:lnTo>
                <a:lnTo>
                  <a:pt x="3007956" y="444500"/>
                </a:lnTo>
                <a:lnTo>
                  <a:pt x="3140976" y="444500"/>
                </a:lnTo>
                <a:lnTo>
                  <a:pt x="3151881" y="419100"/>
                </a:lnTo>
                <a:lnTo>
                  <a:pt x="3147681" y="406400"/>
                </a:lnTo>
                <a:lnTo>
                  <a:pt x="3133128" y="381000"/>
                </a:lnTo>
                <a:lnTo>
                  <a:pt x="3250405" y="381000"/>
                </a:lnTo>
                <a:lnTo>
                  <a:pt x="3267303" y="368300"/>
                </a:lnTo>
                <a:lnTo>
                  <a:pt x="3297494" y="355600"/>
                </a:lnTo>
                <a:lnTo>
                  <a:pt x="3313076" y="342900"/>
                </a:lnTo>
                <a:lnTo>
                  <a:pt x="3330828" y="330200"/>
                </a:lnTo>
                <a:lnTo>
                  <a:pt x="3348835" y="330200"/>
                </a:lnTo>
                <a:lnTo>
                  <a:pt x="3370576" y="317500"/>
                </a:lnTo>
                <a:lnTo>
                  <a:pt x="3394007" y="304800"/>
                </a:lnTo>
                <a:lnTo>
                  <a:pt x="3443710" y="279400"/>
                </a:lnTo>
                <a:lnTo>
                  <a:pt x="3474613" y="266700"/>
                </a:lnTo>
                <a:lnTo>
                  <a:pt x="3502860" y="254000"/>
                </a:lnTo>
                <a:lnTo>
                  <a:pt x="3521518" y="241300"/>
                </a:lnTo>
                <a:lnTo>
                  <a:pt x="3541906" y="228600"/>
                </a:lnTo>
                <a:lnTo>
                  <a:pt x="3573003" y="215900"/>
                </a:lnTo>
                <a:lnTo>
                  <a:pt x="3604402" y="190500"/>
                </a:lnTo>
                <a:lnTo>
                  <a:pt x="3625697" y="177800"/>
                </a:lnTo>
                <a:lnTo>
                  <a:pt x="3645816" y="165100"/>
                </a:lnTo>
                <a:lnTo>
                  <a:pt x="3675966" y="152400"/>
                </a:lnTo>
                <a:lnTo>
                  <a:pt x="3709035" y="139700"/>
                </a:lnTo>
                <a:lnTo>
                  <a:pt x="3737914" y="127000"/>
                </a:lnTo>
                <a:lnTo>
                  <a:pt x="3751024" y="114300"/>
                </a:lnTo>
                <a:lnTo>
                  <a:pt x="3746051" y="88900"/>
                </a:lnTo>
                <a:lnTo>
                  <a:pt x="3729806" y="76200"/>
                </a:lnTo>
                <a:lnTo>
                  <a:pt x="3851952" y="76200"/>
                </a:lnTo>
                <a:lnTo>
                  <a:pt x="3814219" y="2726"/>
                </a:lnTo>
                <a:close/>
              </a:path>
              <a:path w="3877309" h="2070100">
                <a:moveTo>
                  <a:pt x="3117074" y="381000"/>
                </a:moveTo>
                <a:lnTo>
                  <a:pt x="3112972" y="381000"/>
                </a:lnTo>
                <a:lnTo>
                  <a:pt x="3100489" y="393700"/>
                </a:lnTo>
                <a:lnTo>
                  <a:pt x="3089171" y="406400"/>
                </a:lnTo>
                <a:lnTo>
                  <a:pt x="3077269" y="406400"/>
                </a:lnTo>
                <a:lnTo>
                  <a:pt x="3063036" y="419100"/>
                </a:lnTo>
                <a:lnTo>
                  <a:pt x="3049482" y="419100"/>
                </a:lnTo>
                <a:lnTo>
                  <a:pt x="3036858" y="431800"/>
                </a:lnTo>
                <a:lnTo>
                  <a:pt x="3128726" y="431800"/>
                </a:lnTo>
                <a:lnTo>
                  <a:pt x="3114067" y="419100"/>
                </a:lnTo>
                <a:lnTo>
                  <a:pt x="3108444" y="393700"/>
                </a:lnTo>
                <a:lnTo>
                  <a:pt x="3117074" y="381000"/>
                </a:lnTo>
                <a:close/>
              </a:path>
              <a:path w="3877309" h="2070100">
                <a:moveTo>
                  <a:pt x="3250405" y="381000"/>
                </a:moveTo>
                <a:lnTo>
                  <a:pt x="3133128" y="381000"/>
                </a:lnTo>
                <a:lnTo>
                  <a:pt x="3147681" y="406400"/>
                </a:lnTo>
                <a:lnTo>
                  <a:pt x="3151881" y="419100"/>
                </a:lnTo>
                <a:lnTo>
                  <a:pt x="3146428" y="431800"/>
                </a:lnTo>
                <a:lnTo>
                  <a:pt x="3162937" y="431800"/>
                </a:lnTo>
                <a:lnTo>
                  <a:pt x="3174950" y="419100"/>
                </a:lnTo>
                <a:lnTo>
                  <a:pt x="3186098" y="419100"/>
                </a:lnTo>
                <a:lnTo>
                  <a:pt x="3199243" y="406400"/>
                </a:lnTo>
                <a:lnTo>
                  <a:pt x="3215319" y="406400"/>
                </a:lnTo>
                <a:lnTo>
                  <a:pt x="3232725" y="393700"/>
                </a:lnTo>
                <a:lnTo>
                  <a:pt x="3250405" y="381000"/>
                </a:lnTo>
                <a:close/>
              </a:path>
              <a:path w="3877309" h="2070100">
                <a:moveTo>
                  <a:pt x="3711271" y="76200"/>
                </a:moveTo>
                <a:lnTo>
                  <a:pt x="3709097" y="76200"/>
                </a:lnTo>
                <a:lnTo>
                  <a:pt x="3688389" y="88900"/>
                </a:lnTo>
                <a:lnTo>
                  <a:pt x="3668448" y="101600"/>
                </a:lnTo>
                <a:lnTo>
                  <a:pt x="3650283" y="101600"/>
                </a:lnTo>
                <a:lnTo>
                  <a:pt x="3634904" y="114300"/>
                </a:lnTo>
                <a:lnTo>
                  <a:pt x="3614919" y="127000"/>
                </a:lnTo>
                <a:lnTo>
                  <a:pt x="3724945" y="127000"/>
                </a:lnTo>
                <a:lnTo>
                  <a:pt x="3710640" y="101600"/>
                </a:lnTo>
                <a:lnTo>
                  <a:pt x="3706384" y="88900"/>
                </a:lnTo>
                <a:lnTo>
                  <a:pt x="3711271" y="76200"/>
                </a:lnTo>
                <a:close/>
              </a:path>
              <a:path w="3877309" h="2070100">
                <a:moveTo>
                  <a:pt x="3851952" y="76200"/>
                </a:moveTo>
                <a:lnTo>
                  <a:pt x="3729806" y="76200"/>
                </a:lnTo>
                <a:lnTo>
                  <a:pt x="3746051" y="88900"/>
                </a:lnTo>
                <a:lnTo>
                  <a:pt x="3751024" y="114300"/>
                </a:lnTo>
                <a:lnTo>
                  <a:pt x="3737914" y="127000"/>
                </a:lnTo>
                <a:lnTo>
                  <a:pt x="3745318" y="127000"/>
                </a:lnTo>
                <a:lnTo>
                  <a:pt x="3778760" y="114300"/>
                </a:lnTo>
                <a:lnTo>
                  <a:pt x="3801161" y="101600"/>
                </a:lnTo>
                <a:lnTo>
                  <a:pt x="3819422" y="101600"/>
                </a:lnTo>
                <a:lnTo>
                  <a:pt x="3854189" y="80555"/>
                </a:lnTo>
                <a:lnTo>
                  <a:pt x="3851952" y="76200"/>
                </a:lnTo>
                <a:close/>
              </a:path>
              <a:path w="3877309" h="2070100">
                <a:moveTo>
                  <a:pt x="3855673" y="79655"/>
                </a:moveTo>
                <a:lnTo>
                  <a:pt x="3854400" y="80428"/>
                </a:lnTo>
                <a:lnTo>
                  <a:pt x="3858780" y="88900"/>
                </a:lnTo>
                <a:lnTo>
                  <a:pt x="3855673" y="79655"/>
                </a:lnTo>
                <a:close/>
              </a:path>
              <a:path w="3877309" h="2070100">
                <a:moveTo>
                  <a:pt x="3814226" y="2722"/>
                </a:moveTo>
                <a:lnTo>
                  <a:pt x="3854189" y="80555"/>
                </a:lnTo>
                <a:lnTo>
                  <a:pt x="3854400" y="80428"/>
                </a:lnTo>
                <a:lnTo>
                  <a:pt x="3814226" y="2722"/>
                </a:lnTo>
                <a:close/>
              </a:path>
              <a:path w="3877309" h="2070100">
                <a:moveTo>
                  <a:pt x="3856564" y="0"/>
                </a:moveTo>
                <a:lnTo>
                  <a:pt x="3819615" y="0"/>
                </a:lnTo>
                <a:lnTo>
                  <a:pt x="3814382" y="2643"/>
                </a:lnTo>
                <a:lnTo>
                  <a:pt x="3850385" y="63500"/>
                </a:lnTo>
                <a:lnTo>
                  <a:pt x="3850245" y="63500"/>
                </a:lnTo>
                <a:lnTo>
                  <a:pt x="3855673" y="79655"/>
                </a:lnTo>
                <a:lnTo>
                  <a:pt x="3861366" y="76200"/>
                </a:lnTo>
                <a:lnTo>
                  <a:pt x="3873932" y="63500"/>
                </a:lnTo>
                <a:lnTo>
                  <a:pt x="3877147" y="38100"/>
                </a:lnTo>
                <a:lnTo>
                  <a:pt x="3870019" y="25400"/>
                </a:lnTo>
                <a:lnTo>
                  <a:pt x="3856564" y="0"/>
                </a:lnTo>
                <a:close/>
              </a:path>
              <a:path w="3877309" h="2070100">
                <a:moveTo>
                  <a:pt x="3812818" y="0"/>
                </a:moveTo>
                <a:lnTo>
                  <a:pt x="3814226" y="2722"/>
                </a:lnTo>
                <a:lnTo>
                  <a:pt x="3814382" y="2643"/>
                </a:lnTo>
                <a:lnTo>
                  <a:pt x="3812818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33649" y="2591525"/>
            <a:ext cx="298450" cy="296545"/>
          </a:xfrm>
          <a:custGeom>
            <a:avLst/>
            <a:gdLst/>
            <a:ahLst/>
            <a:cxnLst/>
            <a:rect l="l" t="t" r="r" b="b"/>
            <a:pathLst>
              <a:path w="298450" h="296544">
                <a:moveTo>
                  <a:pt x="21762" y="0"/>
                </a:moveTo>
                <a:lnTo>
                  <a:pt x="11713" y="865"/>
                </a:lnTo>
                <a:lnTo>
                  <a:pt x="3904" y="5408"/>
                </a:lnTo>
                <a:lnTo>
                  <a:pt x="0" y="13563"/>
                </a:lnTo>
                <a:lnTo>
                  <a:pt x="993" y="23923"/>
                </a:lnTo>
                <a:lnTo>
                  <a:pt x="6172" y="35053"/>
                </a:lnTo>
                <a:lnTo>
                  <a:pt x="14826" y="45515"/>
                </a:lnTo>
                <a:lnTo>
                  <a:pt x="22966" y="55495"/>
                </a:lnTo>
                <a:lnTo>
                  <a:pt x="28172" y="65492"/>
                </a:lnTo>
                <a:lnTo>
                  <a:pt x="32291" y="74908"/>
                </a:lnTo>
                <a:lnTo>
                  <a:pt x="37166" y="83145"/>
                </a:lnTo>
                <a:lnTo>
                  <a:pt x="41274" y="89917"/>
                </a:lnTo>
                <a:lnTo>
                  <a:pt x="43365" y="96534"/>
                </a:lnTo>
                <a:lnTo>
                  <a:pt x="45543" y="105365"/>
                </a:lnTo>
                <a:lnTo>
                  <a:pt x="49916" y="118781"/>
                </a:lnTo>
                <a:lnTo>
                  <a:pt x="56882" y="137253"/>
                </a:lnTo>
                <a:lnTo>
                  <a:pt x="58796" y="144259"/>
                </a:lnTo>
                <a:lnTo>
                  <a:pt x="61600" y="157402"/>
                </a:lnTo>
                <a:lnTo>
                  <a:pt x="66794" y="171293"/>
                </a:lnTo>
                <a:lnTo>
                  <a:pt x="73442" y="178852"/>
                </a:lnTo>
                <a:lnTo>
                  <a:pt x="79715" y="183030"/>
                </a:lnTo>
                <a:lnTo>
                  <a:pt x="83787" y="186777"/>
                </a:lnTo>
                <a:lnTo>
                  <a:pt x="87323" y="192524"/>
                </a:lnTo>
                <a:lnTo>
                  <a:pt x="92711" y="200466"/>
                </a:lnTo>
                <a:lnTo>
                  <a:pt x="99005" y="209824"/>
                </a:lnTo>
                <a:lnTo>
                  <a:pt x="105263" y="219822"/>
                </a:lnTo>
                <a:lnTo>
                  <a:pt x="109903" y="228799"/>
                </a:lnTo>
                <a:lnTo>
                  <a:pt x="113110" y="236102"/>
                </a:lnTo>
                <a:lnTo>
                  <a:pt x="116591" y="242441"/>
                </a:lnTo>
                <a:lnTo>
                  <a:pt x="122052" y="248524"/>
                </a:lnTo>
                <a:lnTo>
                  <a:pt x="127605" y="254534"/>
                </a:lnTo>
                <a:lnTo>
                  <a:pt x="130649" y="260627"/>
                </a:lnTo>
                <a:lnTo>
                  <a:pt x="132252" y="268216"/>
                </a:lnTo>
                <a:lnTo>
                  <a:pt x="133482" y="278712"/>
                </a:lnTo>
                <a:lnTo>
                  <a:pt x="138652" y="289077"/>
                </a:lnTo>
                <a:lnTo>
                  <a:pt x="148803" y="295025"/>
                </a:lnTo>
                <a:lnTo>
                  <a:pt x="160334" y="296468"/>
                </a:lnTo>
                <a:lnTo>
                  <a:pt x="169639" y="293317"/>
                </a:lnTo>
                <a:lnTo>
                  <a:pt x="176027" y="284816"/>
                </a:lnTo>
                <a:lnTo>
                  <a:pt x="180758" y="272370"/>
                </a:lnTo>
                <a:lnTo>
                  <a:pt x="183784" y="259336"/>
                </a:lnTo>
                <a:lnTo>
                  <a:pt x="185057" y="249070"/>
                </a:lnTo>
                <a:lnTo>
                  <a:pt x="187246" y="241706"/>
                </a:lnTo>
                <a:lnTo>
                  <a:pt x="191887" y="234743"/>
                </a:lnTo>
                <a:lnTo>
                  <a:pt x="197209" y="227587"/>
                </a:lnTo>
                <a:lnTo>
                  <a:pt x="201440" y="219644"/>
                </a:lnTo>
                <a:lnTo>
                  <a:pt x="204074" y="211339"/>
                </a:lnTo>
                <a:lnTo>
                  <a:pt x="206801" y="203519"/>
                </a:lnTo>
                <a:lnTo>
                  <a:pt x="210750" y="196456"/>
                </a:lnTo>
                <a:lnTo>
                  <a:pt x="217048" y="190422"/>
                </a:lnTo>
                <a:lnTo>
                  <a:pt x="222935" y="182969"/>
                </a:lnTo>
                <a:lnTo>
                  <a:pt x="226643" y="173120"/>
                </a:lnTo>
                <a:lnTo>
                  <a:pt x="230389" y="163577"/>
                </a:lnTo>
                <a:lnTo>
                  <a:pt x="236391" y="157046"/>
                </a:lnTo>
                <a:lnTo>
                  <a:pt x="243688" y="149720"/>
                </a:lnTo>
                <a:lnTo>
                  <a:pt x="249889" y="138382"/>
                </a:lnTo>
                <a:lnTo>
                  <a:pt x="255088" y="126623"/>
                </a:lnTo>
                <a:lnTo>
                  <a:pt x="259378" y="118032"/>
                </a:lnTo>
                <a:lnTo>
                  <a:pt x="261284" y="112059"/>
                </a:lnTo>
                <a:lnTo>
                  <a:pt x="261417" y="105921"/>
                </a:lnTo>
                <a:lnTo>
                  <a:pt x="263001" y="99885"/>
                </a:lnTo>
                <a:lnTo>
                  <a:pt x="269258" y="94219"/>
                </a:lnTo>
                <a:lnTo>
                  <a:pt x="277011" y="89721"/>
                </a:lnTo>
                <a:lnTo>
                  <a:pt x="282015" y="86333"/>
                </a:lnTo>
                <a:lnTo>
                  <a:pt x="286096" y="82439"/>
                </a:lnTo>
                <a:lnTo>
                  <a:pt x="291077" y="76427"/>
                </a:lnTo>
                <a:lnTo>
                  <a:pt x="296260" y="69992"/>
                </a:lnTo>
                <a:lnTo>
                  <a:pt x="298205" y="63650"/>
                </a:lnTo>
                <a:lnTo>
                  <a:pt x="294849" y="54413"/>
                </a:lnTo>
                <a:lnTo>
                  <a:pt x="284130" y="39292"/>
                </a:lnTo>
                <a:lnTo>
                  <a:pt x="279799" y="36777"/>
                </a:lnTo>
                <a:lnTo>
                  <a:pt x="232822" y="36777"/>
                </a:lnTo>
                <a:lnTo>
                  <a:pt x="193020" y="31705"/>
                </a:lnTo>
                <a:lnTo>
                  <a:pt x="168214" y="27831"/>
                </a:lnTo>
                <a:lnTo>
                  <a:pt x="150551" y="23747"/>
                </a:lnTo>
                <a:lnTo>
                  <a:pt x="138920" y="20936"/>
                </a:lnTo>
                <a:lnTo>
                  <a:pt x="136602" y="20775"/>
                </a:lnTo>
                <a:lnTo>
                  <a:pt x="100539" y="20775"/>
                </a:lnTo>
                <a:lnTo>
                  <a:pt x="87269" y="19769"/>
                </a:lnTo>
                <a:lnTo>
                  <a:pt x="74261" y="16756"/>
                </a:lnTo>
                <a:lnTo>
                  <a:pt x="61078" y="12313"/>
                </a:lnTo>
                <a:lnTo>
                  <a:pt x="47288" y="7021"/>
                </a:lnTo>
                <a:lnTo>
                  <a:pt x="33728" y="2242"/>
                </a:lnTo>
                <a:lnTo>
                  <a:pt x="21762" y="0"/>
                </a:lnTo>
                <a:close/>
              </a:path>
              <a:path w="298450" h="296544">
                <a:moveTo>
                  <a:pt x="272543" y="32564"/>
                </a:moveTo>
                <a:lnTo>
                  <a:pt x="258176" y="32762"/>
                </a:lnTo>
                <a:lnTo>
                  <a:pt x="243959" y="35597"/>
                </a:lnTo>
                <a:lnTo>
                  <a:pt x="232822" y="36777"/>
                </a:lnTo>
                <a:lnTo>
                  <a:pt x="279799" y="36777"/>
                </a:lnTo>
                <a:lnTo>
                  <a:pt x="272543" y="32564"/>
                </a:lnTo>
                <a:close/>
              </a:path>
              <a:path w="298450" h="296544">
                <a:moveTo>
                  <a:pt x="126712" y="20089"/>
                </a:moveTo>
                <a:lnTo>
                  <a:pt x="113920" y="20329"/>
                </a:lnTo>
                <a:lnTo>
                  <a:pt x="100539" y="20775"/>
                </a:lnTo>
                <a:lnTo>
                  <a:pt x="136602" y="20775"/>
                </a:lnTo>
                <a:lnTo>
                  <a:pt x="126712" y="20089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2651" y="4831246"/>
            <a:ext cx="4008774" cy="332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649200" y="6070600"/>
            <a:ext cx="224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Noto Sans"/>
                <a:cs typeface="Noto Sans"/>
              </a:rPr>
              <a:t>“Casablanca”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915900" y="6705600"/>
            <a:ext cx="1714500" cy="1104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19654" y="5257277"/>
            <a:ext cx="3883025" cy="2070100"/>
          </a:xfrm>
          <a:custGeom>
            <a:avLst/>
            <a:gdLst/>
            <a:ahLst/>
            <a:cxnLst/>
            <a:rect l="l" t="t" r="r" b="b"/>
            <a:pathLst>
              <a:path w="3883025" h="2070100">
                <a:moveTo>
                  <a:pt x="3748969" y="1955800"/>
                </a:moveTo>
                <a:lnTo>
                  <a:pt x="3730999" y="1955800"/>
                </a:lnTo>
                <a:lnTo>
                  <a:pt x="3715377" y="1968500"/>
                </a:lnTo>
                <a:lnTo>
                  <a:pt x="3709878" y="1993900"/>
                </a:lnTo>
                <a:lnTo>
                  <a:pt x="3721417" y="2006600"/>
                </a:lnTo>
                <a:lnTo>
                  <a:pt x="3752458" y="2019300"/>
                </a:lnTo>
                <a:lnTo>
                  <a:pt x="3769071" y="2044700"/>
                </a:lnTo>
                <a:lnTo>
                  <a:pt x="3781450" y="2057400"/>
                </a:lnTo>
                <a:lnTo>
                  <a:pt x="3799789" y="2070100"/>
                </a:lnTo>
                <a:lnTo>
                  <a:pt x="3818141" y="2070100"/>
                </a:lnTo>
                <a:lnTo>
                  <a:pt x="3856325" y="2006600"/>
                </a:lnTo>
                <a:lnTo>
                  <a:pt x="3736474" y="2006600"/>
                </a:lnTo>
                <a:lnTo>
                  <a:pt x="3751289" y="1981200"/>
                </a:lnTo>
                <a:lnTo>
                  <a:pt x="3754829" y="1968500"/>
                </a:lnTo>
                <a:lnTo>
                  <a:pt x="3748969" y="1955800"/>
                </a:lnTo>
                <a:close/>
              </a:path>
              <a:path w="3883025" h="2070100">
                <a:moveTo>
                  <a:pt x="3820840" y="2066071"/>
                </a:moveTo>
                <a:lnTo>
                  <a:pt x="3818141" y="2070100"/>
                </a:lnTo>
                <a:lnTo>
                  <a:pt x="3818433" y="2070100"/>
                </a:lnTo>
                <a:lnTo>
                  <a:pt x="3820840" y="2066071"/>
                </a:lnTo>
                <a:close/>
              </a:path>
              <a:path w="3883025" h="2070100">
                <a:moveTo>
                  <a:pt x="3867999" y="1993900"/>
                </a:moveTo>
                <a:lnTo>
                  <a:pt x="3863962" y="1993900"/>
                </a:lnTo>
                <a:lnTo>
                  <a:pt x="3826510" y="2057400"/>
                </a:lnTo>
                <a:lnTo>
                  <a:pt x="3826650" y="2057400"/>
                </a:lnTo>
                <a:lnTo>
                  <a:pt x="3820840" y="2066071"/>
                </a:lnTo>
                <a:lnTo>
                  <a:pt x="3818433" y="2070100"/>
                </a:lnTo>
                <a:lnTo>
                  <a:pt x="3862329" y="2070100"/>
                </a:lnTo>
                <a:lnTo>
                  <a:pt x="3875887" y="2044700"/>
                </a:lnTo>
                <a:lnTo>
                  <a:pt x="3882439" y="2032000"/>
                </a:lnTo>
                <a:lnTo>
                  <a:pt x="3880042" y="2006600"/>
                </a:lnTo>
                <a:lnTo>
                  <a:pt x="3867999" y="1993900"/>
                </a:lnTo>
                <a:close/>
              </a:path>
              <a:path w="3883025" h="2070100">
                <a:moveTo>
                  <a:pt x="3356139" y="1739900"/>
                </a:moveTo>
                <a:lnTo>
                  <a:pt x="3231962" y="1739900"/>
                </a:lnTo>
                <a:lnTo>
                  <a:pt x="3249904" y="1752600"/>
                </a:lnTo>
                <a:lnTo>
                  <a:pt x="3277860" y="1765300"/>
                </a:lnTo>
                <a:lnTo>
                  <a:pt x="3293171" y="1778000"/>
                </a:lnTo>
                <a:lnTo>
                  <a:pt x="3312274" y="1790700"/>
                </a:lnTo>
                <a:lnTo>
                  <a:pt x="3330382" y="1790700"/>
                </a:lnTo>
                <a:lnTo>
                  <a:pt x="3350150" y="1803400"/>
                </a:lnTo>
                <a:lnTo>
                  <a:pt x="3372012" y="1816100"/>
                </a:lnTo>
                <a:lnTo>
                  <a:pt x="3424538" y="1841500"/>
                </a:lnTo>
                <a:lnTo>
                  <a:pt x="3453993" y="1866900"/>
                </a:lnTo>
                <a:lnTo>
                  <a:pt x="3479877" y="1879600"/>
                </a:lnTo>
                <a:lnTo>
                  <a:pt x="3497300" y="1892300"/>
                </a:lnTo>
                <a:lnTo>
                  <a:pt x="3518252" y="1905000"/>
                </a:lnTo>
                <a:lnTo>
                  <a:pt x="3583677" y="1930400"/>
                </a:lnTo>
                <a:lnTo>
                  <a:pt x="3606279" y="1943100"/>
                </a:lnTo>
                <a:lnTo>
                  <a:pt x="3626256" y="1955800"/>
                </a:lnTo>
                <a:lnTo>
                  <a:pt x="3654928" y="1968500"/>
                </a:lnTo>
                <a:lnTo>
                  <a:pt x="3686298" y="1981200"/>
                </a:lnTo>
                <a:lnTo>
                  <a:pt x="3714369" y="2006600"/>
                </a:lnTo>
                <a:lnTo>
                  <a:pt x="3721417" y="2006600"/>
                </a:lnTo>
                <a:lnTo>
                  <a:pt x="3709878" y="1993900"/>
                </a:lnTo>
                <a:lnTo>
                  <a:pt x="3715377" y="1968500"/>
                </a:lnTo>
                <a:lnTo>
                  <a:pt x="3730999" y="1955800"/>
                </a:lnTo>
                <a:lnTo>
                  <a:pt x="3748969" y="1955800"/>
                </a:lnTo>
                <a:lnTo>
                  <a:pt x="3743109" y="1943100"/>
                </a:lnTo>
                <a:lnTo>
                  <a:pt x="3722015" y="1930400"/>
                </a:lnTo>
                <a:lnTo>
                  <a:pt x="3701170" y="1930400"/>
                </a:lnTo>
                <a:lnTo>
                  <a:pt x="3681969" y="1917700"/>
                </a:lnTo>
                <a:lnTo>
                  <a:pt x="3665804" y="1905000"/>
                </a:lnTo>
                <a:lnTo>
                  <a:pt x="3646107" y="1905000"/>
                </a:lnTo>
                <a:lnTo>
                  <a:pt x="3632575" y="1892300"/>
                </a:lnTo>
                <a:lnTo>
                  <a:pt x="3621852" y="1879600"/>
                </a:lnTo>
                <a:lnTo>
                  <a:pt x="3593983" y="1879600"/>
                </a:lnTo>
                <a:lnTo>
                  <a:pt x="3572264" y="1866900"/>
                </a:lnTo>
                <a:lnTo>
                  <a:pt x="3549832" y="1854200"/>
                </a:lnTo>
                <a:lnTo>
                  <a:pt x="3531095" y="1841500"/>
                </a:lnTo>
                <a:lnTo>
                  <a:pt x="3514945" y="1841500"/>
                </a:lnTo>
                <a:lnTo>
                  <a:pt x="3493670" y="1828800"/>
                </a:lnTo>
                <a:lnTo>
                  <a:pt x="3471854" y="1816100"/>
                </a:lnTo>
                <a:lnTo>
                  <a:pt x="3454082" y="1803400"/>
                </a:lnTo>
                <a:lnTo>
                  <a:pt x="3439070" y="1790700"/>
                </a:lnTo>
                <a:lnTo>
                  <a:pt x="3418938" y="1778000"/>
                </a:lnTo>
                <a:lnTo>
                  <a:pt x="3397011" y="1765300"/>
                </a:lnTo>
                <a:lnTo>
                  <a:pt x="3356139" y="1739900"/>
                </a:lnTo>
                <a:close/>
              </a:path>
              <a:path w="3883025" h="2070100">
                <a:moveTo>
                  <a:pt x="3749827" y="1955800"/>
                </a:moveTo>
                <a:lnTo>
                  <a:pt x="3748969" y="1955800"/>
                </a:lnTo>
                <a:lnTo>
                  <a:pt x="3754829" y="1968500"/>
                </a:lnTo>
                <a:lnTo>
                  <a:pt x="3751289" y="1981200"/>
                </a:lnTo>
                <a:lnTo>
                  <a:pt x="3736474" y="2006600"/>
                </a:lnTo>
                <a:lnTo>
                  <a:pt x="3856325" y="2006600"/>
                </a:lnTo>
                <a:lnTo>
                  <a:pt x="3863962" y="1993900"/>
                </a:lnTo>
                <a:lnTo>
                  <a:pt x="3867999" y="1993900"/>
                </a:lnTo>
                <a:lnTo>
                  <a:pt x="3823256" y="1968500"/>
                </a:lnTo>
                <a:lnTo>
                  <a:pt x="3784305" y="1968500"/>
                </a:lnTo>
                <a:lnTo>
                  <a:pt x="3749827" y="1955800"/>
                </a:lnTo>
                <a:close/>
              </a:path>
              <a:path w="3883025" h="2070100">
                <a:moveTo>
                  <a:pt x="2536173" y="1320800"/>
                </a:moveTo>
                <a:lnTo>
                  <a:pt x="2519780" y="1346200"/>
                </a:lnTo>
                <a:lnTo>
                  <a:pt x="2514939" y="1358900"/>
                </a:lnTo>
                <a:lnTo>
                  <a:pt x="2526970" y="1384300"/>
                </a:lnTo>
                <a:lnTo>
                  <a:pt x="2551130" y="1397000"/>
                </a:lnTo>
                <a:lnTo>
                  <a:pt x="2582289" y="1409700"/>
                </a:lnTo>
                <a:lnTo>
                  <a:pt x="2614390" y="1422400"/>
                </a:lnTo>
                <a:lnTo>
                  <a:pt x="2641371" y="1435100"/>
                </a:lnTo>
                <a:lnTo>
                  <a:pt x="2657908" y="1447800"/>
                </a:lnTo>
                <a:lnTo>
                  <a:pt x="2679378" y="1460500"/>
                </a:lnTo>
                <a:lnTo>
                  <a:pt x="2701859" y="1473200"/>
                </a:lnTo>
                <a:lnTo>
                  <a:pt x="2721432" y="1473200"/>
                </a:lnTo>
                <a:lnTo>
                  <a:pt x="2764256" y="1498600"/>
                </a:lnTo>
                <a:lnTo>
                  <a:pt x="2792844" y="1511300"/>
                </a:lnTo>
                <a:lnTo>
                  <a:pt x="2814251" y="1524000"/>
                </a:lnTo>
                <a:lnTo>
                  <a:pt x="2835529" y="1549400"/>
                </a:lnTo>
                <a:lnTo>
                  <a:pt x="2861427" y="1562100"/>
                </a:lnTo>
                <a:lnTo>
                  <a:pt x="2918268" y="1587500"/>
                </a:lnTo>
                <a:lnTo>
                  <a:pt x="2942552" y="1600200"/>
                </a:lnTo>
                <a:lnTo>
                  <a:pt x="2964250" y="1612900"/>
                </a:lnTo>
                <a:lnTo>
                  <a:pt x="2985892" y="1612900"/>
                </a:lnTo>
                <a:lnTo>
                  <a:pt x="3005679" y="1625600"/>
                </a:lnTo>
                <a:lnTo>
                  <a:pt x="3021812" y="1638300"/>
                </a:lnTo>
                <a:lnTo>
                  <a:pt x="3133070" y="1638300"/>
                </a:lnTo>
                <a:lnTo>
                  <a:pt x="3118980" y="1651000"/>
                </a:lnTo>
                <a:lnTo>
                  <a:pt x="3113930" y="1676400"/>
                </a:lnTo>
                <a:lnTo>
                  <a:pt x="3123451" y="1689100"/>
                </a:lnTo>
                <a:lnTo>
                  <a:pt x="3139990" y="1701800"/>
                </a:lnTo>
                <a:lnTo>
                  <a:pt x="3153399" y="1701800"/>
                </a:lnTo>
                <a:lnTo>
                  <a:pt x="3165029" y="1714500"/>
                </a:lnTo>
                <a:lnTo>
                  <a:pt x="3176232" y="1714500"/>
                </a:lnTo>
                <a:lnTo>
                  <a:pt x="3191338" y="1727200"/>
                </a:lnTo>
                <a:lnTo>
                  <a:pt x="3211177" y="1739900"/>
                </a:lnTo>
                <a:lnTo>
                  <a:pt x="3333409" y="1739900"/>
                </a:lnTo>
                <a:lnTo>
                  <a:pt x="3311024" y="1727200"/>
                </a:lnTo>
                <a:lnTo>
                  <a:pt x="3252941" y="1689100"/>
                </a:lnTo>
                <a:lnTo>
                  <a:pt x="3136931" y="1689100"/>
                </a:lnTo>
                <a:lnTo>
                  <a:pt x="3152607" y="1676400"/>
                </a:lnTo>
                <a:lnTo>
                  <a:pt x="3157924" y="1651000"/>
                </a:lnTo>
                <a:lnTo>
                  <a:pt x="3146793" y="1638300"/>
                </a:lnTo>
                <a:lnTo>
                  <a:pt x="3133468" y="1625600"/>
                </a:lnTo>
                <a:lnTo>
                  <a:pt x="3106717" y="1625600"/>
                </a:lnTo>
                <a:lnTo>
                  <a:pt x="3093377" y="1612900"/>
                </a:lnTo>
                <a:lnTo>
                  <a:pt x="3081243" y="1600200"/>
                </a:lnTo>
                <a:lnTo>
                  <a:pt x="3068807" y="1600200"/>
                </a:lnTo>
                <a:lnTo>
                  <a:pt x="3055331" y="1587500"/>
                </a:lnTo>
                <a:lnTo>
                  <a:pt x="3040075" y="1587500"/>
                </a:lnTo>
                <a:lnTo>
                  <a:pt x="3026192" y="1574800"/>
                </a:lnTo>
                <a:lnTo>
                  <a:pt x="3014875" y="1574800"/>
                </a:lnTo>
                <a:lnTo>
                  <a:pt x="3002792" y="1562100"/>
                </a:lnTo>
                <a:lnTo>
                  <a:pt x="2986608" y="1549400"/>
                </a:lnTo>
                <a:lnTo>
                  <a:pt x="2974659" y="1549400"/>
                </a:lnTo>
                <a:lnTo>
                  <a:pt x="2961021" y="1536700"/>
                </a:lnTo>
                <a:lnTo>
                  <a:pt x="2943406" y="1524000"/>
                </a:lnTo>
                <a:lnTo>
                  <a:pt x="2919527" y="1511300"/>
                </a:lnTo>
                <a:lnTo>
                  <a:pt x="2899734" y="1511300"/>
                </a:lnTo>
                <a:lnTo>
                  <a:pt x="2882679" y="1498600"/>
                </a:lnTo>
                <a:lnTo>
                  <a:pt x="2861310" y="1498600"/>
                </a:lnTo>
                <a:lnTo>
                  <a:pt x="2854505" y="1485900"/>
                </a:lnTo>
                <a:lnTo>
                  <a:pt x="2838682" y="1485900"/>
                </a:lnTo>
                <a:lnTo>
                  <a:pt x="2815472" y="1473200"/>
                </a:lnTo>
                <a:lnTo>
                  <a:pt x="2786507" y="1460500"/>
                </a:lnTo>
                <a:lnTo>
                  <a:pt x="2766162" y="1447800"/>
                </a:lnTo>
                <a:lnTo>
                  <a:pt x="2752544" y="1435100"/>
                </a:lnTo>
                <a:lnTo>
                  <a:pt x="2741541" y="1435100"/>
                </a:lnTo>
                <a:lnTo>
                  <a:pt x="2729039" y="1422400"/>
                </a:lnTo>
                <a:lnTo>
                  <a:pt x="2710456" y="1409700"/>
                </a:lnTo>
                <a:lnTo>
                  <a:pt x="2687785" y="1397000"/>
                </a:lnTo>
                <a:lnTo>
                  <a:pt x="2666412" y="1397000"/>
                </a:lnTo>
                <a:lnTo>
                  <a:pt x="2651722" y="1384300"/>
                </a:lnTo>
                <a:lnTo>
                  <a:pt x="2543563" y="1384300"/>
                </a:lnTo>
                <a:lnTo>
                  <a:pt x="2558378" y="1358900"/>
                </a:lnTo>
                <a:lnTo>
                  <a:pt x="2561918" y="1346200"/>
                </a:lnTo>
                <a:lnTo>
                  <a:pt x="2555101" y="1331425"/>
                </a:lnTo>
                <a:lnTo>
                  <a:pt x="2536173" y="1320800"/>
                </a:lnTo>
                <a:close/>
              </a:path>
              <a:path w="3883025" h="2070100">
                <a:moveTo>
                  <a:pt x="3133070" y="1638300"/>
                </a:moveTo>
                <a:lnTo>
                  <a:pt x="3035016" y="1638300"/>
                </a:lnTo>
                <a:lnTo>
                  <a:pt x="3047584" y="1651000"/>
                </a:lnTo>
                <a:lnTo>
                  <a:pt x="3059928" y="1651000"/>
                </a:lnTo>
                <a:lnTo>
                  <a:pt x="3072460" y="1663700"/>
                </a:lnTo>
                <a:lnTo>
                  <a:pt x="3084279" y="1663700"/>
                </a:lnTo>
                <a:lnTo>
                  <a:pt x="3094999" y="1676400"/>
                </a:lnTo>
                <a:lnTo>
                  <a:pt x="3105582" y="1676400"/>
                </a:lnTo>
                <a:lnTo>
                  <a:pt x="3116986" y="1689100"/>
                </a:lnTo>
                <a:lnTo>
                  <a:pt x="3123451" y="1689100"/>
                </a:lnTo>
                <a:lnTo>
                  <a:pt x="3113930" y="1676400"/>
                </a:lnTo>
                <a:lnTo>
                  <a:pt x="3118980" y="1651000"/>
                </a:lnTo>
                <a:lnTo>
                  <a:pt x="3133070" y="1638300"/>
                </a:lnTo>
                <a:close/>
              </a:path>
              <a:path w="3883025" h="2070100">
                <a:moveTo>
                  <a:pt x="3150667" y="1638300"/>
                </a:moveTo>
                <a:lnTo>
                  <a:pt x="3146793" y="1638300"/>
                </a:lnTo>
                <a:lnTo>
                  <a:pt x="3157924" y="1651000"/>
                </a:lnTo>
                <a:lnTo>
                  <a:pt x="3152607" y="1676400"/>
                </a:lnTo>
                <a:lnTo>
                  <a:pt x="3136931" y="1689100"/>
                </a:lnTo>
                <a:lnTo>
                  <a:pt x="3233945" y="1689100"/>
                </a:lnTo>
                <a:lnTo>
                  <a:pt x="3216135" y="1676400"/>
                </a:lnTo>
                <a:lnTo>
                  <a:pt x="3199725" y="1663700"/>
                </a:lnTo>
                <a:lnTo>
                  <a:pt x="3183768" y="1651000"/>
                </a:lnTo>
                <a:lnTo>
                  <a:pt x="3167627" y="1651000"/>
                </a:lnTo>
                <a:lnTo>
                  <a:pt x="3150667" y="1638300"/>
                </a:lnTo>
                <a:close/>
              </a:path>
              <a:path w="3883025" h="2070100">
                <a:moveTo>
                  <a:pt x="2453196" y="1270000"/>
                </a:moveTo>
                <a:lnTo>
                  <a:pt x="2325341" y="1270000"/>
                </a:lnTo>
                <a:lnTo>
                  <a:pt x="2357779" y="1295400"/>
                </a:lnTo>
                <a:lnTo>
                  <a:pt x="2390766" y="1308100"/>
                </a:lnTo>
                <a:lnTo>
                  <a:pt x="2413368" y="1320800"/>
                </a:lnTo>
                <a:lnTo>
                  <a:pt x="2433345" y="1333500"/>
                </a:lnTo>
                <a:lnTo>
                  <a:pt x="2462017" y="1346200"/>
                </a:lnTo>
                <a:lnTo>
                  <a:pt x="2493387" y="1358900"/>
                </a:lnTo>
                <a:lnTo>
                  <a:pt x="2521458" y="1384300"/>
                </a:lnTo>
                <a:lnTo>
                  <a:pt x="2526970" y="1384300"/>
                </a:lnTo>
                <a:lnTo>
                  <a:pt x="2514939" y="1358900"/>
                </a:lnTo>
                <a:lnTo>
                  <a:pt x="2519780" y="1346200"/>
                </a:lnTo>
                <a:lnTo>
                  <a:pt x="2536173" y="1320800"/>
                </a:lnTo>
                <a:lnTo>
                  <a:pt x="2550198" y="1320800"/>
                </a:lnTo>
                <a:lnTo>
                  <a:pt x="2529104" y="1308100"/>
                </a:lnTo>
                <a:lnTo>
                  <a:pt x="2508259" y="1308100"/>
                </a:lnTo>
                <a:lnTo>
                  <a:pt x="2489058" y="1295400"/>
                </a:lnTo>
                <a:lnTo>
                  <a:pt x="2472893" y="1282700"/>
                </a:lnTo>
                <a:lnTo>
                  <a:pt x="2453196" y="1270000"/>
                </a:lnTo>
                <a:close/>
              </a:path>
              <a:path w="3883025" h="2070100">
                <a:moveTo>
                  <a:pt x="2555101" y="1331425"/>
                </a:moveTo>
                <a:lnTo>
                  <a:pt x="2561918" y="1346200"/>
                </a:lnTo>
                <a:lnTo>
                  <a:pt x="2558378" y="1358900"/>
                </a:lnTo>
                <a:lnTo>
                  <a:pt x="2543563" y="1384300"/>
                </a:lnTo>
                <a:lnTo>
                  <a:pt x="2651722" y="1384300"/>
                </a:lnTo>
                <a:lnTo>
                  <a:pt x="2636322" y="1371600"/>
                </a:lnTo>
                <a:lnTo>
                  <a:pt x="2612465" y="1358900"/>
                </a:lnTo>
                <a:lnTo>
                  <a:pt x="2585005" y="1346200"/>
                </a:lnTo>
                <a:lnTo>
                  <a:pt x="2558796" y="1333500"/>
                </a:lnTo>
                <a:lnTo>
                  <a:pt x="2555101" y="1331425"/>
                </a:lnTo>
                <a:close/>
              </a:path>
              <a:path w="3883025" h="2070100">
                <a:moveTo>
                  <a:pt x="2550198" y="1320800"/>
                </a:moveTo>
                <a:lnTo>
                  <a:pt x="2536173" y="1320800"/>
                </a:lnTo>
                <a:lnTo>
                  <a:pt x="2555101" y="1331425"/>
                </a:lnTo>
                <a:lnTo>
                  <a:pt x="2550198" y="1320800"/>
                </a:lnTo>
                <a:close/>
              </a:path>
              <a:path w="3883025" h="2070100">
                <a:moveTo>
                  <a:pt x="2163228" y="1117600"/>
                </a:moveTo>
                <a:lnTo>
                  <a:pt x="2039053" y="1117600"/>
                </a:lnTo>
                <a:lnTo>
                  <a:pt x="2056993" y="1130300"/>
                </a:lnTo>
                <a:lnTo>
                  <a:pt x="2084948" y="1143000"/>
                </a:lnTo>
                <a:lnTo>
                  <a:pt x="2100254" y="1155700"/>
                </a:lnTo>
                <a:lnTo>
                  <a:pt x="2119350" y="1168400"/>
                </a:lnTo>
                <a:lnTo>
                  <a:pt x="2137465" y="1168400"/>
                </a:lnTo>
                <a:lnTo>
                  <a:pt x="2157238" y="1181100"/>
                </a:lnTo>
                <a:lnTo>
                  <a:pt x="2179101" y="1193800"/>
                </a:lnTo>
                <a:lnTo>
                  <a:pt x="2231629" y="1219200"/>
                </a:lnTo>
                <a:lnTo>
                  <a:pt x="2261087" y="1244600"/>
                </a:lnTo>
                <a:lnTo>
                  <a:pt x="2286972" y="1257300"/>
                </a:lnTo>
                <a:lnTo>
                  <a:pt x="2304389" y="1270000"/>
                </a:lnTo>
                <a:lnTo>
                  <a:pt x="2439664" y="1270000"/>
                </a:lnTo>
                <a:lnTo>
                  <a:pt x="2428941" y="1257300"/>
                </a:lnTo>
                <a:lnTo>
                  <a:pt x="2401072" y="1257300"/>
                </a:lnTo>
                <a:lnTo>
                  <a:pt x="2379353" y="1244600"/>
                </a:lnTo>
                <a:lnTo>
                  <a:pt x="2356921" y="1231900"/>
                </a:lnTo>
                <a:lnTo>
                  <a:pt x="2338184" y="1219200"/>
                </a:lnTo>
                <a:lnTo>
                  <a:pt x="2322034" y="1219200"/>
                </a:lnTo>
                <a:lnTo>
                  <a:pt x="2300759" y="1206500"/>
                </a:lnTo>
                <a:lnTo>
                  <a:pt x="2278943" y="1193800"/>
                </a:lnTo>
                <a:lnTo>
                  <a:pt x="2261171" y="1181100"/>
                </a:lnTo>
                <a:lnTo>
                  <a:pt x="2246159" y="1168400"/>
                </a:lnTo>
                <a:lnTo>
                  <a:pt x="2226027" y="1155700"/>
                </a:lnTo>
                <a:lnTo>
                  <a:pt x="2204100" y="1143000"/>
                </a:lnTo>
                <a:lnTo>
                  <a:pt x="2163228" y="1117600"/>
                </a:lnTo>
                <a:close/>
              </a:path>
              <a:path w="3883025" h="2070100">
                <a:moveTo>
                  <a:pt x="1888332" y="977900"/>
                </a:moveTo>
                <a:lnTo>
                  <a:pt x="1771339" y="977900"/>
                </a:lnTo>
                <a:lnTo>
                  <a:pt x="1792981" y="990600"/>
                </a:lnTo>
                <a:lnTo>
                  <a:pt x="1812768" y="1003300"/>
                </a:lnTo>
                <a:lnTo>
                  <a:pt x="1828901" y="1016000"/>
                </a:lnTo>
                <a:lnTo>
                  <a:pt x="1940159" y="1016000"/>
                </a:lnTo>
                <a:lnTo>
                  <a:pt x="1926069" y="1028700"/>
                </a:lnTo>
                <a:lnTo>
                  <a:pt x="1921019" y="1054100"/>
                </a:lnTo>
                <a:lnTo>
                  <a:pt x="1930540" y="1066800"/>
                </a:lnTo>
                <a:lnTo>
                  <a:pt x="1947079" y="1079500"/>
                </a:lnTo>
                <a:lnTo>
                  <a:pt x="1960488" y="1079500"/>
                </a:lnTo>
                <a:lnTo>
                  <a:pt x="1972118" y="1092200"/>
                </a:lnTo>
                <a:lnTo>
                  <a:pt x="1983321" y="1092200"/>
                </a:lnTo>
                <a:lnTo>
                  <a:pt x="1998433" y="1104900"/>
                </a:lnTo>
                <a:lnTo>
                  <a:pt x="2018271" y="1117600"/>
                </a:lnTo>
                <a:lnTo>
                  <a:pt x="2140498" y="1117600"/>
                </a:lnTo>
                <a:lnTo>
                  <a:pt x="2118113" y="1104900"/>
                </a:lnTo>
                <a:lnTo>
                  <a:pt x="2060035" y="1066800"/>
                </a:lnTo>
                <a:lnTo>
                  <a:pt x="1944020" y="1066800"/>
                </a:lnTo>
                <a:lnTo>
                  <a:pt x="1959696" y="1054100"/>
                </a:lnTo>
                <a:lnTo>
                  <a:pt x="1965013" y="1028700"/>
                </a:lnTo>
                <a:lnTo>
                  <a:pt x="1953882" y="1016000"/>
                </a:lnTo>
                <a:lnTo>
                  <a:pt x="1940557" y="1003300"/>
                </a:lnTo>
                <a:lnTo>
                  <a:pt x="1927184" y="1003300"/>
                </a:lnTo>
                <a:lnTo>
                  <a:pt x="1913806" y="990600"/>
                </a:lnTo>
                <a:lnTo>
                  <a:pt x="1900466" y="990600"/>
                </a:lnTo>
                <a:lnTo>
                  <a:pt x="1888332" y="977900"/>
                </a:lnTo>
                <a:close/>
              </a:path>
              <a:path w="3883025" h="2070100">
                <a:moveTo>
                  <a:pt x="1940159" y="1016000"/>
                </a:moveTo>
                <a:lnTo>
                  <a:pt x="1842105" y="1016000"/>
                </a:lnTo>
                <a:lnTo>
                  <a:pt x="1854675" y="1028700"/>
                </a:lnTo>
                <a:lnTo>
                  <a:pt x="1867022" y="1028700"/>
                </a:lnTo>
                <a:lnTo>
                  <a:pt x="1879562" y="1041400"/>
                </a:lnTo>
                <a:lnTo>
                  <a:pt x="1891373" y="1041400"/>
                </a:lnTo>
                <a:lnTo>
                  <a:pt x="1902090" y="1054100"/>
                </a:lnTo>
                <a:lnTo>
                  <a:pt x="1912671" y="1054100"/>
                </a:lnTo>
                <a:lnTo>
                  <a:pt x="1924075" y="1066800"/>
                </a:lnTo>
                <a:lnTo>
                  <a:pt x="1930540" y="1066800"/>
                </a:lnTo>
                <a:lnTo>
                  <a:pt x="1921019" y="1054100"/>
                </a:lnTo>
                <a:lnTo>
                  <a:pt x="1926069" y="1028700"/>
                </a:lnTo>
                <a:lnTo>
                  <a:pt x="1940159" y="1016000"/>
                </a:lnTo>
                <a:close/>
              </a:path>
              <a:path w="3883025" h="2070100">
                <a:moveTo>
                  <a:pt x="1957756" y="1016000"/>
                </a:moveTo>
                <a:lnTo>
                  <a:pt x="1953882" y="1016000"/>
                </a:lnTo>
                <a:lnTo>
                  <a:pt x="1965013" y="1028700"/>
                </a:lnTo>
                <a:lnTo>
                  <a:pt x="1959696" y="1054100"/>
                </a:lnTo>
                <a:lnTo>
                  <a:pt x="1944020" y="1066800"/>
                </a:lnTo>
                <a:lnTo>
                  <a:pt x="2041036" y="1066800"/>
                </a:lnTo>
                <a:lnTo>
                  <a:pt x="2023224" y="1054100"/>
                </a:lnTo>
                <a:lnTo>
                  <a:pt x="2006814" y="1041400"/>
                </a:lnTo>
                <a:lnTo>
                  <a:pt x="1990857" y="1028700"/>
                </a:lnTo>
                <a:lnTo>
                  <a:pt x="1974716" y="1028700"/>
                </a:lnTo>
                <a:lnTo>
                  <a:pt x="1957756" y="1016000"/>
                </a:lnTo>
                <a:close/>
              </a:path>
              <a:path w="3883025" h="2070100">
                <a:moveTo>
                  <a:pt x="1343262" y="698500"/>
                </a:moveTo>
                <a:lnTo>
                  <a:pt x="1326869" y="723900"/>
                </a:lnTo>
                <a:lnTo>
                  <a:pt x="1322028" y="736600"/>
                </a:lnTo>
                <a:lnTo>
                  <a:pt x="1334059" y="762000"/>
                </a:lnTo>
                <a:lnTo>
                  <a:pt x="1358219" y="774700"/>
                </a:lnTo>
                <a:lnTo>
                  <a:pt x="1389378" y="787400"/>
                </a:lnTo>
                <a:lnTo>
                  <a:pt x="1421479" y="800100"/>
                </a:lnTo>
                <a:lnTo>
                  <a:pt x="1448460" y="812800"/>
                </a:lnTo>
                <a:lnTo>
                  <a:pt x="1464997" y="825500"/>
                </a:lnTo>
                <a:lnTo>
                  <a:pt x="1486467" y="838200"/>
                </a:lnTo>
                <a:lnTo>
                  <a:pt x="1508948" y="850900"/>
                </a:lnTo>
                <a:lnTo>
                  <a:pt x="1528521" y="850900"/>
                </a:lnTo>
                <a:lnTo>
                  <a:pt x="1571345" y="876300"/>
                </a:lnTo>
                <a:lnTo>
                  <a:pt x="1599933" y="889000"/>
                </a:lnTo>
                <a:lnTo>
                  <a:pt x="1621340" y="901700"/>
                </a:lnTo>
                <a:lnTo>
                  <a:pt x="1642618" y="927100"/>
                </a:lnTo>
                <a:lnTo>
                  <a:pt x="1668516" y="939800"/>
                </a:lnTo>
                <a:lnTo>
                  <a:pt x="1725357" y="965200"/>
                </a:lnTo>
                <a:lnTo>
                  <a:pt x="1749641" y="977900"/>
                </a:lnTo>
                <a:lnTo>
                  <a:pt x="1875896" y="977900"/>
                </a:lnTo>
                <a:lnTo>
                  <a:pt x="1862420" y="965200"/>
                </a:lnTo>
                <a:lnTo>
                  <a:pt x="1847164" y="952500"/>
                </a:lnTo>
                <a:lnTo>
                  <a:pt x="1821964" y="952500"/>
                </a:lnTo>
                <a:lnTo>
                  <a:pt x="1809881" y="939800"/>
                </a:lnTo>
                <a:lnTo>
                  <a:pt x="1793697" y="927100"/>
                </a:lnTo>
                <a:lnTo>
                  <a:pt x="1781748" y="927100"/>
                </a:lnTo>
                <a:lnTo>
                  <a:pt x="1768110" y="914400"/>
                </a:lnTo>
                <a:lnTo>
                  <a:pt x="1750495" y="901700"/>
                </a:lnTo>
                <a:lnTo>
                  <a:pt x="1726616" y="889000"/>
                </a:lnTo>
                <a:lnTo>
                  <a:pt x="1706823" y="889000"/>
                </a:lnTo>
                <a:lnTo>
                  <a:pt x="1689768" y="876300"/>
                </a:lnTo>
                <a:lnTo>
                  <a:pt x="1668399" y="876300"/>
                </a:lnTo>
                <a:lnTo>
                  <a:pt x="1661594" y="863600"/>
                </a:lnTo>
                <a:lnTo>
                  <a:pt x="1645771" y="863600"/>
                </a:lnTo>
                <a:lnTo>
                  <a:pt x="1622561" y="850900"/>
                </a:lnTo>
                <a:lnTo>
                  <a:pt x="1593596" y="838200"/>
                </a:lnTo>
                <a:lnTo>
                  <a:pt x="1573251" y="825500"/>
                </a:lnTo>
                <a:lnTo>
                  <a:pt x="1559633" y="812800"/>
                </a:lnTo>
                <a:lnTo>
                  <a:pt x="1548630" y="812800"/>
                </a:lnTo>
                <a:lnTo>
                  <a:pt x="1536128" y="800100"/>
                </a:lnTo>
                <a:lnTo>
                  <a:pt x="1517547" y="787400"/>
                </a:lnTo>
                <a:lnTo>
                  <a:pt x="1494879" y="774700"/>
                </a:lnTo>
                <a:lnTo>
                  <a:pt x="1473506" y="774700"/>
                </a:lnTo>
                <a:lnTo>
                  <a:pt x="1458811" y="762000"/>
                </a:lnTo>
                <a:lnTo>
                  <a:pt x="1350652" y="762000"/>
                </a:lnTo>
                <a:lnTo>
                  <a:pt x="1365467" y="736600"/>
                </a:lnTo>
                <a:lnTo>
                  <a:pt x="1369007" y="723900"/>
                </a:lnTo>
                <a:lnTo>
                  <a:pt x="1362190" y="709125"/>
                </a:lnTo>
                <a:lnTo>
                  <a:pt x="1343262" y="698500"/>
                </a:lnTo>
                <a:close/>
              </a:path>
              <a:path w="3883025" h="2070100">
                <a:moveTo>
                  <a:pt x="1260285" y="647700"/>
                </a:moveTo>
                <a:lnTo>
                  <a:pt x="1132430" y="647700"/>
                </a:lnTo>
                <a:lnTo>
                  <a:pt x="1164868" y="673100"/>
                </a:lnTo>
                <a:lnTo>
                  <a:pt x="1197855" y="685800"/>
                </a:lnTo>
                <a:lnTo>
                  <a:pt x="1220457" y="698500"/>
                </a:lnTo>
                <a:lnTo>
                  <a:pt x="1240434" y="711200"/>
                </a:lnTo>
                <a:lnTo>
                  <a:pt x="1269106" y="723900"/>
                </a:lnTo>
                <a:lnTo>
                  <a:pt x="1300476" y="736600"/>
                </a:lnTo>
                <a:lnTo>
                  <a:pt x="1328547" y="762000"/>
                </a:lnTo>
                <a:lnTo>
                  <a:pt x="1334059" y="762000"/>
                </a:lnTo>
                <a:lnTo>
                  <a:pt x="1322028" y="736600"/>
                </a:lnTo>
                <a:lnTo>
                  <a:pt x="1326869" y="723900"/>
                </a:lnTo>
                <a:lnTo>
                  <a:pt x="1343262" y="698500"/>
                </a:lnTo>
                <a:lnTo>
                  <a:pt x="1357287" y="698500"/>
                </a:lnTo>
                <a:lnTo>
                  <a:pt x="1336193" y="685800"/>
                </a:lnTo>
                <a:lnTo>
                  <a:pt x="1315348" y="685800"/>
                </a:lnTo>
                <a:lnTo>
                  <a:pt x="1296147" y="673100"/>
                </a:lnTo>
                <a:lnTo>
                  <a:pt x="1279982" y="660400"/>
                </a:lnTo>
                <a:lnTo>
                  <a:pt x="1260285" y="647700"/>
                </a:lnTo>
                <a:close/>
              </a:path>
              <a:path w="3883025" h="2070100">
                <a:moveTo>
                  <a:pt x="1362190" y="709125"/>
                </a:moveTo>
                <a:lnTo>
                  <a:pt x="1369007" y="723900"/>
                </a:lnTo>
                <a:lnTo>
                  <a:pt x="1365467" y="736600"/>
                </a:lnTo>
                <a:lnTo>
                  <a:pt x="1350652" y="762000"/>
                </a:lnTo>
                <a:lnTo>
                  <a:pt x="1458811" y="762000"/>
                </a:lnTo>
                <a:lnTo>
                  <a:pt x="1443411" y="749300"/>
                </a:lnTo>
                <a:lnTo>
                  <a:pt x="1419554" y="736600"/>
                </a:lnTo>
                <a:lnTo>
                  <a:pt x="1392094" y="723900"/>
                </a:lnTo>
                <a:lnTo>
                  <a:pt x="1365885" y="711200"/>
                </a:lnTo>
                <a:lnTo>
                  <a:pt x="1362190" y="709125"/>
                </a:lnTo>
                <a:close/>
              </a:path>
              <a:path w="3883025" h="2070100">
                <a:moveTo>
                  <a:pt x="1357287" y="698500"/>
                </a:moveTo>
                <a:lnTo>
                  <a:pt x="1343262" y="698500"/>
                </a:lnTo>
                <a:lnTo>
                  <a:pt x="1362190" y="709125"/>
                </a:lnTo>
                <a:lnTo>
                  <a:pt x="1357287" y="698500"/>
                </a:lnTo>
                <a:close/>
              </a:path>
              <a:path w="3883025" h="2070100">
                <a:moveTo>
                  <a:pt x="762025" y="393700"/>
                </a:moveTo>
                <a:lnTo>
                  <a:pt x="747248" y="393700"/>
                </a:lnTo>
                <a:lnTo>
                  <a:pt x="733158" y="406400"/>
                </a:lnTo>
                <a:lnTo>
                  <a:pt x="728108" y="431800"/>
                </a:lnTo>
                <a:lnTo>
                  <a:pt x="737629" y="444500"/>
                </a:lnTo>
                <a:lnTo>
                  <a:pt x="754168" y="457200"/>
                </a:lnTo>
                <a:lnTo>
                  <a:pt x="767577" y="457200"/>
                </a:lnTo>
                <a:lnTo>
                  <a:pt x="779207" y="469900"/>
                </a:lnTo>
                <a:lnTo>
                  <a:pt x="790410" y="469900"/>
                </a:lnTo>
                <a:lnTo>
                  <a:pt x="805522" y="482600"/>
                </a:lnTo>
                <a:lnTo>
                  <a:pt x="825360" y="495300"/>
                </a:lnTo>
                <a:lnTo>
                  <a:pt x="846142" y="495300"/>
                </a:lnTo>
                <a:lnTo>
                  <a:pt x="864082" y="508000"/>
                </a:lnTo>
                <a:lnTo>
                  <a:pt x="892038" y="520700"/>
                </a:lnTo>
                <a:lnTo>
                  <a:pt x="907349" y="533400"/>
                </a:lnTo>
                <a:lnTo>
                  <a:pt x="926452" y="533400"/>
                </a:lnTo>
                <a:lnTo>
                  <a:pt x="944560" y="546100"/>
                </a:lnTo>
                <a:lnTo>
                  <a:pt x="964330" y="558800"/>
                </a:lnTo>
                <a:lnTo>
                  <a:pt x="986195" y="571500"/>
                </a:lnTo>
                <a:lnTo>
                  <a:pt x="1038723" y="596900"/>
                </a:lnTo>
                <a:lnTo>
                  <a:pt x="1068178" y="622300"/>
                </a:lnTo>
                <a:lnTo>
                  <a:pt x="1094061" y="635000"/>
                </a:lnTo>
                <a:lnTo>
                  <a:pt x="1111478" y="647700"/>
                </a:lnTo>
                <a:lnTo>
                  <a:pt x="1246753" y="647700"/>
                </a:lnTo>
                <a:lnTo>
                  <a:pt x="1236030" y="635000"/>
                </a:lnTo>
                <a:lnTo>
                  <a:pt x="1208161" y="635000"/>
                </a:lnTo>
                <a:lnTo>
                  <a:pt x="1186442" y="622300"/>
                </a:lnTo>
                <a:lnTo>
                  <a:pt x="1164010" y="609600"/>
                </a:lnTo>
                <a:lnTo>
                  <a:pt x="1145273" y="596900"/>
                </a:lnTo>
                <a:lnTo>
                  <a:pt x="1129123" y="596900"/>
                </a:lnTo>
                <a:lnTo>
                  <a:pt x="1107848" y="584200"/>
                </a:lnTo>
                <a:lnTo>
                  <a:pt x="1086032" y="571500"/>
                </a:lnTo>
                <a:lnTo>
                  <a:pt x="1068260" y="558800"/>
                </a:lnTo>
                <a:lnTo>
                  <a:pt x="1053248" y="546100"/>
                </a:lnTo>
                <a:lnTo>
                  <a:pt x="1033116" y="533400"/>
                </a:lnTo>
                <a:lnTo>
                  <a:pt x="1011189" y="520700"/>
                </a:lnTo>
                <a:lnTo>
                  <a:pt x="970317" y="495300"/>
                </a:lnTo>
                <a:lnTo>
                  <a:pt x="947587" y="482600"/>
                </a:lnTo>
                <a:lnTo>
                  <a:pt x="925202" y="482600"/>
                </a:lnTo>
                <a:lnTo>
                  <a:pt x="867119" y="444500"/>
                </a:lnTo>
                <a:lnTo>
                  <a:pt x="754326" y="444500"/>
                </a:lnTo>
                <a:lnTo>
                  <a:pt x="769872" y="431800"/>
                </a:lnTo>
                <a:lnTo>
                  <a:pt x="774405" y="406400"/>
                </a:lnTo>
                <a:lnTo>
                  <a:pt x="762025" y="393700"/>
                </a:lnTo>
                <a:close/>
              </a:path>
              <a:path w="3883025" h="2070100">
                <a:moveTo>
                  <a:pt x="747933" y="381000"/>
                </a:moveTo>
                <a:lnTo>
                  <a:pt x="616067" y="381000"/>
                </a:lnTo>
                <a:lnTo>
                  <a:pt x="631793" y="393700"/>
                </a:lnTo>
                <a:lnTo>
                  <a:pt x="647043" y="406400"/>
                </a:lnTo>
                <a:lnTo>
                  <a:pt x="663105" y="406400"/>
                </a:lnTo>
                <a:lnTo>
                  <a:pt x="696614" y="431800"/>
                </a:lnTo>
                <a:lnTo>
                  <a:pt x="714283" y="431800"/>
                </a:lnTo>
                <a:lnTo>
                  <a:pt x="733666" y="444500"/>
                </a:lnTo>
                <a:lnTo>
                  <a:pt x="737629" y="444500"/>
                </a:lnTo>
                <a:lnTo>
                  <a:pt x="728108" y="431800"/>
                </a:lnTo>
                <a:lnTo>
                  <a:pt x="733158" y="406400"/>
                </a:lnTo>
                <a:lnTo>
                  <a:pt x="747248" y="393700"/>
                </a:lnTo>
                <a:lnTo>
                  <a:pt x="762025" y="393700"/>
                </a:lnTo>
                <a:lnTo>
                  <a:pt x="747933" y="381000"/>
                </a:lnTo>
                <a:close/>
              </a:path>
              <a:path w="3883025" h="2070100">
                <a:moveTo>
                  <a:pt x="764845" y="393700"/>
                </a:moveTo>
                <a:lnTo>
                  <a:pt x="762025" y="393700"/>
                </a:lnTo>
                <a:lnTo>
                  <a:pt x="774405" y="406400"/>
                </a:lnTo>
                <a:lnTo>
                  <a:pt x="769872" y="431800"/>
                </a:lnTo>
                <a:lnTo>
                  <a:pt x="754326" y="444500"/>
                </a:lnTo>
                <a:lnTo>
                  <a:pt x="848123" y="444500"/>
                </a:lnTo>
                <a:lnTo>
                  <a:pt x="830313" y="431800"/>
                </a:lnTo>
                <a:lnTo>
                  <a:pt x="813903" y="419100"/>
                </a:lnTo>
                <a:lnTo>
                  <a:pt x="797946" y="406400"/>
                </a:lnTo>
                <a:lnTo>
                  <a:pt x="781805" y="406400"/>
                </a:lnTo>
                <a:lnTo>
                  <a:pt x="764845" y="393700"/>
                </a:lnTo>
                <a:close/>
              </a:path>
              <a:path w="3883025" h="2070100">
                <a:moveTo>
                  <a:pt x="302730" y="152400"/>
                </a:moveTo>
                <a:lnTo>
                  <a:pt x="188335" y="152400"/>
                </a:lnTo>
                <a:lnTo>
                  <a:pt x="199885" y="165100"/>
                </a:lnTo>
                <a:lnTo>
                  <a:pt x="216414" y="177800"/>
                </a:lnTo>
                <a:lnTo>
                  <a:pt x="238065" y="190500"/>
                </a:lnTo>
                <a:lnTo>
                  <a:pt x="259796" y="190500"/>
                </a:lnTo>
                <a:lnTo>
                  <a:pt x="276568" y="203200"/>
                </a:lnTo>
                <a:lnTo>
                  <a:pt x="301809" y="215900"/>
                </a:lnTo>
                <a:lnTo>
                  <a:pt x="344298" y="241300"/>
                </a:lnTo>
                <a:lnTo>
                  <a:pt x="391934" y="266700"/>
                </a:lnTo>
                <a:lnTo>
                  <a:pt x="432613" y="279400"/>
                </a:lnTo>
                <a:lnTo>
                  <a:pt x="450475" y="292100"/>
                </a:lnTo>
                <a:lnTo>
                  <a:pt x="470086" y="304800"/>
                </a:lnTo>
                <a:lnTo>
                  <a:pt x="490175" y="317500"/>
                </a:lnTo>
                <a:lnTo>
                  <a:pt x="509473" y="330200"/>
                </a:lnTo>
                <a:lnTo>
                  <a:pt x="530278" y="342900"/>
                </a:lnTo>
                <a:lnTo>
                  <a:pt x="577571" y="368300"/>
                </a:lnTo>
                <a:lnTo>
                  <a:pt x="598576" y="381000"/>
                </a:lnTo>
                <a:lnTo>
                  <a:pt x="733438" y="381000"/>
                </a:lnTo>
                <a:lnTo>
                  <a:pt x="717723" y="368300"/>
                </a:lnTo>
                <a:lnTo>
                  <a:pt x="699973" y="355600"/>
                </a:lnTo>
                <a:lnTo>
                  <a:pt x="680823" y="355600"/>
                </a:lnTo>
                <a:lnTo>
                  <a:pt x="661962" y="342900"/>
                </a:lnTo>
                <a:lnTo>
                  <a:pt x="644034" y="342900"/>
                </a:lnTo>
                <a:lnTo>
                  <a:pt x="627685" y="330200"/>
                </a:lnTo>
                <a:lnTo>
                  <a:pt x="610399" y="317500"/>
                </a:lnTo>
                <a:lnTo>
                  <a:pt x="590504" y="304800"/>
                </a:lnTo>
                <a:lnTo>
                  <a:pt x="570283" y="304800"/>
                </a:lnTo>
                <a:lnTo>
                  <a:pt x="552018" y="292100"/>
                </a:lnTo>
                <a:lnTo>
                  <a:pt x="537456" y="279400"/>
                </a:lnTo>
                <a:lnTo>
                  <a:pt x="524440" y="279400"/>
                </a:lnTo>
                <a:lnTo>
                  <a:pt x="509138" y="266700"/>
                </a:lnTo>
                <a:lnTo>
                  <a:pt x="487718" y="254000"/>
                </a:lnTo>
                <a:lnTo>
                  <a:pt x="457174" y="241300"/>
                </a:lnTo>
                <a:lnTo>
                  <a:pt x="422478" y="215900"/>
                </a:lnTo>
                <a:lnTo>
                  <a:pt x="391363" y="190500"/>
                </a:lnTo>
                <a:lnTo>
                  <a:pt x="371564" y="177800"/>
                </a:lnTo>
                <a:lnTo>
                  <a:pt x="353817" y="177800"/>
                </a:lnTo>
                <a:lnTo>
                  <a:pt x="328533" y="165100"/>
                </a:lnTo>
                <a:lnTo>
                  <a:pt x="302730" y="152400"/>
                </a:lnTo>
                <a:close/>
              </a:path>
              <a:path w="3883025" h="2070100">
                <a:moveTo>
                  <a:pt x="171983" y="76200"/>
                </a:moveTo>
                <a:lnTo>
                  <a:pt x="165227" y="76200"/>
                </a:lnTo>
                <a:lnTo>
                  <a:pt x="175899" y="88900"/>
                </a:lnTo>
                <a:lnTo>
                  <a:pt x="171467" y="114300"/>
                </a:lnTo>
                <a:lnTo>
                  <a:pt x="157013" y="139700"/>
                </a:lnTo>
                <a:lnTo>
                  <a:pt x="160737" y="139700"/>
                </a:lnTo>
                <a:lnTo>
                  <a:pt x="176174" y="152400"/>
                </a:lnTo>
                <a:lnTo>
                  <a:pt x="283426" y="152400"/>
                </a:lnTo>
                <a:lnTo>
                  <a:pt x="199871" y="101600"/>
                </a:lnTo>
                <a:lnTo>
                  <a:pt x="171983" y="76200"/>
                </a:lnTo>
                <a:close/>
              </a:path>
              <a:path w="3883025" h="2070100">
                <a:moveTo>
                  <a:pt x="56841" y="0"/>
                </a:moveTo>
                <a:lnTo>
                  <a:pt x="34568" y="12700"/>
                </a:lnTo>
                <a:lnTo>
                  <a:pt x="15731" y="25400"/>
                </a:lnTo>
                <a:lnTo>
                  <a:pt x="2743" y="38100"/>
                </a:lnTo>
                <a:lnTo>
                  <a:pt x="0" y="63500"/>
                </a:lnTo>
                <a:lnTo>
                  <a:pt x="7369" y="76200"/>
                </a:lnTo>
                <a:lnTo>
                  <a:pt x="20849" y="88900"/>
                </a:lnTo>
                <a:lnTo>
                  <a:pt x="36436" y="101600"/>
                </a:lnTo>
                <a:lnTo>
                  <a:pt x="59218" y="114300"/>
                </a:lnTo>
                <a:lnTo>
                  <a:pt x="100148" y="114300"/>
                </a:lnTo>
                <a:lnTo>
                  <a:pt x="137617" y="139700"/>
                </a:lnTo>
                <a:lnTo>
                  <a:pt x="139357" y="139700"/>
                </a:lnTo>
                <a:lnTo>
                  <a:pt x="129819" y="114300"/>
                </a:lnTo>
                <a:lnTo>
                  <a:pt x="135358" y="101600"/>
                </a:lnTo>
                <a:lnTo>
                  <a:pt x="151053" y="76200"/>
                </a:lnTo>
                <a:lnTo>
                  <a:pt x="165227" y="76200"/>
                </a:lnTo>
                <a:lnTo>
                  <a:pt x="125957" y="50800"/>
                </a:lnTo>
                <a:lnTo>
                  <a:pt x="107289" y="38100"/>
                </a:lnTo>
                <a:lnTo>
                  <a:pt x="96318" y="25400"/>
                </a:lnTo>
                <a:lnTo>
                  <a:pt x="80137" y="12700"/>
                </a:lnTo>
                <a:lnTo>
                  <a:pt x="56841" y="0"/>
                </a:lnTo>
                <a:close/>
              </a:path>
              <a:path w="3883025" h="2070100">
                <a:moveTo>
                  <a:pt x="165227" y="76200"/>
                </a:moveTo>
                <a:lnTo>
                  <a:pt x="151053" y="76200"/>
                </a:lnTo>
                <a:lnTo>
                  <a:pt x="135358" y="101600"/>
                </a:lnTo>
                <a:lnTo>
                  <a:pt x="129819" y="114300"/>
                </a:lnTo>
                <a:lnTo>
                  <a:pt x="139357" y="139700"/>
                </a:lnTo>
                <a:lnTo>
                  <a:pt x="157013" y="139700"/>
                </a:lnTo>
                <a:lnTo>
                  <a:pt x="171467" y="114300"/>
                </a:lnTo>
                <a:lnTo>
                  <a:pt x="175899" y="88900"/>
                </a:lnTo>
                <a:lnTo>
                  <a:pt x="165227" y="7620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41944" y="7110552"/>
            <a:ext cx="288290" cy="300990"/>
          </a:xfrm>
          <a:custGeom>
            <a:avLst/>
            <a:gdLst/>
            <a:ahLst/>
            <a:cxnLst/>
            <a:rect l="l" t="t" r="r" b="b"/>
            <a:pathLst>
              <a:path w="288290" h="300990">
                <a:moveTo>
                  <a:pt x="155986" y="0"/>
                </a:moveTo>
                <a:lnTo>
                  <a:pt x="147064" y="1449"/>
                </a:lnTo>
                <a:lnTo>
                  <a:pt x="139122" y="8177"/>
                </a:lnTo>
                <a:lnTo>
                  <a:pt x="132935" y="18779"/>
                </a:lnTo>
                <a:lnTo>
                  <a:pt x="129278" y="31851"/>
                </a:lnTo>
                <a:lnTo>
                  <a:pt x="125727" y="44232"/>
                </a:lnTo>
                <a:lnTo>
                  <a:pt x="120488" y="54213"/>
                </a:lnTo>
                <a:lnTo>
                  <a:pt x="115103" y="62969"/>
                </a:lnTo>
                <a:lnTo>
                  <a:pt x="111117" y="71678"/>
                </a:lnTo>
                <a:lnTo>
                  <a:pt x="107894" y="78912"/>
                </a:lnTo>
                <a:lnTo>
                  <a:pt x="103652" y="84401"/>
                </a:lnTo>
                <a:lnTo>
                  <a:pt x="97643" y="91227"/>
                </a:lnTo>
                <a:lnTo>
                  <a:pt x="89120" y="102476"/>
                </a:lnTo>
                <a:lnTo>
                  <a:pt x="77927" y="118730"/>
                </a:lnTo>
                <a:lnTo>
                  <a:pt x="73266" y="124298"/>
                </a:lnTo>
                <a:lnTo>
                  <a:pt x="64076" y="134099"/>
                </a:lnTo>
                <a:lnTo>
                  <a:pt x="55626" y="146288"/>
                </a:lnTo>
                <a:lnTo>
                  <a:pt x="53206" y="156059"/>
                </a:lnTo>
                <a:lnTo>
                  <a:pt x="53351" y="163594"/>
                </a:lnTo>
                <a:lnTo>
                  <a:pt x="52595" y="169075"/>
                </a:lnTo>
                <a:lnTo>
                  <a:pt x="49898" y="175260"/>
                </a:lnTo>
                <a:lnTo>
                  <a:pt x="46448" y="184219"/>
                </a:lnTo>
                <a:lnTo>
                  <a:pt x="42351" y="194731"/>
                </a:lnTo>
                <a:lnTo>
                  <a:pt x="37711" y="205574"/>
                </a:lnTo>
                <a:lnTo>
                  <a:pt x="32982" y="214506"/>
                </a:lnTo>
                <a:lnTo>
                  <a:pt x="28813" y="221303"/>
                </a:lnTo>
                <a:lnTo>
                  <a:pt x="25593" y="227777"/>
                </a:lnTo>
                <a:lnTo>
                  <a:pt x="23628" y="236130"/>
                </a:lnTo>
                <a:lnTo>
                  <a:pt x="21942" y="243723"/>
                </a:lnTo>
                <a:lnTo>
                  <a:pt x="18673" y="249697"/>
                </a:lnTo>
                <a:lnTo>
                  <a:pt x="13357" y="255343"/>
                </a:lnTo>
                <a:lnTo>
                  <a:pt x="5440" y="262343"/>
                </a:lnTo>
                <a:lnTo>
                  <a:pt x="26" y="272232"/>
                </a:lnTo>
                <a:lnTo>
                  <a:pt x="24704" y="300765"/>
                </a:lnTo>
                <a:lnTo>
                  <a:pt x="37625" y="297551"/>
                </a:lnTo>
                <a:lnTo>
                  <a:pt x="50055" y="292598"/>
                </a:lnTo>
                <a:lnTo>
                  <a:pt x="59212" y="287782"/>
                </a:lnTo>
                <a:lnTo>
                  <a:pt x="66504" y="285383"/>
                </a:lnTo>
                <a:lnTo>
                  <a:pt x="74868" y="285224"/>
                </a:lnTo>
                <a:lnTo>
                  <a:pt x="86260" y="285224"/>
                </a:lnTo>
                <a:lnTo>
                  <a:pt x="92714" y="284467"/>
                </a:lnTo>
                <a:lnTo>
                  <a:pt x="101045" y="281890"/>
                </a:lnTo>
                <a:lnTo>
                  <a:pt x="109024" y="279665"/>
                </a:lnTo>
                <a:lnTo>
                  <a:pt x="117074" y="278875"/>
                </a:lnTo>
                <a:lnTo>
                  <a:pt x="144291" y="278875"/>
                </a:lnTo>
                <a:lnTo>
                  <a:pt x="145314" y="278617"/>
                </a:lnTo>
                <a:lnTo>
                  <a:pt x="155288" y="276250"/>
                </a:lnTo>
                <a:lnTo>
                  <a:pt x="195597" y="276250"/>
                </a:lnTo>
                <a:lnTo>
                  <a:pt x="199725" y="275453"/>
                </a:lnTo>
                <a:lnTo>
                  <a:pt x="209224" y="274078"/>
                </a:lnTo>
                <a:lnTo>
                  <a:pt x="215224" y="272232"/>
                </a:lnTo>
                <a:lnTo>
                  <a:pt x="220343" y="268843"/>
                </a:lnTo>
                <a:lnTo>
                  <a:pt x="226205" y="266706"/>
                </a:lnTo>
                <a:lnTo>
                  <a:pt x="281791" y="266706"/>
                </a:lnTo>
                <a:lnTo>
                  <a:pt x="288028" y="249478"/>
                </a:lnTo>
                <a:lnTo>
                  <a:pt x="286941" y="236130"/>
                </a:lnTo>
                <a:lnTo>
                  <a:pt x="278577" y="224445"/>
                </a:lnTo>
                <a:lnTo>
                  <a:pt x="268134" y="214386"/>
                </a:lnTo>
                <a:lnTo>
                  <a:pt x="260811" y="205917"/>
                </a:lnTo>
                <a:lnTo>
                  <a:pt x="242277" y="170324"/>
                </a:lnTo>
                <a:lnTo>
                  <a:pt x="224591" y="130911"/>
                </a:lnTo>
                <a:lnTo>
                  <a:pt x="220265" y="119756"/>
                </a:lnTo>
                <a:lnTo>
                  <a:pt x="213994" y="109250"/>
                </a:lnTo>
                <a:lnTo>
                  <a:pt x="206498" y="98884"/>
                </a:lnTo>
                <a:lnTo>
                  <a:pt x="198493" y="88150"/>
                </a:lnTo>
                <a:lnTo>
                  <a:pt x="191747" y="76675"/>
                </a:lnTo>
                <a:lnTo>
                  <a:pt x="186802" y="64269"/>
                </a:lnTo>
                <a:lnTo>
                  <a:pt x="182933" y="50904"/>
                </a:lnTo>
                <a:lnTo>
                  <a:pt x="179417" y="36550"/>
                </a:lnTo>
                <a:lnTo>
                  <a:pt x="175604" y="22690"/>
                </a:lnTo>
                <a:lnTo>
                  <a:pt x="170621" y="11583"/>
                </a:lnTo>
                <a:lnTo>
                  <a:pt x="164178" y="3823"/>
                </a:lnTo>
                <a:lnTo>
                  <a:pt x="155986" y="0"/>
                </a:lnTo>
                <a:close/>
              </a:path>
              <a:path w="288290" h="300990">
                <a:moveTo>
                  <a:pt x="86260" y="285224"/>
                </a:moveTo>
                <a:lnTo>
                  <a:pt x="74868" y="285224"/>
                </a:lnTo>
                <a:lnTo>
                  <a:pt x="83779" y="285515"/>
                </a:lnTo>
                <a:lnTo>
                  <a:pt x="86260" y="285224"/>
                </a:lnTo>
                <a:close/>
              </a:path>
              <a:path w="288290" h="300990">
                <a:moveTo>
                  <a:pt x="144291" y="278875"/>
                </a:moveTo>
                <a:lnTo>
                  <a:pt x="117074" y="278875"/>
                </a:lnTo>
                <a:lnTo>
                  <a:pt x="125620" y="280606"/>
                </a:lnTo>
                <a:lnTo>
                  <a:pt x="135108" y="281191"/>
                </a:lnTo>
                <a:lnTo>
                  <a:pt x="144291" y="278875"/>
                </a:lnTo>
                <a:close/>
              </a:path>
              <a:path w="288290" h="300990">
                <a:moveTo>
                  <a:pt x="195597" y="276250"/>
                </a:moveTo>
                <a:lnTo>
                  <a:pt x="155288" y="276250"/>
                </a:lnTo>
                <a:lnTo>
                  <a:pt x="164076" y="277456"/>
                </a:lnTo>
                <a:lnTo>
                  <a:pt x="174254" y="279268"/>
                </a:lnTo>
                <a:lnTo>
                  <a:pt x="187102" y="277891"/>
                </a:lnTo>
                <a:lnTo>
                  <a:pt x="195597" y="276250"/>
                </a:lnTo>
                <a:close/>
              </a:path>
              <a:path w="288290" h="300990">
                <a:moveTo>
                  <a:pt x="281791" y="266706"/>
                </a:moveTo>
                <a:lnTo>
                  <a:pt x="226205" y="266706"/>
                </a:lnTo>
                <a:lnTo>
                  <a:pt x="234434" y="268617"/>
                </a:lnTo>
                <a:lnTo>
                  <a:pt x="242548" y="272414"/>
                </a:lnTo>
                <a:lnTo>
                  <a:pt x="248183" y="274588"/>
                </a:lnTo>
                <a:lnTo>
                  <a:pt x="253706" y="275716"/>
                </a:lnTo>
                <a:lnTo>
                  <a:pt x="261485" y="276377"/>
                </a:lnTo>
                <a:lnTo>
                  <a:pt x="269725" y="276966"/>
                </a:lnTo>
                <a:lnTo>
                  <a:pt x="276042" y="274943"/>
                </a:lnTo>
                <a:lnTo>
                  <a:pt x="281716" y="266913"/>
                </a:lnTo>
                <a:lnTo>
                  <a:pt x="281791" y="266706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1011" y="2555633"/>
            <a:ext cx="3768090" cy="4678680"/>
          </a:xfrm>
          <a:custGeom>
            <a:avLst/>
            <a:gdLst/>
            <a:ahLst/>
            <a:cxnLst/>
            <a:rect l="l" t="t" r="r" b="b"/>
            <a:pathLst>
              <a:path w="3768090" h="4678680">
                <a:moveTo>
                  <a:pt x="0" y="0"/>
                </a:moveTo>
                <a:lnTo>
                  <a:pt x="3736031" y="4638883"/>
                </a:lnTo>
                <a:lnTo>
                  <a:pt x="3767895" y="4678447"/>
                </a:lnTo>
              </a:path>
            </a:pathLst>
          </a:custGeom>
          <a:ln w="1015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32741" y="7070255"/>
            <a:ext cx="403225" cy="433070"/>
          </a:xfrm>
          <a:custGeom>
            <a:avLst/>
            <a:gdLst/>
            <a:ahLst/>
            <a:cxnLst/>
            <a:rect l="l" t="t" r="r" b="b"/>
            <a:pathLst>
              <a:path w="403225" h="433070">
                <a:moveTo>
                  <a:pt x="308597" y="0"/>
                </a:moveTo>
                <a:lnTo>
                  <a:pt x="0" y="248539"/>
                </a:lnTo>
                <a:lnTo>
                  <a:pt x="402844" y="432866"/>
                </a:lnTo>
                <a:lnTo>
                  <a:pt x="308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147" y="1502079"/>
            <a:ext cx="4659630" cy="6140450"/>
          </a:xfrm>
          <a:custGeom>
            <a:avLst/>
            <a:gdLst/>
            <a:ahLst/>
            <a:cxnLst/>
            <a:rect l="l" t="t" r="r" b="b"/>
            <a:pathLst>
              <a:path w="4659630" h="6140450">
                <a:moveTo>
                  <a:pt x="3251299" y="0"/>
                </a:moveTo>
                <a:lnTo>
                  <a:pt x="1414016" y="0"/>
                </a:lnTo>
                <a:lnTo>
                  <a:pt x="1155883" y="898"/>
                </a:lnTo>
                <a:lnTo>
                  <a:pt x="1047028" y="3032"/>
                </a:lnTo>
                <a:lnTo>
                  <a:pt x="996723" y="4816"/>
                </a:lnTo>
                <a:lnTo>
                  <a:pt x="948813" y="7189"/>
                </a:lnTo>
                <a:lnTo>
                  <a:pt x="903030" y="10236"/>
                </a:lnTo>
                <a:lnTo>
                  <a:pt x="859110" y="14041"/>
                </a:lnTo>
                <a:lnTo>
                  <a:pt x="816785" y="18689"/>
                </a:lnTo>
                <a:lnTo>
                  <a:pt x="775792" y="24263"/>
                </a:lnTo>
                <a:lnTo>
                  <a:pt x="735863" y="30849"/>
                </a:lnTo>
                <a:lnTo>
                  <a:pt x="696733" y="38530"/>
                </a:lnTo>
                <a:lnTo>
                  <a:pt x="658137" y="47390"/>
                </a:lnTo>
                <a:lnTo>
                  <a:pt x="619807" y="57514"/>
                </a:lnTo>
                <a:lnTo>
                  <a:pt x="581479" y="68986"/>
                </a:lnTo>
                <a:lnTo>
                  <a:pt x="534522" y="87660"/>
                </a:lnTo>
                <a:lnTo>
                  <a:pt x="489003" y="108936"/>
                </a:lnTo>
                <a:lnTo>
                  <a:pt x="445012" y="132725"/>
                </a:lnTo>
                <a:lnTo>
                  <a:pt x="402638" y="158937"/>
                </a:lnTo>
                <a:lnTo>
                  <a:pt x="361971" y="187483"/>
                </a:lnTo>
                <a:lnTo>
                  <a:pt x="323101" y="218273"/>
                </a:lnTo>
                <a:lnTo>
                  <a:pt x="286116" y="251217"/>
                </a:lnTo>
                <a:lnTo>
                  <a:pt x="251107" y="286227"/>
                </a:lnTo>
                <a:lnTo>
                  <a:pt x="218162" y="323212"/>
                </a:lnTo>
                <a:lnTo>
                  <a:pt x="187373" y="362083"/>
                </a:lnTo>
                <a:lnTo>
                  <a:pt x="158827" y="402751"/>
                </a:lnTo>
                <a:lnTo>
                  <a:pt x="132615" y="445125"/>
                </a:lnTo>
                <a:lnTo>
                  <a:pt x="108827" y="489117"/>
                </a:lnTo>
                <a:lnTo>
                  <a:pt x="87552" y="534638"/>
                </a:lnTo>
                <a:lnTo>
                  <a:pt x="68879" y="581596"/>
                </a:lnTo>
                <a:lnTo>
                  <a:pt x="56734" y="622315"/>
                </a:lnTo>
                <a:lnTo>
                  <a:pt x="46106" y="663046"/>
                </a:lnTo>
                <a:lnTo>
                  <a:pt x="36893" y="704097"/>
                </a:lnTo>
                <a:lnTo>
                  <a:pt x="28993" y="745779"/>
                </a:lnTo>
                <a:lnTo>
                  <a:pt x="22306" y="788401"/>
                </a:lnTo>
                <a:lnTo>
                  <a:pt x="16731" y="832272"/>
                </a:lnTo>
                <a:lnTo>
                  <a:pt x="12166" y="877704"/>
                </a:lnTo>
                <a:lnTo>
                  <a:pt x="8511" y="925004"/>
                </a:lnTo>
                <a:lnTo>
                  <a:pt x="5665" y="974483"/>
                </a:lnTo>
                <a:lnTo>
                  <a:pt x="3525" y="1026451"/>
                </a:lnTo>
                <a:lnTo>
                  <a:pt x="1993" y="1081217"/>
                </a:lnTo>
                <a:lnTo>
                  <a:pt x="965" y="1139091"/>
                </a:lnTo>
                <a:lnTo>
                  <a:pt x="342" y="1200382"/>
                </a:lnTo>
                <a:lnTo>
                  <a:pt x="22" y="1265401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2" y="5039741"/>
                </a:lnTo>
                <a:lnTo>
                  <a:pt x="2920" y="5092704"/>
                </a:lnTo>
                <a:lnTo>
                  <a:pt x="4704" y="5143008"/>
                </a:lnTo>
                <a:lnTo>
                  <a:pt x="7077" y="5190917"/>
                </a:lnTo>
                <a:lnTo>
                  <a:pt x="10124" y="5236699"/>
                </a:lnTo>
                <a:lnTo>
                  <a:pt x="13930" y="5280618"/>
                </a:lnTo>
                <a:lnTo>
                  <a:pt x="18578" y="5322941"/>
                </a:lnTo>
                <a:lnTo>
                  <a:pt x="24153" y="5363933"/>
                </a:lnTo>
                <a:lnTo>
                  <a:pt x="30739" y="5403861"/>
                </a:lnTo>
                <a:lnTo>
                  <a:pt x="38420" y="5442990"/>
                </a:lnTo>
                <a:lnTo>
                  <a:pt x="47281" y="5481586"/>
                </a:lnTo>
                <a:lnTo>
                  <a:pt x="57406" y="5519915"/>
                </a:lnTo>
                <a:lnTo>
                  <a:pt x="68879" y="5558243"/>
                </a:lnTo>
                <a:lnTo>
                  <a:pt x="87552" y="5605202"/>
                </a:lnTo>
                <a:lnTo>
                  <a:pt x="108827" y="5650722"/>
                </a:lnTo>
                <a:lnTo>
                  <a:pt x="132615" y="5694714"/>
                </a:lnTo>
                <a:lnTo>
                  <a:pt x="158827" y="5737088"/>
                </a:lnTo>
                <a:lnTo>
                  <a:pt x="187373" y="5777756"/>
                </a:lnTo>
                <a:lnTo>
                  <a:pt x="218162" y="5816627"/>
                </a:lnTo>
                <a:lnTo>
                  <a:pt x="251107" y="5853611"/>
                </a:lnTo>
                <a:lnTo>
                  <a:pt x="286116" y="5888620"/>
                </a:lnTo>
                <a:lnTo>
                  <a:pt x="323101" y="5921564"/>
                </a:lnTo>
                <a:lnTo>
                  <a:pt x="361971" y="5952353"/>
                </a:lnTo>
                <a:lnTo>
                  <a:pt x="402638" y="5980897"/>
                </a:lnTo>
                <a:lnTo>
                  <a:pt x="445012" y="6007108"/>
                </a:lnTo>
                <a:lnTo>
                  <a:pt x="489003" y="6030895"/>
                </a:lnTo>
                <a:lnTo>
                  <a:pt x="534522" y="6052169"/>
                </a:lnTo>
                <a:lnTo>
                  <a:pt x="581479" y="6070841"/>
                </a:lnTo>
                <a:lnTo>
                  <a:pt x="622198" y="6082986"/>
                </a:lnTo>
                <a:lnTo>
                  <a:pt x="662929" y="6093616"/>
                </a:lnTo>
                <a:lnTo>
                  <a:pt x="703980" y="6102830"/>
                </a:lnTo>
                <a:lnTo>
                  <a:pt x="745662" y="6110731"/>
                </a:lnTo>
                <a:lnTo>
                  <a:pt x="788285" y="6117419"/>
                </a:lnTo>
                <a:lnTo>
                  <a:pt x="832157" y="6122994"/>
                </a:lnTo>
                <a:lnTo>
                  <a:pt x="877588" y="6127560"/>
                </a:lnTo>
                <a:lnTo>
                  <a:pt x="924889" y="6131215"/>
                </a:lnTo>
                <a:lnTo>
                  <a:pt x="974369" y="6134062"/>
                </a:lnTo>
                <a:lnTo>
                  <a:pt x="1026338" y="6136201"/>
                </a:lnTo>
                <a:lnTo>
                  <a:pt x="1081105" y="6137734"/>
                </a:lnTo>
                <a:lnTo>
                  <a:pt x="1138980" y="6138762"/>
                </a:lnTo>
                <a:lnTo>
                  <a:pt x="1407755" y="6139840"/>
                </a:lnTo>
                <a:lnTo>
                  <a:pt x="3245038" y="6139840"/>
                </a:lnTo>
                <a:lnTo>
                  <a:pt x="3503169" y="6138941"/>
                </a:lnTo>
                <a:lnTo>
                  <a:pt x="3612022" y="6136806"/>
                </a:lnTo>
                <a:lnTo>
                  <a:pt x="3662326" y="6135023"/>
                </a:lnTo>
                <a:lnTo>
                  <a:pt x="3710235" y="6132649"/>
                </a:lnTo>
                <a:lnTo>
                  <a:pt x="3756017" y="6129602"/>
                </a:lnTo>
                <a:lnTo>
                  <a:pt x="3799936" y="6125796"/>
                </a:lnTo>
                <a:lnTo>
                  <a:pt x="3842259" y="6121147"/>
                </a:lnTo>
                <a:lnTo>
                  <a:pt x="3883251" y="6115572"/>
                </a:lnTo>
                <a:lnTo>
                  <a:pt x="3923179" y="6108985"/>
                </a:lnTo>
                <a:lnTo>
                  <a:pt x="3962308" y="6101303"/>
                </a:lnTo>
                <a:lnTo>
                  <a:pt x="4000904" y="6092441"/>
                </a:lnTo>
                <a:lnTo>
                  <a:pt x="4039233" y="6082315"/>
                </a:lnTo>
                <a:lnTo>
                  <a:pt x="4077561" y="6070841"/>
                </a:lnTo>
                <a:lnTo>
                  <a:pt x="4124520" y="6052169"/>
                </a:lnTo>
                <a:lnTo>
                  <a:pt x="4170040" y="6030895"/>
                </a:lnTo>
                <a:lnTo>
                  <a:pt x="4214032" y="6007108"/>
                </a:lnTo>
                <a:lnTo>
                  <a:pt x="4256407" y="5980897"/>
                </a:lnTo>
                <a:lnTo>
                  <a:pt x="4297074" y="5952353"/>
                </a:lnTo>
                <a:lnTo>
                  <a:pt x="4335945" y="5921564"/>
                </a:lnTo>
                <a:lnTo>
                  <a:pt x="4372930" y="5888620"/>
                </a:lnTo>
                <a:lnTo>
                  <a:pt x="4407940" y="5853611"/>
                </a:lnTo>
                <a:lnTo>
                  <a:pt x="4440884" y="5816627"/>
                </a:lnTo>
                <a:lnTo>
                  <a:pt x="4471674" y="5777756"/>
                </a:lnTo>
                <a:lnTo>
                  <a:pt x="4500220" y="5737088"/>
                </a:lnTo>
                <a:lnTo>
                  <a:pt x="4526432" y="5694714"/>
                </a:lnTo>
                <a:lnTo>
                  <a:pt x="4550221" y="5650722"/>
                </a:lnTo>
                <a:lnTo>
                  <a:pt x="4571497" y="5605202"/>
                </a:lnTo>
                <a:lnTo>
                  <a:pt x="4590171" y="5558243"/>
                </a:lnTo>
                <a:lnTo>
                  <a:pt x="4602315" y="5517524"/>
                </a:lnTo>
                <a:lnTo>
                  <a:pt x="4612942" y="5476794"/>
                </a:lnTo>
                <a:lnTo>
                  <a:pt x="4622155" y="5435743"/>
                </a:lnTo>
                <a:lnTo>
                  <a:pt x="4630054" y="5394062"/>
                </a:lnTo>
                <a:lnTo>
                  <a:pt x="4636741" y="5351441"/>
                </a:lnTo>
                <a:lnTo>
                  <a:pt x="4642315" y="5307570"/>
                </a:lnTo>
                <a:lnTo>
                  <a:pt x="4646880" y="5262140"/>
                </a:lnTo>
                <a:lnTo>
                  <a:pt x="4650534" y="5214840"/>
                </a:lnTo>
                <a:lnTo>
                  <a:pt x="4653381" y="5165361"/>
                </a:lnTo>
                <a:lnTo>
                  <a:pt x="4655520" y="5113394"/>
                </a:lnTo>
                <a:lnTo>
                  <a:pt x="4657052" y="5058628"/>
                </a:lnTo>
                <a:lnTo>
                  <a:pt x="4658080" y="5000754"/>
                </a:lnTo>
                <a:lnTo>
                  <a:pt x="4658703" y="4939462"/>
                </a:lnTo>
                <a:lnTo>
                  <a:pt x="4659023" y="4874442"/>
                </a:lnTo>
                <a:lnTo>
                  <a:pt x="4659143" y="4795971"/>
                </a:lnTo>
                <a:lnTo>
                  <a:pt x="4659045" y="1277610"/>
                </a:lnTo>
                <a:lnTo>
                  <a:pt x="4658779" y="1215073"/>
                </a:lnTo>
                <a:lnTo>
                  <a:pt x="4658259" y="1155993"/>
                </a:lnTo>
                <a:lnTo>
                  <a:pt x="4657403" y="1100104"/>
                </a:lnTo>
                <a:lnTo>
                  <a:pt x="4656125" y="1047141"/>
                </a:lnTo>
                <a:lnTo>
                  <a:pt x="4654341" y="996837"/>
                </a:lnTo>
                <a:lnTo>
                  <a:pt x="4651968" y="948927"/>
                </a:lnTo>
                <a:lnTo>
                  <a:pt x="4648921" y="903145"/>
                </a:lnTo>
                <a:lnTo>
                  <a:pt x="4645116" y="859225"/>
                </a:lnTo>
                <a:lnTo>
                  <a:pt x="4640468" y="816901"/>
                </a:lnTo>
                <a:lnTo>
                  <a:pt x="4634894" y="775908"/>
                </a:lnTo>
                <a:lnTo>
                  <a:pt x="4628308" y="735980"/>
                </a:lnTo>
                <a:lnTo>
                  <a:pt x="4620628" y="696850"/>
                </a:lnTo>
                <a:lnTo>
                  <a:pt x="4611767" y="658254"/>
                </a:lnTo>
                <a:lnTo>
                  <a:pt x="4601643" y="619924"/>
                </a:lnTo>
                <a:lnTo>
                  <a:pt x="4590171" y="581596"/>
                </a:lnTo>
                <a:lnTo>
                  <a:pt x="4571497" y="534638"/>
                </a:lnTo>
                <a:lnTo>
                  <a:pt x="4550221" y="489117"/>
                </a:lnTo>
                <a:lnTo>
                  <a:pt x="4526432" y="445125"/>
                </a:lnTo>
                <a:lnTo>
                  <a:pt x="4500220" y="402751"/>
                </a:lnTo>
                <a:lnTo>
                  <a:pt x="4471674" y="362083"/>
                </a:lnTo>
                <a:lnTo>
                  <a:pt x="4440884" y="323212"/>
                </a:lnTo>
                <a:lnTo>
                  <a:pt x="4407940" y="286227"/>
                </a:lnTo>
                <a:lnTo>
                  <a:pt x="4372930" y="251217"/>
                </a:lnTo>
                <a:lnTo>
                  <a:pt x="4335945" y="218273"/>
                </a:lnTo>
                <a:lnTo>
                  <a:pt x="4297074" y="187483"/>
                </a:lnTo>
                <a:lnTo>
                  <a:pt x="4256407" y="158937"/>
                </a:lnTo>
                <a:lnTo>
                  <a:pt x="4214032" y="132725"/>
                </a:lnTo>
                <a:lnTo>
                  <a:pt x="4170040" y="108936"/>
                </a:lnTo>
                <a:lnTo>
                  <a:pt x="4124520" y="87660"/>
                </a:lnTo>
                <a:lnTo>
                  <a:pt x="4077561" y="68986"/>
                </a:lnTo>
                <a:lnTo>
                  <a:pt x="4036842" y="56843"/>
                </a:lnTo>
                <a:lnTo>
                  <a:pt x="3996112" y="46215"/>
                </a:lnTo>
                <a:lnTo>
                  <a:pt x="3955061" y="37002"/>
                </a:lnTo>
                <a:lnTo>
                  <a:pt x="3913380" y="29103"/>
                </a:lnTo>
                <a:lnTo>
                  <a:pt x="3870759" y="22417"/>
                </a:lnTo>
                <a:lnTo>
                  <a:pt x="3826888" y="16842"/>
                </a:lnTo>
                <a:lnTo>
                  <a:pt x="3781458" y="12278"/>
                </a:lnTo>
                <a:lnTo>
                  <a:pt x="3734158" y="8623"/>
                </a:lnTo>
                <a:lnTo>
                  <a:pt x="3684679" y="5776"/>
                </a:lnTo>
                <a:lnTo>
                  <a:pt x="3632712" y="3637"/>
                </a:lnTo>
                <a:lnTo>
                  <a:pt x="3577946" y="2105"/>
                </a:lnTo>
                <a:lnTo>
                  <a:pt x="3251299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01004" y="2017483"/>
            <a:ext cx="4493895" cy="6140450"/>
          </a:xfrm>
          <a:custGeom>
            <a:avLst/>
            <a:gdLst/>
            <a:ahLst/>
            <a:cxnLst/>
            <a:rect l="l" t="t" r="r" b="b"/>
            <a:pathLst>
              <a:path w="4493894" h="6140450">
                <a:moveTo>
                  <a:pt x="3086114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2" y="3032"/>
                </a:lnTo>
                <a:lnTo>
                  <a:pt x="996718" y="4816"/>
                </a:lnTo>
                <a:lnTo>
                  <a:pt x="948808" y="7189"/>
                </a:lnTo>
                <a:lnTo>
                  <a:pt x="903026" y="10236"/>
                </a:lnTo>
                <a:lnTo>
                  <a:pt x="859106" y="14041"/>
                </a:lnTo>
                <a:lnTo>
                  <a:pt x="816783" y="18689"/>
                </a:lnTo>
                <a:lnTo>
                  <a:pt x="775789" y="24263"/>
                </a:lnTo>
                <a:lnTo>
                  <a:pt x="735860" y="30849"/>
                </a:lnTo>
                <a:lnTo>
                  <a:pt x="696730" y="38530"/>
                </a:lnTo>
                <a:lnTo>
                  <a:pt x="658132" y="47390"/>
                </a:lnTo>
                <a:lnTo>
                  <a:pt x="619801" y="57514"/>
                </a:lnTo>
                <a:lnTo>
                  <a:pt x="581471" y="68986"/>
                </a:lnTo>
                <a:lnTo>
                  <a:pt x="534515" y="87660"/>
                </a:lnTo>
                <a:lnTo>
                  <a:pt x="488996" y="108936"/>
                </a:lnTo>
                <a:lnTo>
                  <a:pt x="445005" y="132725"/>
                </a:lnTo>
                <a:lnTo>
                  <a:pt x="402631" y="158937"/>
                </a:lnTo>
                <a:lnTo>
                  <a:pt x="361964" y="187483"/>
                </a:lnTo>
                <a:lnTo>
                  <a:pt x="323093" y="218272"/>
                </a:lnTo>
                <a:lnTo>
                  <a:pt x="286108" y="251216"/>
                </a:lnTo>
                <a:lnTo>
                  <a:pt x="251099" y="286225"/>
                </a:lnTo>
                <a:lnTo>
                  <a:pt x="218154" y="323209"/>
                </a:lnTo>
                <a:lnTo>
                  <a:pt x="187365" y="362079"/>
                </a:lnTo>
                <a:lnTo>
                  <a:pt x="158819" y="402746"/>
                </a:lnTo>
                <a:lnTo>
                  <a:pt x="132608" y="445119"/>
                </a:lnTo>
                <a:lnTo>
                  <a:pt x="108820" y="489109"/>
                </a:lnTo>
                <a:lnTo>
                  <a:pt x="87545" y="534627"/>
                </a:lnTo>
                <a:lnTo>
                  <a:pt x="68874" y="581583"/>
                </a:lnTo>
                <a:lnTo>
                  <a:pt x="56730" y="622305"/>
                </a:lnTo>
                <a:lnTo>
                  <a:pt x="46103" y="663037"/>
                </a:lnTo>
                <a:lnTo>
                  <a:pt x="36890" y="704089"/>
                </a:lnTo>
                <a:lnTo>
                  <a:pt x="28991" y="745772"/>
                </a:lnTo>
                <a:lnTo>
                  <a:pt x="22304" y="788394"/>
                </a:lnTo>
                <a:lnTo>
                  <a:pt x="16730" y="832266"/>
                </a:lnTo>
                <a:lnTo>
                  <a:pt x="12165" y="877697"/>
                </a:lnTo>
                <a:lnTo>
                  <a:pt x="8510" y="924998"/>
                </a:lnTo>
                <a:lnTo>
                  <a:pt x="5664" y="974477"/>
                </a:lnTo>
                <a:lnTo>
                  <a:pt x="3525" y="1026445"/>
                </a:lnTo>
                <a:lnTo>
                  <a:pt x="1992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0"/>
                </a:lnTo>
                <a:lnTo>
                  <a:pt x="266" y="4924759"/>
                </a:lnTo>
                <a:lnTo>
                  <a:pt x="786" y="4983841"/>
                </a:lnTo>
                <a:lnTo>
                  <a:pt x="1642" y="5039731"/>
                </a:lnTo>
                <a:lnTo>
                  <a:pt x="2920" y="5092695"/>
                </a:lnTo>
                <a:lnTo>
                  <a:pt x="4703" y="5143000"/>
                </a:lnTo>
                <a:lnTo>
                  <a:pt x="7076" y="5190910"/>
                </a:lnTo>
                <a:lnTo>
                  <a:pt x="10123" y="5236693"/>
                </a:lnTo>
                <a:lnTo>
                  <a:pt x="13929" y="5280613"/>
                </a:lnTo>
                <a:lnTo>
                  <a:pt x="18577" y="5322937"/>
                </a:lnTo>
                <a:lnTo>
                  <a:pt x="24151" y="5363931"/>
                </a:lnTo>
                <a:lnTo>
                  <a:pt x="30737" y="5403859"/>
                </a:lnTo>
                <a:lnTo>
                  <a:pt x="38417" y="5442989"/>
                </a:lnTo>
                <a:lnTo>
                  <a:pt x="47278" y="5481586"/>
                </a:lnTo>
                <a:lnTo>
                  <a:pt x="57402" y="5519915"/>
                </a:lnTo>
                <a:lnTo>
                  <a:pt x="68874" y="5558243"/>
                </a:lnTo>
                <a:lnTo>
                  <a:pt x="87545" y="5605200"/>
                </a:lnTo>
                <a:lnTo>
                  <a:pt x="108820" y="5650718"/>
                </a:lnTo>
                <a:lnTo>
                  <a:pt x="132608" y="5694709"/>
                </a:lnTo>
                <a:lnTo>
                  <a:pt x="158819" y="5737082"/>
                </a:lnTo>
                <a:lnTo>
                  <a:pt x="187365" y="5777749"/>
                </a:lnTo>
                <a:lnTo>
                  <a:pt x="218154" y="5816620"/>
                </a:lnTo>
                <a:lnTo>
                  <a:pt x="251099" y="5853605"/>
                </a:lnTo>
                <a:lnTo>
                  <a:pt x="286108" y="5888614"/>
                </a:lnTo>
                <a:lnTo>
                  <a:pt x="323093" y="5921559"/>
                </a:lnTo>
                <a:lnTo>
                  <a:pt x="361964" y="5952348"/>
                </a:lnTo>
                <a:lnTo>
                  <a:pt x="402631" y="5980894"/>
                </a:lnTo>
                <a:lnTo>
                  <a:pt x="445005" y="6007106"/>
                </a:lnTo>
                <a:lnTo>
                  <a:pt x="488996" y="6030894"/>
                </a:lnTo>
                <a:lnTo>
                  <a:pt x="534515" y="6052169"/>
                </a:lnTo>
                <a:lnTo>
                  <a:pt x="581471" y="6070842"/>
                </a:lnTo>
                <a:lnTo>
                  <a:pt x="622192" y="6082986"/>
                </a:lnTo>
                <a:lnTo>
                  <a:pt x="662924" y="6093615"/>
                </a:lnTo>
                <a:lnTo>
                  <a:pt x="703977" y="6102828"/>
                </a:lnTo>
                <a:lnTo>
                  <a:pt x="745659" y="6110728"/>
                </a:lnTo>
                <a:lnTo>
                  <a:pt x="788282" y="6117415"/>
                </a:lnTo>
                <a:lnTo>
                  <a:pt x="832154" y="6122990"/>
                </a:lnTo>
                <a:lnTo>
                  <a:pt x="877585" y="6127555"/>
                </a:lnTo>
                <a:lnTo>
                  <a:pt x="924885" y="6131210"/>
                </a:lnTo>
                <a:lnTo>
                  <a:pt x="974365" y="6134056"/>
                </a:lnTo>
                <a:lnTo>
                  <a:pt x="1026332" y="6136195"/>
                </a:lnTo>
                <a:lnTo>
                  <a:pt x="1081099" y="6137728"/>
                </a:lnTo>
                <a:lnTo>
                  <a:pt x="1138973" y="6138756"/>
                </a:lnTo>
                <a:lnTo>
                  <a:pt x="1407746" y="6139834"/>
                </a:lnTo>
                <a:lnTo>
                  <a:pt x="3079764" y="6139834"/>
                </a:lnTo>
                <a:lnTo>
                  <a:pt x="3337936" y="6138935"/>
                </a:lnTo>
                <a:lnTo>
                  <a:pt x="3446805" y="6136800"/>
                </a:lnTo>
                <a:lnTo>
                  <a:pt x="3497115" y="6135017"/>
                </a:lnTo>
                <a:lnTo>
                  <a:pt x="3545031" y="6132644"/>
                </a:lnTo>
                <a:lnTo>
                  <a:pt x="3590818" y="6129596"/>
                </a:lnTo>
                <a:lnTo>
                  <a:pt x="3634743" y="6125791"/>
                </a:lnTo>
                <a:lnTo>
                  <a:pt x="3677069" y="6121143"/>
                </a:lnTo>
                <a:lnTo>
                  <a:pt x="3718065" y="6115568"/>
                </a:lnTo>
                <a:lnTo>
                  <a:pt x="3757995" y="6108982"/>
                </a:lnTo>
                <a:lnTo>
                  <a:pt x="3797125" y="6101301"/>
                </a:lnTo>
                <a:lnTo>
                  <a:pt x="3835722" y="6092440"/>
                </a:lnTo>
                <a:lnTo>
                  <a:pt x="3874050" y="6082315"/>
                </a:lnTo>
                <a:lnTo>
                  <a:pt x="3912376" y="6070842"/>
                </a:lnTo>
                <a:lnTo>
                  <a:pt x="3959336" y="6052169"/>
                </a:lnTo>
                <a:lnTo>
                  <a:pt x="4004855" y="6030894"/>
                </a:lnTo>
                <a:lnTo>
                  <a:pt x="4048845" y="6007106"/>
                </a:lnTo>
                <a:lnTo>
                  <a:pt x="4091216" y="5980894"/>
                </a:lnTo>
                <a:lnTo>
                  <a:pt x="4131879" y="5952348"/>
                </a:lnTo>
                <a:lnTo>
                  <a:pt x="4170745" y="5921559"/>
                </a:lnTo>
                <a:lnTo>
                  <a:pt x="4207724" y="5888614"/>
                </a:lnTo>
                <a:lnTo>
                  <a:pt x="4242728" y="5853605"/>
                </a:lnTo>
                <a:lnTo>
                  <a:pt x="4275667" y="5816620"/>
                </a:lnTo>
                <a:lnTo>
                  <a:pt x="4306452" y="5777749"/>
                </a:lnTo>
                <a:lnTo>
                  <a:pt x="4334995" y="5737082"/>
                </a:lnTo>
                <a:lnTo>
                  <a:pt x="4361204" y="5694709"/>
                </a:lnTo>
                <a:lnTo>
                  <a:pt x="4384993" y="5650718"/>
                </a:lnTo>
                <a:lnTo>
                  <a:pt x="4406270" y="5605200"/>
                </a:lnTo>
                <a:lnTo>
                  <a:pt x="4424948" y="5558243"/>
                </a:lnTo>
                <a:lnTo>
                  <a:pt x="4437087" y="5517524"/>
                </a:lnTo>
                <a:lnTo>
                  <a:pt x="4447711" y="5476794"/>
                </a:lnTo>
                <a:lnTo>
                  <a:pt x="4456920" y="5435742"/>
                </a:lnTo>
                <a:lnTo>
                  <a:pt x="4464816" y="5394060"/>
                </a:lnTo>
                <a:lnTo>
                  <a:pt x="4471500" y="5351438"/>
                </a:lnTo>
                <a:lnTo>
                  <a:pt x="4477073" y="5307566"/>
                </a:lnTo>
                <a:lnTo>
                  <a:pt x="4481636" y="5262135"/>
                </a:lnTo>
                <a:lnTo>
                  <a:pt x="4485289" y="5214834"/>
                </a:lnTo>
                <a:lnTo>
                  <a:pt x="4488134" y="5165354"/>
                </a:lnTo>
                <a:lnTo>
                  <a:pt x="4490273" y="5113385"/>
                </a:lnTo>
                <a:lnTo>
                  <a:pt x="4491805" y="5058618"/>
                </a:lnTo>
                <a:lnTo>
                  <a:pt x="4492832" y="5000743"/>
                </a:lnTo>
                <a:lnTo>
                  <a:pt x="4493455" y="4939451"/>
                </a:lnTo>
                <a:lnTo>
                  <a:pt x="4493774" y="4874430"/>
                </a:lnTo>
                <a:lnTo>
                  <a:pt x="4493894" y="4795958"/>
                </a:lnTo>
                <a:lnTo>
                  <a:pt x="4493797" y="1277607"/>
                </a:lnTo>
                <a:lnTo>
                  <a:pt x="4493530" y="1215069"/>
                </a:lnTo>
                <a:lnTo>
                  <a:pt x="4493011" y="1155988"/>
                </a:lnTo>
                <a:lnTo>
                  <a:pt x="4492155" y="1100098"/>
                </a:lnTo>
                <a:lnTo>
                  <a:pt x="4490877" y="1047135"/>
                </a:lnTo>
                <a:lnTo>
                  <a:pt x="4489095" y="996831"/>
                </a:lnTo>
                <a:lnTo>
                  <a:pt x="4486723" y="948921"/>
                </a:lnTo>
                <a:lnTo>
                  <a:pt x="4483677" y="903139"/>
                </a:lnTo>
                <a:lnTo>
                  <a:pt x="4479873" y="859219"/>
                </a:lnTo>
                <a:lnTo>
                  <a:pt x="4475227" y="816895"/>
                </a:lnTo>
                <a:lnTo>
                  <a:pt x="4469654" y="775901"/>
                </a:lnTo>
                <a:lnTo>
                  <a:pt x="4463071" y="735973"/>
                </a:lnTo>
                <a:lnTo>
                  <a:pt x="4455393" y="696842"/>
                </a:lnTo>
                <a:lnTo>
                  <a:pt x="4446536" y="658244"/>
                </a:lnTo>
                <a:lnTo>
                  <a:pt x="4436416" y="619913"/>
                </a:lnTo>
                <a:lnTo>
                  <a:pt x="4424948" y="581583"/>
                </a:lnTo>
                <a:lnTo>
                  <a:pt x="4406270" y="534627"/>
                </a:lnTo>
                <a:lnTo>
                  <a:pt x="4384993" y="489109"/>
                </a:lnTo>
                <a:lnTo>
                  <a:pt x="4361204" y="445119"/>
                </a:lnTo>
                <a:lnTo>
                  <a:pt x="4334995" y="402746"/>
                </a:lnTo>
                <a:lnTo>
                  <a:pt x="4306452" y="362079"/>
                </a:lnTo>
                <a:lnTo>
                  <a:pt x="4275667" y="323209"/>
                </a:lnTo>
                <a:lnTo>
                  <a:pt x="4242728" y="286225"/>
                </a:lnTo>
                <a:lnTo>
                  <a:pt x="4207724" y="251216"/>
                </a:lnTo>
                <a:lnTo>
                  <a:pt x="4170745" y="218272"/>
                </a:lnTo>
                <a:lnTo>
                  <a:pt x="4131879" y="187483"/>
                </a:lnTo>
                <a:lnTo>
                  <a:pt x="4091216" y="158937"/>
                </a:lnTo>
                <a:lnTo>
                  <a:pt x="4048845" y="132725"/>
                </a:lnTo>
                <a:lnTo>
                  <a:pt x="4004855" y="108936"/>
                </a:lnTo>
                <a:lnTo>
                  <a:pt x="3959336" y="87660"/>
                </a:lnTo>
                <a:lnTo>
                  <a:pt x="3912376" y="68986"/>
                </a:lnTo>
                <a:lnTo>
                  <a:pt x="3871659" y="56843"/>
                </a:lnTo>
                <a:lnTo>
                  <a:pt x="3830929" y="46215"/>
                </a:lnTo>
                <a:lnTo>
                  <a:pt x="3789879" y="37002"/>
                </a:lnTo>
                <a:lnTo>
                  <a:pt x="3748197" y="29103"/>
                </a:lnTo>
                <a:lnTo>
                  <a:pt x="3705575" y="22417"/>
                </a:lnTo>
                <a:lnTo>
                  <a:pt x="3661702" y="16842"/>
                </a:lnTo>
                <a:lnTo>
                  <a:pt x="3616270" y="12278"/>
                </a:lnTo>
                <a:lnTo>
                  <a:pt x="3568968" y="8623"/>
                </a:lnTo>
                <a:lnTo>
                  <a:pt x="3519488" y="5776"/>
                </a:lnTo>
                <a:lnTo>
                  <a:pt x="3467519" y="3637"/>
                </a:lnTo>
                <a:lnTo>
                  <a:pt x="3412752" y="2105"/>
                </a:lnTo>
                <a:lnTo>
                  <a:pt x="3086114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4799" y="1502079"/>
            <a:ext cx="9853930" cy="6713220"/>
          </a:xfrm>
          <a:custGeom>
            <a:avLst/>
            <a:gdLst/>
            <a:ahLst/>
            <a:cxnLst/>
            <a:rect l="l" t="t" r="r" b="b"/>
            <a:pathLst>
              <a:path w="9853930" h="6713220">
                <a:moveTo>
                  <a:pt x="8314554" y="0"/>
                </a:moveTo>
                <a:lnTo>
                  <a:pt x="1545975" y="0"/>
                </a:lnTo>
                <a:lnTo>
                  <a:pt x="1219295" y="1616"/>
                </a:lnTo>
                <a:lnTo>
                  <a:pt x="1110811" y="4436"/>
                </a:lnTo>
                <a:lnTo>
                  <a:pt x="1060345" y="6621"/>
                </a:lnTo>
                <a:lnTo>
                  <a:pt x="1012069" y="9428"/>
                </a:lnTo>
                <a:lnTo>
                  <a:pt x="965738" y="12933"/>
                </a:lnTo>
                <a:lnTo>
                  <a:pt x="921108" y="17213"/>
                </a:lnTo>
                <a:lnTo>
                  <a:pt x="877934" y="22348"/>
                </a:lnTo>
                <a:lnTo>
                  <a:pt x="835971" y="28413"/>
                </a:lnTo>
                <a:lnTo>
                  <a:pt x="794975" y="35488"/>
                </a:lnTo>
                <a:lnTo>
                  <a:pt x="754699" y="43648"/>
                </a:lnTo>
                <a:lnTo>
                  <a:pt x="714901" y="52973"/>
                </a:lnTo>
                <a:lnTo>
                  <a:pt x="675334" y="63539"/>
                </a:lnTo>
                <a:lnTo>
                  <a:pt x="635753" y="75425"/>
                </a:lnTo>
                <a:lnTo>
                  <a:pt x="590376" y="93290"/>
                </a:lnTo>
                <a:lnTo>
                  <a:pt x="546213" y="113378"/>
                </a:lnTo>
                <a:lnTo>
                  <a:pt x="503333" y="135624"/>
                </a:lnTo>
                <a:lnTo>
                  <a:pt x="461802" y="159959"/>
                </a:lnTo>
                <a:lnTo>
                  <a:pt x="421688" y="186317"/>
                </a:lnTo>
                <a:lnTo>
                  <a:pt x="383058" y="214629"/>
                </a:lnTo>
                <a:lnTo>
                  <a:pt x="345980" y="244829"/>
                </a:lnTo>
                <a:lnTo>
                  <a:pt x="310520" y="276850"/>
                </a:lnTo>
                <a:lnTo>
                  <a:pt x="276746" y="310624"/>
                </a:lnTo>
                <a:lnTo>
                  <a:pt x="244726" y="346084"/>
                </a:lnTo>
                <a:lnTo>
                  <a:pt x="214526" y="383163"/>
                </a:lnTo>
                <a:lnTo>
                  <a:pt x="186214" y="421793"/>
                </a:lnTo>
                <a:lnTo>
                  <a:pt x="159857" y="461907"/>
                </a:lnTo>
                <a:lnTo>
                  <a:pt x="135522" y="503439"/>
                </a:lnTo>
                <a:lnTo>
                  <a:pt x="113277" y="546320"/>
                </a:lnTo>
                <a:lnTo>
                  <a:pt x="93189" y="590484"/>
                </a:lnTo>
                <a:lnTo>
                  <a:pt x="75325" y="635863"/>
                </a:lnTo>
                <a:lnTo>
                  <a:pt x="63439" y="675443"/>
                </a:lnTo>
                <a:lnTo>
                  <a:pt x="52870" y="715010"/>
                </a:lnTo>
                <a:lnTo>
                  <a:pt x="43541" y="754808"/>
                </a:lnTo>
                <a:lnTo>
                  <a:pt x="35373" y="795083"/>
                </a:lnTo>
                <a:lnTo>
                  <a:pt x="28290" y="836079"/>
                </a:lnTo>
                <a:lnTo>
                  <a:pt x="22215" y="878041"/>
                </a:lnTo>
                <a:lnTo>
                  <a:pt x="17072" y="921215"/>
                </a:lnTo>
                <a:lnTo>
                  <a:pt x="12784" y="965844"/>
                </a:lnTo>
                <a:lnTo>
                  <a:pt x="9325" y="1011318"/>
                </a:lnTo>
                <a:lnTo>
                  <a:pt x="6518" y="1059276"/>
                </a:lnTo>
                <a:lnTo>
                  <a:pt x="4332" y="1109353"/>
                </a:lnTo>
                <a:lnTo>
                  <a:pt x="2690" y="1161789"/>
                </a:lnTo>
                <a:lnTo>
                  <a:pt x="1513" y="1216820"/>
                </a:lnTo>
                <a:lnTo>
                  <a:pt x="724" y="1274686"/>
                </a:lnTo>
                <a:lnTo>
                  <a:pt x="245" y="1335622"/>
                </a:lnTo>
                <a:lnTo>
                  <a:pt x="0" y="1399868"/>
                </a:lnTo>
                <a:lnTo>
                  <a:pt x="18" y="5312906"/>
                </a:lnTo>
                <a:lnTo>
                  <a:pt x="245" y="5373191"/>
                </a:lnTo>
                <a:lnTo>
                  <a:pt x="724" y="5434868"/>
                </a:lnTo>
                <a:lnTo>
                  <a:pt x="1513" y="5493375"/>
                </a:lnTo>
                <a:lnTo>
                  <a:pt x="2690" y="5548957"/>
                </a:lnTo>
                <a:lnTo>
                  <a:pt x="4332" y="5601859"/>
                </a:lnTo>
                <a:lnTo>
                  <a:pt x="6518" y="5652325"/>
                </a:lnTo>
                <a:lnTo>
                  <a:pt x="9325" y="5700601"/>
                </a:lnTo>
                <a:lnTo>
                  <a:pt x="12887" y="5747532"/>
                </a:lnTo>
                <a:lnTo>
                  <a:pt x="17159" y="5791963"/>
                </a:lnTo>
                <a:lnTo>
                  <a:pt x="22282" y="5834987"/>
                </a:lnTo>
                <a:lnTo>
                  <a:pt x="28337" y="5876842"/>
                </a:lnTo>
                <a:lnTo>
                  <a:pt x="35401" y="5917767"/>
                </a:lnTo>
                <a:lnTo>
                  <a:pt x="43555" y="5957998"/>
                </a:lnTo>
                <a:lnTo>
                  <a:pt x="52875" y="5997774"/>
                </a:lnTo>
                <a:lnTo>
                  <a:pt x="63439" y="6037332"/>
                </a:lnTo>
                <a:lnTo>
                  <a:pt x="75325" y="6076911"/>
                </a:lnTo>
                <a:lnTo>
                  <a:pt x="93189" y="6122290"/>
                </a:lnTo>
                <a:lnTo>
                  <a:pt x="113277" y="6166454"/>
                </a:lnTo>
                <a:lnTo>
                  <a:pt x="135522" y="6209336"/>
                </a:lnTo>
                <a:lnTo>
                  <a:pt x="159857" y="6250867"/>
                </a:lnTo>
                <a:lnTo>
                  <a:pt x="186214" y="6290982"/>
                </a:lnTo>
                <a:lnTo>
                  <a:pt x="214526" y="6329612"/>
                </a:lnTo>
                <a:lnTo>
                  <a:pt x="244726" y="6366691"/>
                </a:lnTo>
                <a:lnTo>
                  <a:pt x="276746" y="6402151"/>
                </a:lnTo>
                <a:lnTo>
                  <a:pt x="310520" y="6435925"/>
                </a:lnTo>
                <a:lnTo>
                  <a:pt x="345980" y="6467946"/>
                </a:lnTo>
                <a:lnTo>
                  <a:pt x="383058" y="6498146"/>
                </a:lnTo>
                <a:lnTo>
                  <a:pt x="421688" y="6526458"/>
                </a:lnTo>
                <a:lnTo>
                  <a:pt x="461802" y="6552815"/>
                </a:lnTo>
                <a:lnTo>
                  <a:pt x="503333" y="6577149"/>
                </a:lnTo>
                <a:lnTo>
                  <a:pt x="546213" y="6599394"/>
                </a:lnTo>
                <a:lnTo>
                  <a:pt x="590376" y="6619482"/>
                </a:lnTo>
                <a:lnTo>
                  <a:pt x="635753" y="6637346"/>
                </a:lnTo>
                <a:lnTo>
                  <a:pt x="675332" y="6649232"/>
                </a:lnTo>
                <a:lnTo>
                  <a:pt x="714891" y="6659799"/>
                </a:lnTo>
                <a:lnTo>
                  <a:pt x="754668" y="6669124"/>
                </a:lnTo>
                <a:lnTo>
                  <a:pt x="794900" y="6677285"/>
                </a:lnTo>
                <a:lnTo>
                  <a:pt x="835825" y="6684360"/>
                </a:lnTo>
                <a:lnTo>
                  <a:pt x="877681" y="6690426"/>
                </a:lnTo>
                <a:lnTo>
                  <a:pt x="920706" y="6695560"/>
                </a:lnTo>
                <a:lnTo>
                  <a:pt x="965137" y="6699841"/>
                </a:lnTo>
                <a:lnTo>
                  <a:pt x="1011213" y="6703346"/>
                </a:lnTo>
                <a:lnTo>
                  <a:pt x="1059171" y="6706153"/>
                </a:lnTo>
                <a:lnTo>
                  <a:pt x="1109249" y="6708339"/>
                </a:lnTo>
                <a:lnTo>
                  <a:pt x="1216716" y="6711158"/>
                </a:lnTo>
                <a:lnTo>
                  <a:pt x="1335517" y="6712426"/>
                </a:lnTo>
                <a:lnTo>
                  <a:pt x="1399762" y="6712672"/>
                </a:lnTo>
                <a:lnTo>
                  <a:pt x="1467553" y="6712762"/>
                </a:lnTo>
                <a:lnTo>
                  <a:pt x="1539130" y="6712775"/>
                </a:lnTo>
                <a:lnTo>
                  <a:pt x="8307709" y="6712775"/>
                </a:lnTo>
                <a:lnTo>
                  <a:pt x="8575887" y="6711947"/>
                </a:lnTo>
                <a:lnTo>
                  <a:pt x="8689977" y="6709981"/>
                </a:lnTo>
                <a:lnTo>
                  <a:pt x="8742878" y="6708339"/>
                </a:lnTo>
                <a:lnTo>
                  <a:pt x="8793345" y="6706153"/>
                </a:lnTo>
                <a:lnTo>
                  <a:pt x="8841620" y="6703346"/>
                </a:lnTo>
                <a:lnTo>
                  <a:pt x="8887950" y="6699841"/>
                </a:lnTo>
                <a:lnTo>
                  <a:pt x="8932579" y="6695560"/>
                </a:lnTo>
                <a:lnTo>
                  <a:pt x="8975752" y="6690426"/>
                </a:lnTo>
                <a:lnTo>
                  <a:pt x="9017715" y="6684360"/>
                </a:lnTo>
                <a:lnTo>
                  <a:pt x="9058711" y="6677285"/>
                </a:lnTo>
                <a:lnTo>
                  <a:pt x="9098985" y="6669124"/>
                </a:lnTo>
                <a:lnTo>
                  <a:pt x="9138784" y="6659799"/>
                </a:lnTo>
                <a:lnTo>
                  <a:pt x="9178351" y="6649232"/>
                </a:lnTo>
                <a:lnTo>
                  <a:pt x="9217931" y="6637346"/>
                </a:lnTo>
                <a:lnTo>
                  <a:pt x="9263310" y="6619482"/>
                </a:lnTo>
                <a:lnTo>
                  <a:pt x="9307474" y="6599394"/>
                </a:lnTo>
                <a:lnTo>
                  <a:pt x="9350355" y="6577149"/>
                </a:lnTo>
                <a:lnTo>
                  <a:pt x="9391886" y="6552815"/>
                </a:lnTo>
                <a:lnTo>
                  <a:pt x="9432001" y="6526458"/>
                </a:lnTo>
                <a:lnTo>
                  <a:pt x="9470631" y="6498146"/>
                </a:lnTo>
                <a:lnTo>
                  <a:pt x="9507709" y="6467946"/>
                </a:lnTo>
                <a:lnTo>
                  <a:pt x="9543169" y="6435925"/>
                </a:lnTo>
                <a:lnTo>
                  <a:pt x="9576942" y="6402151"/>
                </a:lnTo>
                <a:lnTo>
                  <a:pt x="9608962" y="6366691"/>
                </a:lnTo>
                <a:lnTo>
                  <a:pt x="9639161" y="6329612"/>
                </a:lnTo>
                <a:lnTo>
                  <a:pt x="9667473" y="6290982"/>
                </a:lnTo>
                <a:lnTo>
                  <a:pt x="9693829" y="6250867"/>
                </a:lnTo>
                <a:lnTo>
                  <a:pt x="9718163" y="6209336"/>
                </a:lnTo>
                <a:lnTo>
                  <a:pt x="9740407" y="6166454"/>
                </a:lnTo>
                <a:lnTo>
                  <a:pt x="9760494" y="6122290"/>
                </a:lnTo>
                <a:lnTo>
                  <a:pt x="9778356" y="6076911"/>
                </a:lnTo>
                <a:lnTo>
                  <a:pt x="9790244" y="6037331"/>
                </a:lnTo>
                <a:lnTo>
                  <a:pt x="9800814" y="5997764"/>
                </a:lnTo>
                <a:lnTo>
                  <a:pt x="9810144" y="5957966"/>
                </a:lnTo>
                <a:lnTo>
                  <a:pt x="9818313" y="5917691"/>
                </a:lnTo>
                <a:lnTo>
                  <a:pt x="9825397" y="5876695"/>
                </a:lnTo>
                <a:lnTo>
                  <a:pt x="9831473" y="5834733"/>
                </a:lnTo>
                <a:lnTo>
                  <a:pt x="9836616" y="5791560"/>
                </a:lnTo>
                <a:lnTo>
                  <a:pt x="9840905" y="5746931"/>
                </a:lnTo>
                <a:lnTo>
                  <a:pt x="9844365" y="5701457"/>
                </a:lnTo>
                <a:lnTo>
                  <a:pt x="9847171" y="5653499"/>
                </a:lnTo>
                <a:lnTo>
                  <a:pt x="9849358" y="5603421"/>
                </a:lnTo>
                <a:lnTo>
                  <a:pt x="9851000" y="5550986"/>
                </a:lnTo>
                <a:lnTo>
                  <a:pt x="9852177" y="5495954"/>
                </a:lnTo>
                <a:lnTo>
                  <a:pt x="9852966" y="5438089"/>
                </a:lnTo>
                <a:lnTo>
                  <a:pt x="9853445" y="5377152"/>
                </a:lnTo>
                <a:lnTo>
                  <a:pt x="9853691" y="5312906"/>
                </a:lnTo>
                <a:lnTo>
                  <a:pt x="9853673" y="1399868"/>
                </a:lnTo>
                <a:lnTo>
                  <a:pt x="9853445" y="1339584"/>
                </a:lnTo>
                <a:lnTo>
                  <a:pt x="9852966" y="1277906"/>
                </a:lnTo>
                <a:lnTo>
                  <a:pt x="9852177" y="1219399"/>
                </a:lnTo>
                <a:lnTo>
                  <a:pt x="9851000" y="1163817"/>
                </a:lnTo>
                <a:lnTo>
                  <a:pt x="9849358" y="1110915"/>
                </a:lnTo>
                <a:lnTo>
                  <a:pt x="9847171" y="1060449"/>
                </a:lnTo>
                <a:lnTo>
                  <a:pt x="9844365" y="1012174"/>
                </a:lnTo>
                <a:lnTo>
                  <a:pt x="9840801" y="965243"/>
                </a:lnTo>
                <a:lnTo>
                  <a:pt x="9836530" y="920812"/>
                </a:lnTo>
                <a:lnTo>
                  <a:pt x="9831406" y="877788"/>
                </a:lnTo>
                <a:lnTo>
                  <a:pt x="9825350" y="835932"/>
                </a:lnTo>
                <a:lnTo>
                  <a:pt x="9818285" y="795008"/>
                </a:lnTo>
                <a:lnTo>
                  <a:pt x="9810131" y="754777"/>
                </a:lnTo>
                <a:lnTo>
                  <a:pt x="9800809" y="715001"/>
                </a:lnTo>
                <a:lnTo>
                  <a:pt x="9790243" y="675442"/>
                </a:lnTo>
                <a:lnTo>
                  <a:pt x="9778356" y="635863"/>
                </a:lnTo>
                <a:lnTo>
                  <a:pt x="9760494" y="590484"/>
                </a:lnTo>
                <a:lnTo>
                  <a:pt x="9740407" y="546320"/>
                </a:lnTo>
                <a:lnTo>
                  <a:pt x="9718163" y="503439"/>
                </a:lnTo>
                <a:lnTo>
                  <a:pt x="9693829" y="461907"/>
                </a:lnTo>
                <a:lnTo>
                  <a:pt x="9667473" y="421793"/>
                </a:lnTo>
                <a:lnTo>
                  <a:pt x="9639161" y="383163"/>
                </a:lnTo>
                <a:lnTo>
                  <a:pt x="9608962" y="346084"/>
                </a:lnTo>
                <a:lnTo>
                  <a:pt x="9576942" y="310624"/>
                </a:lnTo>
                <a:lnTo>
                  <a:pt x="9543169" y="276850"/>
                </a:lnTo>
                <a:lnTo>
                  <a:pt x="9507709" y="244829"/>
                </a:lnTo>
                <a:lnTo>
                  <a:pt x="9470631" y="214629"/>
                </a:lnTo>
                <a:lnTo>
                  <a:pt x="9432001" y="186317"/>
                </a:lnTo>
                <a:lnTo>
                  <a:pt x="9391886" y="159959"/>
                </a:lnTo>
                <a:lnTo>
                  <a:pt x="9350355" y="135624"/>
                </a:lnTo>
                <a:lnTo>
                  <a:pt x="9307474" y="113378"/>
                </a:lnTo>
                <a:lnTo>
                  <a:pt x="9263310" y="93290"/>
                </a:lnTo>
                <a:lnTo>
                  <a:pt x="9217931" y="75425"/>
                </a:lnTo>
                <a:lnTo>
                  <a:pt x="9178352" y="63539"/>
                </a:lnTo>
                <a:lnTo>
                  <a:pt x="9138793" y="52973"/>
                </a:lnTo>
                <a:lnTo>
                  <a:pt x="9099017" y="43648"/>
                </a:lnTo>
                <a:lnTo>
                  <a:pt x="9058786" y="35488"/>
                </a:lnTo>
                <a:lnTo>
                  <a:pt x="9017861" y="28413"/>
                </a:lnTo>
                <a:lnTo>
                  <a:pt x="8976006" y="22348"/>
                </a:lnTo>
                <a:lnTo>
                  <a:pt x="8932982" y="17213"/>
                </a:lnTo>
                <a:lnTo>
                  <a:pt x="8888551" y="12933"/>
                </a:lnTo>
                <a:lnTo>
                  <a:pt x="8842476" y="9428"/>
                </a:lnTo>
                <a:lnTo>
                  <a:pt x="8794518" y="6621"/>
                </a:lnTo>
                <a:lnTo>
                  <a:pt x="8744441" y="4436"/>
                </a:lnTo>
                <a:lnTo>
                  <a:pt x="8636973" y="1616"/>
                </a:lnTo>
                <a:lnTo>
                  <a:pt x="8314554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71100" y="1765300"/>
            <a:ext cx="17018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3543300"/>
            <a:ext cx="5407025" cy="19608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2540" algn="ctr">
              <a:lnSpc>
                <a:spcPts val="3800"/>
              </a:lnSpc>
              <a:spcBef>
                <a:spcPts val="260"/>
              </a:spcBef>
            </a:pPr>
            <a:r>
              <a:rPr sz="3200" spc="-35" dirty="0">
                <a:latin typeface="Noto Sans"/>
                <a:cs typeface="Noto Sans"/>
              </a:rPr>
              <a:t>In </a:t>
            </a:r>
            <a:r>
              <a:rPr sz="3200" spc="120" dirty="0">
                <a:latin typeface="Noto Sans"/>
                <a:cs typeface="Noto Sans"/>
              </a:rPr>
              <a:t>movie  </a:t>
            </a:r>
            <a:r>
              <a:rPr sz="3200" spc="90" dirty="0">
                <a:latin typeface="Noto Sans"/>
                <a:cs typeface="Noto Sans"/>
              </a:rPr>
              <a:t>recommendations, </a:t>
            </a:r>
            <a:r>
              <a:rPr sz="3200" spc="95" dirty="0">
                <a:latin typeface="Noto Sans"/>
                <a:cs typeface="Noto Sans"/>
              </a:rPr>
              <a:t>the  </a:t>
            </a:r>
            <a:r>
              <a:rPr sz="3200" spc="120" dirty="0">
                <a:latin typeface="Noto Sans"/>
                <a:cs typeface="Noto Sans"/>
              </a:rPr>
              <a:t>products </a:t>
            </a:r>
            <a:r>
              <a:rPr sz="3200" spc="50" dirty="0">
                <a:latin typeface="Noto Sans"/>
                <a:cs typeface="Noto Sans"/>
              </a:rPr>
              <a:t>are </a:t>
            </a:r>
            <a:r>
              <a:rPr sz="3200" spc="100" dirty="0">
                <a:latin typeface="Noto Sans"/>
                <a:cs typeface="Noto Sans"/>
              </a:rPr>
              <a:t>substitutable  </a:t>
            </a:r>
            <a:r>
              <a:rPr sz="3200" spc="75" dirty="0">
                <a:latin typeface="Noto Sans"/>
                <a:cs typeface="Noto Sans"/>
              </a:rPr>
              <a:t>for </a:t>
            </a:r>
            <a:r>
              <a:rPr sz="3200" spc="125" dirty="0">
                <a:latin typeface="Noto Sans"/>
                <a:cs typeface="Noto Sans"/>
              </a:rPr>
              <a:t>each</a:t>
            </a:r>
            <a:r>
              <a:rPr sz="3200" spc="160" dirty="0">
                <a:latin typeface="Noto Sans"/>
                <a:cs typeface="Noto Sans"/>
              </a:rPr>
              <a:t> </a:t>
            </a:r>
            <a:r>
              <a:rPr sz="3200" spc="90" dirty="0">
                <a:latin typeface="Noto Sans"/>
                <a:cs typeface="Noto Sans"/>
              </a:rPr>
              <a:t>other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09100" y="10795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7100" y="36576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71100" y="4343400"/>
            <a:ext cx="17018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91700" y="6273800"/>
            <a:ext cx="2249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Noto Sans"/>
                <a:cs typeface="Noto Sans"/>
              </a:rPr>
              <a:t>“Casablanca”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71100" y="6908800"/>
            <a:ext cx="1701800" cy="111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4025900"/>
            <a:ext cx="518541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2700">
              <a:lnSpc>
                <a:spcPts val="3800"/>
              </a:lnSpc>
              <a:spcBef>
                <a:spcPts val="260"/>
              </a:spcBef>
            </a:pP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You </a:t>
            </a:r>
            <a:r>
              <a:rPr sz="3200" spc="125" dirty="0">
                <a:solidFill>
                  <a:srgbClr val="000000"/>
                </a:solidFill>
                <a:latin typeface="Noto Sans"/>
                <a:cs typeface="Noto Sans"/>
              </a:rPr>
              <a:t>can </a:t>
            </a:r>
            <a:r>
              <a:rPr sz="3200" spc="100" dirty="0">
                <a:solidFill>
                  <a:srgbClr val="000000"/>
                </a:solidFill>
                <a:latin typeface="Noto Sans"/>
                <a:cs typeface="Noto Sans"/>
              </a:rPr>
              <a:t>also </a:t>
            </a: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recommend  </a:t>
            </a:r>
            <a:r>
              <a:rPr sz="3200" spc="114" dirty="0">
                <a:solidFill>
                  <a:srgbClr val="000000"/>
                </a:solidFill>
                <a:latin typeface="Noto Sans"/>
                <a:cs typeface="Noto Sans"/>
              </a:rPr>
              <a:t>complementary</a:t>
            </a: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1600" y="2705100"/>
            <a:ext cx="1841500" cy="299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7600" y="2857500"/>
            <a:ext cx="3556000" cy="269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784600"/>
            <a:ext cx="500253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795" algn="ctr">
              <a:lnSpc>
                <a:spcPts val="3800"/>
              </a:lnSpc>
              <a:spcBef>
                <a:spcPts val="260"/>
              </a:spcBef>
            </a:pPr>
            <a:r>
              <a:rPr sz="3200" spc="65" dirty="0">
                <a:solidFill>
                  <a:srgbClr val="000000"/>
                </a:solidFill>
                <a:latin typeface="Noto Sans"/>
                <a:cs typeface="Noto Sans"/>
              </a:rPr>
              <a:t>Users </a:t>
            </a:r>
            <a:r>
              <a:rPr sz="3200" spc="135" dirty="0">
                <a:solidFill>
                  <a:srgbClr val="000000"/>
                </a:solidFill>
                <a:latin typeface="Noto Sans"/>
                <a:cs typeface="Noto Sans"/>
              </a:rPr>
              <a:t>who </a:t>
            </a:r>
            <a:r>
              <a:rPr sz="3200" spc="150" dirty="0">
                <a:solidFill>
                  <a:srgbClr val="000000"/>
                </a:solidFill>
                <a:latin typeface="Noto Sans"/>
                <a:cs typeface="Noto Sans"/>
              </a:rPr>
              <a:t>buy  </a:t>
            </a:r>
            <a:r>
              <a:rPr sz="3200" spc="80" dirty="0">
                <a:solidFill>
                  <a:srgbClr val="000000"/>
                </a:solidFill>
                <a:latin typeface="Noto Sans"/>
                <a:cs typeface="Noto Sans"/>
              </a:rPr>
              <a:t>smartphones </a:t>
            </a:r>
            <a:r>
              <a:rPr sz="3200" spc="100" dirty="0">
                <a:solidFill>
                  <a:srgbClr val="000000"/>
                </a:solidFill>
                <a:latin typeface="Noto Sans"/>
                <a:cs typeface="Noto Sans"/>
              </a:rPr>
              <a:t>also </a:t>
            </a: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like </a:t>
            </a:r>
            <a:r>
              <a:rPr sz="3200" spc="135" dirty="0">
                <a:solidFill>
                  <a:srgbClr val="000000"/>
                </a:solidFill>
                <a:latin typeface="Noto Sans"/>
                <a:cs typeface="Noto Sans"/>
              </a:rPr>
              <a:t>to  </a:t>
            </a:r>
            <a:r>
              <a:rPr sz="3200" spc="150" dirty="0">
                <a:solidFill>
                  <a:srgbClr val="000000"/>
                </a:solidFill>
                <a:latin typeface="Noto Sans"/>
                <a:cs typeface="Noto Sans"/>
              </a:rPr>
              <a:t>buy</a:t>
            </a:r>
            <a:r>
              <a:rPr sz="3200" spc="114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90" dirty="0">
                <a:solidFill>
                  <a:srgbClr val="000000"/>
                </a:solidFill>
                <a:latin typeface="Noto Sans"/>
                <a:cs typeface="Noto Sans"/>
              </a:rPr>
              <a:t>headphones</a:t>
            </a:r>
            <a:endParaRPr sz="32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1600" y="2705100"/>
            <a:ext cx="1841500" cy="299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7600" y="2857500"/>
            <a:ext cx="3556000" cy="269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025900"/>
            <a:ext cx="469392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35100" marR="5080" indent="-1422400">
              <a:lnSpc>
                <a:spcPts val="3800"/>
              </a:lnSpc>
              <a:spcBef>
                <a:spcPts val="260"/>
              </a:spcBef>
            </a:pPr>
            <a:r>
              <a:rPr sz="3200" spc="114" dirty="0">
                <a:solidFill>
                  <a:srgbClr val="000000"/>
                </a:solidFill>
                <a:latin typeface="Noto Sans"/>
                <a:cs typeface="Noto Sans"/>
              </a:rPr>
              <a:t>These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are </a:t>
            </a: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“associated” 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32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1600" y="2705100"/>
            <a:ext cx="1841500" cy="299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77600" y="2857500"/>
            <a:ext cx="3556000" cy="269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4799" y="1502079"/>
            <a:ext cx="9853930" cy="6713220"/>
          </a:xfrm>
          <a:custGeom>
            <a:avLst/>
            <a:gdLst/>
            <a:ahLst/>
            <a:cxnLst/>
            <a:rect l="l" t="t" r="r" b="b"/>
            <a:pathLst>
              <a:path w="9853930" h="6713220">
                <a:moveTo>
                  <a:pt x="8314554" y="0"/>
                </a:moveTo>
                <a:lnTo>
                  <a:pt x="1545975" y="0"/>
                </a:lnTo>
                <a:lnTo>
                  <a:pt x="1219295" y="1616"/>
                </a:lnTo>
                <a:lnTo>
                  <a:pt x="1110811" y="4436"/>
                </a:lnTo>
                <a:lnTo>
                  <a:pt x="1060345" y="6621"/>
                </a:lnTo>
                <a:lnTo>
                  <a:pt x="1012069" y="9428"/>
                </a:lnTo>
                <a:lnTo>
                  <a:pt x="965738" y="12933"/>
                </a:lnTo>
                <a:lnTo>
                  <a:pt x="921108" y="17213"/>
                </a:lnTo>
                <a:lnTo>
                  <a:pt x="877934" y="22348"/>
                </a:lnTo>
                <a:lnTo>
                  <a:pt x="835971" y="28413"/>
                </a:lnTo>
                <a:lnTo>
                  <a:pt x="794975" y="35488"/>
                </a:lnTo>
                <a:lnTo>
                  <a:pt x="754699" y="43648"/>
                </a:lnTo>
                <a:lnTo>
                  <a:pt x="714901" y="52973"/>
                </a:lnTo>
                <a:lnTo>
                  <a:pt x="675334" y="63539"/>
                </a:lnTo>
                <a:lnTo>
                  <a:pt x="635753" y="75425"/>
                </a:lnTo>
                <a:lnTo>
                  <a:pt x="590376" y="93290"/>
                </a:lnTo>
                <a:lnTo>
                  <a:pt x="546213" y="113378"/>
                </a:lnTo>
                <a:lnTo>
                  <a:pt x="503333" y="135624"/>
                </a:lnTo>
                <a:lnTo>
                  <a:pt x="461802" y="159959"/>
                </a:lnTo>
                <a:lnTo>
                  <a:pt x="421688" y="186317"/>
                </a:lnTo>
                <a:lnTo>
                  <a:pt x="383058" y="214629"/>
                </a:lnTo>
                <a:lnTo>
                  <a:pt x="345980" y="244829"/>
                </a:lnTo>
                <a:lnTo>
                  <a:pt x="310520" y="276850"/>
                </a:lnTo>
                <a:lnTo>
                  <a:pt x="276746" y="310624"/>
                </a:lnTo>
                <a:lnTo>
                  <a:pt x="244726" y="346084"/>
                </a:lnTo>
                <a:lnTo>
                  <a:pt x="214526" y="383163"/>
                </a:lnTo>
                <a:lnTo>
                  <a:pt x="186214" y="421793"/>
                </a:lnTo>
                <a:lnTo>
                  <a:pt x="159857" y="461907"/>
                </a:lnTo>
                <a:lnTo>
                  <a:pt x="135522" y="503439"/>
                </a:lnTo>
                <a:lnTo>
                  <a:pt x="113277" y="546320"/>
                </a:lnTo>
                <a:lnTo>
                  <a:pt x="93189" y="590484"/>
                </a:lnTo>
                <a:lnTo>
                  <a:pt x="75325" y="635863"/>
                </a:lnTo>
                <a:lnTo>
                  <a:pt x="63439" y="675443"/>
                </a:lnTo>
                <a:lnTo>
                  <a:pt x="52870" y="715010"/>
                </a:lnTo>
                <a:lnTo>
                  <a:pt x="43541" y="754808"/>
                </a:lnTo>
                <a:lnTo>
                  <a:pt x="35373" y="795083"/>
                </a:lnTo>
                <a:lnTo>
                  <a:pt x="28290" y="836079"/>
                </a:lnTo>
                <a:lnTo>
                  <a:pt x="22215" y="878041"/>
                </a:lnTo>
                <a:lnTo>
                  <a:pt x="17072" y="921215"/>
                </a:lnTo>
                <a:lnTo>
                  <a:pt x="12784" y="965844"/>
                </a:lnTo>
                <a:lnTo>
                  <a:pt x="9325" y="1011318"/>
                </a:lnTo>
                <a:lnTo>
                  <a:pt x="6518" y="1059276"/>
                </a:lnTo>
                <a:lnTo>
                  <a:pt x="4332" y="1109353"/>
                </a:lnTo>
                <a:lnTo>
                  <a:pt x="2690" y="1161789"/>
                </a:lnTo>
                <a:lnTo>
                  <a:pt x="1513" y="1216820"/>
                </a:lnTo>
                <a:lnTo>
                  <a:pt x="724" y="1274686"/>
                </a:lnTo>
                <a:lnTo>
                  <a:pt x="245" y="1335622"/>
                </a:lnTo>
                <a:lnTo>
                  <a:pt x="0" y="1399868"/>
                </a:lnTo>
                <a:lnTo>
                  <a:pt x="18" y="5312906"/>
                </a:lnTo>
                <a:lnTo>
                  <a:pt x="245" y="5373191"/>
                </a:lnTo>
                <a:lnTo>
                  <a:pt x="724" y="5434868"/>
                </a:lnTo>
                <a:lnTo>
                  <a:pt x="1513" y="5493375"/>
                </a:lnTo>
                <a:lnTo>
                  <a:pt x="2690" y="5548957"/>
                </a:lnTo>
                <a:lnTo>
                  <a:pt x="4332" y="5601859"/>
                </a:lnTo>
                <a:lnTo>
                  <a:pt x="6518" y="5652325"/>
                </a:lnTo>
                <a:lnTo>
                  <a:pt x="9325" y="5700601"/>
                </a:lnTo>
                <a:lnTo>
                  <a:pt x="12887" y="5747532"/>
                </a:lnTo>
                <a:lnTo>
                  <a:pt x="17159" y="5791963"/>
                </a:lnTo>
                <a:lnTo>
                  <a:pt x="22282" y="5834987"/>
                </a:lnTo>
                <a:lnTo>
                  <a:pt x="28337" y="5876842"/>
                </a:lnTo>
                <a:lnTo>
                  <a:pt x="35401" y="5917767"/>
                </a:lnTo>
                <a:lnTo>
                  <a:pt x="43555" y="5957998"/>
                </a:lnTo>
                <a:lnTo>
                  <a:pt x="52875" y="5997774"/>
                </a:lnTo>
                <a:lnTo>
                  <a:pt x="63439" y="6037332"/>
                </a:lnTo>
                <a:lnTo>
                  <a:pt x="75325" y="6076911"/>
                </a:lnTo>
                <a:lnTo>
                  <a:pt x="93189" y="6122290"/>
                </a:lnTo>
                <a:lnTo>
                  <a:pt x="113277" y="6166454"/>
                </a:lnTo>
                <a:lnTo>
                  <a:pt x="135522" y="6209336"/>
                </a:lnTo>
                <a:lnTo>
                  <a:pt x="159857" y="6250867"/>
                </a:lnTo>
                <a:lnTo>
                  <a:pt x="186214" y="6290982"/>
                </a:lnTo>
                <a:lnTo>
                  <a:pt x="214526" y="6329612"/>
                </a:lnTo>
                <a:lnTo>
                  <a:pt x="244726" y="6366691"/>
                </a:lnTo>
                <a:lnTo>
                  <a:pt x="276746" y="6402151"/>
                </a:lnTo>
                <a:lnTo>
                  <a:pt x="310520" y="6435925"/>
                </a:lnTo>
                <a:lnTo>
                  <a:pt x="345980" y="6467946"/>
                </a:lnTo>
                <a:lnTo>
                  <a:pt x="383058" y="6498146"/>
                </a:lnTo>
                <a:lnTo>
                  <a:pt x="421688" y="6526458"/>
                </a:lnTo>
                <a:lnTo>
                  <a:pt x="461802" y="6552815"/>
                </a:lnTo>
                <a:lnTo>
                  <a:pt x="503333" y="6577149"/>
                </a:lnTo>
                <a:lnTo>
                  <a:pt x="546213" y="6599394"/>
                </a:lnTo>
                <a:lnTo>
                  <a:pt x="590376" y="6619482"/>
                </a:lnTo>
                <a:lnTo>
                  <a:pt x="635753" y="6637346"/>
                </a:lnTo>
                <a:lnTo>
                  <a:pt x="675332" y="6649232"/>
                </a:lnTo>
                <a:lnTo>
                  <a:pt x="714891" y="6659799"/>
                </a:lnTo>
                <a:lnTo>
                  <a:pt x="754668" y="6669124"/>
                </a:lnTo>
                <a:lnTo>
                  <a:pt x="794900" y="6677285"/>
                </a:lnTo>
                <a:lnTo>
                  <a:pt x="835825" y="6684360"/>
                </a:lnTo>
                <a:lnTo>
                  <a:pt x="877681" y="6690426"/>
                </a:lnTo>
                <a:lnTo>
                  <a:pt x="920706" y="6695560"/>
                </a:lnTo>
                <a:lnTo>
                  <a:pt x="965137" y="6699841"/>
                </a:lnTo>
                <a:lnTo>
                  <a:pt x="1011213" y="6703346"/>
                </a:lnTo>
                <a:lnTo>
                  <a:pt x="1059171" y="6706153"/>
                </a:lnTo>
                <a:lnTo>
                  <a:pt x="1109249" y="6708339"/>
                </a:lnTo>
                <a:lnTo>
                  <a:pt x="1216716" y="6711158"/>
                </a:lnTo>
                <a:lnTo>
                  <a:pt x="1335517" y="6712426"/>
                </a:lnTo>
                <a:lnTo>
                  <a:pt x="1399762" y="6712672"/>
                </a:lnTo>
                <a:lnTo>
                  <a:pt x="1467553" y="6712762"/>
                </a:lnTo>
                <a:lnTo>
                  <a:pt x="1539130" y="6712775"/>
                </a:lnTo>
                <a:lnTo>
                  <a:pt x="8307709" y="6712775"/>
                </a:lnTo>
                <a:lnTo>
                  <a:pt x="8575887" y="6711947"/>
                </a:lnTo>
                <a:lnTo>
                  <a:pt x="8689977" y="6709981"/>
                </a:lnTo>
                <a:lnTo>
                  <a:pt x="8742878" y="6708339"/>
                </a:lnTo>
                <a:lnTo>
                  <a:pt x="8793345" y="6706153"/>
                </a:lnTo>
                <a:lnTo>
                  <a:pt x="8841620" y="6703346"/>
                </a:lnTo>
                <a:lnTo>
                  <a:pt x="8887950" y="6699841"/>
                </a:lnTo>
                <a:lnTo>
                  <a:pt x="8932579" y="6695560"/>
                </a:lnTo>
                <a:lnTo>
                  <a:pt x="8975752" y="6690426"/>
                </a:lnTo>
                <a:lnTo>
                  <a:pt x="9017715" y="6684360"/>
                </a:lnTo>
                <a:lnTo>
                  <a:pt x="9058711" y="6677285"/>
                </a:lnTo>
                <a:lnTo>
                  <a:pt x="9098985" y="6669124"/>
                </a:lnTo>
                <a:lnTo>
                  <a:pt x="9138784" y="6659799"/>
                </a:lnTo>
                <a:lnTo>
                  <a:pt x="9178351" y="6649232"/>
                </a:lnTo>
                <a:lnTo>
                  <a:pt x="9217931" y="6637346"/>
                </a:lnTo>
                <a:lnTo>
                  <a:pt x="9263310" y="6619482"/>
                </a:lnTo>
                <a:lnTo>
                  <a:pt x="9307474" y="6599394"/>
                </a:lnTo>
                <a:lnTo>
                  <a:pt x="9350355" y="6577149"/>
                </a:lnTo>
                <a:lnTo>
                  <a:pt x="9391886" y="6552815"/>
                </a:lnTo>
                <a:lnTo>
                  <a:pt x="9432001" y="6526458"/>
                </a:lnTo>
                <a:lnTo>
                  <a:pt x="9470631" y="6498146"/>
                </a:lnTo>
                <a:lnTo>
                  <a:pt x="9507709" y="6467946"/>
                </a:lnTo>
                <a:lnTo>
                  <a:pt x="9543169" y="6435925"/>
                </a:lnTo>
                <a:lnTo>
                  <a:pt x="9576942" y="6402151"/>
                </a:lnTo>
                <a:lnTo>
                  <a:pt x="9608962" y="6366691"/>
                </a:lnTo>
                <a:lnTo>
                  <a:pt x="9639161" y="6329612"/>
                </a:lnTo>
                <a:lnTo>
                  <a:pt x="9667473" y="6290982"/>
                </a:lnTo>
                <a:lnTo>
                  <a:pt x="9693829" y="6250867"/>
                </a:lnTo>
                <a:lnTo>
                  <a:pt x="9718163" y="6209336"/>
                </a:lnTo>
                <a:lnTo>
                  <a:pt x="9740407" y="6166454"/>
                </a:lnTo>
                <a:lnTo>
                  <a:pt x="9760494" y="6122290"/>
                </a:lnTo>
                <a:lnTo>
                  <a:pt x="9778356" y="6076911"/>
                </a:lnTo>
                <a:lnTo>
                  <a:pt x="9790244" y="6037331"/>
                </a:lnTo>
                <a:lnTo>
                  <a:pt x="9800814" y="5997764"/>
                </a:lnTo>
                <a:lnTo>
                  <a:pt x="9810144" y="5957966"/>
                </a:lnTo>
                <a:lnTo>
                  <a:pt x="9818313" y="5917691"/>
                </a:lnTo>
                <a:lnTo>
                  <a:pt x="9825397" y="5876695"/>
                </a:lnTo>
                <a:lnTo>
                  <a:pt x="9831473" y="5834733"/>
                </a:lnTo>
                <a:lnTo>
                  <a:pt x="9836616" y="5791560"/>
                </a:lnTo>
                <a:lnTo>
                  <a:pt x="9840905" y="5746931"/>
                </a:lnTo>
                <a:lnTo>
                  <a:pt x="9844365" y="5701457"/>
                </a:lnTo>
                <a:lnTo>
                  <a:pt x="9847171" y="5653499"/>
                </a:lnTo>
                <a:lnTo>
                  <a:pt x="9849358" y="5603421"/>
                </a:lnTo>
                <a:lnTo>
                  <a:pt x="9851000" y="5550986"/>
                </a:lnTo>
                <a:lnTo>
                  <a:pt x="9852177" y="5495954"/>
                </a:lnTo>
                <a:lnTo>
                  <a:pt x="9852966" y="5438089"/>
                </a:lnTo>
                <a:lnTo>
                  <a:pt x="9853445" y="5377152"/>
                </a:lnTo>
                <a:lnTo>
                  <a:pt x="9853691" y="5312906"/>
                </a:lnTo>
                <a:lnTo>
                  <a:pt x="9853673" y="1399868"/>
                </a:lnTo>
                <a:lnTo>
                  <a:pt x="9853445" y="1339584"/>
                </a:lnTo>
                <a:lnTo>
                  <a:pt x="9852966" y="1277906"/>
                </a:lnTo>
                <a:lnTo>
                  <a:pt x="9852177" y="1219399"/>
                </a:lnTo>
                <a:lnTo>
                  <a:pt x="9851000" y="1163817"/>
                </a:lnTo>
                <a:lnTo>
                  <a:pt x="9849358" y="1110915"/>
                </a:lnTo>
                <a:lnTo>
                  <a:pt x="9847171" y="1060449"/>
                </a:lnTo>
                <a:lnTo>
                  <a:pt x="9844365" y="1012174"/>
                </a:lnTo>
                <a:lnTo>
                  <a:pt x="9840801" y="965243"/>
                </a:lnTo>
                <a:lnTo>
                  <a:pt x="9836530" y="920812"/>
                </a:lnTo>
                <a:lnTo>
                  <a:pt x="9831406" y="877788"/>
                </a:lnTo>
                <a:lnTo>
                  <a:pt x="9825350" y="835932"/>
                </a:lnTo>
                <a:lnTo>
                  <a:pt x="9818285" y="795008"/>
                </a:lnTo>
                <a:lnTo>
                  <a:pt x="9810131" y="754777"/>
                </a:lnTo>
                <a:lnTo>
                  <a:pt x="9800809" y="715001"/>
                </a:lnTo>
                <a:lnTo>
                  <a:pt x="9790243" y="675442"/>
                </a:lnTo>
                <a:lnTo>
                  <a:pt x="9778356" y="635863"/>
                </a:lnTo>
                <a:lnTo>
                  <a:pt x="9760494" y="590484"/>
                </a:lnTo>
                <a:lnTo>
                  <a:pt x="9740407" y="546320"/>
                </a:lnTo>
                <a:lnTo>
                  <a:pt x="9718163" y="503439"/>
                </a:lnTo>
                <a:lnTo>
                  <a:pt x="9693829" y="461907"/>
                </a:lnTo>
                <a:lnTo>
                  <a:pt x="9667473" y="421793"/>
                </a:lnTo>
                <a:lnTo>
                  <a:pt x="9639161" y="383163"/>
                </a:lnTo>
                <a:lnTo>
                  <a:pt x="9608962" y="346084"/>
                </a:lnTo>
                <a:lnTo>
                  <a:pt x="9576942" y="310624"/>
                </a:lnTo>
                <a:lnTo>
                  <a:pt x="9543169" y="276850"/>
                </a:lnTo>
                <a:lnTo>
                  <a:pt x="9507709" y="244829"/>
                </a:lnTo>
                <a:lnTo>
                  <a:pt x="9470631" y="214629"/>
                </a:lnTo>
                <a:lnTo>
                  <a:pt x="9432001" y="186317"/>
                </a:lnTo>
                <a:lnTo>
                  <a:pt x="9391886" y="159959"/>
                </a:lnTo>
                <a:lnTo>
                  <a:pt x="9350355" y="135624"/>
                </a:lnTo>
                <a:lnTo>
                  <a:pt x="9307474" y="113378"/>
                </a:lnTo>
                <a:lnTo>
                  <a:pt x="9263310" y="93290"/>
                </a:lnTo>
                <a:lnTo>
                  <a:pt x="9217931" y="75425"/>
                </a:lnTo>
                <a:lnTo>
                  <a:pt x="9178352" y="63539"/>
                </a:lnTo>
                <a:lnTo>
                  <a:pt x="9138793" y="52973"/>
                </a:lnTo>
                <a:lnTo>
                  <a:pt x="9099017" y="43648"/>
                </a:lnTo>
                <a:lnTo>
                  <a:pt x="9058786" y="35488"/>
                </a:lnTo>
                <a:lnTo>
                  <a:pt x="9017861" y="28413"/>
                </a:lnTo>
                <a:lnTo>
                  <a:pt x="8976006" y="22348"/>
                </a:lnTo>
                <a:lnTo>
                  <a:pt x="8932982" y="17213"/>
                </a:lnTo>
                <a:lnTo>
                  <a:pt x="8888551" y="12933"/>
                </a:lnTo>
                <a:lnTo>
                  <a:pt x="8842476" y="9428"/>
                </a:lnTo>
                <a:lnTo>
                  <a:pt x="8794518" y="6621"/>
                </a:lnTo>
                <a:lnTo>
                  <a:pt x="8744441" y="4436"/>
                </a:lnTo>
                <a:lnTo>
                  <a:pt x="8636973" y="1616"/>
                </a:lnTo>
                <a:lnTo>
                  <a:pt x="8314554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06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0" y="3759200"/>
            <a:ext cx="1016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33100" y="2806700"/>
            <a:ext cx="12446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04500" y="4584700"/>
            <a:ext cx="17145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96800" y="1409700"/>
            <a:ext cx="9525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20600" y="5892800"/>
            <a:ext cx="1104900" cy="134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90600" y="1905000"/>
            <a:ext cx="1511300" cy="1155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47800" y="3390900"/>
            <a:ext cx="1257300" cy="135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33500" y="5257800"/>
            <a:ext cx="825500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1689100"/>
            <a:ext cx="1270000" cy="1270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200" y="2400300"/>
            <a:ext cx="12700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00" y="1930400"/>
            <a:ext cx="1270000" cy="1270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1200" y="4178300"/>
            <a:ext cx="1270000" cy="1270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2700" y="3695700"/>
            <a:ext cx="1270000" cy="1270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5500" y="3695700"/>
            <a:ext cx="1270000" cy="1270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5000" y="5689600"/>
            <a:ext cx="1270000" cy="1270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5400" y="5461000"/>
            <a:ext cx="1270000" cy="1270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5900" y="3543300"/>
            <a:ext cx="3371850" cy="19608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60"/>
              </a:spcBef>
            </a:pPr>
            <a:r>
              <a:rPr sz="3200" spc="85" dirty="0">
                <a:solidFill>
                  <a:srgbClr val="404040"/>
                </a:solidFill>
                <a:latin typeface="Noto Sans"/>
                <a:cs typeface="Noto Sans"/>
              </a:rPr>
              <a:t>Different</a:t>
            </a:r>
            <a:r>
              <a:rPr sz="3200" spc="6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3200" spc="140" dirty="0">
                <a:solidFill>
                  <a:srgbClr val="404040"/>
                </a:solidFill>
                <a:latin typeface="Noto Sans"/>
                <a:cs typeface="Noto Sans"/>
              </a:rPr>
              <a:t>people </a:t>
            </a:r>
            <a:r>
              <a:rPr sz="3200" spc="6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3200" spc="80" dirty="0">
                <a:solidFill>
                  <a:srgbClr val="404040"/>
                </a:solidFill>
                <a:latin typeface="Noto Sans"/>
                <a:cs typeface="Noto Sans"/>
              </a:rPr>
              <a:t>have </a:t>
            </a:r>
            <a:r>
              <a:rPr sz="3200" spc="85" dirty="0">
                <a:solidFill>
                  <a:srgbClr val="404040"/>
                </a:solidFill>
                <a:latin typeface="Noto Sans"/>
                <a:cs typeface="Noto Sans"/>
              </a:rPr>
              <a:t>different  preferences and  </a:t>
            </a:r>
            <a:r>
              <a:rPr sz="3200" spc="65" dirty="0">
                <a:solidFill>
                  <a:srgbClr val="404040"/>
                </a:solidFill>
                <a:latin typeface="Noto Sans"/>
                <a:cs typeface="Noto Sans"/>
              </a:rPr>
              <a:t>requirements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91100" y="647700"/>
            <a:ext cx="627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People </a:t>
            </a:r>
            <a:r>
              <a:rPr spc="285" dirty="0"/>
              <a:t>and</a:t>
            </a:r>
            <a:r>
              <a:rPr spc="-70" dirty="0"/>
              <a:t> </a:t>
            </a:r>
            <a:r>
              <a:rPr spc="285" dirty="0"/>
              <a:t>Products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796" y="3668610"/>
            <a:ext cx="1350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202020"/>
                </a:solidFill>
                <a:latin typeface="Verdana"/>
                <a:cs typeface="Verdana"/>
              </a:rPr>
              <a:t>Digging</a:t>
            </a:r>
            <a:r>
              <a:rPr spc="-26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202020"/>
                </a:solidFill>
                <a:latin typeface="Verdana"/>
                <a:cs typeface="Verdana"/>
              </a:rPr>
              <a:t>Deeper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5" dirty="0">
                <a:solidFill>
                  <a:srgbClr val="202020"/>
                </a:solidFill>
                <a:latin typeface="Verdana"/>
                <a:cs typeface="Verdana"/>
              </a:rPr>
              <a:t>into</a:t>
            </a:r>
            <a:r>
              <a:rPr spc="-260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202020"/>
                </a:solidFill>
                <a:latin typeface="Verdana"/>
                <a:cs typeface="Verdana"/>
              </a:rPr>
              <a:t>Content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25" dirty="0">
                <a:solidFill>
                  <a:srgbClr val="202020"/>
                </a:solidFill>
                <a:latin typeface="Verdana"/>
                <a:cs typeface="Verdana"/>
              </a:rPr>
              <a:t>Based</a:t>
            </a:r>
            <a:r>
              <a:rPr spc="-254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202020"/>
                </a:solidFill>
                <a:latin typeface="Verdana"/>
                <a:cs typeface="Verdana"/>
              </a:rPr>
              <a:t>Filtering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2971800"/>
            <a:ext cx="494728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7145" algn="ctr">
              <a:lnSpc>
                <a:spcPct val="100000"/>
              </a:lnSpc>
              <a:spcBef>
                <a:spcPts val="100"/>
              </a:spcBef>
            </a:pPr>
            <a:r>
              <a:rPr sz="5000" spc="210" dirty="0">
                <a:latin typeface="Noto Sans"/>
                <a:cs typeface="Noto Sans"/>
              </a:rPr>
              <a:t>Recommend  </a:t>
            </a:r>
            <a:r>
              <a:rPr sz="5000" spc="190" dirty="0">
                <a:latin typeface="Noto Sans"/>
                <a:cs typeface="Noto Sans"/>
              </a:rPr>
              <a:t>products</a:t>
            </a:r>
            <a:r>
              <a:rPr sz="5000" spc="125" dirty="0">
                <a:latin typeface="Noto Sans"/>
                <a:cs typeface="Noto Sans"/>
              </a:rPr>
              <a:t> </a:t>
            </a:r>
            <a:r>
              <a:rPr sz="5000" spc="195" dirty="0">
                <a:latin typeface="Noto Sans"/>
                <a:cs typeface="Noto Sans"/>
              </a:rPr>
              <a:t>which </a:t>
            </a:r>
            <a:r>
              <a:rPr sz="5000" spc="90" dirty="0">
                <a:latin typeface="Noto Sans"/>
                <a:cs typeface="Noto Sans"/>
              </a:rPr>
              <a:t> </a:t>
            </a:r>
            <a:r>
              <a:rPr sz="5000" spc="130" dirty="0">
                <a:latin typeface="Noto Sans"/>
                <a:cs typeface="Noto Sans"/>
              </a:rPr>
              <a:t>have </a:t>
            </a:r>
            <a:r>
              <a:rPr sz="5000" spc="95" dirty="0">
                <a:latin typeface="Noto Sans"/>
                <a:cs typeface="Noto Sans"/>
              </a:rPr>
              <a:t>“similar”  </a:t>
            </a:r>
            <a:r>
              <a:rPr sz="5000" spc="145" dirty="0">
                <a:latin typeface="Noto Sans"/>
                <a:cs typeface="Noto Sans"/>
              </a:rPr>
              <a:t>attributes</a:t>
            </a:r>
            <a:endParaRPr sz="50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0" y="647700"/>
            <a:ext cx="7124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Content </a:t>
            </a:r>
            <a:r>
              <a:rPr spc="190" dirty="0"/>
              <a:t>Based</a:t>
            </a:r>
            <a:r>
              <a:rPr spc="-185" dirty="0"/>
              <a:t> </a:t>
            </a:r>
            <a:r>
              <a:rPr spc="260" dirty="0"/>
              <a:t>Filtering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12484100" y="33655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0100" y="3289300"/>
            <a:ext cx="12700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4859" y="3880865"/>
            <a:ext cx="2009775" cy="99060"/>
          </a:xfrm>
          <a:custGeom>
            <a:avLst/>
            <a:gdLst/>
            <a:ahLst/>
            <a:cxnLst/>
            <a:rect l="l" t="t" r="r" b="b"/>
            <a:pathLst>
              <a:path w="2009775" h="99060">
                <a:moveTo>
                  <a:pt x="1949970" y="0"/>
                </a:moveTo>
                <a:lnTo>
                  <a:pt x="1926282" y="2921"/>
                </a:lnTo>
                <a:lnTo>
                  <a:pt x="1909962" y="9398"/>
                </a:lnTo>
                <a:lnTo>
                  <a:pt x="1889084" y="15875"/>
                </a:lnTo>
                <a:lnTo>
                  <a:pt x="1851723" y="18796"/>
                </a:lnTo>
                <a:lnTo>
                  <a:pt x="1848400" y="20808"/>
                </a:lnTo>
                <a:lnTo>
                  <a:pt x="1859465" y="28067"/>
                </a:lnTo>
                <a:lnTo>
                  <a:pt x="1863671" y="48895"/>
                </a:lnTo>
                <a:lnTo>
                  <a:pt x="1863703" y="49911"/>
                </a:lnTo>
                <a:lnTo>
                  <a:pt x="1858386" y="70993"/>
                </a:lnTo>
                <a:lnTo>
                  <a:pt x="1847383" y="78401"/>
                </a:lnTo>
                <a:lnTo>
                  <a:pt x="1852104" y="80899"/>
                </a:lnTo>
                <a:lnTo>
                  <a:pt x="1888482" y="83438"/>
                </a:lnTo>
                <a:lnTo>
                  <a:pt x="1910491" y="89788"/>
                </a:lnTo>
                <a:lnTo>
                  <a:pt x="1927772" y="96138"/>
                </a:lnTo>
                <a:lnTo>
                  <a:pt x="1949970" y="98933"/>
                </a:lnTo>
                <a:lnTo>
                  <a:pt x="1970684" y="96532"/>
                </a:lnTo>
                <a:lnTo>
                  <a:pt x="1970684" y="2256"/>
                </a:lnTo>
                <a:lnTo>
                  <a:pt x="1949970" y="0"/>
                </a:lnTo>
                <a:close/>
              </a:path>
              <a:path w="2009775" h="99060">
                <a:moveTo>
                  <a:pt x="55689" y="0"/>
                </a:moveTo>
                <a:lnTo>
                  <a:pt x="31850" y="4699"/>
                </a:lnTo>
                <a:lnTo>
                  <a:pt x="13423" y="17525"/>
                </a:lnTo>
                <a:lnTo>
                  <a:pt x="2207" y="36703"/>
                </a:lnTo>
                <a:lnTo>
                  <a:pt x="0" y="60579"/>
                </a:lnTo>
                <a:lnTo>
                  <a:pt x="7469" y="80772"/>
                </a:lnTo>
                <a:lnTo>
                  <a:pt x="21739" y="92202"/>
                </a:lnTo>
                <a:lnTo>
                  <a:pt x="39576" y="97282"/>
                </a:lnTo>
                <a:lnTo>
                  <a:pt x="57746" y="98298"/>
                </a:lnTo>
                <a:lnTo>
                  <a:pt x="82010" y="95631"/>
                </a:lnTo>
                <a:lnTo>
                  <a:pt x="99172" y="89535"/>
                </a:lnTo>
                <a:lnTo>
                  <a:pt x="121856" y="83438"/>
                </a:lnTo>
                <a:lnTo>
                  <a:pt x="162686" y="80772"/>
                </a:lnTo>
                <a:lnTo>
                  <a:pt x="163699" y="80183"/>
                </a:lnTo>
                <a:lnTo>
                  <a:pt x="151440" y="71120"/>
                </a:lnTo>
                <a:lnTo>
                  <a:pt x="147345" y="49911"/>
                </a:lnTo>
                <a:lnTo>
                  <a:pt x="147360" y="49403"/>
                </a:lnTo>
                <a:lnTo>
                  <a:pt x="152707" y="28194"/>
                </a:lnTo>
                <a:lnTo>
                  <a:pt x="164759" y="20561"/>
                </a:lnTo>
                <a:lnTo>
                  <a:pt x="161404" y="18669"/>
                </a:lnTo>
                <a:lnTo>
                  <a:pt x="115586" y="15748"/>
                </a:lnTo>
                <a:lnTo>
                  <a:pt x="91182" y="9271"/>
                </a:lnTo>
                <a:lnTo>
                  <a:pt x="75461" y="2921"/>
                </a:lnTo>
                <a:lnTo>
                  <a:pt x="55689" y="0"/>
                </a:lnTo>
                <a:close/>
              </a:path>
              <a:path w="2009775" h="99060">
                <a:moveTo>
                  <a:pt x="1970684" y="2256"/>
                </a:moveTo>
                <a:lnTo>
                  <a:pt x="1970684" y="96532"/>
                </a:lnTo>
                <a:lnTo>
                  <a:pt x="1975175" y="96012"/>
                </a:lnTo>
                <a:lnTo>
                  <a:pt x="1994182" y="86741"/>
                </a:lnTo>
                <a:lnTo>
                  <a:pt x="2006002" y="71120"/>
                </a:lnTo>
                <a:lnTo>
                  <a:pt x="2009648" y="48895"/>
                </a:lnTo>
                <a:lnTo>
                  <a:pt x="2005768" y="27305"/>
                </a:lnTo>
                <a:lnTo>
                  <a:pt x="1995101" y="12065"/>
                </a:lnTo>
                <a:lnTo>
                  <a:pt x="1976788" y="2921"/>
                </a:lnTo>
                <a:lnTo>
                  <a:pt x="1970684" y="2256"/>
                </a:lnTo>
                <a:close/>
              </a:path>
              <a:path w="2009775" h="99060">
                <a:moveTo>
                  <a:pt x="720133" y="75184"/>
                </a:moveTo>
                <a:lnTo>
                  <a:pt x="473363" y="75184"/>
                </a:lnTo>
                <a:lnTo>
                  <a:pt x="492383" y="75437"/>
                </a:lnTo>
                <a:lnTo>
                  <a:pt x="511403" y="77343"/>
                </a:lnTo>
                <a:lnTo>
                  <a:pt x="532405" y="80645"/>
                </a:lnTo>
                <a:lnTo>
                  <a:pt x="555869" y="83566"/>
                </a:lnTo>
                <a:lnTo>
                  <a:pt x="578547" y="84455"/>
                </a:lnTo>
                <a:lnTo>
                  <a:pt x="597192" y="81915"/>
                </a:lnTo>
                <a:lnTo>
                  <a:pt x="612456" y="79121"/>
                </a:lnTo>
                <a:lnTo>
                  <a:pt x="725500" y="79121"/>
                </a:lnTo>
                <a:lnTo>
                  <a:pt x="720133" y="75184"/>
                </a:lnTo>
                <a:close/>
              </a:path>
              <a:path w="2009775" h="99060">
                <a:moveTo>
                  <a:pt x="725500" y="79121"/>
                </a:moveTo>
                <a:lnTo>
                  <a:pt x="612456" y="79121"/>
                </a:lnTo>
                <a:lnTo>
                  <a:pt x="627449" y="79629"/>
                </a:lnTo>
                <a:lnTo>
                  <a:pt x="642633" y="81534"/>
                </a:lnTo>
                <a:lnTo>
                  <a:pt x="658469" y="83185"/>
                </a:lnTo>
                <a:lnTo>
                  <a:pt x="674252" y="83312"/>
                </a:lnTo>
                <a:lnTo>
                  <a:pt x="689594" y="82296"/>
                </a:lnTo>
                <a:lnTo>
                  <a:pt x="705664" y="81025"/>
                </a:lnTo>
                <a:lnTo>
                  <a:pt x="723633" y="80391"/>
                </a:lnTo>
                <a:lnTo>
                  <a:pt x="725551" y="79158"/>
                </a:lnTo>
                <a:close/>
              </a:path>
              <a:path w="2009775" h="99060">
                <a:moveTo>
                  <a:pt x="1835303" y="72009"/>
                </a:moveTo>
                <a:lnTo>
                  <a:pt x="1508204" y="72009"/>
                </a:lnTo>
                <a:lnTo>
                  <a:pt x="1536107" y="74422"/>
                </a:lnTo>
                <a:lnTo>
                  <a:pt x="1558132" y="78740"/>
                </a:lnTo>
                <a:lnTo>
                  <a:pt x="1579372" y="81534"/>
                </a:lnTo>
                <a:lnTo>
                  <a:pt x="1603845" y="81787"/>
                </a:lnTo>
                <a:lnTo>
                  <a:pt x="1630416" y="80772"/>
                </a:lnTo>
                <a:lnTo>
                  <a:pt x="1678508" y="77850"/>
                </a:lnTo>
                <a:lnTo>
                  <a:pt x="1753981" y="77724"/>
                </a:lnTo>
                <a:lnTo>
                  <a:pt x="1764770" y="76200"/>
                </a:lnTo>
                <a:lnTo>
                  <a:pt x="1776069" y="75057"/>
                </a:lnTo>
                <a:lnTo>
                  <a:pt x="1787369" y="74295"/>
                </a:lnTo>
                <a:lnTo>
                  <a:pt x="1799056" y="74041"/>
                </a:lnTo>
                <a:lnTo>
                  <a:pt x="1839143" y="74041"/>
                </a:lnTo>
                <a:lnTo>
                  <a:pt x="1835303" y="72009"/>
                </a:lnTo>
                <a:close/>
              </a:path>
              <a:path w="2009775" h="99060">
                <a:moveTo>
                  <a:pt x="1281084" y="75692"/>
                </a:moveTo>
                <a:lnTo>
                  <a:pt x="1008606" y="75692"/>
                </a:lnTo>
                <a:lnTo>
                  <a:pt x="1037007" y="77216"/>
                </a:lnTo>
                <a:lnTo>
                  <a:pt x="1062477" y="79756"/>
                </a:lnTo>
                <a:lnTo>
                  <a:pt x="1079449" y="81153"/>
                </a:lnTo>
                <a:lnTo>
                  <a:pt x="1098899" y="80518"/>
                </a:lnTo>
                <a:lnTo>
                  <a:pt x="1128796" y="79121"/>
                </a:lnTo>
                <a:lnTo>
                  <a:pt x="1179753" y="75946"/>
                </a:lnTo>
                <a:lnTo>
                  <a:pt x="1281488" y="75946"/>
                </a:lnTo>
                <a:lnTo>
                  <a:pt x="1281084" y="75692"/>
                </a:lnTo>
                <a:close/>
              </a:path>
              <a:path w="2009775" h="99060">
                <a:moveTo>
                  <a:pt x="168148" y="18415"/>
                </a:moveTo>
                <a:lnTo>
                  <a:pt x="164759" y="20561"/>
                </a:lnTo>
                <a:lnTo>
                  <a:pt x="178517" y="28321"/>
                </a:lnTo>
                <a:lnTo>
                  <a:pt x="184594" y="49403"/>
                </a:lnTo>
                <a:lnTo>
                  <a:pt x="184606" y="49911"/>
                </a:lnTo>
                <a:lnTo>
                  <a:pt x="179506" y="70993"/>
                </a:lnTo>
                <a:lnTo>
                  <a:pt x="163699" y="80183"/>
                </a:lnTo>
                <a:lnTo>
                  <a:pt x="164668" y="80899"/>
                </a:lnTo>
                <a:lnTo>
                  <a:pt x="184502" y="80263"/>
                </a:lnTo>
                <a:lnTo>
                  <a:pt x="198408" y="78867"/>
                </a:lnTo>
                <a:lnTo>
                  <a:pt x="209234" y="77343"/>
                </a:lnTo>
                <a:lnTo>
                  <a:pt x="219824" y="76708"/>
                </a:lnTo>
                <a:lnTo>
                  <a:pt x="291098" y="76708"/>
                </a:lnTo>
                <a:lnTo>
                  <a:pt x="291922" y="76581"/>
                </a:lnTo>
                <a:lnTo>
                  <a:pt x="315095" y="75311"/>
                </a:lnTo>
                <a:lnTo>
                  <a:pt x="470789" y="75311"/>
                </a:lnTo>
                <a:lnTo>
                  <a:pt x="473363" y="75184"/>
                </a:lnTo>
                <a:lnTo>
                  <a:pt x="720133" y="75184"/>
                </a:lnTo>
                <a:lnTo>
                  <a:pt x="714247" y="70866"/>
                </a:lnTo>
                <a:lnTo>
                  <a:pt x="709823" y="49911"/>
                </a:lnTo>
                <a:lnTo>
                  <a:pt x="709862" y="48895"/>
                </a:lnTo>
                <a:lnTo>
                  <a:pt x="713236" y="30987"/>
                </a:lnTo>
                <a:lnTo>
                  <a:pt x="602399" y="30987"/>
                </a:lnTo>
                <a:lnTo>
                  <a:pt x="573018" y="28448"/>
                </a:lnTo>
                <a:lnTo>
                  <a:pt x="440851" y="28448"/>
                </a:lnTo>
                <a:lnTo>
                  <a:pt x="439937" y="28321"/>
                </a:lnTo>
                <a:lnTo>
                  <a:pt x="277317" y="28321"/>
                </a:lnTo>
                <a:lnTo>
                  <a:pt x="257332" y="27305"/>
                </a:lnTo>
                <a:lnTo>
                  <a:pt x="195140" y="20066"/>
                </a:lnTo>
                <a:lnTo>
                  <a:pt x="168148" y="18415"/>
                </a:lnTo>
                <a:close/>
              </a:path>
              <a:path w="2009775" h="99060">
                <a:moveTo>
                  <a:pt x="811720" y="77597"/>
                </a:moveTo>
                <a:lnTo>
                  <a:pt x="765286" y="77597"/>
                </a:lnTo>
                <a:lnTo>
                  <a:pt x="776744" y="79756"/>
                </a:lnTo>
                <a:lnTo>
                  <a:pt x="791411" y="80772"/>
                </a:lnTo>
                <a:lnTo>
                  <a:pt x="808936" y="78105"/>
                </a:lnTo>
                <a:lnTo>
                  <a:pt x="811720" y="77597"/>
                </a:lnTo>
                <a:close/>
              </a:path>
              <a:path w="2009775" h="99060">
                <a:moveTo>
                  <a:pt x="1839143" y="74041"/>
                </a:moveTo>
                <a:lnTo>
                  <a:pt x="1799056" y="74041"/>
                </a:lnTo>
                <a:lnTo>
                  <a:pt x="1810634" y="75057"/>
                </a:lnTo>
                <a:lnTo>
                  <a:pt x="1832676" y="79629"/>
                </a:lnTo>
                <a:lnTo>
                  <a:pt x="1843862" y="80772"/>
                </a:lnTo>
                <a:lnTo>
                  <a:pt x="1847383" y="78401"/>
                </a:lnTo>
                <a:lnTo>
                  <a:pt x="1839143" y="74041"/>
                </a:lnTo>
                <a:close/>
              </a:path>
              <a:path w="2009775" h="99060">
                <a:moveTo>
                  <a:pt x="726084" y="18669"/>
                </a:moveTo>
                <a:lnTo>
                  <a:pt x="725060" y="19469"/>
                </a:lnTo>
                <a:lnTo>
                  <a:pt x="739185" y="28067"/>
                </a:lnTo>
                <a:lnTo>
                  <a:pt x="744078" y="48895"/>
                </a:lnTo>
                <a:lnTo>
                  <a:pt x="744165" y="49530"/>
                </a:lnTo>
                <a:lnTo>
                  <a:pt x="738851" y="70612"/>
                </a:lnTo>
                <a:lnTo>
                  <a:pt x="725609" y="79121"/>
                </a:lnTo>
                <a:lnTo>
                  <a:pt x="727405" y="80518"/>
                </a:lnTo>
                <a:lnTo>
                  <a:pt x="742599" y="79629"/>
                </a:lnTo>
                <a:lnTo>
                  <a:pt x="754565" y="78105"/>
                </a:lnTo>
                <a:lnTo>
                  <a:pt x="765286" y="77597"/>
                </a:lnTo>
                <a:lnTo>
                  <a:pt x="811720" y="77597"/>
                </a:lnTo>
                <a:lnTo>
                  <a:pt x="827036" y="74803"/>
                </a:lnTo>
                <a:lnTo>
                  <a:pt x="843432" y="73660"/>
                </a:lnTo>
                <a:lnTo>
                  <a:pt x="1277854" y="73660"/>
                </a:lnTo>
                <a:lnTo>
                  <a:pt x="1273009" y="70612"/>
                </a:lnTo>
                <a:lnTo>
                  <a:pt x="1268282" y="49403"/>
                </a:lnTo>
                <a:lnTo>
                  <a:pt x="1273952" y="29718"/>
                </a:lnTo>
                <a:lnTo>
                  <a:pt x="1106492" y="29718"/>
                </a:lnTo>
                <a:lnTo>
                  <a:pt x="1088237" y="28321"/>
                </a:lnTo>
                <a:lnTo>
                  <a:pt x="1072281" y="26543"/>
                </a:lnTo>
                <a:lnTo>
                  <a:pt x="1052047" y="26035"/>
                </a:lnTo>
                <a:lnTo>
                  <a:pt x="1031525" y="26035"/>
                </a:lnTo>
                <a:lnTo>
                  <a:pt x="1014704" y="25781"/>
                </a:lnTo>
                <a:lnTo>
                  <a:pt x="1000280" y="25146"/>
                </a:lnTo>
                <a:lnTo>
                  <a:pt x="980820" y="24003"/>
                </a:lnTo>
                <a:lnTo>
                  <a:pt x="972255" y="23241"/>
                </a:lnTo>
                <a:lnTo>
                  <a:pt x="860691" y="23241"/>
                </a:lnTo>
                <a:lnTo>
                  <a:pt x="842559" y="23113"/>
                </a:lnTo>
                <a:lnTo>
                  <a:pt x="824034" y="22606"/>
                </a:lnTo>
                <a:lnTo>
                  <a:pt x="788682" y="20955"/>
                </a:lnTo>
                <a:lnTo>
                  <a:pt x="772831" y="19938"/>
                </a:lnTo>
                <a:lnTo>
                  <a:pt x="742114" y="18796"/>
                </a:lnTo>
                <a:lnTo>
                  <a:pt x="726084" y="18669"/>
                </a:lnTo>
                <a:close/>
              </a:path>
              <a:path w="2009775" h="99060">
                <a:moveTo>
                  <a:pt x="1281488" y="75946"/>
                </a:moveTo>
                <a:lnTo>
                  <a:pt x="1179753" y="75946"/>
                </a:lnTo>
                <a:lnTo>
                  <a:pt x="1198616" y="76200"/>
                </a:lnTo>
                <a:lnTo>
                  <a:pt x="1256611" y="79629"/>
                </a:lnTo>
                <a:lnTo>
                  <a:pt x="1283411" y="80518"/>
                </a:lnTo>
                <a:lnTo>
                  <a:pt x="1286169" y="78890"/>
                </a:lnTo>
                <a:lnTo>
                  <a:pt x="1281488" y="75946"/>
                </a:lnTo>
                <a:close/>
              </a:path>
              <a:path w="2009775" h="99060">
                <a:moveTo>
                  <a:pt x="1291501" y="18415"/>
                </a:moveTo>
                <a:lnTo>
                  <a:pt x="1287228" y="20830"/>
                </a:lnTo>
                <a:lnTo>
                  <a:pt x="1298664" y="28067"/>
                </a:lnTo>
                <a:lnTo>
                  <a:pt x="1304486" y="48895"/>
                </a:lnTo>
                <a:lnTo>
                  <a:pt x="1304517" y="49911"/>
                </a:lnTo>
                <a:lnTo>
                  <a:pt x="1299982" y="70738"/>
                </a:lnTo>
                <a:lnTo>
                  <a:pt x="1286169" y="78890"/>
                </a:lnTo>
                <a:lnTo>
                  <a:pt x="1288554" y="80391"/>
                </a:lnTo>
                <a:lnTo>
                  <a:pt x="1310970" y="79629"/>
                </a:lnTo>
                <a:lnTo>
                  <a:pt x="1369102" y="76454"/>
                </a:lnTo>
                <a:lnTo>
                  <a:pt x="1394167" y="75692"/>
                </a:lnTo>
                <a:lnTo>
                  <a:pt x="1464465" y="75692"/>
                </a:lnTo>
                <a:lnTo>
                  <a:pt x="1508204" y="72009"/>
                </a:lnTo>
                <a:lnTo>
                  <a:pt x="1835303" y="72009"/>
                </a:lnTo>
                <a:lnTo>
                  <a:pt x="1834103" y="71374"/>
                </a:lnTo>
                <a:lnTo>
                  <a:pt x="1829149" y="49911"/>
                </a:lnTo>
                <a:lnTo>
                  <a:pt x="1834888" y="30861"/>
                </a:lnTo>
                <a:lnTo>
                  <a:pt x="1511185" y="30861"/>
                </a:lnTo>
                <a:lnTo>
                  <a:pt x="1491374" y="29337"/>
                </a:lnTo>
                <a:lnTo>
                  <a:pt x="1477595" y="27050"/>
                </a:lnTo>
                <a:lnTo>
                  <a:pt x="1475596" y="26670"/>
                </a:lnTo>
                <a:lnTo>
                  <a:pt x="1382572" y="26670"/>
                </a:lnTo>
                <a:lnTo>
                  <a:pt x="1367512" y="25400"/>
                </a:lnTo>
                <a:lnTo>
                  <a:pt x="1343813" y="22479"/>
                </a:lnTo>
                <a:lnTo>
                  <a:pt x="1316727" y="19685"/>
                </a:lnTo>
                <a:lnTo>
                  <a:pt x="1291501" y="18415"/>
                </a:lnTo>
                <a:close/>
              </a:path>
              <a:path w="2009775" h="99060">
                <a:moveTo>
                  <a:pt x="164759" y="20561"/>
                </a:moveTo>
                <a:lnTo>
                  <a:pt x="152707" y="28194"/>
                </a:lnTo>
                <a:lnTo>
                  <a:pt x="147360" y="49403"/>
                </a:lnTo>
                <a:lnTo>
                  <a:pt x="147345" y="49911"/>
                </a:lnTo>
                <a:lnTo>
                  <a:pt x="151440" y="71120"/>
                </a:lnTo>
                <a:lnTo>
                  <a:pt x="163699" y="80183"/>
                </a:lnTo>
                <a:lnTo>
                  <a:pt x="179506" y="70993"/>
                </a:lnTo>
                <a:lnTo>
                  <a:pt x="184606" y="49911"/>
                </a:lnTo>
                <a:lnTo>
                  <a:pt x="184594" y="49403"/>
                </a:lnTo>
                <a:lnTo>
                  <a:pt x="178517" y="28321"/>
                </a:lnTo>
                <a:lnTo>
                  <a:pt x="164759" y="20561"/>
                </a:lnTo>
                <a:close/>
              </a:path>
              <a:path w="2009775" h="99060">
                <a:moveTo>
                  <a:pt x="725060" y="19469"/>
                </a:moveTo>
                <a:lnTo>
                  <a:pt x="713739" y="28321"/>
                </a:lnTo>
                <a:lnTo>
                  <a:pt x="709862" y="48895"/>
                </a:lnTo>
                <a:lnTo>
                  <a:pt x="709823" y="49911"/>
                </a:lnTo>
                <a:lnTo>
                  <a:pt x="714247" y="70866"/>
                </a:lnTo>
                <a:lnTo>
                  <a:pt x="725551" y="79158"/>
                </a:lnTo>
                <a:lnTo>
                  <a:pt x="738851" y="70612"/>
                </a:lnTo>
                <a:lnTo>
                  <a:pt x="744165" y="49530"/>
                </a:lnTo>
                <a:lnTo>
                  <a:pt x="744078" y="48895"/>
                </a:lnTo>
                <a:lnTo>
                  <a:pt x="739185" y="28067"/>
                </a:lnTo>
                <a:lnTo>
                  <a:pt x="725060" y="19469"/>
                </a:lnTo>
                <a:close/>
              </a:path>
              <a:path w="2009775" h="99060">
                <a:moveTo>
                  <a:pt x="470789" y="75311"/>
                </a:moveTo>
                <a:lnTo>
                  <a:pt x="315095" y="75311"/>
                </a:lnTo>
                <a:lnTo>
                  <a:pt x="401537" y="79121"/>
                </a:lnTo>
                <a:lnTo>
                  <a:pt x="439305" y="77850"/>
                </a:lnTo>
                <a:lnTo>
                  <a:pt x="455339" y="76073"/>
                </a:lnTo>
                <a:lnTo>
                  <a:pt x="470789" y="75311"/>
                </a:lnTo>
                <a:close/>
              </a:path>
              <a:path w="2009775" h="99060">
                <a:moveTo>
                  <a:pt x="1287228" y="20830"/>
                </a:moveTo>
                <a:lnTo>
                  <a:pt x="1274427" y="28067"/>
                </a:lnTo>
                <a:lnTo>
                  <a:pt x="1268428" y="48895"/>
                </a:lnTo>
                <a:lnTo>
                  <a:pt x="1268395" y="49911"/>
                </a:lnTo>
                <a:lnTo>
                  <a:pt x="1273009" y="70612"/>
                </a:lnTo>
                <a:lnTo>
                  <a:pt x="1286169" y="78890"/>
                </a:lnTo>
                <a:lnTo>
                  <a:pt x="1299982" y="70738"/>
                </a:lnTo>
                <a:lnTo>
                  <a:pt x="1304628" y="49403"/>
                </a:lnTo>
                <a:lnTo>
                  <a:pt x="1298664" y="28067"/>
                </a:lnTo>
                <a:lnTo>
                  <a:pt x="1287228" y="20830"/>
                </a:lnTo>
                <a:close/>
              </a:path>
              <a:path w="2009775" h="99060">
                <a:moveTo>
                  <a:pt x="291098" y="76708"/>
                </a:moveTo>
                <a:lnTo>
                  <a:pt x="219824" y="76708"/>
                </a:lnTo>
                <a:lnTo>
                  <a:pt x="256563" y="78612"/>
                </a:lnTo>
                <a:lnTo>
                  <a:pt x="277097" y="78867"/>
                </a:lnTo>
                <a:lnTo>
                  <a:pt x="291098" y="76708"/>
                </a:lnTo>
                <a:close/>
              </a:path>
              <a:path w="2009775" h="99060">
                <a:moveTo>
                  <a:pt x="1753981" y="77724"/>
                </a:moveTo>
                <a:lnTo>
                  <a:pt x="1698849" y="77724"/>
                </a:lnTo>
                <a:lnTo>
                  <a:pt x="1719514" y="78486"/>
                </a:lnTo>
                <a:lnTo>
                  <a:pt x="1738321" y="78867"/>
                </a:lnTo>
                <a:lnTo>
                  <a:pt x="1753082" y="77850"/>
                </a:lnTo>
                <a:lnTo>
                  <a:pt x="1753981" y="77724"/>
                </a:lnTo>
                <a:close/>
              </a:path>
              <a:path w="2009775" h="99060">
                <a:moveTo>
                  <a:pt x="1279671" y="74803"/>
                </a:moveTo>
                <a:lnTo>
                  <a:pt x="919662" y="74803"/>
                </a:lnTo>
                <a:lnTo>
                  <a:pt x="939195" y="76962"/>
                </a:lnTo>
                <a:lnTo>
                  <a:pt x="960506" y="78740"/>
                </a:lnTo>
                <a:lnTo>
                  <a:pt x="1008606" y="75692"/>
                </a:lnTo>
                <a:lnTo>
                  <a:pt x="1281084" y="75692"/>
                </a:lnTo>
                <a:lnTo>
                  <a:pt x="1279671" y="74803"/>
                </a:lnTo>
                <a:close/>
              </a:path>
              <a:path w="2009775" h="99060">
                <a:moveTo>
                  <a:pt x="1848400" y="20808"/>
                </a:moveTo>
                <a:lnTo>
                  <a:pt x="1835577" y="28575"/>
                </a:lnTo>
                <a:lnTo>
                  <a:pt x="1829149" y="49911"/>
                </a:lnTo>
                <a:lnTo>
                  <a:pt x="1834103" y="71374"/>
                </a:lnTo>
                <a:lnTo>
                  <a:pt x="1847383" y="78401"/>
                </a:lnTo>
                <a:lnTo>
                  <a:pt x="1858386" y="70993"/>
                </a:lnTo>
                <a:lnTo>
                  <a:pt x="1863703" y="49911"/>
                </a:lnTo>
                <a:lnTo>
                  <a:pt x="1863671" y="48895"/>
                </a:lnTo>
                <a:lnTo>
                  <a:pt x="1859465" y="28067"/>
                </a:lnTo>
                <a:lnTo>
                  <a:pt x="1848400" y="20808"/>
                </a:lnTo>
                <a:close/>
              </a:path>
              <a:path w="2009775" h="99060">
                <a:moveTo>
                  <a:pt x="1464465" y="75692"/>
                </a:moveTo>
                <a:lnTo>
                  <a:pt x="1394167" y="75692"/>
                </a:lnTo>
                <a:lnTo>
                  <a:pt x="1430347" y="76708"/>
                </a:lnTo>
                <a:lnTo>
                  <a:pt x="1451503" y="76708"/>
                </a:lnTo>
                <a:lnTo>
                  <a:pt x="1464465" y="75692"/>
                </a:lnTo>
                <a:close/>
              </a:path>
              <a:path w="2009775" h="99060">
                <a:moveTo>
                  <a:pt x="1277854" y="73660"/>
                </a:moveTo>
                <a:lnTo>
                  <a:pt x="843432" y="73660"/>
                </a:lnTo>
                <a:lnTo>
                  <a:pt x="870791" y="76073"/>
                </a:lnTo>
                <a:lnTo>
                  <a:pt x="885326" y="76454"/>
                </a:lnTo>
                <a:lnTo>
                  <a:pt x="902665" y="74930"/>
                </a:lnTo>
                <a:lnTo>
                  <a:pt x="1279671" y="74803"/>
                </a:lnTo>
                <a:lnTo>
                  <a:pt x="1277854" y="73660"/>
                </a:lnTo>
                <a:close/>
              </a:path>
              <a:path w="2009775" h="99060">
                <a:moveTo>
                  <a:pt x="665721" y="20193"/>
                </a:moveTo>
                <a:lnTo>
                  <a:pt x="647715" y="20193"/>
                </a:lnTo>
                <a:lnTo>
                  <a:pt x="631802" y="24384"/>
                </a:lnTo>
                <a:lnTo>
                  <a:pt x="617018" y="29210"/>
                </a:lnTo>
                <a:lnTo>
                  <a:pt x="602399" y="30987"/>
                </a:lnTo>
                <a:lnTo>
                  <a:pt x="713236" y="30987"/>
                </a:lnTo>
                <a:lnTo>
                  <a:pt x="713739" y="28321"/>
                </a:lnTo>
                <a:lnTo>
                  <a:pt x="722023" y="21844"/>
                </a:lnTo>
                <a:lnTo>
                  <a:pt x="683125" y="21844"/>
                </a:lnTo>
                <a:lnTo>
                  <a:pt x="665721" y="20193"/>
                </a:lnTo>
                <a:close/>
              </a:path>
              <a:path w="2009775" h="99060">
                <a:moveTo>
                  <a:pt x="1612572" y="19050"/>
                </a:moveTo>
                <a:lnTo>
                  <a:pt x="1597291" y="20830"/>
                </a:lnTo>
                <a:lnTo>
                  <a:pt x="1586011" y="23368"/>
                </a:lnTo>
                <a:lnTo>
                  <a:pt x="1579270" y="25527"/>
                </a:lnTo>
                <a:lnTo>
                  <a:pt x="1573468" y="26924"/>
                </a:lnTo>
                <a:lnTo>
                  <a:pt x="1559525" y="29083"/>
                </a:lnTo>
                <a:lnTo>
                  <a:pt x="1538433" y="30861"/>
                </a:lnTo>
                <a:lnTo>
                  <a:pt x="1834888" y="30861"/>
                </a:lnTo>
                <a:lnTo>
                  <a:pt x="1835577" y="28575"/>
                </a:lnTo>
                <a:lnTo>
                  <a:pt x="1844594" y="23113"/>
                </a:lnTo>
                <a:lnTo>
                  <a:pt x="1809086" y="23113"/>
                </a:lnTo>
                <a:lnTo>
                  <a:pt x="1796110" y="22098"/>
                </a:lnTo>
                <a:lnTo>
                  <a:pt x="1792081" y="21590"/>
                </a:lnTo>
                <a:lnTo>
                  <a:pt x="1710672" y="21590"/>
                </a:lnTo>
                <a:lnTo>
                  <a:pt x="1700685" y="19685"/>
                </a:lnTo>
                <a:lnTo>
                  <a:pt x="1653976" y="19685"/>
                </a:lnTo>
                <a:lnTo>
                  <a:pt x="1631251" y="19177"/>
                </a:lnTo>
                <a:lnTo>
                  <a:pt x="1612572" y="19050"/>
                </a:lnTo>
                <a:close/>
              </a:path>
              <a:path w="2009775" h="99060">
                <a:moveTo>
                  <a:pt x="1169595" y="19050"/>
                </a:moveTo>
                <a:lnTo>
                  <a:pt x="1159827" y="20955"/>
                </a:lnTo>
                <a:lnTo>
                  <a:pt x="1145944" y="24892"/>
                </a:lnTo>
                <a:lnTo>
                  <a:pt x="1126947" y="28194"/>
                </a:lnTo>
                <a:lnTo>
                  <a:pt x="1106492" y="29718"/>
                </a:lnTo>
                <a:lnTo>
                  <a:pt x="1273952" y="29718"/>
                </a:lnTo>
                <a:lnTo>
                  <a:pt x="1274427" y="28067"/>
                </a:lnTo>
                <a:lnTo>
                  <a:pt x="1285660" y="21717"/>
                </a:lnTo>
                <a:lnTo>
                  <a:pt x="1212126" y="21717"/>
                </a:lnTo>
                <a:lnTo>
                  <a:pt x="1193456" y="21336"/>
                </a:lnTo>
                <a:lnTo>
                  <a:pt x="1180042" y="19812"/>
                </a:lnTo>
                <a:lnTo>
                  <a:pt x="1169595" y="19050"/>
                </a:lnTo>
                <a:close/>
              </a:path>
              <a:path w="2009775" h="99060">
                <a:moveTo>
                  <a:pt x="502697" y="25019"/>
                </a:moveTo>
                <a:lnTo>
                  <a:pt x="488555" y="25654"/>
                </a:lnTo>
                <a:lnTo>
                  <a:pt x="469531" y="28321"/>
                </a:lnTo>
                <a:lnTo>
                  <a:pt x="440851" y="28448"/>
                </a:lnTo>
                <a:lnTo>
                  <a:pt x="573018" y="28448"/>
                </a:lnTo>
                <a:lnTo>
                  <a:pt x="566069" y="27812"/>
                </a:lnTo>
                <a:lnTo>
                  <a:pt x="546418" y="26416"/>
                </a:lnTo>
                <a:lnTo>
                  <a:pt x="502697" y="25019"/>
                </a:lnTo>
                <a:close/>
              </a:path>
              <a:path w="2009775" h="99060">
                <a:moveTo>
                  <a:pt x="354533" y="15112"/>
                </a:moveTo>
                <a:lnTo>
                  <a:pt x="338648" y="17018"/>
                </a:lnTo>
                <a:lnTo>
                  <a:pt x="318675" y="20830"/>
                </a:lnTo>
                <a:lnTo>
                  <a:pt x="294352" y="25654"/>
                </a:lnTo>
                <a:lnTo>
                  <a:pt x="277317" y="28321"/>
                </a:lnTo>
                <a:lnTo>
                  <a:pt x="439937" y="28321"/>
                </a:lnTo>
                <a:lnTo>
                  <a:pt x="406136" y="23622"/>
                </a:lnTo>
                <a:lnTo>
                  <a:pt x="374369" y="17907"/>
                </a:lnTo>
                <a:lnTo>
                  <a:pt x="354533" y="15112"/>
                </a:lnTo>
                <a:close/>
              </a:path>
              <a:path w="2009775" h="99060">
                <a:moveTo>
                  <a:pt x="1453807" y="23241"/>
                </a:moveTo>
                <a:lnTo>
                  <a:pt x="1436320" y="23241"/>
                </a:lnTo>
                <a:lnTo>
                  <a:pt x="1415537" y="24511"/>
                </a:lnTo>
                <a:lnTo>
                  <a:pt x="1396080" y="26035"/>
                </a:lnTo>
                <a:lnTo>
                  <a:pt x="1382572" y="26670"/>
                </a:lnTo>
                <a:lnTo>
                  <a:pt x="1475596" y="26670"/>
                </a:lnTo>
                <a:lnTo>
                  <a:pt x="1466267" y="24892"/>
                </a:lnTo>
                <a:lnTo>
                  <a:pt x="1453807" y="23241"/>
                </a:lnTo>
                <a:close/>
              </a:path>
              <a:path w="2009775" h="99060">
                <a:moveTo>
                  <a:pt x="919375" y="18542"/>
                </a:moveTo>
                <a:lnTo>
                  <a:pt x="898609" y="19938"/>
                </a:lnTo>
                <a:lnTo>
                  <a:pt x="878492" y="22098"/>
                </a:lnTo>
                <a:lnTo>
                  <a:pt x="860691" y="23241"/>
                </a:lnTo>
                <a:lnTo>
                  <a:pt x="972255" y="23241"/>
                </a:lnTo>
                <a:lnTo>
                  <a:pt x="959408" y="22098"/>
                </a:lnTo>
                <a:lnTo>
                  <a:pt x="939126" y="19685"/>
                </a:lnTo>
                <a:lnTo>
                  <a:pt x="919375" y="18542"/>
                </a:lnTo>
                <a:close/>
              </a:path>
              <a:path w="2009775" h="99060">
                <a:moveTo>
                  <a:pt x="1844751" y="18415"/>
                </a:moveTo>
                <a:lnTo>
                  <a:pt x="1832604" y="19304"/>
                </a:lnTo>
                <a:lnTo>
                  <a:pt x="1820983" y="21462"/>
                </a:lnTo>
                <a:lnTo>
                  <a:pt x="1809086" y="23113"/>
                </a:lnTo>
                <a:lnTo>
                  <a:pt x="1844594" y="23113"/>
                </a:lnTo>
                <a:lnTo>
                  <a:pt x="1848400" y="20808"/>
                </a:lnTo>
                <a:lnTo>
                  <a:pt x="1844751" y="18415"/>
                </a:lnTo>
                <a:close/>
              </a:path>
              <a:path w="2009775" h="99060">
                <a:moveTo>
                  <a:pt x="723328" y="18415"/>
                </a:moveTo>
                <a:lnTo>
                  <a:pt x="710460" y="19304"/>
                </a:lnTo>
                <a:lnTo>
                  <a:pt x="697549" y="20955"/>
                </a:lnTo>
                <a:lnTo>
                  <a:pt x="683125" y="21844"/>
                </a:lnTo>
                <a:lnTo>
                  <a:pt x="722023" y="21844"/>
                </a:lnTo>
                <a:lnTo>
                  <a:pt x="725060" y="19469"/>
                </a:lnTo>
                <a:lnTo>
                  <a:pt x="723328" y="18415"/>
                </a:lnTo>
                <a:close/>
              </a:path>
              <a:path w="2009775" h="99060">
                <a:moveTo>
                  <a:pt x="1283411" y="18415"/>
                </a:moveTo>
                <a:lnTo>
                  <a:pt x="1263739" y="18796"/>
                </a:lnTo>
                <a:lnTo>
                  <a:pt x="1244549" y="19685"/>
                </a:lnTo>
                <a:lnTo>
                  <a:pt x="1226927" y="20830"/>
                </a:lnTo>
                <a:lnTo>
                  <a:pt x="1212126" y="21717"/>
                </a:lnTo>
                <a:lnTo>
                  <a:pt x="1285660" y="21717"/>
                </a:lnTo>
                <a:lnTo>
                  <a:pt x="1287228" y="20830"/>
                </a:lnTo>
                <a:lnTo>
                  <a:pt x="1283411" y="18415"/>
                </a:lnTo>
                <a:close/>
              </a:path>
              <a:path w="2009775" h="99060">
                <a:moveTo>
                  <a:pt x="1745119" y="20193"/>
                </a:moveTo>
                <a:lnTo>
                  <a:pt x="1732175" y="20447"/>
                </a:lnTo>
                <a:lnTo>
                  <a:pt x="1722040" y="21590"/>
                </a:lnTo>
                <a:lnTo>
                  <a:pt x="1792081" y="21590"/>
                </a:lnTo>
                <a:lnTo>
                  <a:pt x="1784024" y="20574"/>
                </a:lnTo>
                <a:lnTo>
                  <a:pt x="1759634" y="20574"/>
                </a:lnTo>
                <a:lnTo>
                  <a:pt x="1745119" y="20193"/>
                </a:lnTo>
                <a:close/>
              </a:path>
              <a:path w="2009775" h="99060">
                <a:moveTo>
                  <a:pt x="1772234" y="20320"/>
                </a:moveTo>
                <a:lnTo>
                  <a:pt x="1759634" y="20574"/>
                </a:lnTo>
                <a:lnTo>
                  <a:pt x="1784024" y="20574"/>
                </a:lnTo>
                <a:lnTo>
                  <a:pt x="1772234" y="20320"/>
                </a:lnTo>
                <a:close/>
              </a:path>
              <a:path w="2009775" h="99060">
                <a:moveTo>
                  <a:pt x="1682518" y="17780"/>
                </a:moveTo>
                <a:lnTo>
                  <a:pt x="1670116" y="18796"/>
                </a:lnTo>
                <a:lnTo>
                  <a:pt x="1653976" y="19685"/>
                </a:lnTo>
                <a:lnTo>
                  <a:pt x="1700685" y="19685"/>
                </a:lnTo>
                <a:lnTo>
                  <a:pt x="1694027" y="18415"/>
                </a:lnTo>
                <a:lnTo>
                  <a:pt x="1682518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27264" y="3759419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305" y="0"/>
                </a:moveTo>
                <a:lnTo>
                  <a:pt x="21276" y="402"/>
                </a:lnTo>
                <a:lnTo>
                  <a:pt x="14034" y="5812"/>
                </a:lnTo>
                <a:lnTo>
                  <a:pt x="10105" y="15448"/>
                </a:lnTo>
                <a:lnTo>
                  <a:pt x="9526" y="27709"/>
                </a:lnTo>
                <a:lnTo>
                  <a:pt x="12335" y="40991"/>
                </a:lnTo>
                <a:lnTo>
                  <a:pt x="14911" y="53611"/>
                </a:lnTo>
                <a:lnTo>
                  <a:pt x="14885" y="64885"/>
                </a:lnTo>
                <a:lnTo>
                  <a:pt x="14168" y="75137"/>
                </a:lnTo>
                <a:lnTo>
                  <a:pt x="14672" y="84692"/>
                </a:lnTo>
                <a:lnTo>
                  <a:pt x="15162" y="92598"/>
                </a:lnTo>
                <a:lnTo>
                  <a:pt x="13940" y="99432"/>
                </a:lnTo>
                <a:lnTo>
                  <a:pt x="11773" y="108268"/>
                </a:lnTo>
                <a:lnTo>
                  <a:pt x="9427" y="122182"/>
                </a:lnTo>
                <a:lnTo>
                  <a:pt x="7017" y="141775"/>
                </a:lnTo>
                <a:lnTo>
                  <a:pt x="5459" y="148868"/>
                </a:lnTo>
                <a:lnTo>
                  <a:pt x="1845" y="161806"/>
                </a:lnTo>
                <a:lnTo>
                  <a:pt x="0" y="176524"/>
                </a:lnTo>
                <a:lnTo>
                  <a:pt x="2378" y="186306"/>
                </a:lnTo>
                <a:lnTo>
                  <a:pt x="5995" y="192919"/>
                </a:lnTo>
                <a:lnTo>
                  <a:pt x="7865" y="198128"/>
                </a:lnTo>
                <a:lnTo>
                  <a:pt x="8333" y="204860"/>
                </a:lnTo>
                <a:lnTo>
                  <a:pt x="9422" y="214397"/>
                </a:lnTo>
                <a:lnTo>
                  <a:pt x="10656" y="225610"/>
                </a:lnTo>
                <a:lnTo>
                  <a:pt x="11560" y="237371"/>
                </a:lnTo>
                <a:lnTo>
                  <a:pt x="11501" y="247474"/>
                </a:lnTo>
                <a:lnTo>
                  <a:pt x="10949" y="255429"/>
                </a:lnTo>
                <a:lnTo>
                  <a:pt x="11091" y="262659"/>
                </a:lnTo>
                <a:lnTo>
                  <a:pt x="13110" y="270582"/>
                </a:lnTo>
                <a:lnTo>
                  <a:pt x="15235" y="278484"/>
                </a:lnTo>
                <a:lnTo>
                  <a:pt x="15101" y="285293"/>
                </a:lnTo>
                <a:lnTo>
                  <a:pt x="12999" y="292758"/>
                </a:lnTo>
                <a:lnTo>
                  <a:pt x="9224" y="302624"/>
                </a:lnTo>
                <a:lnTo>
                  <a:pt x="8991" y="314208"/>
                </a:lnTo>
                <a:lnTo>
                  <a:pt x="15224" y="324189"/>
                </a:lnTo>
                <a:lnTo>
                  <a:pt x="24772" y="330817"/>
                </a:lnTo>
                <a:lnTo>
                  <a:pt x="34484" y="332342"/>
                </a:lnTo>
                <a:lnTo>
                  <a:pt x="44085" y="327771"/>
                </a:lnTo>
                <a:lnTo>
                  <a:pt x="54048" y="318940"/>
                </a:lnTo>
                <a:lnTo>
                  <a:pt x="62773" y="308800"/>
                </a:lnTo>
                <a:lnTo>
                  <a:pt x="68660" y="300300"/>
                </a:lnTo>
                <a:lnTo>
                  <a:pt x="74018" y="294791"/>
                </a:lnTo>
                <a:lnTo>
                  <a:pt x="81363" y="290778"/>
                </a:lnTo>
                <a:lnTo>
                  <a:pt x="89398" y="286913"/>
                </a:lnTo>
                <a:lnTo>
                  <a:pt x="96828" y="281847"/>
                </a:lnTo>
                <a:lnTo>
                  <a:pt x="103018" y="275712"/>
                </a:lnTo>
                <a:lnTo>
                  <a:pt x="109062" y="270049"/>
                </a:lnTo>
                <a:lnTo>
                  <a:pt x="115834" y="265623"/>
                </a:lnTo>
                <a:lnTo>
                  <a:pt x="124209" y="263203"/>
                </a:lnTo>
                <a:lnTo>
                  <a:pt x="132888" y="259326"/>
                </a:lnTo>
                <a:lnTo>
                  <a:pt x="140748" y="252318"/>
                </a:lnTo>
                <a:lnTo>
                  <a:pt x="148498" y="245603"/>
                </a:lnTo>
                <a:lnTo>
                  <a:pt x="156848" y="242604"/>
                </a:lnTo>
                <a:lnTo>
                  <a:pt x="166709" y="239500"/>
                </a:lnTo>
                <a:lnTo>
                  <a:pt x="177462" y="232336"/>
                </a:lnTo>
                <a:lnTo>
                  <a:pt x="187522" y="224334"/>
                </a:lnTo>
                <a:lnTo>
                  <a:pt x="195304" y="218715"/>
                </a:lnTo>
                <a:lnTo>
                  <a:pt x="199764" y="214305"/>
                </a:lnTo>
                <a:lnTo>
                  <a:pt x="202734" y="208931"/>
                </a:lnTo>
                <a:lnTo>
                  <a:pt x="206941" y="204322"/>
                </a:lnTo>
                <a:lnTo>
                  <a:pt x="215116" y="202205"/>
                </a:lnTo>
                <a:lnTo>
                  <a:pt x="224071" y="201817"/>
                </a:lnTo>
                <a:lnTo>
                  <a:pt x="230075" y="201140"/>
                </a:lnTo>
                <a:lnTo>
                  <a:pt x="256250" y="178820"/>
                </a:lnTo>
                <a:lnTo>
                  <a:pt x="253775" y="160448"/>
                </a:lnTo>
                <a:lnTo>
                  <a:pt x="246634" y="149118"/>
                </a:lnTo>
                <a:lnTo>
                  <a:pt x="233814" y="142631"/>
                </a:lnTo>
                <a:lnTo>
                  <a:pt x="219903" y="138547"/>
                </a:lnTo>
                <a:lnTo>
                  <a:pt x="209490" y="134425"/>
                </a:lnTo>
                <a:lnTo>
                  <a:pt x="176586" y="111449"/>
                </a:lnTo>
                <a:lnTo>
                  <a:pt x="142663" y="84692"/>
                </a:lnTo>
                <a:lnTo>
                  <a:pt x="133664" y="76805"/>
                </a:lnTo>
                <a:lnTo>
                  <a:pt x="123243" y="70395"/>
                </a:lnTo>
                <a:lnTo>
                  <a:pt x="111800" y="64675"/>
                </a:lnTo>
                <a:lnTo>
                  <a:pt x="99737" y="58860"/>
                </a:lnTo>
                <a:lnTo>
                  <a:pt x="88450" y="51813"/>
                </a:lnTo>
                <a:lnTo>
                  <a:pt x="78328" y="43107"/>
                </a:lnTo>
                <a:lnTo>
                  <a:pt x="68715" y="33052"/>
                </a:lnTo>
                <a:lnTo>
                  <a:pt x="58957" y="21954"/>
                </a:lnTo>
                <a:lnTo>
                  <a:pt x="49163" y="11434"/>
                </a:lnTo>
                <a:lnTo>
                  <a:pt x="39607" y="3896"/>
                </a:lnTo>
                <a:lnTo>
                  <a:pt x="30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3600" y="2590800"/>
            <a:ext cx="1136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Noto Sans"/>
                <a:cs typeface="Noto Sans"/>
              </a:rPr>
              <a:t>User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390" dirty="0">
                <a:latin typeface="Noto Sans"/>
                <a:cs typeface="Noto Sans"/>
              </a:rPr>
              <a:t>A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4800" y="25908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latin typeface="Noto Sans"/>
                <a:cs typeface="Noto Sans"/>
              </a:rPr>
              <a:t>“Lord </a:t>
            </a:r>
            <a:r>
              <a:rPr sz="2600" spc="105" dirty="0">
                <a:latin typeface="Noto Sans"/>
                <a:cs typeface="Noto Sans"/>
              </a:rPr>
              <a:t>of </a:t>
            </a:r>
            <a:r>
              <a:rPr sz="2600" spc="75" dirty="0">
                <a:latin typeface="Noto Sans"/>
                <a:cs typeface="Noto Sans"/>
              </a:rPr>
              <a:t>the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42800" y="5245100"/>
            <a:ext cx="2214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484100" y="6019800"/>
            <a:ext cx="1714500" cy="111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65893" y="4197603"/>
            <a:ext cx="1867535" cy="1867535"/>
          </a:xfrm>
          <a:custGeom>
            <a:avLst/>
            <a:gdLst/>
            <a:ahLst/>
            <a:cxnLst/>
            <a:rect l="l" t="t" r="r" b="b"/>
            <a:pathLst>
              <a:path w="1867534" h="1867535">
                <a:moveTo>
                  <a:pt x="0" y="0"/>
                </a:moveTo>
                <a:lnTo>
                  <a:pt x="1831326" y="1831326"/>
                </a:lnTo>
                <a:lnTo>
                  <a:pt x="1867247" y="1867247"/>
                </a:lnTo>
              </a:path>
            </a:pathLst>
          </a:custGeom>
          <a:ln w="1016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57126" y="5888837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280174" y="0"/>
                </a:moveTo>
                <a:lnTo>
                  <a:pt x="0" y="280187"/>
                </a:lnTo>
                <a:lnTo>
                  <a:pt x="420268" y="420281"/>
                </a:lnTo>
                <a:lnTo>
                  <a:pt x="280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00" y="647700"/>
            <a:ext cx="5765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“Similar”</a:t>
            </a:r>
            <a:r>
              <a:rPr spc="45" dirty="0"/>
              <a:t> </a:t>
            </a:r>
            <a:r>
              <a:rPr spc="345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6083300" y="2235200"/>
            <a:ext cx="44831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00" y="647700"/>
            <a:ext cx="5765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“Similar”</a:t>
            </a:r>
            <a:r>
              <a:rPr spc="45" dirty="0"/>
              <a:t> </a:t>
            </a:r>
            <a:r>
              <a:rPr spc="345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7868818" y="566387"/>
            <a:ext cx="3183851" cy="1021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400" y="2997200"/>
            <a:ext cx="3352800" cy="257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9900" y="6083300"/>
            <a:ext cx="27209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0">
              <a:lnSpc>
                <a:spcPts val="3100"/>
              </a:lnSpc>
              <a:spcBef>
                <a:spcPts val="219"/>
              </a:spcBef>
            </a:pPr>
            <a:r>
              <a:rPr sz="2600" spc="155" dirty="0">
                <a:latin typeface="Noto Sans"/>
                <a:cs typeface="Noto Sans"/>
              </a:rPr>
              <a:t>What </a:t>
            </a:r>
            <a:r>
              <a:rPr sz="2600" spc="75" dirty="0">
                <a:latin typeface="Noto Sans"/>
                <a:cs typeface="Noto Sans"/>
              </a:rPr>
              <a:t>attributes  </a:t>
            </a:r>
            <a:r>
              <a:rPr sz="2600" spc="65" dirty="0">
                <a:latin typeface="Noto Sans"/>
                <a:cs typeface="Noto Sans"/>
              </a:rPr>
              <a:t>should </a:t>
            </a:r>
            <a:r>
              <a:rPr sz="2600" spc="120" dirty="0">
                <a:latin typeface="Noto Sans"/>
                <a:cs typeface="Noto Sans"/>
              </a:rPr>
              <a:t>be</a:t>
            </a:r>
            <a:r>
              <a:rPr sz="2600" spc="80" dirty="0">
                <a:latin typeface="Noto Sans"/>
                <a:cs typeface="Noto Sans"/>
              </a:rPr>
              <a:t> </a:t>
            </a:r>
            <a:r>
              <a:rPr sz="2600" spc="70" dirty="0">
                <a:latin typeface="Noto Sans"/>
                <a:cs typeface="Noto Sans"/>
              </a:rPr>
              <a:t>used?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00" y="647700"/>
            <a:ext cx="5765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“Similar”</a:t>
            </a:r>
            <a:r>
              <a:rPr spc="45" dirty="0"/>
              <a:t> </a:t>
            </a:r>
            <a:r>
              <a:rPr spc="345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5129589" y="559701"/>
            <a:ext cx="2789063" cy="1037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400" y="2997200"/>
            <a:ext cx="3352800" cy="257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9900" y="6083300"/>
            <a:ext cx="27209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0">
              <a:lnSpc>
                <a:spcPts val="3100"/>
              </a:lnSpc>
              <a:spcBef>
                <a:spcPts val="219"/>
              </a:spcBef>
            </a:pPr>
            <a:r>
              <a:rPr sz="2600" spc="155" dirty="0">
                <a:latin typeface="Noto Sans"/>
                <a:cs typeface="Noto Sans"/>
              </a:rPr>
              <a:t>What </a:t>
            </a:r>
            <a:r>
              <a:rPr sz="2600" spc="75" dirty="0">
                <a:latin typeface="Noto Sans"/>
                <a:cs typeface="Noto Sans"/>
              </a:rPr>
              <a:t>attributes  </a:t>
            </a:r>
            <a:r>
              <a:rPr sz="2600" spc="65" dirty="0">
                <a:latin typeface="Noto Sans"/>
                <a:cs typeface="Noto Sans"/>
              </a:rPr>
              <a:t>should </a:t>
            </a:r>
            <a:r>
              <a:rPr sz="2600" spc="120" dirty="0">
                <a:latin typeface="Noto Sans"/>
                <a:cs typeface="Noto Sans"/>
              </a:rPr>
              <a:t>be</a:t>
            </a:r>
            <a:r>
              <a:rPr sz="2600" spc="80" dirty="0">
                <a:latin typeface="Noto Sans"/>
                <a:cs typeface="Noto Sans"/>
              </a:rPr>
              <a:t> </a:t>
            </a:r>
            <a:r>
              <a:rPr sz="2600" spc="70" dirty="0">
                <a:latin typeface="Noto Sans"/>
                <a:cs typeface="Noto Sans"/>
              </a:rPr>
              <a:t>used?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4700" y="3098800"/>
            <a:ext cx="23876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06200" y="3098800"/>
            <a:ext cx="23876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37800" y="6083300"/>
            <a:ext cx="33870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sz="2600" spc="100" dirty="0">
                <a:latin typeface="Noto Sans"/>
                <a:cs typeface="Noto Sans"/>
              </a:rPr>
              <a:t>How </a:t>
            </a:r>
            <a:r>
              <a:rPr sz="2600" spc="135" dirty="0">
                <a:latin typeface="Noto Sans"/>
                <a:cs typeface="Noto Sans"/>
              </a:rPr>
              <a:t>do </a:t>
            </a:r>
            <a:r>
              <a:rPr sz="2600" spc="114" dirty="0">
                <a:latin typeface="Noto Sans"/>
                <a:cs typeface="Noto Sans"/>
              </a:rPr>
              <a:t>we</a:t>
            </a:r>
            <a:r>
              <a:rPr sz="2600" spc="-5" dirty="0">
                <a:latin typeface="Noto Sans"/>
                <a:cs typeface="Noto Sans"/>
              </a:rPr>
              <a:t> </a:t>
            </a:r>
            <a:r>
              <a:rPr sz="2600" spc="45" dirty="0">
                <a:latin typeface="Noto Sans"/>
                <a:cs typeface="Noto Sans"/>
              </a:rPr>
              <a:t>measure  </a:t>
            </a:r>
            <a:r>
              <a:rPr sz="2600" spc="65" dirty="0">
                <a:latin typeface="Noto Sans"/>
                <a:cs typeface="Noto Sans"/>
              </a:rPr>
              <a:t>“similarity”?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14000" y="1816100"/>
            <a:ext cx="1714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52000" y="1028700"/>
            <a:ext cx="3229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600" spc="10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600" spc="75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600" spc="3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9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3800" y="2501900"/>
            <a:ext cx="33528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1300" y="5600700"/>
            <a:ext cx="27209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0">
              <a:lnSpc>
                <a:spcPts val="3100"/>
              </a:lnSpc>
              <a:spcBef>
                <a:spcPts val="219"/>
              </a:spcBef>
            </a:pPr>
            <a:r>
              <a:rPr sz="2600" spc="155" dirty="0">
                <a:latin typeface="Noto Sans"/>
                <a:cs typeface="Noto Sans"/>
              </a:rPr>
              <a:t>What </a:t>
            </a:r>
            <a:r>
              <a:rPr sz="2600" spc="75" dirty="0">
                <a:latin typeface="Noto Sans"/>
                <a:cs typeface="Noto Sans"/>
              </a:rPr>
              <a:t>attributes  </a:t>
            </a:r>
            <a:r>
              <a:rPr sz="2600" spc="65" dirty="0">
                <a:latin typeface="Noto Sans"/>
                <a:cs typeface="Noto Sans"/>
              </a:rPr>
              <a:t>should </a:t>
            </a:r>
            <a:r>
              <a:rPr sz="2600" spc="120" dirty="0">
                <a:latin typeface="Noto Sans"/>
                <a:cs typeface="Noto Sans"/>
              </a:rPr>
              <a:t>be</a:t>
            </a:r>
            <a:r>
              <a:rPr sz="2600" spc="80" dirty="0">
                <a:latin typeface="Noto Sans"/>
                <a:cs typeface="Noto Sans"/>
              </a:rPr>
              <a:t> </a:t>
            </a:r>
            <a:r>
              <a:rPr sz="2600" spc="70" dirty="0">
                <a:latin typeface="Noto Sans"/>
                <a:cs typeface="Noto Sans"/>
              </a:rPr>
              <a:t>used?</a:t>
            </a:r>
            <a:endParaRPr sz="2600">
              <a:latin typeface="Noto Sans"/>
              <a:cs typeface="Noto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62950" y="3371850"/>
          <a:ext cx="5792470" cy="485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35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125" dirty="0">
                          <a:latin typeface="Noto Sans"/>
                          <a:cs typeface="Noto Sans"/>
                        </a:rPr>
                        <a:t>Direction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5965"/>
                        </a:lnSpc>
                        <a:spcBef>
                          <a:spcPts val="300"/>
                        </a:spcBef>
                      </a:pPr>
                      <a:r>
                        <a:rPr sz="5400" b="1" dirty="0">
                          <a:solidFill>
                            <a:srgbClr val="009051"/>
                          </a:solidFill>
                          <a:latin typeface="DejaVu Sans"/>
                          <a:cs typeface="DejaVu Sans"/>
                        </a:rPr>
                        <a:t>✓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355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600" spc="170" dirty="0">
                          <a:latin typeface="Noto Sans"/>
                          <a:cs typeface="Noto Sans"/>
                        </a:rPr>
                        <a:t>Cast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9271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5935"/>
                        </a:lnSpc>
                        <a:spcBef>
                          <a:spcPts val="330"/>
                        </a:spcBef>
                      </a:pPr>
                      <a:r>
                        <a:rPr sz="5400" b="1" dirty="0">
                          <a:solidFill>
                            <a:srgbClr val="009051"/>
                          </a:solidFill>
                          <a:latin typeface="DejaVu Sans"/>
                          <a:cs typeface="DejaVu Sans"/>
                        </a:rPr>
                        <a:t>✓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355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3600" spc="120" dirty="0">
                          <a:latin typeface="Noto Sans"/>
                          <a:cs typeface="Noto Sans"/>
                        </a:rPr>
                        <a:t>Cinematography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844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6000"/>
                        </a:lnSpc>
                        <a:spcBef>
                          <a:spcPts val="265"/>
                        </a:spcBef>
                      </a:pPr>
                      <a:r>
                        <a:rPr sz="5400" b="1" dirty="0">
                          <a:solidFill>
                            <a:srgbClr val="009051"/>
                          </a:solidFill>
                          <a:latin typeface="DejaVu Sans"/>
                          <a:cs typeface="DejaVu Sans"/>
                        </a:rPr>
                        <a:t>✓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355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3600" spc="185" dirty="0">
                          <a:latin typeface="Noto Sans"/>
                          <a:cs typeface="Noto Sans"/>
                        </a:rPr>
                        <a:t>Story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8826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5970"/>
                        </a:lnSpc>
                        <a:spcBef>
                          <a:spcPts val="295"/>
                        </a:spcBef>
                      </a:pPr>
                      <a:r>
                        <a:rPr sz="5400" b="1" dirty="0">
                          <a:solidFill>
                            <a:srgbClr val="009051"/>
                          </a:solidFill>
                          <a:latin typeface="DejaVu Sans"/>
                          <a:cs typeface="DejaVu Sans"/>
                        </a:rPr>
                        <a:t>✓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355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600" spc="165" dirty="0">
                          <a:latin typeface="Noto Sans"/>
                          <a:cs typeface="Noto Sans"/>
                        </a:rPr>
                        <a:t># </a:t>
                      </a:r>
                      <a:r>
                        <a:rPr sz="3600" spc="140" dirty="0">
                          <a:latin typeface="Noto Sans"/>
                          <a:cs typeface="Noto Sans"/>
                        </a:rPr>
                        <a:t>Extras</a:t>
                      </a:r>
                      <a:r>
                        <a:rPr sz="3600" spc="9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3600" spc="105" dirty="0">
                          <a:latin typeface="Noto Sans"/>
                          <a:cs typeface="Noto Sans"/>
                        </a:rPr>
                        <a:t>used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9271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6110"/>
                        </a:lnSpc>
                      </a:pPr>
                      <a:r>
                        <a:rPr sz="5400" dirty="0">
                          <a:solidFill>
                            <a:srgbClr val="F15B2A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35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3600" spc="135" dirty="0">
                          <a:latin typeface="Noto Sans"/>
                          <a:cs typeface="Noto Sans"/>
                        </a:rPr>
                        <a:t>Production</a:t>
                      </a:r>
                      <a:r>
                        <a:rPr sz="3600" spc="1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3600" spc="140" dirty="0">
                          <a:latin typeface="Noto Sans"/>
                          <a:cs typeface="Noto Sans"/>
                        </a:rPr>
                        <a:t>Time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838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6045"/>
                        </a:lnSpc>
                      </a:pPr>
                      <a:r>
                        <a:rPr sz="5400" dirty="0">
                          <a:solidFill>
                            <a:srgbClr val="F15B2A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300" y="1028700"/>
            <a:ext cx="6070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solidFill>
                  <a:srgbClr val="000000"/>
                </a:solidFill>
                <a:latin typeface="Noto Sans"/>
                <a:cs typeface="Noto Sans"/>
              </a:rPr>
              <a:t>“The </a:t>
            </a:r>
            <a:r>
              <a:rPr sz="2600" spc="50" dirty="0">
                <a:solidFill>
                  <a:srgbClr val="000000"/>
                </a:solidFill>
                <a:latin typeface="Noto Sans"/>
                <a:cs typeface="Noto Sans"/>
              </a:rPr>
              <a:t>Hard </a:t>
            </a:r>
            <a:r>
              <a:rPr sz="2600" spc="85" dirty="0">
                <a:solidFill>
                  <a:srgbClr val="000000"/>
                </a:solidFill>
                <a:latin typeface="Noto Sans"/>
                <a:cs typeface="Noto Sans"/>
              </a:rPr>
              <a:t>Thing </a:t>
            </a:r>
            <a:r>
              <a:rPr sz="2600" spc="95" dirty="0">
                <a:solidFill>
                  <a:srgbClr val="000000"/>
                </a:solidFill>
                <a:latin typeface="Noto Sans"/>
                <a:cs typeface="Noto Sans"/>
              </a:rPr>
              <a:t>about </a:t>
            </a:r>
            <a:r>
              <a:rPr sz="2600" spc="50" dirty="0">
                <a:solidFill>
                  <a:srgbClr val="000000"/>
                </a:solidFill>
                <a:latin typeface="Noto Sans"/>
                <a:cs typeface="Noto Sans"/>
              </a:rPr>
              <a:t>Hard</a:t>
            </a:r>
            <a:r>
              <a:rPr sz="2600" spc="14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spc="70" dirty="0">
                <a:solidFill>
                  <a:srgbClr val="000000"/>
                </a:solidFill>
                <a:latin typeface="Noto Sans"/>
                <a:cs typeface="Noto Sans"/>
              </a:rPr>
              <a:t>Things”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3800" y="2501900"/>
            <a:ext cx="33528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0" y="5600700"/>
            <a:ext cx="27209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0">
              <a:lnSpc>
                <a:spcPts val="3100"/>
              </a:lnSpc>
              <a:spcBef>
                <a:spcPts val="219"/>
              </a:spcBef>
            </a:pPr>
            <a:r>
              <a:rPr sz="2600" spc="155" dirty="0">
                <a:latin typeface="Noto Sans"/>
                <a:cs typeface="Noto Sans"/>
              </a:rPr>
              <a:t>What </a:t>
            </a:r>
            <a:r>
              <a:rPr sz="2600" spc="75" dirty="0">
                <a:latin typeface="Noto Sans"/>
                <a:cs typeface="Noto Sans"/>
              </a:rPr>
              <a:t>attributes  </a:t>
            </a:r>
            <a:r>
              <a:rPr sz="2600" spc="65" dirty="0">
                <a:latin typeface="Noto Sans"/>
                <a:cs typeface="Noto Sans"/>
              </a:rPr>
              <a:t>should </a:t>
            </a:r>
            <a:r>
              <a:rPr sz="2600" spc="120" dirty="0">
                <a:latin typeface="Noto Sans"/>
                <a:cs typeface="Noto Sans"/>
              </a:rPr>
              <a:t>be</a:t>
            </a:r>
            <a:r>
              <a:rPr sz="2600" spc="80" dirty="0">
                <a:latin typeface="Noto Sans"/>
                <a:cs typeface="Noto Sans"/>
              </a:rPr>
              <a:t> </a:t>
            </a:r>
            <a:r>
              <a:rPr sz="2600" spc="70" dirty="0">
                <a:latin typeface="Noto Sans"/>
                <a:cs typeface="Noto Sans"/>
              </a:rPr>
              <a:t>used?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99700" y="1778000"/>
            <a:ext cx="19431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62950" y="3575050"/>
          <a:ext cx="5792470" cy="329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594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145" dirty="0">
                          <a:latin typeface="Noto Sans"/>
                          <a:cs typeface="Noto Sans"/>
                        </a:rPr>
                        <a:t>Author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6090"/>
                        </a:lnSpc>
                        <a:spcBef>
                          <a:spcPts val="300"/>
                        </a:spcBef>
                      </a:pPr>
                      <a:r>
                        <a:rPr sz="5400" b="1" dirty="0">
                          <a:solidFill>
                            <a:srgbClr val="009051"/>
                          </a:solidFill>
                          <a:latin typeface="DejaVu Sans"/>
                          <a:cs typeface="DejaVu Sans"/>
                        </a:rPr>
                        <a:t>✓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600" spc="185" dirty="0">
                          <a:latin typeface="Noto Sans"/>
                          <a:cs typeface="Noto Sans"/>
                        </a:rPr>
                        <a:t>Story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901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6080"/>
                        </a:lnSpc>
                        <a:spcBef>
                          <a:spcPts val="310"/>
                        </a:spcBef>
                      </a:pPr>
                      <a:r>
                        <a:rPr sz="5400" b="1" dirty="0">
                          <a:solidFill>
                            <a:srgbClr val="009051"/>
                          </a:solidFill>
                          <a:latin typeface="DejaVu Sans"/>
                          <a:cs typeface="DejaVu Sans"/>
                        </a:rPr>
                        <a:t>✓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3600" spc="85" dirty="0">
                          <a:latin typeface="Noto Sans"/>
                          <a:cs typeface="Noto Sans"/>
                        </a:rPr>
                        <a:t>Genre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6070"/>
                        </a:lnSpc>
                        <a:spcBef>
                          <a:spcPts val="320"/>
                        </a:spcBef>
                      </a:pPr>
                      <a:r>
                        <a:rPr sz="5400" b="1" dirty="0">
                          <a:solidFill>
                            <a:srgbClr val="009051"/>
                          </a:solidFill>
                          <a:latin typeface="DejaVu Sans"/>
                          <a:cs typeface="DejaVu Sans"/>
                        </a:rPr>
                        <a:t>✓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600" spc="150" dirty="0">
                          <a:latin typeface="Noto Sans"/>
                          <a:cs typeface="Noto Sans"/>
                        </a:rPr>
                        <a:t>ISBN</a:t>
                      </a:r>
                      <a:r>
                        <a:rPr sz="3600" spc="1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3600" spc="65" dirty="0">
                          <a:latin typeface="Noto Sans"/>
                          <a:cs typeface="Noto Sans"/>
                        </a:rPr>
                        <a:t>number</a:t>
                      </a:r>
                      <a:endParaRPr sz="3600">
                        <a:latin typeface="Noto Sans"/>
                        <a:cs typeface="Noto Sans"/>
                      </a:endParaRPr>
                    </a:p>
                  </a:txBody>
                  <a:tcPr marL="0" marR="0" marT="9271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6110"/>
                        </a:lnSpc>
                      </a:pPr>
                      <a:r>
                        <a:rPr sz="5400" dirty="0">
                          <a:solidFill>
                            <a:srgbClr val="F15B2A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endParaRPr sz="5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800" y="2501900"/>
            <a:ext cx="33528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5600700"/>
            <a:ext cx="27209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8100">
              <a:lnSpc>
                <a:spcPts val="3100"/>
              </a:lnSpc>
              <a:spcBef>
                <a:spcPts val="219"/>
              </a:spcBef>
            </a:pPr>
            <a:r>
              <a:rPr sz="2600" spc="155" dirty="0">
                <a:latin typeface="Noto Sans"/>
                <a:cs typeface="Noto Sans"/>
              </a:rPr>
              <a:t>What </a:t>
            </a:r>
            <a:r>
              <a:rPr sz="2600" spc="75" dirty="0">
                <a:latin typeface="Noto Sans"/>
                <a:cs typeface="Noto Sans"/>
              </a:rPr>
              <a:t>attributes  </a:t>
            </a:r>
            <a:r>
              <a:rPr sz="2600" spc="65" dirty="0">
                <a:latin typeface="Noto Sans"/>
                <a:cs typeface="Noto Sans"/>
              </a:rPr>
              <a:t>should </a:t>
            </a:r>
            <a:r>
              <a:rPr sz="2600" spc="120" dirty="0">
                <a:latin typeface="Noto Sans"/>
                <a:cs typeface="Noto Sans"/>
              </a:rPr>
              <a:t>be</a:t>
            </a:r>
            <a:r>
              <a:rPr sz="2600" spc="80" dirty="0">
                <a:latin typeface="Noto Sans"/>
                <a:cs typeface="Noto Sans"/>
              </a:rPr>
              <a:t> </a:t>
            </a:r>
            <a:r>
              <a:rPr sz="2600" spc="70" dirty="0">
                <a:latin typeface="Noto Sans"/>
                <a:cs typeface="Noto Sans"/>
              </a:rPr>
              <a:t>used?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7000" y="3340100"/>
            <a:ext cx="680593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 algn="ctr">
              <a:lnSpc>
                <a:spcPct val="100000"/>
              </a:lnSpc>
              <a:spcBef>
                <a:spcPts val="100"/>
              </a:spcBef>
            </a:pPr>
            <a:r>
              <a:rPr sz="5000" spc="165" dirty="0">
                <a:solidFill>
                  <a:srgbClr val="000000"/>
                </a:solidFill>
                <a:latin typeface="Noto Sans"/>
                <a:cs typeface="Noto Sans"/>
              </a:rPr>
              <a:t>Identify </a:t>
            </a:r>
            <a:r>
              <a:rPr sz="5000" spc="175" dirty="0">
                <a:solidFill>
                  <a:srgbClr val="000000"/>
                </a:solidFill>
                <a:latin typeface="Noto Sans"/>
                <a:cs typeface="Noto Sans"/>
              </a:rPr>
              <a:t>attributes/  </a:t>
            </a:r>
            <a:r>
              <a:rPr sz="5000" spc="170" dirty="0">
                <a:solidFill>
                  <a:srgbClr val="000000"/>
                </a:solidFill>
                <a:latin typeface="Noto Sans"/>
                <a:cs typeface="Noto Sans"/>
              </a:rPr>
              <a:t>factors</a:t>
            </a:r>
            <a:r>
              <a:rPr sz="5000" spc="17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5000" spc="150" dirty="0">
                <a:solidFill>
                  <a:srgbClr val="000000"/>
                </a:solidFill>
                <a:latin typeface="Noto Sans"/>
                <a:cs typeface="Noto Sans"/>
              </a:rPr>
              <a:t>that</a:t>
            </a:r>
            <a:r>
              <a:rPr sz="5000" spc="17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5000" spc="135" dirty="0">
                <a:solidFill>
                  <a:srgbClr val="000000"/>
                </a:solidFill>
                <a:latin typeface="Noto Sans"/>
                <a:cs typeface="Noto Sans"/>
              </a:rPr>
              <a:t>influence </a:t>
            </a:r>
            <a:r>
              <a:rPr sz="5000" spc="9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5000" spc="75" dirty="0">
                <a:solidFill>
                  <a:srgbClr val="000000"/>
                </a:solidFill>
                <a:latin typeface="Noto Sans"/>
                <a:cs typeface="Noto Sans"/>
              </a:rPr>
              <a:t>user</a:t>
            </a:r>
            <a:r>
              <a:rPr sz="5000" spc="18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5000" spc="135" dirty="0">
                <a:solidFill>
                  <a:srgbClr val="000000"/>
                </a:solidFill>
                <a:latin typeface="Noto Sans"/>
                <a:cs typeface="Noto Sans"/>
              </a:rPr>
              <a:t>preferences</a:t>
            </a:r>
            <a:endParaRPr sz="5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0" y="927100"/>
            <a:ext cx="6950075" cy="1300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143000" marR="5080" indent="-1130300">
              <a:lnSpc>
                <a:spcPts val="5000"/>
              </a:lnSpc>
              <a:spcBef>
                <a:spcPts val="300"/>
              </a:spcBef>
            </a:pPr>
            <a:r>
              <a:rPr sz="4200" spc="200" dirty="0">
                <a:solidFill>
                  <a:srgbClr val="000000"/>
                </a:solidFill>
                <a:latin typeface="Noto Sans"/>
                <a:cs typeface="Noto Sans"/>
              </a:rPr>
              <a:t>Rate </a:t>
            </a:r>
            <a:r>
              <a:rPr sz="4200" spc="125" dirty="0">
                <a:solidFill>
                  <a:srgbClr val="000000"/>
                </a:solidFill>
                <a:latin typeface="Noto Sans"/>
                <a:cs typeface="Noto Sans"/>
              </a:rPr>
              <a:t>the </a:t>
            </a:r>
            <a:r>
              <a:rPr sz="4200" spc="16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r>
              <a:rPr sz="4200" spc="114" dirty="0">
                <a:solidFill>
                  <a:srgbClr val="000000"/>
                </a:solidFill>
                <a:latin typeface="Noto Sans"/>
                <a:cs typeface="Noto Sans"/>
              </a:rPr>
              <a:t> against  </a:t>
            </a:r>
            <a:r>
              <a:rPr sz="4200" spc="145" dirty="0">
                <a:solidFill>
                  <a:srgbClr val="000000"/>
                </a:solidFill>
                <a:latin typeface="Noto Sans"/>
                <a:cs typeface="Noto Sans"/>
              </a:rPr>
              <a:t>chosen</a:t>
            </a:r>
            <a:r>
              <a:rPr sz="4200" spc="15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4200" spc="125" dirty="0">
                <a:solidFill>
                  <a:srgbClr val="000000"/>
                </a:solidFill>
                <a:latin typeface="Noto Sans"/>
                <a:cs typeface="Noto Sans"/>
              </a:rPr>
              <a:t>attributes</a:t>
            </a:r>
            <a:endParaRPr sz="42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5626100"/>
            <a:ext cx="33870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sz="2600" spc="100" dirty="0">
                <a:latin typeface="Noto Sans"/>
                <a:cs typeface="Noto Sans"/>
              </a:rPr>
              <a:t>How </a:t>
            </a:r>
            <a:r>
              <a:rPr sz="2600" spc="135" dirty="0">
                <a:latin typeface="Noto Sans"/>
                <a:cs typeface="Noto Sans"/>
              </a:rPr>
              <a:t>do </a:t>
            </a:r>
            <a:r>
              <a:rPr sz="2600" spc="114" dirty="0">
                <a:latin typeface="Noto Sans"/>
                <a:cs typeface="Noto Sans"/>
              </a:rPr>
              <a:t>we</a:t>
            </a:r>
            <a:r>
              <a:rPr sz="2600" spc="-5" dirty="0">
                <a:latin typeface="Noto Sans"/>
                <a:cs typeface="Noto Sans"/>
              </a:rPr>
              <a:t> </a:t>
            </a:r>
            <a:r>
              <a:rPr sz="2600" spc="45" dirty="0">
                <a:latin typeface="Noto Sans"/>
                <a:cs typeface="Noto Sans"/>
              </a:rPr>
              <a:t>measure  </a:t>
            </a:r>
            <a:r>
              <a:rPr sz="2600" spc="65" dirty="0">
                <a:latin typeface="Noto Sans"/>
                <a:cs typeface="Noto Sans"/>
              </a:rPr>
              <a:t>“similarity”?</a:t>
            </a:r>
            <a:endParaRPr sz="2600">
              <a:latin typeface="Noto Sans"/>
              <a:cs typeface="Noto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94450" y="4169415"/>
          <a:ext cx="3018155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Direction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spc="114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Cast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spc="8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Cinematography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12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Story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194800" y="2692400"/>
            <a:ext cx="5884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2365" algn="l"/>
              </a:tabLst>
            </a:pPr>
            <a:r>
              <a:rPr sz="2600" spc="90" dirty="0">
                <a:latin typeface="Noto Sans"/>
                <a:cs typeface="Noto Sans"/>
              </a:rPr>
              <a:t>“Lord </a:t>
            </a:r>
            <a:r>
              <a:rPr sz="2600" spc="105" dirty="0">
                <a:latin typeface="Noto Sans"/>
                <a:cs typeface="Noto Sans"/>
              </a:rPr>
              <a:t>of</a:t>
            </a:r>
            <a:r>
              <a:rPr sz="2600" spc="12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the</a:t>
            </a:r>
            <a:r>
              <a:rPr sz="2600" spc="105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Rings”	</a:t>
            </a:r>
            <a:r>
              <a:rPr sz="2600" spc="80" dirty="0">
                <a:latin typeface="Noto Sans"/>
                <a:cs typeface="Noto Sans"/>
              </a:rPr>
              <a:t>“The</a:t>
            </a:r>
            <a:r>
              <a:rPr sz="2600" spc="45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Hobbit”</a:t>
            </a:r>
            <a:endParaRPr sz="2600">
              <a:latin typeface="Noto Sans"/>
              <a:cs typeface="Noto San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315950" y="3600450"/>
          <a:ext cx="1278255" cy="284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130" dirty="0">
                          <a:latin typeface="Noto Sans"/>
                          <a:cs typeface="Noto Sans"/>
                        </a:rPr>
                        <a:t>9.5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8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9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306050" y="3600450"/>
          <a:ext cx="1278255" cy="284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8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spc="20" dirty="0">
                          <a:latin typeface="Noto Sans"/>
                          <a:cs typeface="Noto Sans"/>
                        </a:rPr>
                        <a:t>10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112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9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112012" y="6540280"/>
            <a:ext cx="1096645" cy="1092200"/>
          </a:xfrm>
          <a:custGeom>
            <a:avLst/>
            <a:gdLst/>
            <a:ahLst/>
            <a:cxnLst/>
            <a:rect l="l" t="t" r="r" b="b"/>
            <a:pathLst>
              <a:path w="1096645" h="1092200">
                <a:moveTo>
                  <a:pt x="1086185" y="1015710"/>
                </a:moveTo>
                <a:lnTo>
                  <a:pt x="1019540" y="1082356"/>
                </a:lnTo>
                <a:lnTo>
                  <a:pt x="1023096" y="1085155"/>
                </a:lnTo>
                <a:lnTo>
                  <a:pt x="1043035" y="1092096"/>
                </a:lnTo>
                <a:lnTo>
                  <a:pt x="1062447" y="1089401"/>
                </a:lnTo>
                <a:lnTo>
                  <a:pt x="1080813" y="1076188"/>
                </a:lnTo>
                <a:lnTo>
                  <a:pt x="1093329" y="1058189"/>
                </a:lnTo>
                <a:lnTo>
                  <a:pt x="1096570" y="1039863"/>
                </a:lnTo>
                <a:lnTo>
                  <a:pt x="1090024" y="1020513"/>
                </a:lnTo>
                <a:lnTo>
                  <a:pt x="1086185" y="1015710"/>
                </a:lnTo>
                <a:close/>
              </a:path>
              <a:path w="1096645" h="1092200">
                <a:moveTo>
                  <a:pt x="945340" y="982802"/>
                </a:moveTo>
                <a:lnTo>
                  <a:pt x="946764" y="987440"/>
                </a:lnTo>
                <a:lnTo>
                  <a:pt x="970643" y="1015013"/>
                </a:lnTo>
                <a:lnTo>
                  <a:pt x="981783" y="1034997"/>
                </a:lnTo>
                <a:lnTo>
                  <a:pt x="989510" y="1051707"/>
                </a:lnTo>
                <a:lnTo>
                  <a:pt x="1003152" y="1069457"/>
                </a:lnTo>
                <a:lnTo>
                  <a:pt x="1019540" y="1082356"/>
                </a:lnTo>
                <a:lnTo>
                  <a:pt x="1086185" y="1015710"/>
                </a:lnTo>
                <a:lnTo>
                  <a:pt x="1073180" y="999442"/>
                </a:lnTo>
                <a:lnTo>
                  <a:pt x="1057453" y="987185"/>
                </a:lnTo>
                <a:lnTo>
                  <a:pt x="960793" y="987185"/>
                </a:lnTo>
                <a:lnTo>
                  <a:pt x="945340" y="982802"/>
                </a:lnTo>
                <a:close/>
              </a:path>
              <a:path w="1096645" h="1092200">
                <a:moveTo>
                  <a:pt x="972098" y="938729"/>
                </a:moveTo>
                <a:lnTo>
                  <a:pt x="952392" y="949345"/>
                </a:lnTo>
                <a:lnTo>
                  <a:pt x="940785" y="967960"/>
                </a:lnTo>
                <a:lnTo>
                  <a:pt x="945340" y="982802"/>
                </a:lnTo>
                <a:lnTo>
                  <a:pt x="960793" y="987185"/>
                </a:lnTo>
                <a:lnTo>
                  <a:pt x="979336" y="975533"/>
                </a:lnTo>
                <a:lnTo>
                  <a:pt x="990007" y="956010"/>
                </a:lnTo>
                <a:lnTo>
                  <a:pt x="986649" y="942316"/>
                </a:lnTo>
                <a:lnTo>
                  <a:pt x="972098" y="938729"/>
                </a:lnTo>
                <a:close/>
              </a:path>
              <a:path w="1096645" h="1092200">
                <a:moveTo>
                  <a:pt x="986649" y="942316"/>
                </a:moveTo>
                <a:lnTo>
                  <a:pt x="990007" y="956010"/>
                </a:lnTo>
                <a:lnTo>
                  <a:pt x="979336" y="975533"/>
                </a:lnTo>
                <a:lnTo>
                  <a:pt x="960793" y="987185"/>
                </a:lnTo>
                <a:lnTo>
                  <a:pt x="1057453" y="987185"/>
                </a:lnTo>
                <a:lnTo>
                  <a:pt x="1054349" y="984766"/>
                </a:lnTo>
                <a:lnTo>
                  <a:pt x="1038241" y="977787"/>
                </a:lnTo>
                <a:lnTo>
                  <a:pt x="1018911" y="967586"/>
                </a:lnTo>
                <a:lnTo>
                  <a:pt x="990414" y="943244"/>
                </a:lnTo>
                <a:lnTo>
                  <a:pt x="986649" y="942316"/>
                </a:lnTo>
                <a:close/>
              </a:path>
              <a:path w="1096645" h="1092200">
                <a:moveTo>
                  <a:pt x="528598" y="566797"/>
                </a:moveTo>
                <a:lnTo>
                  <a:pt x="529010" y="569128"/>
                </a:lnTo>
                <a:lnTo>
                  <a:pt x="540889" y="579793"/>
                </a:lnTo>
                <a:lnTo>
                  <a:pt x="550827" y="587609"/>
                </a:lnTo>
                <a:lnTo>
                  <a:pt x="559144" y="595202"/>
                </a:lnTo>
                <a:lnTo>
                  <a:pt x="566158" y="605196"/>
                </a:lnTo>
                <a:lnTo>
                  <a:pt x="576312" y="616821"/>
                </a:lnTo>
                <a:lnTo>
                  <a:pt x="591172" y="627973"/>
                </a:lnTo>
                <a:lnTo>
                  <a:pt x="606968" y="639039"/>
                </a:lnTo>
                <a:lnTo>
                  <a:pt x="619930" y="650408"/>
                </a:lnTo>
                <a:lnTo>
                  <a:pt x="638513" y="672433"/>
                </a:lnTo>
                <a:lnTo>
                  <a:pt x="649087" y="683433"/>
                </a:lnTo>
                <a:lnTo>
                  <a:pt x="662983" y="695277"/>
                </a:lnTo>
                <a:lnTo>
                  <a:pt x="675670" y="707812"/>
                </a:lnTo>
                <a:lnTo>
                  <a:pt x="688656" y="723817"/>
                </a:lnTo>
                <a:lnTo>
                  <a:pt x="703270" y="740836"/>
                </a:lnTo>
                <a:lnTo>
                  <a:pt x="741111" y="774391"/>
                </a:lnTo>
                <a:lnTo>
                  <a:pt x="761074" y="796580"/>
                </a:lnTo>
                <a:lnTo>
                  <a:pt x="789817" y="830849"/>
                </a:lnTo>
                <a:lnTo>
                  <a:pt x="827875" y="866020"/>
                </a:lnTo>
                <a:lnTo>
                  <a:pt x="867884" y="901639"/>
                </a:lnTo>
                <a:lnTo>
                  <a:pt x="881770" y="915755"/>
                </a:lnTo>
                <a:lnTo>
                  <a:pt x="922368" y="961241"/>
                </a:lnTo>
                <a:lnTo>
                  <a:pt x="941633" y="981751"/>
                </a:lnTo>
                <a:lnTo>
                  <a:pt x="945340" y="982802"/>
                </a:lnTo>
                <a:lnTo>
                  <a:pt x="940785" y="967960"/>
                </a:lnTo>
                <a:lnTo>
                  <a:pt x="952392" y="949345"/>
                </a:lnTo>
                <a:lnTo>
                  <a:pt x="972098" y="938729"/>
                </a:lnTo>
                <a:lnTo>
                  <a:pt x="985769" y="938729"/>
                </a:lnTo>
                <a:lnTo>
                  <a:pt x="985550" y="937834"/>
                </a:lnTo>
                <a:lnTo>
                  <a:pt x="970660" y="923528"/>
                </a:lnTo>
                <a:lnTo>
                  <a:pt x="955733" y="909970"/>
                </a:lnTo>
                <a:lnTo>
                  <a:pt x="941898" y="897708"/>
                </a:lnTo>
                <a:lnTo>
                  <a:pt x="930279" y="887288"/>
                </a:lnTo>
                <a:lnTo>
                  <a:pt x="916653" y="873209"/>
                </a:lnTo>
                <a:lnTo>
                  <a:pt x="907805" y="862152"/>
                </a:lnTo>
                <a:lnTo>
                  <a:pt x="900631" y="853823"/>
                </a:lnTo>
                <a:lnTo>
                  <a:pt x="892027" y="847931"/>
                </a:lnTo>
                <a:lnTo>
                  <a:pt x="878900" y="840445"/>
                </a:lnTo>
                <a:lnTo>
                  <a:pt x="862468" y="828679"/>
                </a:lnTo>
                <a:lnTo>
                  <a:pt x="846236" y="814553"/>
                </a:lnTo>
                <a:lnTo>
                  <a:pt x="833709" y="799988"/>
                </a:lnTo>
                <a:lnTo>
                  <a:pt x="823092" y="786918"/>
                </a:lnTo>
                <a:lnTo>
                  <a:pt x="808425" y="771548"/>
                </a:lnTo>
                <a:lnTo>
                  <a:pt x="780864" y="743689"/>
                </a:lnTo>
                <a:lnTo>
                  <a:pt x="742423" y="700059"/>
                </a:lnTo>
                <a:lnTo>
                  <a:pt x="729137" y="683237"/>
                </a:lnTo>
                <a:lnTo>
                  <a:pt x="715272" y="667787"/>
                </a:lnTo>
                <a:lnTo>
                  <a:pt x="698854" y="653381"/>
                </a:lnTo>
                <a:lnTo>
                  <a:pt x="682388" y="639987"/>
                </a:lnTo>
                <a:lnTo>
                  <a:pt x="668380" y="627573"/>
                </a:lnTo>
                <a:lnTo>
                  <a:pt x="641661" y="599890"/>
                </a:lnTo>
                <a:lnTo>
                  <a:pt x="614972" y="570680"/>
                </a:lnTo>
                <a:lnTo>
                  <a:pt x="544437" y="570680"/>
                </a:lnTo>
                <a:lnTo>
                  <a:pt x="528598" y="566797"/>
                </a:lnTo>
                <a:close/>
              </a:path>
              <a:path w="1096645" h="1092200">
                <a:moveTo>
                  <a:pt x="985769" y="938729"/>
                </a:moveTo>
                <a:lnTo>
                  <a:pt x="972098" y="938729"/>
                </a:lnTo>
                <a:lnTo>
                  <a:pt x="986649" y="942316"/>
                </a:lnTo>
                <a:lnTo>
                  <a:pt x="985769" y="938729"/>
                </a:lnTo>
                <a:close/>
              </a:path>
              <a:path w="1096645" h="1092200">
                <a:moveTo>
                  <a:pt x="555764" y="522072"/>
                </a:moveTo>
                <a:lnTo>
                  <a:pt x="537764" y="534142"/>
                </a:lnTo>
                <a:lnTo>
                  <a:pt x="526074" y="552523"/>
                </a:lnTo>
                <a:lnTo>
                  <a:pt x="528598" y="566797"/>
                </a:lnTo>
                <a:lnTo>
                  <a:pt x="544437" y="570680"/>
                </a:lnTo>
                <a:lnTo>
                  <a:pt x="563470" y="559582"/>
                </a:lnTo>
                <a:lnTo>
                  <a:pt x="574815" y="540795"/>
                </a:lnTo>
                <a:lnTo>
                  <a:pt x="570428" y="524205"/>
                </a:lnTo>
                <a:lnTo>
                  <a:pt x="555764" y="522072"/>
                </a:lnTo>
                <a:close/>
              </a:path>
              <a:path w="1096645" h="1092200">
                <a:moveTo>
                  <a:pt x="570428" y="524205"/>
                </a:moveTo>
                <a:lnTo>
                  <a:pt x="574815" y="540795"/>
                </a:lnTo>
                <a:lnTo>
                  <a:pt x="563470" y="559582"/>
                </a:lnTo>
                <a:lnTo>
                  <a:pt x="544437" y="570680"/>
                </a:lnTo>
                <a:lnTo>
                  <a:pt x="614972" y="570680"/>
                </a:lnTo>
                <a:lnTo>
                  <a:pt x="605495" y="560053"/>
                </a:lnTo>
                <a:lnTo>
                  <a:pt x="594631" y="548160"/>
                </a:lnTo>
                <a:lnTo>
                  <a:pt x="583539" y="536410"/>
                </a:lnTo>
                <a:lnTo>
                  <a:pt x="571758" y="524398"/>
                </a:lnTo>
                <a:lnTo>
                  <a:pt x="570428" y="524205"/>
                </a:lnTo>
                <a:close/>
              </a:path>
              <a:path w="1096645" h="1092200">
                <a:moveTo>
                  <a:pt x="110893" y="150567"/>
                </a:moveTo>
                <a:lnTo>
                  <a:pt x="111104" y="151780"/>
                </a:lnTo>
                <a:lnTo>
                  <a:pt x="126278" y="166044"/>
                </a:lnTo>
                <a:lnTo>
                  <a:pt x="137601" y="175363"/>
                </a:lnTo>
                <a:lnTo>
                  <a:pt x="146635" y="182393"/>
                </a:lnTo>
                <a:lnTo>
                  <a:pt x="154944" y="189791"/>
                </a:lnTo>
                <a:lnTo>
                  <a:pt x="166217" y="202060"/>
                </a:lnTo>
                <a:lnTo>
                  <a:pt x="180891" y="218376"/>
                </a:lnTo>
                <a:lnTo>
                  <a:pt x="195992" y="233754"/>
                </a:lnTo>
                <a:lnTo>
                  <a:pt x="208551" y="243208"/>
                </a:lnTo>
                <a:lnTo>
                  <a:pt x="226676" y="259477"/>
                </a:lnTo>
                <a:lnTo>
                  <a:pt x="288154" y="326302"/>
                </a:lnTo>
                <a:lnTo>
                  <a:pt x="317009" y="353494"/>
                </a:lnTo>
                <a:lnTo>
                  <a:pt x="358168" y="391126"/>
                </a:lnTo>
                <a:lnTo>
                  <a:pt x="384142" y="424555"/>
                </a:lnTo>
                <a:lnTo>
                  <a:pt x="399527" y="443995"/>
                </a:lnTo>
                <a:lnTo>
                  <a:pt x="415713" y="461472"/>
                </a:lnTo>
                <a:lnTo>
                  <a:pt x="431373" y="473497"/>
                </a:lnTo>
                <a:lnTo>
                  <a:pt x="444637" y="482878"/>
                </a:lnTo>
                <a:lnTo>
                  <a:pt x="455446" y="494320"/>
                </a:lnTo>
                <a:lnTo>
                  <a:pt x="487575" y="531662"/>
                </a:lnTo>
                <a:lnTo>
                  <a:pt x="512518" y="553340"/>
                </a:lnTo>
                <a:lnTo>
                  <a:pt x="526292" y="566232"/>
                </a:lnTo>
                <a:lnTo>
                  <a:pt x="528598" y="566797"/>
                </a:lnTo>
                <a:lnTo>
                  <a:pt x="526074" y="552523"/>
                </a:lnTo>
                <a:lnTo>
                  <a:pt x="537764" y="534142"/>
                </a:lnTo>
                <a:lnTo>
                  <a:pt x="555764" y="522072"/>
                </a:lnTo>
                <a:lnTo>
                  <a:pt x="569773" y="522072"/>
                </a:lnTo>
                <a:lnTo>
                  <a:pt x="559701" y="513273"/>
                </a:lnTo>
                <a:lnTo>
                  <a:pt x="548935" y="504875"/>
                </a:lnTo>
                <a:lnTo>
                  <a:pt x="537643" y="494758"/>
                </a:lnTo>
                <a:lnTo>
                  <a:pt x="525873" y="480698"/>
                </a:lnTo>
                <a:lnTo>
                  <a:pt x="512495" y="467353"/>
                </a:lnTo>
                <a:lnTo>
                  <a:pt x="497703" y="458528"/>
                </a:lnTo>
                <a:lnTo>
                  <a:pt x="483338" y="450949"/>
                </a:lnTo>
                <a:lnTo>
                  <a:pt x="471238" y="441340"/>
                </a:lnTo>
                <a:lnTo>
                  <a:pt x="459706" y="427831"/>
                </a:lnTo>
                <a:lnTo>
                  <a:pt x="446470" y="412186"/>
                </a:lnTo>
                <a:lnTo>
                  <a:pt x="432905" y="396587"/>
                </a:lnTo>
                <a:lnTo>
                  <a:pt x="420387" y="383212"/>
                </a:lnTo>
                <a:lnTo>
                  <a:pt x="410357" y="372674"/>
                </a:lnTo>
                <a:lnTo>
                  <a:pt x="401421" y="363180"/>
                </a:lnTo>
                <a:lnTo>
                  <a:pt x="390507" y="353107"/>
                </a:lnTo>
                <a:lnTo>
                  <a:pt x="374540" y="340833"/>
                </a:lnTo>
                <a:lnTo>
                  <a:pt x="353169" y="319627"/>
                </a:lnTo>
                <a:lnTo>
                  <a:pt x="330766" y="290504"/>
                </a:lnTo>
                <a:lnTo>
                  <a:pt x="311236" y="262889"/>
                </a:lnTo>
                <a:lnTo>
                  <a:pt x="298480" y="246205"/>
                </a:lnTo>
                <a:lnTo>
                  <a:pt x="285367" y="235741"/>
                </a:lnTo>
                <a:lnTo>
                  <a:pt x="266098" y="222424"/>
                </a:lnTo>
                <a:lnTo>
                  <a:pt x="246377" y="208993"/>
                </a:lnTo>
                <a:lnTo>
                  <a:pt x="231906" y="198186"/>
                </a:lnTo>
                <a:lnTo>
                  <a:pt x="217779" y="182636"/>
                </a:lnTo>
                <a:lnTo>
                  <a:pt x="195870" y="155300"/>
                </a:lnTo>
                <a:lnTo>
                  <a:pt x="128540" y="155300"/>
                </a:lnTo>
                <a:lnTo>
                  <a:pt x="110893" y="150567"/>
                </a:lnTo>
                <a:close/>
              </a:path>
              <a:path w="1096645" h="1092200">
                <a:moveTo>
                  <a:pt x="569773" y="522072"/>
                </a:moveTo>
                <a:lnTo>
                  <a:pt x="555764" y="522072"/>
                </a:lnTo>
                <a:lnTo>
                  <a:pt x="570428" y="524205"/>
                </a:lnTo>
                <a:lnTo>
                  <a:pt x="569892" y="522176"/>
                </a:lnTo>
                <a:close/>
              </a:path>
              <a:path w="1096645" h="1092200">
                <a:moveTo>
                  <a:pt x="139518" y="105603"/>
                </a:moveTo>
                <a:lnTo>
                  <a:pt x="120308" y="116782"/>
                </a:lnTo>
                <a:lnTo>
                  <a:pt x="108190" y="135053"/>
                </a:lnTo>
                <a:lnTo>
                  <a:pt x="110893" y="150567"/>
                </a:lnTo>
                <a:lnTo>
                  <a:pt x="128540" y="155300"/>
                </a:lnTo>
                <a:lnTo>
                  <a:pt x="147288" y="143851"/>
                </a:lnTo>
                <a:lnTo>
                  <a:pt x="158038" y="124403"/>
                </a:lnTo>
                <a:lnTo>
                  <a:pt x="153822" y="109145"/>
                </a:lnTo>
                <a:lnTo>
                  <a:pt x="139518" y="105603"/>
                </a:lnTo>
                <a:close/>
              </a:path>
              <a:path w="1096645" h="1092200">
                <a:moveTo>
                  <a:pt x="153822" y="109145"/>
                </a:moveTo>
                <a:lnTo>
                  <a:pt x="158038" y="124403"/>
                </a:lnTo>
                <a:lnTo>
                  <a:pt x="147288" y="143851"/>
                </a:lnTo>
                <a:lnTo>
                  <a:pt x="128540" y="155300"/>
                </a:lnTo>
                <a:lnTo>
                  <a:pt x="195870" y="155300"/>
                </a:lnTo>
                <a:lnTo>
                  <a:pt x="176692" y="131408"/>
                </a:lnTo>
                <a:lnTo>
                  <a:pt x="157878" y="110150"/>
                </a:lnTo>
                <a:lnTo>
                  <a:pt x="153822" y="109145"/>
                </a:lnTo>
                <a:close/>
              </a:path>
              <a:path w="1096645" h="1092200">
                <a:moveTo>
                  <a:pt x="48969" y="0"/>
                </a:moveTo>
                <a:lnTo>
                  <a:pt x="27444" y="5663"/>
                </a:lnTo>
                <a:lnTo>
                  <a:pt x="9021" y="20958"/>
                </a:lnTo>
                <a:lnTo>
                  <a:pt x="0" y="40542"/>
                </a:lnTo>
                <a:lnTo>
                  <a:pt x="2025" y="58697"/>
                </a:lnTo>
                <a:lnTo>
                  <a:pt x="11074" y="74873"/>
                </a:lnTo>
                <a:lnTo>
                  <a:pt x="23118" y="88522"/>
                </a:lnTo>
                <a:lnTo>
                  <a:pt x="42227" y="103736"/>
                </a:lnTo>
                <a:lnTo>
                  <a:pt x="58645" y="111590"/>
                </a:lnTo>
                <a:lnTo>
                  <a:pt x="78967" y="123346"/>
                </a:lnTo>
                <a:lnTo>
                  <a:pt x="109783" y="150269"/>
                </a:lnTo>
                <a:lnTo>
                  <a:pt x="110893" y="150567"/>
                </a:lnTo>
                <a:lnTo>
                  <a:pt x="108190" y="135053"/>
                </a:lnTo>
                <a:lnTo>
                  <a:pt x="120308" y="116782"/>
                </a:lnTo>
                <a:lnTo>
                  <a:pt x="139518" y="105603"/>
                </a:lnTo>
                <a:lnTo>
                  <a:pt x="152844" y="105603"/>
                </a:lnTo>
                <a:lnTo>
                  <a:pt x="152798" y="105438"/>
                </a:lnTo>
                <a:lnTo>
                  <a:pt x="122463" y="70981"/>
                </a:lnTo>
                <a:lnTo>
                  <a:pt x="109742" y="49193"/>
                </a:lnTo>
                <a:lnTo>
                  <a:pt x="103160" y="33543"/>
                </a:lnTo>
                <a:lnTo>
                  <a:pt x="91241" y="17503"/>
                </a:lnTo>
                <a:lnTo>
                  <a:pt x="71076" y="3952"/>
                </a:lnTo>
                <a:lnTo>
                  <a:pt x="48969" y="0"/>
                </a:lnTo>
                <a:close/>
              </a:path>
              <a:path w="1096645" h="1092200">
                <a:moveTo>
                  <a:pt x="152844" y="105603"/>
                </a:moveTo>
                <a:lnTo>
                  <a:pt x="139518" y="105603"/>
                </a:lnTo>
                <a:lnTo>
                  <a:pt x="153822" y="109145"/>
                </a:lnTo>
                <a:lnTo>
                  <a:pt x="152844" y="105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18891" y="7434304"/>
            <a:ext cx="287655" cy="299720"/>
          </a:xfrm>
          <a:custGeom>
            <a:avLst/>
            <a:gdLst/>
            <a:ahLst/>
            <a:cxnLst/>
            <a:rect l="l" t="t" r="r" b="b"/>
            <a:pathLst>
              <a:path w="287654" h="299720">
                <a:moveTo>
                  <a:pt x="284936" y="276776"/>
                </a:moveTo>
                <a:lnTo>
                  <a:pt x="220323" y="276776"/>
                </a:lnTo>
                <a:lnTo>
                  <a:pt x="227604" y="281059"/>
                </a:lnTo>
                <a:lnTo>
                  <a:pt x="234208" y="287113"/>
                </a:lnTo>
                <a:lnTo>
                  <a:pt x="238931" y="290876"/>
                </a:lnTo>
                <a:lnTo>
                  <a:pt x="243862" y="293611"/>
                </a:lnTo>
                <a:lnTo>
                  <a:pt x="251086" y="296579"/>
                </a:lnTo>
                <a:lnTo>
                  <a:pt x="258773" y="299608"/>
                </a:lnTo>
                <a:lnTo>
                  <a:pt x="265403" y="299569"/>
                </a:lnTo>
                <a:lnTo>
                  <a:pt x="273218" y="293607"/>
                </a:lnTo>
                <a:lnTo>
                  <a:pt x="284462" y="278862"/>
                </a:lnTo>
                <a:lnTo>
                  <a:pt x="284936" y="276776"/>
                </a:lnTo>
                <a:close/>
              </a:path>
              <a:path w="287654" h="299720">
                <a:moveTo>
                  <a:pt x="280002" y="246757"/>
                </a:moveTo>
                <a:lnTo>
                  <a:pt x="62359" y="246757"/>
                </a:lnTo>
                <a:lnTo>
                  <a:pt x="70388" y="249112"/>
                </a:lnTo>
                <a:lnTo>
                  <a:pt x="78802" y="252059"/>
                </a:lnTo>
                <a:lnTo>
                  <a:pt x="87637" y="253729"/>
                </a:lnTo>
                <a:lnTo>
                  <a:pt x="96356" y="253770"/>
                </a:lnTo>
                <a:lnTo>
                  <a:pt x="104638" y="254040"/>
                </a:lnTo>
                <a:lnTo>
                  <a:pt x="112560" y="255701"/>
                </a:lnTo>
                <a:lnTo>
                  <a:pt x="120200" y="259914"/>
                </a:lnTo>
                <a:lnTo>
                  <a:pt x="129070" y="263308"/>
                </a:lnTo>
                <a:lnTo>
                  <a:pt x="139577" y="263911"/>
                </a:lnTo>
                <a:lnTo>
                  <a:pt x="149804" y="264643"/>
                </a:lnTo>
                <a:lnTo>
                  <a:pt x="157830" y="268423"/>
                </a:lnTo>
                <a:lnTo>
                  <a:pt x="166993" y="273202"/>
                </a:lnTo>
                <a:lnTo>
                  <a:pt x="179662" y="275740"/>
                </a:lnTo>
                <a:lnTo>
                  <a:pt x="192435" y="277193"/>
                </a:lnTo>
                <a:lnTo>
                  <a:pt x="201912" y="278722"/>
                </a:lnTo>
                <a:lnTo>
                  <a:pt x="208186" y="278763"/>
                </a:lnTo>
                <a:lnTo>
                  <a:pt x="214087" y="277062"/>
                </a:lnTo>
                <a:lnTo>
                  <a:pt x="220323" y="276776"/>
                </a:lnTo>
                <a:lnTo>
                  <a:pt x="284936" y="276776"/>
                </a:lnTo>
                <a:lnTo>
                  <a:pt x="287427" y="265802"/>
                </a:lnTo>
                <a:lnTo>
                  <a:pt x="282948" y="252149"/>
                </a:lnTo>
                <a:lnTo>
                  <a:pt x="280002" y="246757"/>
                </a:lnTo>
                <a:close/>
              </a:path>
              <a:path w="287654" h="299720">
                <a:moveTo>
                  <a:pt x="224282" y="0"/>
                </a:moveTo>
                <a:lnTo>
                  <a:pt x="214688" y="4037"/>
                </a:lnTo>
                <a:lnTo>
                  <a:pt x="205609" y="12299"/>
                </a:lnTo>
                <a:lnTo>
                  <a:pt x="198204" y="23681"/>
                </a:lnTo>
                <a:lnTo>
                  <a:pt x="191101" y="34425"/>
                </a:lnTo>
                <a:lnTo>
                  <a:pt x="183113" y="42375"/>
                </a:lnTo>
                <a:lnTo>
                  <a:pt x="175358" y="49116"/>
                </a:lnTo>
                <a:lnTo>
                  <a:pt x="168956" y="56231"/>
                </a:lnTo>
                <a:lnTo>
                  <a:pt x="163713" y="62168"/>
                </a:lnTo>
                <a:lnTo>
                  <a:pt x="158021" y="66134"/>
                </a:lnTo>
                <a:lnTo>
                  <a:pt x="150242" y="70847"/>
                </a:lnTo>
                <a:lnTo>
                  <a:pt x="138742" y="79028"/>
                </a:lnTo>
                <a:lnTo>
                  <a:pt x="123183" y="91180"/>
                </a:lnTo>
                <a:lnTo>
                  <a:pt x="117066" y="95092"/>
                </a:lnTo>
                <a:lnTo>
                  <a:pt x="105367" y="101684"/>
                </a:lnTo>
                <a:lnTo>
                  <a:pt x="93655" y="110787"/>
                </a:lnTo>
                <a:lnTo>
                  <a:pt x="88420" y="119387"/>
                </a:lnTo>
                <a:lnTo>
                  <a:pt x="86302" y="126621"/>
                </a:lnTo>
                <a:lnTo>
                  <a:pt x="83942" y="131631"/>
                </a:lnTo>
                <a:lnTo>
                  <a:pt x="79509" y="136724"/>
                </a:lnTo>
                <a:lnTo>
                  <a:pt x="73531" y="144236"/>
                </a:lnTo>
                <a:lnTo>
                  <a:pt x="66472" y="153034"/>
                </a:lnTo>
                <a:lnTo>
                  <a:pt x="58796" y="161984"/>
                </a:lnTo>
                <a:lnTo>
                  <a:pt x="51615" y="169087"/>
                </a:lnTo>
                <a:lnTo>
                  <a:pt x="45602" y="174325"/>
                </a:lnTo>
                <a:lnTo>
                  <a:pt x="40592" y="179540"/>
                </a:lnTo>
                <a:lnTo>
                  <a:pt x="36418" y="186571"/>
                </a:lnTo>
                <a:lnTo>
                  <a:pt x="32330" y="193660"/>
                </a:lnTo>
                <a:lnTo>
                  <a:pt x="27417" y="198381"/>
                </a:lnTo>
                <a:lnTo>
                  <a:pt x="20652" y="202175"/>
                </a:lnTo>
                <a:lnTo>
                  <a:pt x="11006" y="206485"/>
                </a:lnTo>
                <a:lnTo>
                  <a:pt x="2652" y="214509"/>
                </a:lnTo>
                <a:lnTo>
                  <a:pt x="0" y="225968"/>
                </a:lnTo>
                <a:lnTo>
                  <a:pt x="2060" y="237401"/>
                </a:lnTo>
                <a:lnTo>
                  <a:pt x="7843" y="245347"/>
                </a:lnTo>
                <a:lnTo>
                  <a:pt x="17866" y="248908"/>
                </a:lnTo>
                <a:lnTo>
                  <a:pt x="31157" y="249712"/>
                </a:lnTo>
                <a:lnTo>
                  <a:pt x="44501" y="248712"/>
                </a:lnTo>
                <a:lnTo>
                  <a:pt x="54681" y="246858"/>
                </a:lnTo>
                <a:lnTo>
                  <a:pt x="62359" y="246757"/>
                </a:lnTo>
                <a:lnTo>
                  <a:pt x="280002" y="246757"/>
                </a:lnTo>
                <a:lnTo>
                  <a:pt x="275997" y="239423"/>
                </a:lnTo>
                <a:lnTo>
                  <a:pt x="271546" y="229142"/>
                </a:lnTo>
                <a:lnTo>
                  <a:pt x="264526" y="189641"/>
                </a:lnTo>
                <a:lnTo>
                  <a:pt x="259468" y="146731"/>
                </a:lnTo>
                <a:lnTo>
                  <a:pt x="258679" y="134792"/>
                </a:lnTo>
                <a:lnTo>
                  <a:pt x="255843" y="122890"/>
                </a:lnTo>
                <a:lnTo>
                  <a:pt x="251796" y="110755"/>
                </a:lnTo>
                <a:lnTo>
                  <a:pt x="247378" y="98116"/>
                </a:lnTo>
                <a:lnTo>
                  <a:pt x="244376" y="85147"/>
                </a:lnTo>
                <a:lnTo>
                  <a:pt x="243373" y="71831"/>
                </a:lnTo>
                <a:lnTo>
                  <a:pt x="243687" y="57923"/>
                </a:lnTo>
                <a:lnTo>
                  <a:pt x="244635" y="43176"/>
                </a:lnTo>
                <a:lnTo>
                  <a:pt x="245148" y="28810"/>
                </a:lnTo>
                <a:lnTo>
                  <a:pt x="243719" y="16723"/>
                </a:lnTo>
                <a:lnTo>
                  <a:pt x="239897" y="7391"/>
                </a:lnTo>
                <a:lnTo>
                  <a:pt x="233230" y="1291"/>
                </a:lnTo>
                <a:lnTo>
                  <a:pt x="224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60282" y="6536737"/>
            <a:ext cx="1197233" cy="1197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99600" y="7696200"/>
            <a:ext cx="61963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0" marR="5080" indent="-2298700">
              <a:lnSpc>
                <a:spcPct val="100000"/>
              </a:lnSpc>
              <a:spcBef>
                <a:spcPts val="100"/>
              </a:spcBef>
            </a:pPr>
            <a:r>
              <a:rPr sz="4000" b="1" spc="75" dirty="0">
                <a:solidFill>
                  <a:srgbClr val="0A7E99"/>
                </a:solidFill>
                <a:latin typeface="Arial"/>
                <a:cs typeface="Arial"/>
              </a:rPr>
              <a:t>Points </a:t>
            </a:r>
            <a:r>
              <a:rPr sz="4000" b="1" spc="70" dirty="0">
                <a:solidFill>
                  <a:srgbClr val="0A7E99"/>
                </a:solidFill>
                <a:latin typeface="Arial"/>
                <a:cs typeface="Arial"/>
              </a:rPr>
              <a:t>in</a:t>
            </a:r>
            <a:r>
              <a:rPr sz="4000" b="1" spc="55" dirty="0">
                <a:solidFill>
                  <a:srgbClr val="0A7E99"/>
                </a:solidFill>
                <a:latin typeface="Arial"/>
                <a:cs typeface="Arial"/>
              </a:rPr>
              <a:t> </a:t>
            </a:r>
            <a:r>
              <a:rPr sz="4000" b="1" spc="135" dirty="0">
                <a:solidFill>
                  <a:srgbClr val="0A7E99"/>
                </a:solidFill>
                <a:latin typeface="Arial"/>
                <a:cs typeface="Arial"/>
              </a:rPr>
              <a:t>N-Dimensional  </a:t>
            </a:r>
            <a:r>
              <a:rPr sz="4000" b="1" spc="100" dirty="0">
                <a:solidFill>
                  <a:srgbClr val="0A7E99"/>
                </a:solidFill>
                <a:latin typeface="Arial"/>
                <a:cs typeface="Arial"/>
              </a:rPr>
              <a:t>Space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35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5626100"/>
            <a:ext cx="33870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sz="2600" spc="100" dirty="0">
                <a:latin typeface="Noto Sans"/>
                <a:cs typeface="Noto Sans"/>
              </a:rPr>
              <a:t>How </a:t>
            </a:r>
            <a:r>
              <a:rPr sz="2600" spc="135" dirty="0">
                <a:latin typeface="Noto Sans"/>
                <a:cs typeface="Noto Sans"/>
              </a:rPr>
              <a:t>do </a:t>
            </a:r>
            <a:r>
              <a:rPr sz="2600" spc="114" dirty="0">
                <a:latin typeface="Noto Sans"/>
                <a:cs typeface="Noto Sans"/>
              </a:rPr>
              <a:t>we</a:t>
            </a:r>
            <a:r>
              <a:rPr sz="2600" spc="-5" dirty="0">
                <a:latin typeface="Noto Sans"/>
                <a:cs typeface="Noto Sans"/>
              </a:rPr>
              <a:t> </a:t>
            </a:r>
            <a:r>
              <a:rPr sz="2600" spc="45" dirty="0">
                <a:latin typeface="Noto Sans"/>
                <a:cs typeface="Noto Sans"/>
              </a:rPr>
              <a:t>measure  </a:t>
            </a:r>
            <a:r>
              <a:rPr sz="2600" spc="65" dirty="0">
                <a:latin typeface="Noto Sans"/>
                <a:cs typeface="Noto Sans"/>
              </a:rPr>
              <a:t>“similarity”?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78853" y="305687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50075" y="2194010"/>
            <a:ext cx="572135" cy="788670"/>
          </a:xfrm>
          <a:custGeom>
            <a:avLst/>
            <a:gdLst/>
            <a:ahLst/>
            <a:cxnLst/>
            <a:rect l="l" t="t" r="r" b="b"/>
            <a:pathLst>
              <a:path w="572134" h="788669">
                <a:moveTo>
                  <a:pt x="88717" y="624999"/>
                </a:moveTo>
                <a:lnTo>
                  <a:pt x="85247" y="626671"/>
                </a:lnTo>
                <a:lnTo>
                  <a:pt x="56767" y="662680"/>
                </a:lnTo>
                <a:lnTo>
                  <a:pt x="37603" y="679095"/>
                </a:lnTo>
                <a:lnTo>
                  <a:pt x="23382" y="688374"/>
                </a:lnTo>
                <a:lnTo>
                  <a:pt x="9732" y="702973"/>
                </a:lnTo>
                <a:lnTo>
                  <a:pt x="0" y="725228"/>
                </a:lnTo>
                <a:lnTo>
                  <a:pt x="58" y="747682"/>
                </a:lnTo>
                <a:lnTo>
                  <a:pt x="9475" y="767847"/>
                </a:lnTo>
                <a:lnTo>
                  <a:pt x="27817" y="783237"/>
                </a:lnTo>
                <a:lnTo>
                  <a:pt x="48703" y="788616"/>
                </a:lnTo>
                <a:lnTo>
                  <a:pt x="66203" y="783380"/>
                </a:lnTo>
                <a:lnTo>
                  <a:pt x="80502" y="771585"/>
                </a:lnTo>
                <a:lnTo>
                  <a:pt x="91787" y="757291"/>
                </a:lnTo>
                <a:lnTo>
                  <a:pt x="103337" y="735775"/>
                </a:lnTo>
                <a:lnTo>
                  <a:pt x="108127" y="718216"/>
                </a:lnTo>
                <a:lnTo>
                  <a:pt x="116063" y="696119"/>
                </a:lnTo>
                <a:lnTo>
                  <a:pt x="134278" y="665626"/>
                </a:lnTo>
                <a:lnTo>
                  <a:pt x="122111" y="665626"/>
                </a:lnTo>
                <a:lnTo>
                  <a:pt x="101892" y="657083"/>
                </a:lnTo>
                <a:lnTo>
                  <a:pt x="87561" y="640036"/>
                </a:lnTo>
                <a:lnTo>
                  <a:pt x="88717" y="624999"/>
                </a:lnTo>
                <a:close/>
              </a:path>
              <a:path w="572134" h="788669">
                <a:moveTo>
                  <a:pt x="102965" y="618135"/>
                </a:moveTo>
                <a:lnTo>
                  <a:pt x="88717" y="624999"/>
                </a:lnTo>
                <a:lnTo>
                  <a:pt x="87561" y="640036"/>
                </a:lnTo>
                <a:lnTo>
                  <a:pt x="101892" y="657083"/>
                </a:lnTo>
                <a:lnTo>
                  <a:pt x="122111" y="665626"/>
                </a:lnTo>
                <a:lnTo>
                  <a:pt x="137143" y="659854"/>
                </a:lnTo>
                <a:lnTo>
                  <a:pt x="138641" y="641634"/>
                </a:lnTo>
                <a:lnTo>
                  <a:pt x="124021" y="625236"/>
                </a:lnTo>
                <a:lnTo>
                  <a:pt x="102965" y="618135"/>
                </a:lnTo>
                <a:close/>
              </a:path>
              <a:path w="572134" h="788669">
                <a:moveTo>
                  <a:pt x="137143" y="659854"/>
                </a:moveTo>
                <a:lnTo>
                  <a:pt x="122111" y="665626"/>
                </a:lnTo>
                <a:lnTo>
                  <a:pt x="134278" y="665626"/>
                </a:lnTo>
                <a:lnTo>
                  <a:pt x="137050" y="660987"/>
                </a:lnTo>
                <a:lnTo>
                  <a:pt x="137143" y="659854"/>
                </a:lnTo>
                <a:close/>
              </a:path>
              <a:path w="572134" h="788669">
                <a:moveTo>
                  <a:pt x="162712" y="618135"/>
                </a:moveTo>
                <a:lnTo>
                  <a:pt x="102965" y="618135"/>
                </a:lnTo>
                <a:lnTo>
                  <a:pt x="124021" y="625236"/>
                </a:lnTo>
                <a:lnTo>
                  <a:pt x="138641" y="641634"/>
                </a:lnTo>
                <a:lnTo>
                  <a:pt x="137143" y="659854"/>
                </a:lnTo>
                <a:lnTo>
                  <a:pt x="138295" y="659412"/>
                </a:lnTo>
                <a:lnTo>
                  <a:pt x="149987" y="641392"/>
                </a:lnTo>
                <a:lnTo>
                  <a:pt x="157394" y="628210"/>
                </a:lnTo>
                <a:lnTo>
                  <a:pt x="162712" y="618135"/>
                </a:lnTo>
                <a:close/>
              </a:path>
              <a:path w="572134" h="788669">
                <a:moveTo>
                  <a:pt x="434865" y="124873"/>
                </a:moveTo>
                <a:lnTo>
                  <a:pt x="431233" y="126634"/>
                </a:lnTo>
                <a:lnTo>
                  <a:pt x="424059" y="138608"/>
                </a:lnTo>
                <a:lnTo>
                  <a:pt x="417479" y="151055"/>
                </a:lnTo>
                <a:lnTo>
                  <a:pt x="409269" y="164366"/>
                </a:lnTo>
                <a:lnTo>
                  <a:pt x="397209" y="178933"/>
                </a:lnTo>
                <a:lnTo>
                  <a:pt x="386130" y="194968"/>
                </a:lnTo>
                <a:lnTo>
                  <a:pt x="379791" y="211529"/>
                </a:lnTo>
                <a:lnTo>
                  <a:pt x="374624" y="227416"/>
                </a:lnTo>
                <a:lnTo>
                  <a:pt x="367060" y="241429"/>
                </a:lnTo>
                <a:lnTo>
                  <a:pt x="355510" y="255651"/>
                </a:lnTo>
                <a:lnTo>
                  <a:pt x="342120" y="272002"/>
                </a:lnTo>
                <a:lnTo>
                  <a:pt x="328830" y="288671"/>
                </a:lnTo>
                <a:lnTo>
                  <a:pt x="317580" y="303850"/>
                </a:lnTo>
                <a:lnTo>
                  <a:pt x="308740" y="315976"/>
                </a:lnTo>
                <a:lnTo>
                  <a:pt x="300759" y="326805"/>
                </a:lnTo>
                <a:lnTo>
                  <a:pt x="292531" y="339729"/>
                </a:lnTo>
                <a:lnTo>
                  <a:pt x="282948" y="358142"/>
                </a:lnTo>
                <a:lnTo>
                  <a:pt x="265370" y="383739"/>
                </a:lnTo>
                <a:lnTo>
                  <a:pt x="240069" y="411932"/>
                </a:lnTo>
                <a:lnTo>
                  <a:pt x="215793" y="436951"/>
                </a:lnTo>
                <a:lnTo>
                  <a:pt x="201287" y="453024"/>
                </a:lnTo>
                <a:lnTo>
                  <a:pt x="193030" y="468223"/>
                </a:lnTo>
                <a:lnTo>
                  <a:pt x="182956" y="490161"/>
                </a:lnTo>
                <a:lnTo>
                  <a:pt x="172846" y="512576"/>
                </a:lnTo>
                <a:lnTo>
                  <a:pt x="164482" y="529211"/>
                </a:lnTo>
                <a:lnTo>
                  <a:pt x="151334" y="546428"/>
                </a:lnTo>
                <a:lnTo>
                  <a:pt x="107107" y="597695"/>
                </a:lnTo>
                <a:lnTo>
                  <a:pt x="89044" y="620740"/>
                </a:lnTo>
                <a:lnTo>
                  <a:pt x="88717" y="624999"/>
                </a:lnTo>
                <a:lnTo>
                  <a:pt x="102965" y="618135"/>
                </a:lnTo>
                <a:lnTo>
                  <a:pt x="162712" y="618135"/>
                </a:lnTo>
                <a:lnTo>
                  <a:pt x="162903" y="617773"/>
                </a:lnTo>
                <a:lnTo>
                  <a:pt x="168902" y="607990"/>
                </a:lnTo>
                <a:lnTo>
                  <a:pt x="179254" y="594272"/>
                </a:lnTo>
                <a:lnTo>
                  <a:pt x="193079" y="576351"/>
                </a:lnTo>
                <a:lnTo>
                  <a:pt x="205899" y="558187"/>
                </a:lnTo>
                <a:lnTo>
                  <a:pt x="213237" y="543740"/>
                </a:lnTo>
                <a:lnTo>
                  <a:pt x="226435" y="522370"/>
                </a:lnTo>
                <a:lnTo>
                  <a:pt x="282816" y="447591"/>
                </a:lnTo>
                <a:lnTo>
                  <a:pt x="305122" y="413311"/>
                </a:lnTo>
                <a:lnTo>
                  <a:pt x="335790" y="364650"/>
                </a:lnTo>
                <a:lnTo>
                  <a:pt x="364792" y="332032"/>
                </a:lnTo>
                <a:lnTo>
                  <a:pt x="381611" y="312786"/>
                </a:lnTo>
                <a:lnTo>
                  <a:pt x="396339" y="293123"/>
                </a:lnTo>
                <a:lnTo>
                  <a:pt x="405718" y="275059"/>
                </a:lnTo>
                <a:lnTo>
                  <a:pt x="412869" y="259913"/>
                </a:lnTo>
                <a:lnTo>
                  <a:pt x="422479" y="246827"/>
                </a:lnTo>
                <a:lnTo>
                  <a:pt x="454360" y="207272"/>
                </a:lnTo>
                <a:lnTo>
                  <a:pt x="471826" y="178001"/>
                </a:lnTo>
                <a:lnTo>
                  <a:pt x="479449" y="166208"/>
                </a:lnTo>
                <a:lnTo>
                  <a:pt x="468251" y="166208"/>
                </a:lnTo>
                <a:lnTo>
                  <a:pt x="447859" y="158114"/>
                </a:lnTo>
                <a:lnTo>
                  <a:pt x="433889" y="140624"/>
                </a:lnTo>
                <a:lnTo>
                  <a:pt x="434865" y="124873"/>
                </a:lnTo>
                <a:close/>
              </a:path>
              <a:path w="572134" h="788669">
                <a:moveTo>
                  <a:pt x="448972" y="118034"/>
                </a:moveTo>
                <a:lnTo>
                  <a:pt x="434865" y="124873"/>
                </a:lnTo>
                <a:lnTo>
                  <a:pt x="433889" y="140624"/>
                </a:lnTo>
                <a:lnTo>
                  <a:pt x="447859" y="158114"/>
                </a:lnTo>
                <a:lnTo>
                  <a:pt x="468251" y="166208"/>
                </a:lnTo>
                <a:lnTo>
                  <a:pt x="482602" y="158786"/>
                </a:lnTo>
                <a:lnTo>
                  <a:pt x="483802" y="142600"/>
                </a:lnTo>
                <a:lnTo>
                  <a:pt x="469579" y="125707"/>
                </a:lnTo>
                <a:lnTo>
                  <a:pt x="448972" y="118034"/>
                </a:lnTo>
                <a:close/>
              </a:path>
              <a:path w="572134" h="788669">
                <a:moveTo>
                  <a:pt x="482602" y="158786"/>
                </a:moveTo>
                <a:lnTo>
                  <a:pt x="468251" y="166208"/>
                </a:lnTo>
                <a:lnTo>
                  <a:pt x="479449" y="166208"/>
                </a:lnTo>
                <a:lnTo>
                  <a:pt x="482388" y="161661"/>
                </a:lnTo>
                <a:lnTo>
                  <a:pt x="482602" y="158786"/>
                </a:lnTo>
                <a:close/>
              </a:path>
              <a:path w="572134" h="788669">
                <a:moveTo>
                  <a:pt x="521853" y="118034"/>
                </a:moveTo>
                <a:lnTo>
                  <a:pt x="448972" y="118034"/>
                </a:lnTo>
                <a:lnTo>
                  <a:pt x="469579" y="125707"/>
                </a:lnTo>
                <a:lnTo>
                  <a:pt x="483802" y="142600"/>
                </a:lnTo>
                <a:lnTo>
                  <a:pt x="482602" y="158786"/>
                </a:lnTo>
                <a:lnTo>
                  <a:pt x="486351" y="156847"/>
                </a:lnTo>
                <a:lnTo>
                  <a:pt x="509214" y="128427"/>
                </a:lnTo>
                <a:lnTo>
                  <a:pt x="521853" y="118034"/>
                </a:lnTo>
                <a:close/>
              </a:path>
              <a:path w="572134" h="788669">
                <a:moveTo>
                  <a:pt x="489257" y="14618"/>
                </a:moveTo>
                <a:lnTo>
                  <a:pt x="475568" y="30330"/>
                </a:lnTo>
                <a:lnTo>
                  <a:pt x="464491" y="51472"/>
                </a:lnTo>
                <a:lnTo>
                  <a:pt x="460503" y="68567"/>
                </a:lnTo>
                <a:lnTo>
                  <a:pt x="453919" y="89409"/>
                </a:lnTo>
                <a:lnTo>
                  <a:pt x="435055" y="121795"/>
                </a:lnTo>
                <a:lnTo>
                  <a:pt x="434865" y="124873"/>
                </a:lnTo>
                <a:lnTo>
                  <a:pt x="448972" y="118034"/>
                </a:lnTo>
                <a:lnTo>
                  <a:pt x="521853" y="118034"/>
                </a:lnTo>
                <a:lnTo>
                  <a:pt x="526888" y="113894"/>
                </a:lnTo>
                <a:lnTo>
                  <a:pt x="541949" y="103303"/>
                </a:lnTo>
                <a:lnTo>
                  <a:pt x="556975" y="86705"/>
                </a:lnTo>
                <a:lnTo>
                  <a:pt x="566723" y="68275"/>
                </a:lnTo>
                <a:lnTo>
                  <a:pt x="489257" y="14618"/>
                </a:lnTo>
                <a:close/>
              </a:path>
              <a:path w="572134" h="788669">
                <a:moveTo>
                  <a:pt x="569643" y="59210"/>
                </a:moveTo>
                <a:lnTo>
                  <a:pt x="553648" y="59210"/>
                </a:lnTo>
                <a:lnTo>
                  <a:pt x="566733" y="68275"/>
                </a:lnTo>
                <a:lnTo>
                  <a:pt x="568851" y="64276"/>
                </a:lnTo>
                <a:lnTo>
                  <a:pt x="569643" y="59210"/>
                </a:lnTo>
                <a:close/>
              </a:path>
              <a:path w="572134" h="788669">
                <a:moveTo>
                  <a:pt x="529766" y="0"/>
                </a:moveTo>
                <a:lnTo>
                  <a:pt x="511159" y="87"/>
                </a:lnTo>
                <a:lnTo>
                  <a:pt x="493292" y="9987"/>
                </a:lnTo>
                <a:lnTo>
                  <a:pt x="489257" y="14617"/>
                </a:lnTo>
                <a:lnTo>
                  <a:pt x="553902" y="59388"/>
                </a:lnTo>
                <a:lnTo>
                  <a:pt x="553648" y="59210"/>
                </a:lnTo>
                <a:lnTo>
                  <a:pt x="569643" y="59210"/>
                </a:lnTo>
                <a:lnTo>
                  <a:pt x="572112" y="43419"/>
                </a:lnTo>
                <a:lnTo>
                  <a:pt x="565989" y="24803"/>
                </a:lnTo>
                <a:lnTo>
                  <a:pt x="549711" y="9096"/>
                </a:lnTo>
                <a:lnTo>
                  <a:pt x="529766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11230" y="2076488"/>
            <a:ext cx="289560" cy="290195"/>
          </a:xfrm>
          <a:custGeom>
            <a:avLst/>
            <a:gdLst/>
            <a:ahLst/>
            <a:cxnLst/>
            <a:rect l="l" t="t" r="r" b="b"/>
            <a:pathLst>
              <a:path w="289559" h="290194">
                <a:moveTo>
                  <a:pt x="250562" y="0"/>
                </a:moveTo>
                <a:lnTo>
                  <a:pt x="237929" y="6845"/>
                </a:lnTo>
                <a:lnTo>
                  <a:pt x="226651" y="15957"/>
                </a:lnTo>
                <a:lnTo>
                  <a:pt x="217335" y="22174"/>
                </a:lnTo>
                <a:lnTo>
                  <a:pt x="179724" y="36145"/>
                </a:lnTo>
                <a:lnTo>
                  <a:pt x="155952" y="44221"/>
                </a:lnTo>
                <a:lnTo>
                  <a:pt x="138417" y="48793"/>
                </a:lnTo>
                <a:lnTo>
                  <a:pt x="126805" y="51702"/>
                </a:lnTo>
                <a:lnTo>
                  <a:pt x="115600" y="56619"/>
                </a:lnTo>
                <a:lnTo>
                  <a:pt x="104382" y="62770"/>
                </a:lnTo>
                <a:lnTo>
                  <a:pt x="92735" y="69380"/>
                </a:lnTo>
                <a:lnTo>
                  <a:pt x="80511" y="74647"/>
                </a:lnTo>
                <a:lnTo>
                  <a:pt x="67590" y="78012"/>
                </a:lnTo>
                <a:lnTo>
                  <a:pt x="53853" y="80192"/>
                </a:lnTo>
                <a:lnTo>
                  <a:pt x="39179" y="81902"/>
                </a:lnTo>
                <a:lnTo>
                  <a:pt x="24947" y="83957"/>
                </a:lnTo>
                <a:lnTo>
                  <a:pt x="13308" y="87520"/>
                </a:lnTo>
                <a:lnTo>
                  <a:pt x="4809" y="92948"/>
                </a:lnTo>
                <a:lnTo>
                  <a:pt x="0" y="100596"/>
                </a:lnTo>
                <a:lnTo>
                  <a:pt x="324" y="109636"/>
                </a:lnTo>
                <a:lnTo>
                  <a:pt x="6011" y="118354"/>
                </a:lnTo>
                <a:lnTo>
                  <a:pt x="15764" y="125810"/>
                </a:lnTo>
                <a:lnTo>
                  <a:pt x="40125" y="136128"/>
                </a:lnTo>
                <a:lnTo>
                  <a:pt x="49374" y="142568"/>
                </a:lnTo>
                <a:lnTo>
                  <a:pt x="57390" y="148996"/>
                </a:lnTo>
                <a:lnTo>
                  <a:pt x="65531" y="154025"/>
                </a:lnTo>
                <a:lnTo>
                  <a:pt x="72312" y="158125"/>
                </a:lnTo>
                <a:lnTo>
                  <a:pt x="77236" y="163018"/>
                </a:lnTo>
                <a:lnTo>
                  <a:pt x="83268" y="169829"/>
                </a:lnTo>
                <a:lnTo>
                  <a:pt x="93370" y="179679"/>
                </a:lnTo>
                <a:lnTo>
                  <a:pt x="108108" y="192808"/>
                </a:lnTo>
                <a:lnTo>
                  <a:pt x="113051" y="198128"/>
                </a:lnTo>
                <a:lnTo>
                  <a:pt x="121627" y="208470"/>
                </a:lnTo>
                <a:lnTo>
                  <a:pt x="132676" y="218365"/>
                </a:lnTo>
                <a:lnTo>
                  <a:pt x="142071" y="221975"/>
                </a:lnTo>
                <a:lnTo>
                  <a:pt x="149567" y="222763"/>
                </a:lnTo>
                <a:lnTo>
                  <a:pt x="154914" y="224193"/>
                </a:lnTo>
                <a:lnTo>
                  <a:pt x="160718" y="227641"/>
                </a:lnTo>
                <a:lnTo>
                  <a:pt x="179097" y="237548"/>
                </a:lnTo>
                <a:lnTo>
                  <a:pt x="189280" y="243497"/>
                </a:lnTo>
                <a:lnTo>
                  <a:pt x="197552" y="249303"/>
                </a:lnTo>
                <a:lnTo>
                  <a:pt x="203781" y="254288"/>
                </a:lnTo>
                <a:lnTo>
                  <a:pt x="209804" y="258288"/>
                </a:lnTo>
                <a:lnTo>
                  <a:pt x="217462" y="261137"/>
                </a:lnTo>
                <a:lnTo>
                  <a:pt x="225170" y="263886"/>
                </a:lnTo>
                <a:lnTo>
                  <a:pt x="230695" y="267874"/>
                </a:lnTo>
                <a:lnTo>
                  <a:pt x="235639" y="273853"/>
                </a:lnTo>
                <a:lnTo>
                  <a:pt x="241604" y="282575"/>
                </a:lnTo>
                <a:lnTo>
                  <a:pt x="250989" y="289360"/>
                </a:lnTo>
                <a:lnTo>
                  <a:pt x="262739" y="289920"/>
                </a:lnTo>
                <a:lnTo>
                  <a:pt x="273624" y="285848"/>
                </a:lnTo>
                <a:lnTo>
                  <a:pt x="280416" y="278739"/>
                </a:lnTo>
                <a:lnTo>
                  <a:pt x="282122" y="268242"/>
                </a:lnTo>
                <a:lnTo>
                  <a:pt x="280535" y="255019"/>
                </a:lnTo>
                <a:lnTo>
                  <a:pt x="277163" y="242067"/>
                </a:lnTo>
                <a:lnTo>
                  <a:pt x="273519" y="232384"/>
                </a:lnTo>
                <a:lnTo>
                  <a:pt x="272045" y="224847"/>
                </a:lnTo>
                <a:lnTo>
                  <a:pt x="272929" y="216528"/>
                </a:lnTo>
                <a:lnTo>
                  <a:pt x="274327" y="207724"/>
                </a:lnTo>
                <a:lnTo>
                  <a:pt x="274289" y="198128"/>
                </a:lnTo>
                <a:lnTo>
                  <a:pt x="272871" y="190143"/>
                </a:lnTo>
                <a:lnTo>
                  <a:pt x="271656" y="181948"/>
                </a:lnTo>
                <a:lnTo>
                  <a:pt x="271874" y="173860"/>
                </a:lnTo>
                <a:lnTo>
                  <a:pt x="274650" y="165595"/>
                </a:lnTo>
                <a:lnTo>
                  <a:pt x="276408" y="156259"/>
                </a:lnTo>
                <a:lnTo>
                  <a:pt x="275123" y="145813"/>
                </a:lnTo>
                <a:lnTo>
                  <a:pt x="274014" y="135621"/>
                </a:lnTo>
                <a:lnTo>
                  <a:pt x="276301" y="127050"/>
                </a:lnTo>
                <a:lnTo>
                  <a:pt x="279369" y="117175"/>
                </a:lnTo>
                <a:lnTo>
                  <a:pt x="279603" y="104252"/>
                </a:lnTo>
                <a:lnTo>
                  <a:pt x="278751" y="91423"/>
                </a:lnTo>
                <a:lnTo>
                  <a:pt x="278561" y="81826"/>
                </a:lnTo>
                <a:lnTo>
                  <a:pt x="277479" y="75649"/>
                </a:lnTo>
                <a:lnTo>
                  <a:pt x="274751" y="70148"/>
                </a:lnTo>
                <a:lnTo>
                  <a:pt x="273357" y="64066"/>
                </a:lnTo>
                <a:lnTo>
                  <a:pt x="276275" y="56146"/>
                </a:lnTo>
                <a:lnTo>
                  <a:pt x="281049" y="48560"/>
                </a:lnTo>
                <a:lnTo>
                  <a:pt x="283906" y="43237"/>
                </a:lnTo>
                <a:lnTo>
                  <a:pt x="285714" y="37894"/>
                </a:lnTo>
                <a:lnTo>
                  <a:pt x="287337" y="30251"/>
                </a:lnTo>
                <a:lnTo>
                  <a:pt x="288945" y="22151"/>
                </a:lnTo>
                <a:lnTo>
                  <a:pt x="287723" y="15636"/>
                </a:lnTo>
                <a:lnTo>
                  <a:pt x="280459" y="9013"/>
                </a:lnTo>
                <a:lnTo>
                  <a:pt x="263944" y="584"/>
                </a:lnTo>
                <a:lnTo>
                  <a:pt x="25056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388600" y="1498600"/>
            <a:ext cx="3722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3000" spc="12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3000" spc="90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3000" spc="7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000" spc="10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949759" y="3171901"/>
            <a:ext cx="984250" cy="230504"/>
          </a:xfrm>
          <a:custGeom>
            <a:avLst/>
            <a:gdLst/>
            <a:ahLst/>
            <a:cxnLst/>
            <a:rect l="l" t="t" r="r" b="b"/>
            <a:pathLst>
              <a:path w="984250" h="230504">
                <a:moveTo>
                  <a:pt x="67524" y="131574"/>
                </a:moveTo>
                <a:lnTo>
                  <a:pt x="47536" y="131584"/>
                </a:lnTo>
                <a:lnTo>
                  <a:pt x="24636" y="139690"/>
                </a:lnTo>
                <a:lnTo>
                  <a:pt x="8285" y="155079"/>
                </a:lnTo>
                <a:lnTo>
                  <a:pt x="0" y="175736"/>
                </a:lnTo>
                <a:lnTo>
                  <a:pt x="1295" y="199644"/>
                </a:lnTo>
                <a:lnTo>
                  <a:pt x="11643" y="218566"/>
                </a:lnTo>
                <a:lnTo>
                  <a:pt x="27425" y="227761"/>
                </a:lnTo>
                <a:lnTo>
                  <a:pt x="45808" y="230137"/>
                </a:lnTo>
                <a:lnTo>
                  <a:pt x="63957" y="228600"/>
                </a:lnTo>
                <a:lnTo>
                  <a:pt x="87552" y="222333"/>
                </a:lnTo>
                <a:lnTo>
                  <a:pt x="103643" y="213836"/>
                </a:lnTo>
                <a:lnTo>
                  <a:pt x="125198" y="204529"/>
                </a:lnTo>
                <a:lnTo>
                  <a:pt x="165189" y="195834"/>
                </a:lnTo>
                <a:lnTo>
                  <a:pt x="166045" y="195155"/>
                </a:lnTo>
                <a:lnTo>
                  <a:pt x="150204" y="188310"/>
                </a:lnTo>
                <a:lnTo>
                  <a:pt x="142175" y="167774"/>
                </a:lnTo>
                <a:lnTo>
                  <a:pt x="145411" y="145575"/>
                </a:lnTo>
                <a:lnTo>
                  <a:pt x="155168" y="138387"/>
                </a:lnTo>
                <a:lnTo>
                  <a:pt x="109090" y="138387"/>
                </a:lnTo>
                <a:lnTo>
                  <a:pt x="84013" y="135615"/>
                </a:lnTo>
                <a:lnTo>
                  <a:pt x="67524" y="131574"/>
                </a:lnTo>
                <a:close/>
              </a:path>
              <a:path w="984250" h="230504">
                <a:moveTo>
                  <a:pt x="405245" y="96862"/>
                </a:moveTo>
                <a:lnTo>
                  <a:pt x="381457" y="97574"/>
                </a:lnTo>
                <a:lnTo>
                  <a:pt x="363002" y="102194"/>
                </a:lnTo>
                <a:lnTo>
                  <a:pt x="312046" y="118474"/>
                </a:lnTo>
                <a:lnTo>
                  <a:pt x="292341" y="124002"/>
                </a:lnTo>
                <a:lnTo>
                  <a:pt x="268631" y="126493"/>
                </a:lnTo>
                <a:lnTo>
                  <a:pt x="194261" y="130232"/>
                </a:lnTo>
                <a:lnTo>
                  <a:pt x="162179" y="133223"/>
                </a:lnTo>
                <a:lnTo>
                  <a:pt x="158452" y="135968"/>
                </a:lnTo>
                <a:lnTo>
                  <a:pt x="173182" y="141670"/>
                </a:lnTo>
                <a:lnTo>
                  <a:pt x="182388" y="161896"/>
                </a:lnTo>
                <a:lnTo>
                  <a:pt x="180406" y="183775"/>
                </a:lnTo>
                <a:lnTo>
                  <a:pt x="166045" y="195155"/>
                </a:lnTo>
                <a:lnTo>
                  <a:pt x="167233" y="195668"/>
                </a:lnTo>
                <a:lnTo>
                  <a:pt x="190516" y="191572"/>
                </a:lnTo>
                <a:lnTo>
                  <a:pt x="206703" y="187748"/>
                </a:lnTo>
                <a:lnTo>
                  <a:pt x="219259" y="184465"/>
                </a:lnTo>
                <a:lnTo>
                  <a:pt x="231648" y="181991"/>
                </a:lnTo>
                <a:lnTo>
                  <a:pt x="275233" y="177433"/>
                </a:lnTo>
                <a:lnTo>
                  <a:pt x="299472" y="174052"/>
                </a:lnTo>
                <a:lnTo>
                  <a:pt x="316636" y="169303"/>
                </a:lnTo>
                <a:lnTo>
                  <a:pt x="343755" y="163960"/>
                </a:lnTo>
                <a:lnTo>
                  <a:pt x="446213" y="152637"/>
                </a:lnTo>
                <a:lnTo>
                  <a:pt x="490563" y="144894"/>
                </a:lnTo>
                <a:lnTo>
                  <a:pt x="509206" y="140341"/>
                </a:lnTo>
                <a:lnTo>
                  <a:pt x="530317" y="136226"/>
                </a:lnTo>
                <a:lnTo>
                  <a:pt x="552785" y="133178"/>
                </a:lnTo>
                <a:lnTo>
                  <a:pt x="575500" y="131826"/>
                </a:lnTo>
                <a:lnTo>
                  <a:pt x="600740" y="131422"/>
                </a:lnTo>
                <a:lnTo>
                  <a:pt x="628820" y="130171"/>
                </a:lnTo>
                <a:lnTo>
                  <a:pt x="655687" y="127125"/>
                </a:lnTo>
                <a:lnTo>
                  <a:pt x="677291" y="121335"/>
                </a:lnTo>
                <a:lnTo>
                  <a:pt x="694882" y="115961"/>
                </a:lnTo>
                <a:lnTo>
                  <a:pt x="712625" y="113793"/>
                </a:lnTo>
                <a:lnTo>
                  <a:pt x="768339" y="109285"/>
                </a:lnTo>
                <a:lnTo>
                  <a:pt x="805078" y="101529"/>
                </a:lnTo>
                <a:lnTo>
                  <a:pt x="826185" y="97777"/>
                </a:lnTo>
                <a:lnTo>
                  <a:pt x="827256" y="96983"/>
                </a:lnTo>
                <a:lnTo>
                  <a:pt x="443530" y="96983"/>
                </a:lnTo>
                <a:lnTo>
                  <a:pt x="405245" y="96862"/>
                </a:lnTo>
                <a:close/>
              </a:path>
              <a:path w="984250" h="230504">
                <a:moveTo>
                  <a:pt x="158452" y="135968"/>
                </a:moveTo>
                <a:lnTo>
                  <a:pt x="145411" y="145575"/>
                </a:lnTo>
                <a:lnTo>
                  <a:pt x="142175" y="167774"/>
                </a:lnTo>
                <a:lnTo>
                  <a:pt x="150204" y="188310"/>
                </a:lnTo>
                <a:lnTo>
                  <a:pt x="166045" y="195155"/>
                </a:lnTo>
                <a:lnTo>
                  <a:pt x="180406" y="183775"/>
                </a:lnTo>
                <a:lnTo>
                  <a:pt x="182388" y="161896"/>
                </a:lnTo>
                <a:lnTo>
                  <a:pt x="173182" y="141670"/>
                </a:lnTo>
                <a:lnTo>
                  <a:pt x="158452" y="135968"/>
                </a:lnTo>
                <a:close/>
              </a:path>
              <a:path w="984250" h="230504">
                <a:moveTo>
                  <a:pt x="154838" y="134569"/>
                </a:moveTo>
                <a:lnTo>
                  <a:pt x="109090" y="138387"/>
                </a:lnTo>
                <a:lnTo>
                  <a:pt x="155168" y="138387"/>
                </a:lnTo>
                <a:lnTo>
                  <a:pt x="158452" y="135968"/>
                </a:lnTo>
                <a:lnTo>
                  <a:pt x="154838" y="134569"/>
                </a:lnTo>
                <a:close/>
              </a:path>
              <a:path w="984250" h="230504">
                <a:moveTo>
                  <a:pt x="951975" y="94627"/>
                </a:moveTo>
                <a:lnTo>
                  <a:pt x="868897" y="94627"/>
                </a:lnTo>
                <a:lnTo>
                  <a:pt x="891590" y="97597"/>
                </a:lnTo>
                <a:lnTo>
                  <a:pt x="909617" y="101356"/>
                </a:lnTo>
                <a:lnTo>
                  <a:pt x="931976" y="100990"/>
                </a:lnTo>
                <a:lnTo>
                  <a:pt x="952107" y="95520"/>
                </a:lnTo>
                <a:lnTo>
                  <a:pt x="951975" y="94627"/>
                </a:lnTo>
                <a:close/>
              </a:path>
              <a:path w="984250" h="230504">
                <a:moveTo>
                  <a:pt x="952468" y="97320"/>
                </a:moveTo>
                <a:lnTo>
                  <a:pt x="952550" y="97955"/>
                </a:lnTo>
                <a:lnTo>
                  <a:pt x="952468" y="97320"/>
                </a:lnTo>
                <a:close/>
              </a:path>
              <a:path w="984250" h="230504">
                <a:moveTo>
                  <a:pt x="938364" y="2280"/>
                </a:moveTo>
                <a:lnTo>
                  <a:pt x="917625" y="3022"/>
                </a:lnTo>
                <a:lnTo>
                  <a:pt x="894593" y="9387"/>
                </a:lnTo>
                <a:lnTo>
                  <a:pt x="879383" y="18159"/>
                </a:lnTo>
                <a:lnTo>
                  <a:pt x="859672" y="27595"/>
                </a:lnTo>
                <a:lnTo>
                  <a:pt x="823137" y="35953"/>
                </a:lnTo>
                <a:lnTo>
                  <a:pt x="820770" y="37903"/>
                </a:lnTo>
                <a:lnTo>
                  <a:pt x="836812" y="43332"/>
                </a:lnTo>
                <a:lnTo>
                  <a:pt x="845703" y="63200"/>
                </a:lnTo>
                <a:lnTo>
                  <a:pt x="845747" y="64287"/>
                </a:lnTo>
                <a:lnTo>
                  <a:pt x="842682" y="85548"/>
                </a:lnTo>
                <a:lnTo>
                  <a:pt x="828624" y="95969"/>
                </a:lnTo>
                <a:lnTo>
                  <a:pt x="832535" y="97358"/>
                </a:lnTo>
                <a:lnTo>
                  <a:pt x="868897" y="94627"/>
                </a:lnTo>
                <a:lnTo>
                  <a:pt x="951975" y="94627"/>
                </a:lnTo>
                <a:lnTo>
                  <a:pt x="951788" y="93357"/>
                </a:lnTo>
                <a:lnTo>
                  <a:pt x="951600" y="91662"/>
                </a:lnTo>
                <a:lnTo>
                  <a:pt x="951280" y="89928"/>
                </a:lnTo>
                <a:lnTo>
                  <a:pt x="951209" y="89199"/>
                </a:lnTo>
                <a:lnTo>
                  <a:pt x="950964" y="87450"/>
                </a:lnTo>
                <a:lnTo>
                  <a:pt x="950772" y="86512"/>
                </a:lnTo>
                <a:lnTo>
                  <a:pt x="950481" y="84327"/>
                </a:lnTo>
                <a:lnTo>
                  <a:pt x="950391" y="83845"/>
                </a:lnTo>
                <a:lnTo>
                  <a:pt x="950125" y="81546"/>
                </a:lnTo>
                <a:lnTo>
                  <a:pt x="949904" y="80073"/>
                </a:lnTo>
                <a:lnTo>
                  <a:pt x="949362" y="76586"/>
                </a:lnTo>
                <a:lnTo>
                  <a:pt x="948994" y="74485"/>
                </a:lnTo>
                <a:lnTo>
                  <a:pt x="948398" y="70053"/>
                </a:lnTo>
                <a:lnTo>
                  <a:pt x="948004" y="67741"/>
                </a:lnTo>
                <a:lnTo>
                  <a:pt x="947903" y="66751"/>
                </a:lnTo>
                <a:lnTo>
                  <a:pt x="947737" y="65938"/>
                </a:lnTo>
                <a:lnTo>
                  <a:pt x="947359" y="63200"/>
                </a:lnTo>
                <a:lnTo>
                  <a:pt x="947216" y="62547"/>
                </a:lnTo>
                <a:lnTo>
                  <a:pt x="947091" y="61274"/>
                </a:lnTo>
                <a:lnTo>
                  <a:pt x="946874" y="59723"/>
                </a:lnTo>
                <a:lnTo>
                  <a:pt x="946725" y="59018"/>
                </a:lnTo>
                <a:lnTo>
                  <a:pt x="946482" y="57247"/>
                </a:lnTo>
                <a:lnTo>
                  <a:pt x="946327" y="56476"/>
                </a:lnTo>
                <a:lnTo>
                  <a:pt x="946020" y="54075"/>
                </a:lnTo>
                <a:lnTo>
                  <a:pt x="945819" y="53009"/>
                </a:lnTo>
                <a:lnTo>
                  <a:pt x="945594" y="51303"/>
                </a:lnTo>
                <a:lnTo>
                  <a:pt x="945480" y="50694"/>
                </a:lnTo>
                <a:lnTo>
                  <a:pt x="945287" y="49441"/>
                </a:lnTo>
                <a:lnTo>
                  <a:pt x="944756" y="45391"/>
                </a:lnTo>
                <a:lnTo>
                  <a:pt x="944549" y="44323"/>
                </a:lnTo>
                <a:lnTo>
                  <a:pt x="944257" y="42233"/>
                </a:lnTo>
                <a:lnTo>
                  <a:pt x="944168" y="41795"/>
                </a:lnTo>
                <a:lnTo>
                  <a:pt x="942930" y="33127"/>
                </a:lnTo>
                <a:lnTo>
                  <a:pt x="942078" y="27595"/>
                </a:lnTo>
                <a:lnTo>
                  <a:pt x="941844" y="25827"/>
                </a:lnTo>
                <a:lnTo>
                  <a:pt x="940752" y="18753"/>
                </a:lnTo>
                <a:lnTo>
                  <a:pt x="940594" y="17284"/>
                </a:lnTo>
                <a:lnTo>
                  <a:pt x="940020" y="13404"/>
                </a:lnTo>
                <a:lnTo>
                  <a:pt x="939342" y="9220"/>
                </a:lnTo>
                <a:lnTo>
                  <a:pt x="939215" y="8166"/>
                </a:lnTo>
                <a:lnTo>
                  <a:pt x="939002" y="6908"/>
                </a:lnTo>
                <a:lnTo>
                  <a:pt x="938797" y="5181"/>
                </a:lnTo>
                <a:lnTo>
                  <a:pt x="938580" y="3937"/>
                </a:lnTo>
                <a:lnTo>
                  <a:pt x="938364" y="2280"/>
                </a:lnTo>
                <a:close/>
              </a:path>
              <a:path w="984250" h="230504">
                <a:moveTo>
                  <a:pt x="952143" y="95510"/>
                </a:moveTo>
                <a:lnTo>
                  <a:pt x="952173" y="95969"/>
                </a:lnTo>
                <a:lnTo>
                  <a:pt x="952296" y="96812"/>
                </a:lnTo>
                <a:lnTo>
                  <a:pt x="952409" y="97320"/>
                </a:lnTo>
                <a:lnTo>
                  <a:pt x="952143" y="95510"/>
                </a:lnTo>
                <a:close/>
              </a:path>
              <a:path w="984250" h="230504">
                <a:moveTo>
                  <a:pt x="952217" y="95897"/>
                </a:moveTo>
                <a:lnTo>
                  <a:pt x="952423" y="97320"/>
                </a:lnTo>
                <a:lnTo>
                  <a:pt x="952392" y="96812"/>
                </a:lnTo>
                <a:lnTo>
                  <a:pt x="952217" y="95897"/>
                </a:lnTo>
                <a:close/>
              </a:path>
              <a:path w="984250" h="230504">
                <a:moveTo>
                  <a:pt x="816660" y="36512"/>
                </a:moveTo>
                <a:lnTo>
                  <a:pt x="801638" y="39659"/>
                </a:lnTo>
                <a:lnTo>
                  <a:pt x="786684" y="43565"/>
                </a:lnTo>
                <a:lnTo>
                  <a:pt x="769817" y="46897"/>
                </a:lnTo>
                <a:lnTo>
                  <a:pt x="749058" y="48323"/>
                </a:lnTo>
                <a:lnTo>
                  <a:pt x="727832" y="51486"/>
                </a:lnTo>
                <a:lnTo>
                  <a:pt x="709693" y="58435"/>
                </a:lnTo>
                <a:lnTo>
                  <a:pt x="692971" y="65761"/>
                </a:lnTo>
                <a:lnTo>
                  <a:pt x="675995" y="70053"/>
                </a:lnTo>
                <a:lnTo>
                  <a:pt x="632704" y="73310"/>
                </a:lnTo>
                <a:lnTo>
                  <a:pt x="557518" y="81592"/>
                </a:lnTo>
                <a:lnTo>
                  <a:pt x="518834" y="90542"/>
                </a:lnTo>
                <a:lnTo>
                  <a:pt x="485150" y="95638"/>
                </a:lnTo>
                <a:lnTo>
                  <a:pt x="443530" y="96983"/>
                </a:lnTo>
                <a:lnTo>
                  <a:pt x="827265" y="96977"/>
                </a:lnTo>
                <a:lnTo>
                  <a:pt x="828624" y="95969"/>
                </a:lnTo>
                <a:lnTo>
                  <a:pt x="813333" y="90542"/>
                </a:lnTo>
                <a:lnTo>
                  <a:pt x="805377" y="70294"/>
                </a:lnTo>
                <a:lnTo>
                  <a:pt x="805320" y="70053"/>
                </a:lnTo>
                <a:lnTo>
                  <a:pt x="808550" y="47969"/>
                </a:lnTo>
                <a:lnTo>
                  <a:pt x="820770" y="37903"/>
                </a:lnTo>
                <a:lnTo>
                  <a:pt x="816660" y="36512"/>
                </a:lnTo>
                <a:close/>
              </a:path>
              <a:path w="984250" h="230504">
                <a:moveTo>
                  <a:pt x="820770" y="37903"/>
                </a:moveTo>
                <a:lnTo>
                  <a:pt x="808550" y="47969"/>
                </a:lnTo>
                <a:lnTo>
                  <a:pt x="805497" y="68846"/>
                </a:lnTo>
                <a:lnTo>
                  <a:pt x="805377" y="70294"/>
                </a:lnTo>
                <a:lnTo>
                  <a:pt x="813333" y="90542"/>
                </a:lnTo>
                <a:lnTo>
                  <a:pt x="828624" y="95969"/>
                </a:lnTo>
                <a:lnTo>
                  <a:pt x="842682" y="85548"/>
                </a:lnTo>
                <a:lnTo>
                  <a:pt x="845747" y="64287"/>
                </a:lnTo>
                <a:lnTo>
                  <a:pt x="845703" y="63200"/>
                </a:lnTo>
                <a:lnTo>
                  <a:pt x="836812" y="43332"/>
                </a:lnTo>
                <a:lnTo>
                  <a:pt x="820770" y="37903"/>
                </a:lnTo>
                <a:close/>
              </a:path>
              <a:path w="984250" h="230504">
                <a:moveTo>
                  <a:pt x="951600" y="91662"/>
                </a:moveTo>
                <a:lnTo>
                  <a:pt x="951808" y="93487"/>
                </a:lnTo>
                <a:lnTo>
                  <a:pt x="952107" y="95520"/>
                </a:lnTo>
                <a:lnTo>
                  <a:pt x="951754" y="92722"/>
                </a:lnTo>
                <a:lnTo>
                  <a:pt x="951600" y="91662"/>
                </a:lnTo>
                <a:close/>
              </a:path>
              <a:path w="984250" h="230504">
                <a:moveTo>
                  <a:pt x="951866" y="93487"/>
                </a:moveTo>
                <a:lnTo>
                  <a:pt x="952042" y="94983"/>
                </a:lnTo>
                <a:lnTo>
                  <a:pt x="952143" y="95510"/>
                </a:lnTo>
                <a:lnTo>
                  <a:pt x="951866" y="93487"/>
                </a:lnTo>
                <a:close/>
              </a:path>
              <a:path w="984250" h="230504">
                <a:moveTo>
                  <a:pt x="975454" y="79768"/>
                </a:moveTo>
                <a:lnTo>
                  <a:pt x="949883" y="79768"/>
                </a:lnTo>
                <a:lnTo>
                  <a:pt x="951061" y="87922"/>
                </a:lnTo>
                <a:lnTo>
                  <a:pt x="951153" y="88379"/>
                </a:lnTo>
                <a:lnTo>
                  <a:pt x="951318" y="89700"/>
                </a:lnTo>
                <a:lnTo>
                  <a:pt x="951610" y="91662"/>
                </a:lnTo>
                <a:lnTo>
                  <a:pt x="951788" y="92722"/>
                </a:lnTo>
                <a:lnTo>
                  <a:pt x="951868" y="93487"/>
                </a:lnTo>
                <a:lnTo>
                  <a:pt x="952160" y="95506"/>
                </a:lnTo>
                <a:lnTo>
                  <a:pt x="956503" y="94326"/>
                </a:lnTo>
                <a:lnTo>
                  <a:pt x="973918" y="82496"/>
                </a:lnTo>
                <a:lnTo>
                  <a:pt x="975454" y="79768"/>
                </a:lnTo>
                <a:close/>
              </a:path>
              <a:path w="984250" h="230504">
                <a:moveTo>
                  <a:pt x="951580" y="91483"/>
                </a:moveTo>
                <a:lnTo>
                  <a:pt x="951861" y="93444"/>
                </a:lnTo>
                <a:lnTo>
                  <a:pt x="951788" y="92722"/>
                </a:lnTo>
                <a:lnTo>
                  <a:pt x="951580" y="91483"/>
                </a:lnTo>
                <a:close/>
              </a:path>
              <a:path w="984250" h="230504">
                <a:moveTo>
                  <a:pt x="951237" y="89392"/>
                </a:moveTo>
                <a:lnTo>
                  <a:pt x="951280" y="89928"/>
                </a:lnTo>
                <a:lnTo>
                  <a:pt x="951534" y="91211"/>
                </a:lnTo>
                <a:lnTo>
                  <a:pt x="951237" y="89392"/>
                </a:lnTo>
                <a:close/>
              </a:path>
              <a:path w="984250" h="230504">
                <a:moveTo>
                  <a:pt x="951188" y="88802"/>
                </a:moveTo>
                <a:lnTo>
                  <a:pt x="951305" y="89700"/>
                </a:lnTo>
                <a:lnTo>
                  <a:pt x="951407" y="90310"/>
                </a:lnTo>
                <a:lnTo>
                  <a:pt x="951188" y="88802"/>
                </a:lnTo>
                <a:close/>
              </a:path>
              <a:path w="984250" h="230504">
                <a:moveTo>
                  <a:pt x="950973" y="87496"/>
                </a:moveTo>
                <a:lnTo>
                  <a:pt x="951221" y="89199"/>
                </a:lnTo>
                <a:lnTo>
                  <a:pt x="951127" y="88379"/>
                </a:lnTo>
                <a:lnTo>
                  <a:pt x="950973" y="87496"/>
                </a:lnTo>
                <a:close/>
              </a:path>
              <a:path w="984250" h="230504">
                <a:moveTo>
                  <a:pt x="950814" y="86222"/>
                </a:moveTo>
                <a:lnTo>
                  <a:pt x="950967" y="87450"/>
                </a:lnTo>
                <a:lnTo>
                  <a:pt x="951061" y="87927"/>
                </a:lnTo>
                <a:lnTo>
                  <a:pt x="950814" y="86222"/>
                </a:lnTo>
                <a:close/>
              </a:path>
              <a:path w="984250" h="230504">
                <a:moveTo>
                  <a:pt x="950658" y="85276"/>
                </a:moveTo>
                <a:lnTo>
                  <a:pt x="950973" y="87496"/>
                </a:lnTo>
                <a:lnTo>
                  <a:pt x="950742" y="85728"/>
                </a:lnTo>
                <a:lnTo>
                  <a:pt x="950658" y="85276"/>
                </a:lnTo>
                <a:close/>
              </a:path>
              <a:path w="984250" h="230504">
                <a:moveTo>
                  <a:pt x="950481" y="84327"/>
                </a:moveTo>
                <a:lnTo>
                  <a:pt x="950772" y="86512"/>
                </a:lnTo>
                <a:lnTo>
                  <a:pt x="950964" y="87450"/>
                </a:lnTo>
                <a:lnTo>
                  <a:pt x="950658" y="85276"/>
                </a:lnTo>
                <a:lnTo>
                  <a:pt x="950481" y="84327"/>
                </a:lnTo>
                <a:close/>
              </a:path>
              <a:path w="984250" h="230504">
                <a:moveTo>
                  <a:pt x="950143" y="81592"/>
                </a:moveTo>
                <a:lnTo>
                  <a:pt x="950658" y="85276"/>
                </a:lnTo>
                <a:lnTo>
                  <a:pt x="950742" y="85728"/>
                </a:lnTo>
                <a:lnTo>
                  <a:pt x="950143" y="81592"/>
                </a:lnTo>
                <a:close/>
              </a:path>
              <a:path w="984250" h="230504">
                <a:moveTo>
                  <a:pt x="950267" y="82496"/>
                </a:moveTo>
                <a:lnTo>
                  <a:pt x="950425" y="83845"/>
                </a:lnTo>
                <a:lnTo>
                  <a:pt x="950538" y="84630"/>
                </a:lnTo>
                <a:lnTo>
                  <a:pt x="950658" y="85276"/>
                </a:lnTo>
                <a:lnTo>
                  <a:pt x="950267" y="82496"/>
                </a:lnTo>
                <a:close/>
              </a:path>
              <a:path w="984250" h="230504">
                <a:moveTo>
                  <a:pt x="949362" y="76586"/>
                </a:moveTo>
                <a:lnTo>
                  <a:pt x="949883" y="80073"/>
                </a:lnTo>
                <a:lnTo>
                  <a:pt x="949859" y="79768"/>
                </a:lnTo>
                <a:lnTo>
                  <a:pt x="949502" y="77393"/>
                </a:lnTo>
                <a:lnTo>
                  <a:pt x="949362" y="76586"/>
                </a:lnTo>
                <a:close/>
              </a:path>
              <a:path w="984250" h="230504">
                <a:moveTo>
                  <a:pt x="949883" y="79933"/>
                </a:moveTo>
                <a:lnTo>
                  <a:pt x="949883" y="80073"/>
                </a:lnTo>
                <a:lnTo>
                  <a:pt x="949883" y="79933"/>
                </a:lnTo>
                <a:close/>
              </a:path>
              <a:path w="984250" h="230504">
                <a:moveTo>
                  <a:pt x="949008" y="74331"/>
                </a:moveTo>
                <a:lnTo>
                  <a:pt x="949883" y="79933"/>
                </a:lnTo>
                <a:lnTo>
                  <a:pt x="949875" y="79768"/>
                </a:lnTo>
                <a:lnTo>
                  <a:pt x="949183" y="75311"/>
                </a:lnTo>
                <a:lnTo>
                  <a:pt x="949008" y="74331"/>
                </a:lnTo>
                <a:close/>
              </a:path>
              <a:path w="984250" h="230504">
                <a:moveTo>
                  <a:pt x="944555" y="2059"/>
                </a:moveTo>
                <a:lnTo>
                  <a:pt x="938408" y="2279"/>
                </a:lnTo>
                <a:lnTo>
                  <a:pt x="938718" y="4610"/>
                </a:lnTo>
                <a:lnTo>
                  <a:pt x="938834" y="5181"/>
                </a:lnTo>
                <a:lnTo>
                  <a:pt x="939452" y="9176"/>
                </a:lnTo>
                <a:lnTo>
                  <a:pt x="939628" y="10737"/>
                </a:lnTo>
                <a:lnTo>
                  <a:pt x="939887" y="12192"/>
                </a:lnTo>
                <a:lnTo>
                  <a:pt x="940269" y="14881"/>
                </a:lnTo>
                <a:lnTo>
                  <a:pt x="940485" y="16167"/>
                </a:lnTo>
                <a:lnTo>
                  <a:pt x="940850" y="18985"/>
                </a:lnTo>
                <a:lnTo>
                  <a:pt x="940960" y="19405"/>
                </a:lnTo>
                <a:lnTo>
                  <a:pt x="941196" y="21183"/>
                </a:lnTo>
                <a:lnTo>
                  <a:pt x="941501" y="22961"/>
                </a:lnTo>
                <a:lnTo>
                  <a:pt x="941902" y="26136"/>
                </a:lnTo>
                <a:lnTo>
                  <a:pt x="942232" y="28041"/>
                </a:lnTo>
                <a:lnTo>
                  <a:pt x="942332" y="29004"/>
                </a:lnTo>
                <a:lnTo>
                  <a:pt x="943025" y="33388"/>
                </a:lnTo>
                <a:lnTo>
                  <a:pt x="944085" y="40824"/>
                </a:lnTo>
                <a:lnTo>
                  <a:pt x="944280" y="41795"/>
                </a:lnTo>
                <a:lnTo>
                  <a:pt x="944695" y="44789"/>
                </a:lnTo>
                <a:lnTo>
                  <a:pt x="944812" y="45391"/>
                </a:lnTo>
                <a:lnTo>
                  <a:pt x="945419" y="49984"/>
                </a:lnTo>
                <a:lnTo>
                  <a:pt x="945682" y="51303"/>
                </a:lnTo>
                <a:lnTo>
                  <a:pt x="946056" y="54075"/>
                </a:lnTo>
                <a:lnTo>
                  <a:pt x="946327" y="55727"/>
                </a:lnTo>
                <a:lnTo>
                  <a:pt x="946584" y="57647"/>
                </a:lnTo>
                <a:lnTo>
                  <a:pt x="947089" y="60744"/>
                </a:lnTo>
                <a:lnTo>
                  <a:pt x="947199" y="61799"/>
                </a:lnTo>
                <a:lnTo>
                  <a:pt x="947476" y="63734"/>
                </a:lnTo>
                <a:lnTo>
                  <a:pt x="947597" y="64287"/>
                </a:lnTo>
                <a:lnTo>
                  <a:pt x="947824" y="65761"/>
                </a:lnTo>
                <a:lnTo>
                  <a:pt x="947914" y="66751"/>
                </a:lnTo>
                <a:lnTo>
                  <a:pt x="948105" y="67741"/>
                </a:lnTo>
                <a:lnTo>
                  <a:pt x="949278" y="75831"/>
                </a:lnTo>
                <a:lnTo>
                  <a:pt x="949883" y="79806"/>
                </a:lnTo>
                <a:lnTo>
                  <a:pt x="975454" y="79768"/>
                </a:lnTo>
                <a:lnTo>
                  <a:pt x="983411" y="65262"/>
                </a:lnTo>
                <a:lnTo>
                  <a:pt x="983781" y="43332"/>
                </a:lnTo>
                <a:lnTo>
                  <a:pt x="983728" y="42455"/>
                </a:lnTo>
                <a:lnTo>
                  <a:pt x="976794" y="21864"/>
                </a:lnTo>
                <a:lnTo>
                  <a:pt x="963996" y="8337"/>
                </a:lnTo>
                <a:lnTo>
                  <a:pt x="944555" y="2059"/>
                </a:lnTo>
                <a:close/>
              </a:path>
              <a:path w="984250" h="230504">
                <a:moveTo>
                  <a:pt x="948921" y="73843"/>
                </a:moveTo>
                <a:lnTo>
                  <a:pt x="948994" y="74485"/>
                </a:lnTo>
                <a:lnTo>
                  <a:pt x="949362" y="76586"/>
                </a:lnTo>
                <a:lnTo>
                  <a:pt x="948921" y="73843"/>
                </a:lnTo>
                <a:close/>
              </a:path>
              <a:path w="984250" h="230504">
                <a:moveTo>
                  <a:pt x="948688" y="71820"/>
                </a:moveTo>
                <a:lnTo>
                  <a:pt x="948930" y="73843"/>
                </a:lnTo>
                <a:lnTo>
                  <a:pt x="949290" y="75912"/>
                </a:lnTo>
                <a:lnTo>
                  <a:pt x="948867" y="73177"/>
                </a:lnTo>
                <a:lnTo>
                  <a:pt x="948688" y="71820"/>
                </a:lnTo>
                <a:close/>
              </a:path>
              <a:path w="984250" h="230504">
                <a:moveTo>
                  <a:pt x="948266" y="69035"/>
                </a:moveTo>
                <a:lnTo>
                  <a:pt x="948505" y="70573"/>
                </a:lnTo>
                <a:lnTo>
                  <a:pt x="948898" y="73649"/>
                </a:lnTo>
                <a:lnTo>
                  <a:pt x="948444" y="70053"/>
                </a:lnTo>
                <a:lnTo>
                  <a:pt x="948266" y="69035"/>
                </a:lnTo>
                <a:close/>
              </a:path>
              <a:path w="984250" h="230504">
                <a:moveTo>
                  <a:pt x="947924" y="66884"/>
                </a:moveTo>
                <a:lnTo>
                  <a:pt x="948004" y="67741"/>
                </a:lnTo>
                <a:lnTo>
                  <a:pt x="948439" y="70294"/>
                </a:lnTo>
                <a:lnTo>
                  <a:pt x="948727" y="72394"/>
                </a:lnTo>
                <a:lnTo>
                  <a:pt x="948428" y="70053"/>
                </a:lnTo>
                <a:lnTo>
                  <a:pt x="947924" y="66884"/>
                </a:lnTo>
                <a:close/>
              </a:path>
              <a:path w="984250" h="230504">
                <a:moveTo>
                  <a:pt x="947512" y="64257"/>
                </a:moveTo>
                <a:lnTo>
                  <a:pt x="947737" y="65938"/>
                </a:lnTo>
                <a:lnTo>
                  <a:pt x="947903" y="66751"/>
                </a:lnTo>
                <a:lnTo>
                  <a:pt x="947512" y="64257"/>
                </a:lnTo>
                <a:close/>
              </a:path>
              <a:path w="984250" h="230504">
                <a:moveTo>
                  <a:pt x="947145" y="61424"/>
                </a:moveTo>
                <a:lnTo>
                  <a:pt x="947373" y="63200"/>
                </a:lnTo>
                <a:lnTo>
                  <a:pt x="947476" y="63734"/>
                </a:lnTo>
                <a:lnTo>
                  <a:pt x="947145" y="61424"/>
                </a:lnTo>
                <a:close/>
              </a:path>
              <a:path w="984250" h="230504">
                <a:moveTo>
                  <a:pt x="947130" y="61320"/>
                </a:moveTo>
                <a:lnTo>
                  <a:pt x="947164" y="61799"/>
                </a:lnTo>
                <a:lnTo>
                  <a:pt x="947392" y="63350"/>
                </a:lnTo>
                <a:lnTo>
                  <a:pt x="947130" y="61320"/>
                </a:lnTo>
                <a:close/>
              </a:path>
              <a:path w="984250" h="230504">
                <a:moveTo>
                  <a:pt x="947164" y="61799"/>
                </a:moveTo>
                <a:lnTo>
                  <a:pt x="947216" y="62547"/>
                </a:lnTo>
                <a:lnTo>
                  <a:pt x="947359" y="63200"/>
                </a:lnTo>
                <a:lnTo>
                  <a:pt x="947164" y="61799"/>
                </a:lnTo>
                <a:close/>
              </a:path>
              <a:path w="984250" h="230504">
                <a:moveTo>
                  <a:pt x="946958" y="60123"/>
                </a:moveTo>
                <a:lnTo>
                  <a:pt x="947130" y="61320"/>
                </a:lnTo>
                <a:lnTo>
                  <a:pt x="947026" y="60444"/>
                </a:lnTo>
                <a:lnTo>
                  <a:pt x="946958" y="60123"/>
                </a:lnTo>
                <a:close/>
              </a:path>
              <a:path w="984250" h="230504">
                <a:moveTo>
                  <a:pt x="946692" y="58423"/>
                </a:moveTo>
                <a:lnTo>
                  <a:pt x="946874" y="59723"/>
                </a:lnTo>
                <a:lnTo>
                  <a:pt x="946958" y="60123"/>
                </a:lnTo>
                <a:lnTo>
                  <a:pt x="946692" y="58423"/>
                </a:lnTo>
                <a:close/>
              </a:path>
              <a:path w="984250" h="230504">
                <a:moveTo>
                  <a:pt x="946482" y="57247"/>
                </a:moveTo>
                <a:lnTo>
                  <a:pt x="946725" y="59018"/>
                </a:lnTo>
                <a:lnTo>
                  <a:pt x="946874" y="59723"/>
                </a:lnTo>
                <a:lnTo>
                  <a:pt x="946562" y="57647"/>
                </a:lnTo>
                <a:lnTo>
                  <a:pt x="946482" y="57247"/>
                </a:lnTo>
                <a:close/>
              </a:path>
              <a:path w="984250" h="230504">
                <a:moveTo>
                  <a:pt x="946636" y="58017"/>
                </a:moveTo>
                <a:lnTo>
                  <a:pt x="946800" y="59018"/>
                </a:lnTo>
                <a:lnTo>
                  <a:pt x="946708" y="58381"/>
                </a:lnTo>
                <a:lnTo>
                  <a:pt x="946636" y="58017"/>
                </a:lnTo>
                <a:close/>
              </a:path>
              <a:path w="984250" h="230504">
                <a:moveTo>
                  <a:pt x="946408" y="56388"/>
                </a:moveTo>
                <a:lnTo>
                  <a:pt x="946513" y="57247"/>
                </a:lnTo>
                <a:lnTo>
                  <a:pt x="946636" y="58017"/>
                </a:lnTo>
                <a:lnTo>
                  <a:pt x="946408" y="56388"/>
                </a:lnTo>
                <a:close/>
              </a:path>
              <a:path w="984250" h="230504">
                <a:moveTo>
                  <a:pt x="946151" y="54780"/>
                </a:moveTo>
                <a:lnTo>
                  <a:pt x="946482" y="57247"/>
                </a:lnTo>
                <a:lnTo>
                  <a:pt x="946562" y="57647"/>
                </a:lnTo>
                <a:lnTo>
                  <a:pt x="946281" y="55476"/>
                </a:lnTo>
                <a:lnTo>
                  <a:pt x="946151" y="54780"/>
                </a:lnTo>
                <a:close/>
              </a:path>
              <a:path w="984250" h="230504">
                <a:moveTo>
                  <a:pt x="945765" y="52222"/>
                </a:moveTo>
                <a:lnTo>
                  <a:pt x="945933" y="53572"/>
                </a:lnTo>
                <a:lnTo>
                  <a:pt x="945994" y="53878"/>
                </a:lnTo>
                <a:lnTo>
                  <a:pt x="945765" y="52222"/>
                </a:lnTo>
                <a:close/>
              </a:path>
              <a:path w="984250" h="230504">
                <a:moveTo>
                  <a:pt x="945513" y="50694"/>
                </a:moveTo>
                <a:lnTo>
                  <a:pt x="945765" y="52222"/>
                </a:lnTo>
                <a:lnTo>
                  <a:pt x="945639" y="51358"/>
                </a:lnTo>
                <a:lnTo>
                  <a:pt x="945513" y="50694"/>
                </a:lnTo>
                <a:close/>
              </a:path>
              <a:path w="984250" h="230504">
                <a:moveTo>
                  <a:pt x="945316" y="49466"/>
                </a:moveTo>
                <a:lnTo>
                  <a:pt x="945379" y="49984"/>
                </a:lnTo>
                <a:lnTo>
                  <a:pt x="945513" y="50694"/>
                </a:lnTo>
                <a:lnTo>
                  <a:pt x="945419" y="49984"/>
                </a:lnTo>
                <a:lnTo>
                  <a:pt x="945316" y="49466"/>
                </a:lnTo>
                <a:close/>
              </a:path>
              <a:path w="984250" h="230504">
                <a:moveTo>
                  <a:pt x="944756" y="45391"/>
                </a:moveTo>
                <a:lnTo>
                  <a:pt x="945287" y="49441"/>
                </a:lnTo>
                <a:lnTo>
                  <a:pt x="945381" y="49999"/>
                </a:lnTo>
                <a:lnTo>
                  <a:pt x="944816" y="45699"/>
                </a:lnTo>
                <a:lnTo>
                  <a:pt x="944756" y="45391"/>
                </a:lnTo>
                <a:close/>
              </a:path>
              <a:path w="984250" h="230504">
                <a:moveTo>
                  <a:pt x="944695" y="44789"/>
                </a:moveTo>
                <a:lnTo>
                  <a:pt x="944816" y="45699"/>
                </a:lnTo>
                <a:lnTo>
                  <a:pt x="944930" y="46291"/>
                </a:lnTo>
                <a:lnTo>
                  <a:pt x="945313" y="49441"/>
                </a:lnTo>
                <a:lnTo>
                  <a:pt x="945419" y="49984"/>
                </a:lnTo>
                <a:lnTo>
                  <a:pt x="944812" y="45391"/>
                </a:lnTo>
                <a:lnTo>
                  <a:pt x="944695" y="44789"/>
                </a:lnTo>
                <a:close/>
              </a:path>
              <a:path w="984250" h="230504">
                <a:moveTo>
                  <a:pt x="944816" y="45699"/>
                </a:moveTo>
                <a:lnTo>
                  <a:pt x="945316" y="49466"/>
                </a:lnTo>
                <a:lnTo>
                  <a:pt x="944930" y="46291"/>
                </a:lnTo>
                <a:lnTo>
                  <a:pt x="944816" y="45699"/>
                </a:lnTo>
                <a:close/>
              </a:path>
              <a:path w="984250" h="230504">
                <a:moveTo>
                  <a:pt x="944644" y="44535"/>
                </a:moveTo>
                <a:lnTo>
                  <a:pt x="944748" y="45326"/>
                </a:lnTo>
                <a:lnTo>
                  <a:pt x="944816" y="45699"/>
                </a:lnTo>
                <a:lnTo>
                  <a:pt x="944695" y="44789"/>
                </a:lnTo>
                <a:lnTo>
                  <a:pt x="944644" y="44535"/>
                </a:lnTo>
                <a:close/>
              </a:path>
              <a:path w="984250" h="230504">
                <a:moveTo>
                  <a:pt x="944301" y="42455"/>
                </a:moveTo>
                <a:lnTo>
                  <a:pt x="944474" y="43688"/>
                </a:lnTo>
                <a:lnTo>
                  <a:pt x="944644" y="44535"/>
                </a:lnTo>
                <a:lnTo>
                  <a:pt x="944478" y="43332"/>
                </a:lnTo>
                <a:lnTo>
                  <a:pt x="944301" y="42455"/>
                </a:lnTo>
                <a:close/>
              </a:path>
              <a:path w="984250" h="230504">
                <a:moveTo>
                  <a:pt x="944012" y="40465"/>
                </a:moveTo>
                <a:lnTo>
                  <a:pt x="944301" y="42455"/>
                </a:lnTo>
                <a:lnTo>
                  <a:pt x="944085" y="40824"/>
                </a:lnTo>
                <a:lnTo>
                  <a:pt x="944012" y="40465"/>
                </a:lnTo>
                <a:close/>
              </a:path>
              <a:path w="984250" h="230504">
                <a:moveTo>
                  <a:pt x="943876" y="39714"/>
                </a:moveTo>
                <a:lnTo>
                  <a:pt x="944168" y="41795"/>
                </a:lnTo>
                <a:lnTo>
                  <a:pt x="944257" y="42233"/>
                </a:lnTo>
                <a:lnTo>
                  <a:pt x="944012" y="40465"/>
                </a:lnTo>
                <a:lnTo>
                  <a:pt x="943876" y="39714"/>
                </a:lnTo>
                <a:close/>
              </a:path>
              <a:path w="984250" h="230504">
                <a:moveTo>
                  <a:pt x="942410" y="29509"/>
                </a:moveTo>
                <a:lnTo>
                  <a:pt x="943466" y="36512"/>
                </a:lnTo>
                <a:lnTo>
                  <a:pt x="944012" y="40465"/>
                </a:lnTo>
                <a:lnTo>
                  <a:pt x="944085" y="40824"/>
                </a:lnTo>
                <a:lnTo>
                  <a:pt x="942984" y="33127"/>
                </a:lnTo>
                <a:lnTo>
                  <a:pt x="942410" y="29509"/>
                </a:lnTo>
                <a:close/>
              </a:path>
              <a:path w="984250" h="230504">
                <a:moveTo>
                  <a:pt x="942546" y="30460"/>
                </a:moveTo>
                <a:lnTo>
                  <a:pt x="943914" y="39979"/>
                </a:lnTo>
                <a:lnTo>
                  <a:pt x="944012" y="40465"/>
                </a:lnTo>
                <a:lnTo>
                  <a:pt x="943387" y="35953"/>
                </a:lnTo>
                <a:lnTo>
                  <a:pt x="942546" y="30460"/>
                </a:lnTo>
                <a:close/>
              </a:path>
              <a:path w="984250" h="230504">
                <a:moveTo>
                  <a:pt x="942930" y="33127"/>
                </a:moveTo>
                <a:lnTo>
                  <a:pt x="943876" y="39714"/>
                </a:lnTo>
                <a:lnTo>
                  <a:pt x="943152" y="34556"/>
                </a:lnTo>
                <a:lnTo>
                  <a:pt x="942930" y="33127"/>
                </a:lnTo>
                <a:close/>
              </a:path>
              <a:path w="984250" h="230504">
                <a:moveTo>
                  <a:pt x="942367" y="29403"/>
                </a:moveTo>
                <a:lnTo>
                  <a:pt x="942390" y="29667"/>
                </a:lnTo>
                <a:lnTo>
                  <a:pt x="942930" y="33127"/>
                </a:lnTo>
                <a:lnTo>
                  <a:pt x="942546" y="30460"/>
                </a:lnTo>
                <a:lnTo>
                  <a:pt x="942367" y="29403"/>
                </a:lnTo>
                <a:close/>
              </a:path>
              <a:path w="984250" h="230504">
                <a:moveTo>
                  <a:pt x="942336" y="29042"/>
                </a:moveTo>
                <a:lnTo>
                  <a:pt x="942412" y="29667"/>
                </a:lnTo>
                <a:lnTo>
                  <a:pt x="942546" y="30460"/>
                </a:lnTo>
                <a:lnTo>
                  <a:pt x="942336" y="29042"/>
                </a:lnTo>
                <a:close/>
              </a:path>
              <a:path w="984250" h="230504">
                <a:moveTo>
                  <a:pt x="941609" y="23859"/>
                </a:moveTo>
                <a:lnTo>
                  <a:pt x="941845" y="25827"/>
                </a:lnTo>
                <a:lnTo>
                  <a:pt x="941913" y="26220"/>
                </a:lnTo>
                <a:lnTo>
                  <a:pt x="941609" y="23859"/>
                </a:lnTo>
                <a:close/>
              </a:path>
              <a:path w="984250" h="230504">
                <a:moveTo>
                  <a:pt x="941255" y="21921"/>
                </a:moveTo>
                <a:lnTo>
                  <a:pt x="941849" y="25855"/>
                </a:lnTo>
                <a:lnTo>
                  <a:pt x="941609" y="23859"/>
                </a:lnTo>
                <a:lnTo>
                  <a:pt x="941255" y="21921"/>
                </a:lnTo>
                <a:close/>
              </a:path>
              <a:path w="984250" h="230504">
                <a:moveTo>
                  <a:pt x="941115" y="21146"/>
                </a:moveTo>
                <a:lnTo>
                  <a:pt x="941844" y="25827"/>
                </a:lnTo>
                <a:lnTo>
                  <a:pt x="941245" y="21864"/>
                </a:lnTo>
                <a:lnTo>
                  <a:pt x="941115" y="21146"/>
                </a:lnTo>
                <a:close/>
              </a:path>
              <a:path w="984250" h="230504">
                <a:moveTo>
                  <a:pt x="941095" y="20886"/>
                </a:moveTo>
                <a:lnTo>
                  <a:pt x="941120" y="21183"/>
                </a:lnTo>
                <a:lnTo>
                  <a:pt x="941255" y="21921"/>
                </a:lnTo>
                <a:lnTo>
                  <a:pt x="941095" y="20886"/>
                </a:lnTo>
                <a:close/>
              </a:path>
              <a:path w="984250" h="230504">
                <a:moveTo>
                  <a:pt x="940788" y="18753"/>
                </a:moveTo>
                <a:lnTo>
                  <a:pt x="941095" y="20886"/>
                </a:lnTo>
                <a:lnTo>
                  <a:pt x="940909" y="19405"/>
                </a:lnTo>
                <a:lnTo>
                  <a:pt x="940788" y="18753"/>
                </a:lnTo>
                <a:close/>
              </a:path>
              <a:path w="984250" h="230504">
                <a:moveTo>
                  <a:pt x="940574" y="17036"/>
                </a:moveTo>
                <a:lnTo>
                  <a:pt x="940695" y="18159"/>
                </a:lnTo>
                <a:lnTo>
                  <a:pt x="940788" y="18753"/>
                </a:lnTo>
                <a:lnTo>
                  <a:pt x="940574" y="17036"/>
                </a:lnTo>
                <a:close/>
              </a:path>
              <a:path w="984250" h="230504">
                <a:moveTo>
                  <a:pt x="939697" y="11364"/>
                </a:moveTo>
                <a:lnTo>
                  <a:pt x="940610" y="17397"/>
                </a:lnTo>
                <a:lnTo>
                  <a:pt x="940034" y="13404"/>
                </a:lnTo>
                <a:lnTo>
                  <a:pt x="939697" y="11364"/>
                </a:lnTo>
                <a:close/>
              </a:path>
              <a:path w="984250" h="230504">
                <a:moveTo>
                  <a:pt x="940269" y="14881"/>
                </a:moveTo>
                <a:lnTo>
                  <a:pt x="940569" y="16987"/>
                </a:lnTo>
                <a:lnTo>
                  <a:pt x="940485" y="16167"/>
                </a:lnTo>
                <a:lnTo>
                  <a:pt x="940269" y="14881"/>
                </a:lnTo>
                <a:close/>
              </a:path>
              <a:path w="984250" h="230504">
                <a:moveTo>
                  <a:pt x="939628" y="10737"/>
                </a:moveTo>
                <a:lnTo>
                  <a:pt x="939746" y="11607"/>
                </a:lnTo>
                <a:lnTo>
                  <a:pt x="940041" y="13404"/>
                </a:lnTo>
                <a:lnTo>
                  <a:pt x="939795" y="11607"/>
                </a:lnTo>
                <a:lnTo>
                  <a:pt x="939628" y="10737"/>
                </a:lnTo>
                <a:close/>
              </a:path>
              <a:path w="984250" h="230504">
                <a:moveTo>
                  <a:pt x="939363" y="9176"/>
                </a:moveTo>
                <a:lnTo>
                  <a:pt x="939689" y="11294"/>
                </a:lnTo>
                <a:lnTo>
                  <a:pt x="939628" y="10737"/>
                </a:lnTo>
                <a:lnTo>
                  <a:pt x="939363" y="9176"/>
                </a:lnTo>
                <a:close/>
              </a:path>
              <a:path w="984250" h="230504">
                <a:moveTo>
                  <a:pt x="939149" y="7456"/>
                </a:moveTo>
                <a:lnTo>
                  <a:pt x="939246" y="8337"/>
                </a:lnTo>
                <a:lnTo>
                  <a:pt x="939363" y="9176"/>
                </a:lnTo>
                <a:lnTo>
                  <a:pt x="939149" y="7456"/>
                </a:lnTo>
                <a:close/>
              </a:path>
              <a:path w="984250" h="230504">
                <a:moveTo>
                  <a:pt x="938686" y="4453"/>
                </a:moveTo>
                <a:lnTo>
                  <a:pt x="938866" y="5549"/>
                </a:lnTo>
                <a:lnTo>
                  <a:pt x="938803" y="5028"/>
                </a:lnTo>
                <a:lnTo>
                  <a:pt x="938686" y="4453"/>
                </a:lnTo>
                <a:close/>
              </a:path>
              <a:path w="984250" h="230504">
                <a:moveTo>
                  <a:pt x="938072" y="0"/>
                </a:moveTo>
                <a:lnTo>
                  <a:pt x="938364" y="2280"/>
                </a:lnTo>
                <a:lnTo>
                  <a:pt x="938199" y="1143"/>
                </a:lnTo>
                <a:lnTo>
                  <a:pt x="938072" y="0"/>
                </a:lnTo>
                <a:close/>
              </a:path>
              <a:path w="984250" h="230504">
                <a:moveTo>
                  <a:pt x="938072" y="0"/>
                </a:moveTo>
                <a:lnTo>
                  <a:pt x="938367" y="2280"/>
                </a:lnTo>
                <a:lnTo>
                  <a:pt x="938250" y="1143"/>
                </a:lnTo>
                <a:lnTo>
                  <a:pt x="938072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14744" y="3057394"/>
            <a:ext cx="267970" cy="328295"/>
          </a:xfrm>
          <a:custGeom>
            <a:avLst/>
            <a:gdLst/>
            <a:ahLst/>
            <a:cxnLst/>
            <a:rect l="l" t="t" r="r" b="b"/>
            <a:pathLst>
              <a:path w="267969" h="328295">
                <a:moveTo>
                  <a:pt x="17710" y="0"/>
                </a:moveTo>
                <a:lnTo>
                  <a:pt x="8826" y="1717"/>
                </a:lnTo>
                <a:lnTo>
                  <a:pt x="2460" y="8126"/>
                </a:lnTo>
                <a:lnTo>
                  <a:pt x="0" y="18233"/>
                </a:lnTo>
                <a:lnTo>
                  <a:pt x="1254" y="30446"/>
                </a:lnTo>
                <a:lnTo>
                  <a:pt x="6032" y="43170"/>
                </a:lnTo>
                <a:lnTo>
                  <a:pt x="10382" y="55279"/>
                </a:lnTo>
                <a:lnTo>
                  <a:pt x="11969" y="66435"/>
                </a:lnTo>
                <a:lnTo>
                  <a:pt x="12747" y="76683"/>
                </a:lnTo>
                <a:lnTo>
                  <a:pt x="14668" y="86070"/>
                </a:lnTo>
                <a:lnTo>
                  <a:pt x="16297" y="93820"/>
                </a:lnTo>
                <a:lnTo>
                  <a:pt x="16081" y="100755"/>
                </a:lnTo>
                <a:lnTo>
                  <a:pt x="15266" y="109339"/>
                </a:lnTo>
                <a:lnTo>
                  <a:pt x="15189" y="111347"/>
                </a:lnTo>
                <a:lnTo>
                  <a:pt x="15092" y="115892"/>
                </a:lnTo>
                <a:lnTo>
                  <a:pt x="14982" y="126063"/>
                </a:lnTo>
                <a:lnTo>
                  <a:pt x="15478" y="143657"/>
                </a:lnTo>
                <a:lnTo>
                  <a:pt x="14976" y="150900"/>
                </a:lnTo>
                <a:lnTo>
                  <a:pt x="13375" y="163413"/>
                </a:lnTo>
                <a:lnTo>
                  <a:pt x="13344" y="167446"/>
                </a:lnTo>
                <a:lnTo>
                  <a:pt x="13608" y="179054"/>
                </a:lnTo>
                <a:lnTo>
                  <a:pt x="17399" y="188382"/>
                </a:lnTo>
                <a:lnTo>
                  <a:pt x="21951" y="194394"/>
                </a:lnTo>
                <a:lnTo>
                  <a:pt x="24574" y="199278"/>
                </a:lnTo>
                <a:lnTo>
                  <a:pt x="25989" y="205866"/>
                </a:lnTo>
                <a:lnTo>
                  <a:pt x="28463" y="215140"/>
                </a:lnTo>
                <a:lnTo>
                  <a:pt x="31343" y="226053"/>
                </a:lnTo>
                <a:lnTo>
                  <a:pt x="33972" y="237556"/>
                </a:lnTo>
                <a:lnTo>
                  <a:pt x="35339" y="247560"/>
                </a:lnTo>
                <a:lnTo>
                  <a:pt x="35976" y="255630"/>
                </a:lnTo>
                <a:lnTo>
                  <a:pt x="37169" y="262643"/>
                </a:lnTo>
                <a:lnTo>
                  <a:pt x="40322" y="270182"/>
                </a:lnTo>
                <a:lnTo>
                  <a:pt x="43586" y="277693"/>
                </a:lnTo>
                <a:lnTo>
                  <a:pt x="44434" y="284451"/>
                </a:lnTo>
                <a:lnTo>
                  <a:pt x="43447" y="292142"/>
                </a:lnTo>
                <a:lnTo>
                  <a:pt x="41211" y="302453"/>
                </a:lnTo>
                <a:lnTo>
                  <a:pt x="42650" y="313945"/>
                </a:lnTo>
                <a:lnTo>
                  <a:pt x="50244" y="322906"/>
                </a:lnTo>
                <a:lnTo>
                  <a:pt x="60624" y="328067"/>
                </a:lnTo>
                <a:lnTo>
                  <a:pt x="70421" y="328158"/>
                </a:lnTo>
                <a:lnTo>
                  <a:pt x="79253" y="322237"/>
                </a:lnTo>
                <a:lnTo>
                  <a:pt x="87836" y="312046"/>
                </a:lnTo>
                <a:lnTo>
                  <a:pt x="95013" y="300738"/>
                </a:lnTo>
                <a:lnTo>
                  <a:pt x="99631" y="291467"/>
                </a:lnTo>
                <a:lnTo>
                  <a:pt x="104096" y="285233"/>
                </a:lnTo>
                <a:lnTo>
                  <a:pt x="110775" y="280188"/>
                </a:lnTo>
                <a:lnTo>
                  <a:pt x="118169" y="275189"/>
                </a:lnTo>
                <a:lnTo>
                  <a:pt x="124777" y="269090"/>
                </a:lnTo>
                <a:lnTo>
                  <a:pt x="130016" y="262115"/>
                </a:lnTo>
                <a:lnTo>
                  <a:pt x="135159" y="255630"/>
                </a:lnTo>
                <a:lnTo>
                  <a:pt x="141208" y="250261"/>
                </a:lnTo>
                <a:lnTo>
                  <a:pt x="149161" y="246636"/>
                </a:lnTo>
                <a:lnTo>
                  <a:pt x="157172" y="241538"/>
                </a:lnTo>
                <a:lnTo>
                  <a:pt x="163909" y="233460"/>
                </a:lnTo>
                <a:lnTo>
                  <a:pt x="170574" y="225687"/>
                </a:lnTo>
                <a:lnTo>
                  <a:pt x="178371" y="221503"/>
                </a:lnTo>
                <a:lnTo>
                  <a:pt x="187715" y="216992"/>
                </a:lnTo>
                <a:lnTo>
                  <a:pt x="197310" y="208330"/>
                </a:lnTo>
                <a:lnTo>
                  <a:pt x="206071" y="198940"/>
                </a:lnTo>
                <a:lnTo>
                  <a:pt x="212915" y="192242"/>
                </a:lnTo>
                <a:lnTo>
                  <a:pt x="216721" y="187232"/>
                </a:lnTo>
                <a:lnTo>
                  <a:pt x="218884" y="181481"/>
                </a:lnTo>
                <a:lnTo>
                  <a:pt x="222380" y="176303"/>
                </a:lnTo>
                <a:lnTo>
                  <a:pt x="230187" y="173015"/>
                </a:lnTo>
                <a:lnTo>
                  <a:pt x="238994" y="171325"/>
                </a:lnTo>
                <a:lnTo>
                  <a:pt x="244824" y="169776"/>
                </a:lnTo>
                <a:lnTo>
                  <a:pt x="249939" y="167446"/>
                </a:lnTo>
                <a:lnTo>
                  <a:pt x="256603" y="163413"/>
                </a:lnTo>
                <a:lnTo>
                  <a:pt x="263640" y="159044"/>
                </a:lnTo>
                <a:lnTo>
                  <a:pt x="267557" y="153696"/>
                </a:lnTo>
                <a:lnTo>
                  <a:pt x="267426" y="143870"/>
                </a:lnTo>
                <a:lnTo>
                  <a:pt x="262318" y="126063"/>
                </a:lnTo>
                <a:lnTo>
                  <a:pt x="253609" y="115892"/>
                </a:lnTo>
                <a:lnTo>
                  <a:pt x="239982" y="111347"/>
                </a:lnTo>
                <a:lnTo>
                  <a:pt x="225617" y="109339"/>
                </a:lnTo>
                <a:lnTo>
                  <a:pt x="214693" y="106784"/>
                </a:lnTo>
                <a:lnTo>
                  <a:pt x="178752" y="88869"/>
                </a:lnTo>
                <a:lnTo>
                  <a:pt x="141287" y="67363"/>
                </a:lnTo>
                <a:lnTo>
                  <a:pt x="131242" y="60874"/>
                </a:lnTo>
                <a:lnTo>
                  <a:pt x="119983" y="56051"/>
                </a:lnTo>
                <a:lnTo>
                  <a:pt x="107819" y="52061"/>
                </a:lnTo>
                <a:lnTo>
                  <a:pt x="95059" y="48072"/>
                </a:lnTo>
                <a:lnTo>
                  <a:pt x="82861" y="42753"/>
                </a:lnTo>
                <a:lnTo>
                  <a:pt x="71580" y="35620"/>
                </a:lnTo>
                <a:lnTo>
                  <a:pt x="60608" y="27076"/>
                </a:lnTo>
                <a:lnTo>
                  <a:pt x="49339" y="17528"/>
                </a:lnTo>
                <a:lnTo>
                  <a:pt x="38098" y="8552"/>
                </a:lnTo>
                <a:lnTo>
                  <a:pt x="27511" y="2493"/>
                </a:lnTo>
                <a:lnTo>
                  <a:pt x="17710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17500" y="2743200"/>
            <a:ext cx="2550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latin typeface="Noto Sans"/>
                <a:cs typeface="Noto Sans"/>
              </a:rPr>
              <a:t>“The</a:t>
            </a:r>
            <a:r>
              <a:rPr sz="3000" spc="45" dirty="0">
                <a:latin typeface="Noto Sans"/>
                <a:cs typeface="Noto Sans"/>
              </a:rPr>
              <a:t> </a:t>
            </a:r>
            <a:r>
              <a:rPr sz="3000" spc="114" dirty="0">
                <a:latin typeface="Noto Sans"/>
                <a:cs typeface="Noto Sans"/>
              </a:rPr>
              <a:t>Hobbit”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89749" y="337276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817" y="5192788"/>
            <a:ext cx="3333115" cy="3371215"/>
          </a:xfrm>
          <a:custGeom>
            <a:avLst/>
            <a:gdLst/>
            <a:ahLst/>
            <a:cxnLst/>
            <a:rect l="l" t="t" r="r" b="b"/>
            <a:pathLst>
              <a:path w="3333115" h="3371215">
                <a:moveTo>
                  <a:pt x="2513391" y="0"/>
                </a:moveTo>
                <a:lnTo>
                  <a:pt x="822894" y="0"/>
                </a:lnTo>
                <a:lnTo>
                  <a:pt x="636991" y="1083"/>
                </a:lnTo>
                <a:lnTo>
                  <a:pt x="585780" y="2569"/>
                </a:lnTo>
                <a:lnTo>
                  <a:pt x="538684" y="5018"/>
                </a:lnTo>
                <a:lnTo>
                  <a:pt x="494944" y="8671"/>
                </a:lnTo>
                <a:lnTo>
                  <a:pt x="453803" y="13769"/>
                </a:lnTo>
                <a:lnTo>
                  <a:pt x="414503" y="20554"/>
                </a:lnTo>
                <a:lnTo>
                  <a:pt x="376284" y="29265"/>
                </a:lnTo>
                <a:lnTo>
                  <a:pt x="338389" y="40144"/>
                </a:lnTo>
                <a:lnTo>
                  <a:pt x="293308" y="59099"/>
                </a:lnTo>
                <a:lnTo>
                  <a:pt x="250650" y="82163"/>
                </a:lnTo>
                <a:lnTo>
                  <a:pt x="210654" y="109095"/>
                </a:lnTo>
                <a:lnTo>
                  <a:pt x="173562" y="139656"/>
                </a:lnTo>
                <a:lnTo>
                  <a:pt x="139615" y="173602"/>
                </a:lnTo>
                <a:lnTo>
                  <a:pt x="109055" y="210694"/>
                </a:lnTo>
                <a:lnTo>
                  <a:pt x="82122" y="250690"/>
                </a:lnTo>
                <a:lnTo>
                  <a:pt x="59058" y="293349"/>
                </a:lnTo>
                <a:lnTo>
                  <a:pt x="40104" y="338429"/>
                </a:lnTo>
                <a:lnTo>
                  <a:pt x="29224" y="376335"/>
                </a:lnTo>
                <a:lnTo>
                  <a:pt x="20508" y="414556"/>
                </a:lnTo>
                <a:lnTo>
                  <a:pt x="13717" y="453853"/>
                </a:lnTo>
                <a:lnTo>
                  <a:pt x="8611" y="494985"/>
                </a:lnTo>
                <a:lnTo>
                  <a:pt x="4977" y="538257"/>
                </a:lnTo>
                <a:lnTo>
                  <a:pt x="2529" y="585009"/>
                </a:lnTo>
                <a:lnTo>
                  <a:pt x="1043" y="635745"/>
                </a:lnTo>
                <a:lnTo>
                  <a:pt x="281" y="691203"/>
                </a:lnTo>
                <a:lnTo>
                  <a:pt x="0" y="752121"/>
                </a:lnTo>
                <a:lnTo>
                  <a:pt x="12" y="2619027"/>
                </a:lnTo>
                <a:lnTo>
                  <a:pt x="281" y="2678078"/>
                </a:lnTo>
                <a:lnTo>
                  <a:pt x="1043" y="2734150"/>
                </a:lnTo>
                <a:lnTo>
                  <a:pt x="2529" y="2785348"/>
                </a:lnTo>
                <a:lnTo>
                  <a:pt x="4977" y="2832430"/>
                </a:lnTo>
                <a:lnTo>
                  <a:pt x="8660" y="2876390"/>
                </a:lnTo>
                <a:lnTo>
                  <a:pt x="13746" y="2917387"/>
                </a:lnTo>
                <a:lnTo>
                  <a:pt x="20520" y="2956615"/>
                </a:lnTo>
                <a:lnTo>
                  <a:pt x="29226" y="2994812"/>
                </a:lnTo>
                <a:lnTo>
                  <a:pt x="40104" y="3032716"/>
                </a:lnTo>
                <a:lnTo>
                  <a:pt x="59058" y="3077795"/>
                </a:lnTo>
                <a:lnTo>
                  <a:pt x="82122" y="3120452"/>
                </a:lnTo>
                <a:lnTo>
                  <a:pt x="109055" y="3160448"/>
                </a:lnTo>
                <a:lnTo>
                  <a:pt x="139615" y="3197539"/>
                </a:lnTo>
                <a:lnTo>
                  <a:pt x="173562" y="3231486"/>
                </a:lnTo>
                <a:lnTo>
                  <a:pt x="210654" y="3262047"/>
                </a:lnTo>
                <a:lnTo>
                  <a:pt x="250650" y="3288980"/>
                </a:lnTo>
                <a:lnTo>
                  <a:pt x="293308" y="3312044"/>
                </a:lnTo>
                <a:lnTo>
                  <a:pt x="338389" y="3330997"/>
                </a:lnTo>
                <a:lnTo>
                  <a:pt x="376280" y="3341877"/>
                </a:lnTo>
                <a:lnTo>
                  <a:pt x="414473" y="3350589"/>
                </a:lnTo>
                <a:lnTo>
                  <a:pt x="453704" y="3357374"/>
                </a:lnTo>
                <a:lnTo>
                  <a:pt x="494709" y="3362473"/>
                </a:lnTo>
                <a:lnTo>
                  <a:pt x="538223" y="3366126"/>
                </a:lnTo>
                <a:lnTo>
                  <a:pt x="584984" y="3368575"/>
                </a:lnTo>
                <a:lnTo>
                  <a:pt x="635727" y="3370061"/>
                </a:lnTo>
                <a:lnTo>
                  <a:pt x="691189" y="3370823"/>
                </a:lnTo>
                <a:lnTo>
                  <a:pt x="752105" y="3371105"/>
                </a:lnTo>
                <a:lnTo>
                  <a:pt x="819211" y="3371145"/>
                </a:lnTo>
                <a:lnTo>
                  <a:pt x="2509835" y="3371145"/>
                </a:lnTo>
                <a:lnTo>
                  <a:pt x="2639641" y="3370823"/>
                </a:lnTo>
                <a:lnTo>
                  <a:pt x="2695711" y="3370061"/>
                </a:lnTo>
                <a:lnTo>
                  <a:pt x="2746904" y="3368575"/>
                </a:lnTo>
                <a:lnTo>
                  <a:pt x="2793982" y="3366126"/>
                </a:lnTo>
                <a:lnTo>
                  <a:pt x="2837702" y="3362473"/>
                </a:lnTo>
                <a:lnTo>
                  <a:pt x="2878826" y="3357374"/>
                </a:lnTo>
                <a:lnTo>
                  <a:pt x="2918113" y="3350589"/>
                </a:lnTo>
                <a:lnTo>
                  <a:pt x="2956322" y="3341877"/>
                </a:lnTo>
                <a:lnTo>
                  <a:pt x="2994213" y="3330997"/>
                </a:lnTo>
                <a:lnTo>
                  <a:pt x="3039309" y="3312044"/>
                </a:lnTo>
                <a:lnTo>
                  <a:pt x="3081982" y="3288980"/>
                </a:lnTo>
                <a:lnTo>
                  <a:pt x="3121989" y="3262047"/>
                </a:lnTo>
                <a:lnTo>
                  <a:pt x="3159089" y="3231486"/>
                </a:lnTo>
                <a:lnTo>
                  <a:pt x="3193041" y="3197539"/>
                </a:lnTo>
                <a:lnTo>
                  <a:pt x="3223603" y="3160448"/>
                </a:lnTo>
                <a:lnTo>
                  <a:pt x="3250534" y="3120452"/>
                </a:lnTo>
                <a:lnTo>
                  <a:pt x="3273592" y="3077795"/>
                </a:lnTo>
                <a:lnTo>
                  <a:pt x="3292536" y="3032716"/>
                </a:lnTo>
                <a:lnTo>
                  <a:pt x="3303413" y="2994809"/>
                </a:lnTo>
                <a:lnTo>
                  <a:pt x="3312125" y="2956586"/>
                </a:lnTo>
                <a:lnTo>
                  <a:pt x="3318915" y="2917289"/>
                </a:lnTo>
                <a:lnTo>
                  <a:pt x="3324019" y="2876157"/>
                </a:lnTo>
                <a:lnTo>
                  <a:pt x="3327651" y="2832885"/>
                </a:lnTo>
                <a:lnTo>
                  <a:pt x="3330100" y="2786135"/>
                </a:lnTo>
                <a:lnTo>
                  <a:pt x="3331584" y="2735401"/>
                </a:lnTo>
                <a:lnTo>
                  <a:pt x="3332347" y="2679944"/>
                </a:lnTo>
                <a:lnTo>
                  <a:pt x="3332628" y="2619027"/>
                </a:lnTo>
                <a:lnTo>
                  <a:pt x="3332616" y="752121"/>
                </a:lnTo>
                <a:lnTo>
                  <a:pt x="3332347" y="693069"/>
                </a:lnTo>
                <a:lnTo>
                  <a:pt x="3331584" y="636995"/>
                </a:lnTo>
                <a:lnTo>
                  <a:pt x="3330100" y="585796"/>
                </a:lnTo>
                <a:lnTo>
                  <a:pt x="3327651" y="538713"/>
                </a:lnTo>
                <a:lnTo>
                  <a:pt x="3323971" y="494752"/>
                </a:lnTo>
                <a:lnTo>
                  <a:pt x="3318886" y="453754"/>
                </a:lnTo>
                <a:lnTo>
                  <a:pt x="3312114" y="414527"/>
                </a:lnTo>
                <a:lnTo>
                  <a:pt x="3303411" y="376331"/>
                </a:lnTo>
                <a:lnTo>
                  <a:pt x="3292536" y="338429"/>
                </a:lnTo>
                <a:lnTo>
                  <a:pt x="3273592" y="293349"/>
                </a:lnTo>
                <a:lnTo>
                  <a:pt x="3250534" y="250690"/>
                </a:lnTo>
                <a:lnTo>
                  <a:pt x="3223603" y="210694"/>
                </a:lnTo>
                <a:lnTo>
                  <a:pt x="3193041" y="173602"/>
                </a:lnTo>
                <a:lnTo>
                  <a:pt x="3159089" y="139656"/>
                </a:lnTo>
                <a:lnTo>
                  <a:pt x="3121989" y="109095"/>
                </a:lnTo>
                <a:lnTo>
                  <a:pt x="3081982" y="82163"/>
                </a:lnTo>
                <a:lnTo>
                  <a:pt x="3039309" y="59099"/>
                </a:lnTo>
                <a:lnTo>
                  <a:pt x="2994213" y="40144"/>
                </a:lnTo>
                <a:lnTo>
                  <a:pt x="2956325" y="29265"/>
                </a:lnTo>
                <a:lnTo>
                  <a:pt x="2918141" y="20554"/>
                </a:lnTo>
                <a:lnTo>
                  <a:pt x="2878922" y="13769"/>
                </a:lnTo>
                <a:lnTo>
                  <a:pt x="2837930" y="8671"/>
                </a:lnTo>
                <a:lnTo>
                  <a:pt x="2794426" y="5018"/>
                </a:lnTo>
                <a:lnTo>
                  <a:pt x="2747672" y="2569"/>
                </a:lnTo>
                <a:lnTo>
                  <a:pt x="2696930" y="1083"/>
                </a:lnTo>
                <a:lnTo>
                  <a:pt x="2513391" y="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39777" y="5192788"/>
            <a:ext cx="3333115" cy="3371215"/>
          </a:xfrm>
          <a:custGeom>
            <a:avLst/>
            <a:gdLst/>
            <a:ahLst/>
            <a:cxnLst/>
            <a:rect l="l" t="t" r="r" b="b"/>
            <a:pathLst>
              <a:path w="3333115" h="3371215">
                <a:moveTo>
                  <a:pt x="819237" y="0"/>
                </a:moveTo>
                <a:lnTo>
                  <a:pt x="2513482" y="0"/>
                </a:lnTo>
                <a:lnTo>
                  <a:pt x="2580599" y="40"/>
                </a:lnTo>
                <a:lnTo>
                  <a:pt x="2641517" y="321"/>
                </a:lnTo>
                <a:lnTo>
                  <a:pt x="2696975" y="1083"/>
                </a:lnTo>
                <a:lnTo>
                  <a:pt x="2747711" y="2569"/>
                </a:lnTo>
                <a:lnTo>
                  <a:pt x="2794463" y="5018"/>
                </a:lnTo>
                <a:lnTo>
                  <a:pt x="2837969" y="8671"/>
                </a:lnTo>
                <a:lnTo>
                  <a:pt x="2878966" y="13770"/>
                </a:lnTo>
                <a:lnTo>
                  <a:pt x="2918194" y="20554"/>
                </a:lnTo>
                <a:lnTo>
                  <a:pt x="2956389" y="29266"/>
                </a:lnTo>
                <a:lnTo>
                  <a:pt x="2994291" y="40146"/>
                </a:lnTo>
                <a:lnTo>
                  <a:pt x="3039372" y="59100"/>
                </a:lnTo>
                <a:lnTo>
                  <a:pt x="3082031" y="82164"/>
                </a:lnTo>
                <a:lnTo>
                  <a:pt x="3122026" y="109097"/>
                </a:lnTo>
                <a:lnTo>
                  <a:pt x="3159118" y="139658"/>
                </a:lnTo>
                <a:lnTo>
                  <a:pt x="3193065" y="173605"/>
                </a:lnTo>
                <a:lnTo>
                  <a:pt x="3223625" y="210696"/>
                </a:lnTo>
                <a:lnTo>
                  <a:pt x="3250558" y="250692"/>
                </a:lnTo>
                <a:lnTo>
                  <a:pt x="3273622" y="293349"/>
                </a:lnTo>
                <a:lnTo>
                  <a:pt x="3292576" y="338428"/>
                </a:lnTo>
                <a:lnTo>
                  <a:pt x="3303455" y="376335"/>
                </a:lnTo>
                <a:lnTo>
                  <a:pt x="3312167" y="414557"/>
                </a:lnTo>
                <a:lnTo>
                  <a:pt x="3318951" y="453855"/>
                </a:lnTo>
                <a:lnTo>
                  <a:pt x="3324050" y="494987"/>
                </a:lnTo>
                <a:lnTo>
                  <a:pt x="3327703" y="538714"/>
                </a:lnTo>
                <a:lnTo>
                  <a:pt x="3330152" y="585797"/>
                </a:lnTo>
                <a:lnTo>
                  <a:pt x="3331637" y="636994"/>
                </a:lnTo>
                <a:lnTo>
                  <a:pt x="3332400" y="693067"/>
                </a:lnTo>
                <a:lnTo>
                  <a:pt x="3332681" y="754776"/>
                </a:lnTo>
                <a:lnTo>
                  <a:pt x="3332721" y="822879"/>
                </a:lnTo>
                <a:lnTo>
                  <a:pt x="3332721" y="2551912"/>
                </a:lnTo>
                <a:lnTo>
                  <a:pt x="3332681" y="2619029"/>
                </a:lnTo>
                <a:lnTo>
                  <a:pt x="3332400" y="2679946"/>
                </a:lnTo>
                <a:lnTo>
                  <a:pt x="3331637" y="2735403"/>
                </a:lnTo>
                <a:lnTo>
                  <a:pt x="3330152" y="2786138"/>
                </a:lnTo>
                <a:lnTo>
                  <a:pt x="3327703" y="2832888"/>
                </a:lnTo>
                <a:lnTo>
                  <a:pt x="3324050" y="2876393"/>
                </a:lnTo>
                <a:lnTo>
                  <a:pt x="3318951" y="2917391"/>
                </a:lnTo>
                <a:lnTo>
                  <a:pt x="3312167" y="2956619"/>
                </a:lnTo>
                <a:lnTo>
                  <a:pt x="3303455" y="2994816"/>
                </a:lnTo>
                <a:lnTo>
                  <a:pt x="3292576" y="3032721"/>
                </a:lnTo>
                <a:lnTo>
                  <a:pt x="3273622" y="3077798"/>
                </a:lnTo>
                <a:lnTo>
                  <a:pt x="3250558" y="3120454"/>
                </a:lnTo>
                <a:lnTo>
                  <a:pt x="3223625" y="3160448"/>
                </a:lnTo>
                <a:lnTo>
                  <a:pt x="3193065" y="3197538"/>
                </a:lnTo>
                <a:lnTo>
                  <a:pt x="3159118" y="3231483"/>
                </a:lnTo>
                <a:lnTo>
                  <a:pt x="3122026" y="3262043"/>
                </a:lnTo>
                <a:lnTo>
                  <a:pt x="3082031" y="3288975"/>
                </a:lnTo>
                <a:lnTo>
                  <a:pt x="3039372" y="3312039"/>
                </a:lnTo>
                <a:lnTo>
                  <a:pt x="2994291" y="3330994"/>
                </a:lnTo>
                <a:lnTo>
                  <a:pt x="2956386" y="3341873"/>
                </a:lnTo>
                <a:lnTo>
                  <a:pt x="2918165" y="3350584"/>
                </a:lnTo>
                <a:lnTo>
                  <a:pt x="2878868" y="3357369"/>
                </a:lnTo>
                <a:lnTo>
                  <a:pt x="2837735" y="3362467"/>
                </a:lnTo>
                <a:lnTo>
                  <a:pt x="2794007" y="3366120"/>
                </a:lnTo>
                <a:lnTo>
                  <a:pt x="2746924" y="3368569"/>
                </a:lnTo>
                <a:lnTo>
                  <a:pt x="2695725" y="3370054"/>
                </a:lnTo>
                <a:lnTo>
                  <a:pt x="2639651" y="3370817"/>
                </a:lnTo>
                <a:lnTo>
                  <a:pt x="2577942" y="3371098"/>
                </a:lnTo>
                <a:lnTo>
                  <a:pt x="2509837" y="3371138"/>
                </a:lnTo>
                <a:lnTo>
                  <a:pt x="819237" y="3371138"/>
                </a:lnTo>
                <a:lnTo>
                  <a:pt x="752120" y="3371098"/>
                </a:lnTo>
                <a:lnTo>
                  <a:pt x="691202" y="3370817"/>
                </a:lnTo>
                <a:lnTo>
                  <a:pt x="635745" y="3370054"/>
                </a:lnTo>
                <a:lnTo>
                  <a:pt x="585010" y="3368569"/>
                </a:lnTo>
                <a:lnTo>
                  <a:pt x="538259" y="3366120"/>
                </a:lnTo>
                <a:lnTo>
                  <a:pt x="494754" y="3362467"/>
                </a:lnTo>
                <a:lnTo>
                  <a:pt x="453756" y="3357369"/>
                </a:lnTo>
                <a:lnTo>
                  <a:pt x="414528" y="3350584"/>
                </a:lnTo>
                <a:lnTo>
                  <a:pt x="376332" y="3341873"/>
                </a:lnTo>
                <a:lnTo>
                  <a:pt x="338428" y="3330994"/>
                </a:lnTo>
                <a:lnTo>
                  <a:pt x="293349" y="3312039"/>
                </a:lnTo>
                <a:lnTo>
                  <a:pt x="250692" y="3288975"/>
                </a:lnTo>
                <a:lnTo>
                  <a:pt x="210696" y="3262043"/>
                </a:lnTo>
                <a:lnTo>
                  <a:pt x="173605" y="3231483"/>
                </a:lnTo>
                <a:lnTo>
                  <a:pt x="139658" y="3197538"/>
                </a:lnTo>
                <a:lnTo>
                  <a:pt x="109097" y="3160448"/>
                </a:lnTo>
                <a:lnTo>
                  <a:pt x="82164" y="3120454"/>
                </a:lnTo>
                <a:lnTo>
                  <a:pt x="59100" y="3077798"/>
                </a:lnTo>
                <a:lnTo>
                  <a:pt x="40146" y="3032721"/>
                </a:lnTo>
                <a:lnTo>
                  <a:pt x="29266" y="2994813"/>
                </a:lnTo>
                <a:lnTo>
                  <a:pt x="20554" y="2956590"/>
                </a:lnTo>
                <a:lnTo>
                  <a:pt x="13770" y="2917292"/>
                </a:lnTo>
                <a:lnTo>
                  <a:pt x="8671" y="2876160"/>
                </a:lnTo>
                <a:lnTo>
                  <a:pt x="5018" y="2832433"/>
                </a:lnTo>
                <a:lnTo>
                  <a:pt x="2569" y="2785351"/>
                </a:lnTo>
                <a:lnTo>
                  <a:pt x="1083" y="2734153"/>
                </a:lnTo>
                <a:lnTo>
                  <a:pt x="321" y="2678080"/>
                </a:lnTo>
                <a:lnTo>
                  <a:pt x="40" y="2616372"/>
                </a:lnTo>
                <a:lnTo>
                  <a:pt x="0" y="2548267"/>
                </a:lnTo>
                <a:lnTo>
                  <a:pt x="0" y="819237"/>
                </a:lnTo>
                <a:lnTo>
                  <a:pt x="40" y="752120"/>
                </a:lnTo>
                <a:lnTo>
                  <a:pt x="321" y="691202"/>
                </a:lnTo>
                <a:lnTo>
                  <a:pt x="1083" y="635745"/>
                </a:lnTo>
                <a:lnTo>
                  <a:pt x="2569" y="585010"/>
                </a:lnTo>
                <a:lnTo>
                  <a:pt x="5018" y="538259"/>
                </a:lnTo>
                <a:lnTo>
                  <a:pt x="8671" y="494754"/>
                </a:lnTo>
                <a:lnTo>
                  <a:pt x="13770" y="453756"/>
                </a:lnTo>
                <a:lnTo>
                  <a:pt x="20554" y="414528"/>
                </a:lnTo>
                <a:lnTo>
                  <a:pt x="29266" y="376332"/>
                </a:lnTo>
                <a:lnTo>
                  <a:pt x="40146" y="338428"/>
                </a:lnTo>
                <a:lnTo>
                  <a:pt x="59100" y="293349"/>
                </a:lnTo>
                <a:lnTo>
                  <a:pt x="82164" y="250692"/>
                </a:lnTo>
                <a:lnTo>
                  <a:pt x="109097" y="210696"/>
                </a:lnTo>
                <a:lnTo>
                  <a:pt x="139658" y="173605"/>
                </a:lnTo>
                <a:lnTo>
                  <a:pt x="173605" y="139658"/>
                </a:lnTo>
                <a:lnTo>
                  <a:pt x="210696" y="109097"/>
                </a:lnTo>
                <a:lnTo>
                  <a:pt x="250692" y="82164"/>
                </a:lnTo>
                <a:lnTo>
                  <a:pt x="293349" y="59100"/>
                </a:lnTo>
                <a:lnTo>
                  <a:pt x="338428" y="40146"/>
                </a:lnTo>
                <a:lnTo>
                  <a:pt x="376335" y="29266"/>
                </a:lnTo>
                <a:lnTo>
                  <a:pt x="414557" y="20554"/>
                </a:lnTo>
                <a:lnTo>
                  <a:pt x="453855" y="13770"/>
                </a:lnTo>
                <a:lnTo>
                  <a:pt x="494987" y="8671"/>
                </a:lnTo>
                <a:lnTo>
                  <a:pt x="538714" y="5018"/>
                </a:lnTo>
                <a:lnTo>
                  <a:pt x="585797" y="2569"/>
                </a:lnTo>
                <a:lnTo>
                  <a:pt x="636994" y="1083"/>
                </a:lnTo>
                <a:lnTo>
                  <a:pt x="693067" y="321"/>
                </a:lnTo>
                <a:lnTo>
                  <a:pt x="754776" y="40"/>
                </a:lnTo>
                <a:lnTo>
                  <a:pt x="822879" y="0"/>
                </a:lnTo>
                <a:lnTo>
                  <a:pt x="819237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6074" y="5663831"/>
            <a:ext cx="3333115" cy="2880995"/>
          </a:xfrm>
          <a:custGeom>
            <a:avLst/>
            <a:gdLst/>
            <a:ahLst/>
            <a:cxnLst/>
            <a:rect l="l" t="t" r="r" b="b"/>
            <a:pathLst>
              <a:path w="3333115" h="2880995">
                <a:moveTo>
                  <a:pt x="2513454" y="0"/>
                </a:moveTo>
                <a:lnTo>
                  <a:pt x="822843" y="0"/>
                </a:lnTo>
                <a:lnTo>
                  <a:pt x="636957" y="1083"/>
                </a:lnTo>
                <a:lnTo>
                  <a:pt x="585760" y="2569"/>
                </a:lnTo>
                <a:lnTo>
                  <a:pt x="538677" y="5018"/>
                </a:lnTo>
                <a:lnTo>
                  <a:pt x="494950" y="8671"/>
                </a:lnTo>
                <a:lnTo>
                  <a:pt x="453818" y="13769"/>
                </a:lnTo>
                <a:lnTo>
                  <a:pt x="414520" y="20554"/>
                </a:lnTo>
                <a:lnTo>
                  <a:pt x="376298" y="29265"/>
                </a:lnTo>
                <a:lnTo>
                  <a:pt x="338389" y="40144"/>
                </a:lnTo>
                <a:lnTo>
                  <a:pt x="293312" y="59099"/>
                </a:lnTo>
                <a:lnTo>
                  <a:pt x="250655" y="82163"/>
                </a:lnTo>
                <a:lnTo>
                  <a:pt x="210659" y="109095"/>
                </a:lnTo>
                <a:lnTo>
                  <a:pt x="173567" y="139656"/>
                </a:lnTo>
                <a:lnTo>
                  <a:pt x="139620" y="173602"/>
                </a:lnTo>
                <a:lnTo>
                  <a:pt x="109058" y="210694"/>
                </a:lnTo>
                <a:lnTo>
                  <a:pt x="82124" y="250690"/>
                </a:lnTo>
                <a:lnTo>
                  <a:pt x="59059" y="293349"/>
                </a:lnTo>
                <a:lnTo>
                  <a:pt x="40104" y="338429"/>
                </a:lnTo>
                <a:lnTo>
                  <a:pt x="29224" y="376335"/>
                </a:lnTo>
                <a:lnTo>
                  <a:pt x="20508" y="414556"/>
                </a:lnTo>
                <a:lnTo>
                  <a:pt x="13717" y="453852"/>
                </a:lnTo>
                <a:lnTo>
                  <a:pt x="8611" y="494984"/>
                </a:lnTo>
                <a:lnTo>
                  <a:pt x="4977" y="538257"/>
                </a:lnTo>
                <a:lnTo>
                  <a:pt x="2529" y="585009"/>
                </a:lnTo>
                <a:lnTo>
                  <a:pt x="1043" y="635745"/>
                </a:lnTo>
                <a:lnTo>
                  <a:pt x="281" y="691203"/>
                </a:lnTo>
                <a:lnTo>
                  <a:pt x="0" y="752121"/>
                </a:lnTo>
                <a:lnTo>
                  <a:pt x="12" y="2128504"/>
                </a:lnTo>
                <a:lnTo>
                  <a:pt x="281" y="2187556"/>
                </a:lnTo>
                <a:lnTo>
                  <a:pt x="1043" y="2243629"/>
                </a:lnTo>
                <a:lnTo>
                  <a:pt x="2529" y="2294827"/>
                </a:lnTo>
                <a:lnTo>
                  <a:pt x="4977" y="2341910"/>
                </a:lnTo>
                <a:lnTo>
                  <a:pt x="8660" y="2385871"/>
                </a:lnTo>
                <a:lnTo>
                  <a:pt x="13746" y="2426868"/>
                </a:lnTo>
                <a:lnTo>
                  <a:pt x="20520" y="2466096"/>
                </a:lnTo>
                <a:lnTo>
                  <a:pt x="29226" y="2504293"/>
                </a:lnTo>
                <a:lnTo>
                  <a:pt x="40104" y="2542197"/>
                </a:lnTo>
                <a:lnTo>
                  <a:pt x="59059" y="2587275"/>
                </a:lnTo>
                <a:lnTo>
                  <a:pt x="82124" y="2629933"/>
                </a:lnTo>
                <a:lnTo>
                  <a:pt x="109058" y="2669928"/>
                </a:lnTo>
                <a:lnTo>
                  <a:pt x="139620" y="2707020"/>
                </a:lnTo>
                <a:lnTo>
                  <a:pt x="173567" y="2740967"/>
                </a:lnTo>
                <a:lnTo>
                  <a:pt x="210659" y="2771527"/>
                </a:lnTo>
                <a:lnTo>
                  <a:pt x="250655" y="2798461"/>
                </a:lnTo>
                <a:lnTo>
                  <a:pt x="293312" y="2821525"/>
                </a:lnTo>
                <a:lnTo>
                  <a:pt x="338389" y="2840479"/>
                </a:lnTo>
                <a:lnTo>
                  <a:pt x="376294" y="2851359"/>
                </a:lnTo>
                <a:lnTo>
                  <a:pt x="414491" y="2860070"/>
                </a:lnTo>
                <a:lnTo>
                  <a:pt x="453720" y="2866855"/>
                </a:lnTo>
                <a:lnTo>
                  <a:pt x="494717" y="2871953"/>
                </a:lnTo>
                <a:lnTo>
                  <a:pt x="538222" y="2875607"/>
                </a:lnTo>
                <a:lnTo>
                  <a:pt x="584972" y="2878056"/>
                </a:lnTo>
                <a:lnTo>
                  <a:pt x="635707" y="2879541"/>
                </a:lnTo>
                <a:lnTo>
                  <a:pt x="691164" y="2880304"/>
                </a:lnTo>
                <a:lnTo>
                  <a:pt x="819198" y="2880625"/>
                </a:lnTo>
                <a:lnTo>
                  <a:pt x="2509810" y="2880625"/>
                </a:lnTo>
                <a:lnTo>
                  <a:pt x="2639622" y="2880304"/>
                </a:lnTo>
                <a:lnTo>
                  <a:pt x="2695695" y="2879541"/>
                </a:lnTo>
                <a:lnTo>
                  <a:pt x="2746893" y="2878056"/>
                </a:lnTo>
                <a:lnTo>
                  <a:pt x="2793975" y="2875607"/>
                </a:lnTo>
                <a:lnTo>
                  <a:pt x="2837702" y="2871953"/>
                </a:lnTo>
                <a:lnTo>
                  <a:pt x="2878835" y="2866855"/>
                </a:lnTo>
                <a:lnTo>
                  <a:pt x="2918132" y="2860070"/>
                </a:lnTo>
                <a:lnTo>
                  <a:pt x="2956355" y="2851359"/>
                </a:lnTo>
                <a:lnTo>
                  <a:pt x="2994264" y="2840479"/>
                </a:lnTo>
                <a:lnTo>
                  <a:pt x="3039341" y="2821525"/>
                </a:lnTo>
                <a:lnTo>
                  <a:pt x="3081998" y="2798461"/>
                </a:lnTo>
                <a:lnTo>
                  <a:pt x="3121993" y="2771527"/>
                </a:lnTo>
                <a:lnTo>
                  <a:pt x="3159086" y="2740967"/>
                </a:lnTo>
                <a:lnTo>
                  <a:pt x="3193033" y="2707020"/>
                </a:lnTo>
                <a:lnTo>
                  <a:pt x="3223595" y="2669928"/>
                </a:lnTo>
                <a:lnTo>
                  <a:pt x="3250529" y="2629933"/>
                </a:lnTo>
                <a:lnTo>
                  <a:pt x="3273594" y="2587275"/>
                </a:lnTo>
                <a:lnTo>
                  <a:pt x="3292549" y="2542197"/>
                </a:lnTo>
                <a:lnTo>
                  <a:pt x="3303429" y="2504289"/>
                </a:lnTo>
                <a:lnTo>
                  <a:pt x="3312144" y="2466067"/>
                </a:lnTo>
                <a:lnTo>
                  <a:pt x="3318936" y="2426770"/>
                </a:lnTo>
                <a:lnTo>
                  <a:pt x="3324042" y="2385637"/>
                </a:lnTo>
                <a:lnTo>
                  <a:pt x="3327675" y="2342366"/>
                </a:lnTo>
                <a:lnTo>
                  <a:pt x="3330124" y="2295615"/>
                </a:lnTo>
                <a:lnTo>
                  <a:pt x="3331609" y="2244879"/>
                </a:lnTo>
                <a:lnTo>
                  <a:pt x="3332372" y="2189422"/>
                </a:lnTo>
                <a:lnTo>
                  <a:pt x="3332653" y="2128504"/>
                </a:lnTo>
                <a:lnTo>
                  <a:pt x="3332641" y="752121"/>
                </a:lnTo>
                <a:lnTo>
                  <a:pt x="3332372" y="693063"/>
                </a:lnTo>
                <a:lnTo>
                  <a:pt x="3331609" y="636991"/>
                </a:lnTo>
                <a:lnTo>
                  <a:pt x="3330124" y="585794"/>
                </a:lnTo>
                <a:lnTo>
                  <a:pt x="3327675" y="538711"/>
                </a:lnTo>
                <a:lnTo>
                  <a:pt x="3323993" y="494752"/>
                </a:lnTo>
                <a:lnTo>
                  <a:pt x="3318907" y="453754"/>
                </a:lnTo>
                <a:lnTo>
                  <a:pt x="3312133" y="414527"/>
                </a:lnTo>
                <a:lnTo>
                  <a:pt x="3303427" y="376331"/>
                </a:lnTo>
                <a:lnTo>
                  <a:pt x="3292549" y="338429"/>
                </a:lnTo>
                <a:lnTo>
                  <a:pt x="3273594" y="293349"/>
                </a:lnTo>
                <a:lnTo>
                  <a:pt x="3250529" y="250690"/>
                </a:lnTo>
                <a:lnTo>
                  <a:pt x="3223595" y="210694"/>
                </a:lnTo>
                <a:lnTo>
                  <a:pt x="3193033" y="173602"/>
                </a:lnTo>
                <a:lnTo>
                  <a:pt x="3159086" y="139656"/>
                </a:lnTo>
                <a:lnTo>
                  <a:pt x="3121993" y="109095"/>
                </a:lnTo>
                <a:lnTo>
                  <a:pt x="3081998" y="82163"/>
                </a:lnTo>
                <a:lnTo>
                  <a:pt x="3039341" y="59099"/>
                </a:lnTo>
                <a:lnTo>
                  <a:pt x="2994264" y="40144"/>
                </a:lnTo>
                <a:lnTo>
                  <a:pt x="2956359" y="29265"/>
                </a:lnTo>
                <a:lnTo>
                  <a:pt x="2918161" y="20554"/>
                </a:lnTo>
                <a:lnTo>
                  <a:pt x="2878933" y="13769"/>
                </a:lnTo>
                <a:lnTo>
                  <a:pt x="2837936" y="8671"/>
                </a:lnTo>
                <a:lnTo>
                  <a:pt x="2794431" y="5018"/>
                </a:lnTo>
                <a:lnTo>
                  <a:pt x="2747680" y="2569"/>
                </a:lnTo>
                <a:lnTo>
                  <a:pt x="2696946" y="1083"/>
                </a:lnTo>
                <a:lnTo>
                  <a:pt x="2513454" y="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6033" y="5663831"/>
            <a:ext cx="3333115" cy="2880995"/>
          </a:xfrm>
          <a:custGeom>
            <a:avLst/>
            <a:gdLst/>
            <a:ahLst/>
            <a:cxnLst/>
            <a:rect l="l" t="t" r="r" b="b"/>
            <a:pathLst>
              <a:path w="3333115" h="2880995">
                <a:moveTo>
                  <a:pt x="819237" y="0"/>
                </a:moveTo>
                <a:lnTo>
                  <a:pt x="2513482" y="0"/>
                </a:lnTo>
                <a:lnTo>
                  <a:pt x="2580599" y="40"/>
                </a:lnTo>
                <a:lnTo>
                  <a:pt x="2641517" y="321"/>
                </a:lnTo>
                <a:lnTo>
                  <a:pt x="2696975" y="1083"/>
                </a:lnTo>
                <a:lnTo>
                  <a:pt x="2747711" y="2569"/>
                </a:lnTo>
                <a:lnTo>
                  <a:pt x="2794463" y="5018"/>
                </a:lnTo>
                <a:lnTo>
                  <a:pt x="2837969" y="8671"/>
                </a:lnTo>
                <a:lnTo>
                  <a:pt x="2878966" y="13770"/>
                </a:lnTo>
                <a:lnTo>
                  <a:pt x="2918194" y="20554"/>
                </a:lnTo>
                <a:lnTo>
                  <a:pt x="2956389" y="29266"/>
                </a:lnTo>
                <a:lnTo>
                  <a:pt x="2994291" y="40146"/>
                </a:lnTo>
                <a:lnTo>
                  <a:pt x="3039372" y="59100"/>
                </a:lnTo>
                <a:lnTo>
                  <a:pt x="3082031" y="82164"/>
                </a:lnTo>
                <a:lnTo>
                  <a:pt x="3122026" y="109097"/>
                </a:lnTo>
                <a:lnTo>
                  <a:pt x="3159118" y="139658"/>
                </a:lnTo>
                <a:lnTo>
                  <a:pt x="3193065" y="173605"/>
                </a:lnTo>
                <a:lnTo>
                  <a:pt x="3223625" y="210696"/>
                </a:lnTo>
                <a:lnTo>
                  <a:pt x="3250558" y="250692"/>
                </a:lnTo>
                <a:lnTo>
                  <a:pt x="3273622" y="293349"/>
                </a:lnTo>
                <a:lnTo>
                  <a:pt x="3292576" y="338428"/>
                </a:lnTo>
                <a:lnTo>
                  <a:pt x="3303455" y="376335"/>
                </a:lnTo>
                <a:lnTo>
                  <a:pt x="3312167" y="414557"/>
                </a:lnTo>
                <a:lnTo>
                  <a:pt x="3318951" y="453855"/>
                </a:lnTo>
                <a:lnTo>
                  <a:pt x="3324050" y="494987"/>
                </a:lnTo>
                <a:lnTo>
                  <a:pt x="3327703" y="538714"/>
                </a:lnTo>
                <a:lnTo>
                  <a:pt x="3330152" y="585797"/>
                </a:lnTo>
                <a:lnTo>
                  <a:pt x="3331637" y="636994"/>
                </a:lnTo>
                <a:lnTo>
                  <a:pt x="3332400" y="693067"/>
                </a:lnTo>
                <a:lnTo>
                  <a:pt x="3332681" y="754776"/>
                </a:lnTo>
                <a:lnTo>
                  <a:pt x="3332721" y="822879"/>
                </a:lnTo>
                <a:lnTo>
                  <a:pt x="3332721" y="2061387"/>
                </a:lnTo>
                <a:lnTo>
                  <a:pt x="3332681" y="2128504"/>
                </a:lnTo>
                <a:lnTo>
                  <a:pt x="3332400" y="2189423"/>
                </a:lnTo>
                <a:lnTo>
                  <a:pt x="3331637" y="2244881"/>
                </a:lnTo>
                <a:lnTo>
                  <a:pt x="3330152" y="2295617"/>
                </a:lnTo>
                <a:lnTo>
                  <a:pt x="3327703" y="2342368"/>
                </a:lnTo>
                <a:lnTo>
                  <a:pt x="3324050" y="2385874"/>
                </a:lnTo>
                <a:lnTo>
                  <a:pt x="3318951" y="2426872"/>
                </a:lnTo>
                <a:lnTo>
                  <a:pt x="3312167" y="2466099"/>
                </a:lnTo>
                <a:lnTo>
                  <a:pt x="3303455" y="2504295"/>
                </a:lnTo>
                <a:lnTo>
                  <a:pt x="3292576" y="2542197"/>
                </a:lnTo>
                <a:lnTo>
                  <a:pt x="3273622" y="2587277"/>
                </a:lnTo>
                <a:lnTo>
                  <a:pt x="3250558" y="2629936"/>
                </a:lnTo>
                <a:lnTo>
                  <a:pt x="3223625" y="2669932"/>
                </a:lnTo>
                <a:lnTo>
                  <a:pt x="3193065" y="2707024"/>
                </a:lnTo>
                <a:lnTo>
                  <a:pt x="3159118" y="2740970"/>
                </a:lnTo>
                <a:lnTo>
                  <a:pt x="3122026" y="2771530"/>
                </a:lnTo>
                <a:lnTo>
                  <a:pt x="3082031" y="2798463"/>
                </a:lnTo>
                <a:lnTo>
                  <a:pt x="3039372" y="2821527"/>
                </a:lnTo>
                <a:lnTo>
                  <a:pt x="2994291" y="2840482"/>
                </a:lnTo>
                <a:lnTo>
                  <a:pt x="2956386" y="2851361"/>
                </a:lnTo>
                <a:lnTo>
                  <a:pt x="2918165" y="2860072"/>
                </a:lnTo>
                <a:lnTo>
                  <a:pt x="2878868" y="2866857"/>
                </a:lnTo>
                <a:lnTo>
                  <a:pt x="2837735" y="2871955"/>
                </a:lnTo>
                <a:lnTo>
                  <a:pt x="2794007" y="2875608"/>
                </a:lnTo>
                <a:lnTo>
                  <a:pt x="2746924" y="2878057"/>
                </a:lnTo>
                <a:lnTo>
                  <a:pt x="2695725" y="2879542"/>
                </a:lnTo>
                <a:lnTo>
                  <a:pt x="2639651" y="2880305"/>
                </a:lnTo>
                <a:lnTo>
                  <a:pt x="2577942" y="2880586"/>
                </a:lnTo>
                <a:lnTo>
                  <a:pt x="2509837" y="2880626"/>
                </a:lnTo>
                <a:lnTo>
                  <a:pt x="819237" y="2880626"/>
                </a:lnTo>
                <a:lnTo>
                  <a:pt x="752120" y="2880586"/>
                </a:lnTo>
                <a:lnTo>
                  <a:pt x="691202" y="2880305"/>
                </a:lnTo>
                <a:lnTo>
                  <a:pt x="635745" y="2879542"/>
                </a:lnTo>
                <a:lnTo>
                  <a:pt x="585010" y="2878057"/>
                </a:lnTo>
                <a:lnTo>
                  <a:pt x="538259" y="2875608"/>
                </a:lnTo>
                <a:lnTo>
                  <a:pt x="494754" y="2871955"/>
                </a:lnTo>
                <a:lnTo>
                  <a:pt x="453756" y="2866857"/>
                </a:lnTo>
                <a:lnTo>
                  <a:pt x="414528" y="2860072"/>
                </a:lnTo>
                <a:lnTo>
                  <a:pt x="376332" y="2851361"/>
                </a:lnTo>
                <a:lnTo>
                  <a:pt x="338428" y="2840482"/>
                </a:lnTo>
                <a:lnTo>
                  <a:pt x="293349" y="2821527"/>
                </a:lnTo>
                <a:lnTo>
                  <a:pt x="250692" y="2798463"/>
                </a:lnTo>
                <a:lnTo>
                  <a:pt x="210696" y="2771530"/>
                </a:lnTo>
                <a:lnTo>
                  <a:pt x="173605" y="2740970"/>
                </a:lnTo>
                <a:lnTo>
                  <a:pt x="139658" y="2707024"/>
                </a:lnTo>
                <a:lnTo>
                  <a:pt x="109097" y="2669932"/>
                </a:lnTo>
                <a:lnTo>
                  <a:pt x="82164" y="2629936"/>
                </a:lnTo>
                <a:lnTo>
                  <a:pt x="59100" y="2587277"/>
                </a:lnTo>
                <a:lnTo>
                  <a:pt x="40146" y="2542197"/>
                </a:lnTo>
                <a:lnTo>
                  <a:pt x="29266" y="2504291"/>
                </a:lnTo>
                <a:lnTo>
                  <a:pt x="20554" y="2466070"/>
                </a:lnTo>
                <a:lnTo>
                  <a:pt x="13770" y="2426773"/>
                </a:lnTo>
                <a:lnTo>
                  <a:pt x="8671" y="2385642"/>
                </a:lnTo>
                <a:lnTo>
                  <a:pt x="5018" y="2341914"/>
                </a:lnTo>
                <a:lnTo>
                  <a:pt x="2569" y="2294832"/>
                </a:lnTo>
                <a:lnTo>
                  <a:pt x="1083" y="2243635"/>
                </a:lnTo>
                <a:lnTo>
                  <a:pt x="321" y="2187563"/>
                </a:lnTo>
                <a:lnTo>
                  <a:pt x="40" y="2125856"/>
                </a:lnTo>
                <a:lnTo>
                  <a:pt x="0" y="2057755"/>
                </a:lnTo>
                <a:lnTo>
                  <a:pt x="0" y="819237"/>
                </a:lnTo>
                <a:lnTo>
                  <a:pt x="40" y="752120"/>
                </a:lnTo>
                <a:lnTo>
                  <a:pt x="321" y="691202"/>
                </a:lnTo>
                <a:lnTo>
                  <a:pt x="1083" y="635745"/>
                </a:lnTo>
                <a:lnTo>
                  <a:pt x="2569" y="585010"/>
                </a:lnTo>
                <a:lnTo>
                  <a:pt x="5018" y="538259"/>
                </a:lnTo>
                <a:lnTo>
                  <a:pt x="8671" y="494754"/>
                </a:lnTo>
                <a:lnTo>
                  <a:pt x="13770" y="453756"/>
                </a:lnTo>
                <a:lnTo>
                  <a:pt x="20554" y="414528"/>
                </a:lnTo>
                <a:lnTo>
                  <a:pt x="29266" y="376332"/>
                </a:lnTo>
                <a:lnTo>
                  <a:pt x="40146" y="338428"/>
                </a:lnTo>
                <a:lnTo>
                  <a:pt x="59100" y="293349"/>
                </a:lnTo>
                <a:lnTo>
                  <a:pt x="82164" y="250692"/>
                </a:lnTo>
                <a:lnTo>
                  <a:pt x="109097" y="210696"/>
                </a:lnTo>
                <a:lnTo>
                  <a:pt x="139658" y="173605"/>
                </a:lnTo>
                <a:lnTo>
                  <a:pt x="173605" y="139658"/>
                </a:lnTo>
                <a:lnTo>
                  <a:pt x="210696" y="109097"/>
                </a:lnTo>
                <a:lnTo>
                  <a:pt x="250692" y="82164"/>
                </a:lnTo>
                <a:lnTo>
                  <a:pt x="293349" y="59100"/>
                </a:lnTo>
                <a:lnTo>
                  <a:pt x="338428" y="40146"/>
                </a:lnTo>
                <a:lnTo>
                  <a:pt x="376335" y="29266"/>
                </a:lnTo>
                <a:lnTo>
                  <a:pt x="414557" y="20554"/>
                </a:lnTo>
                <a:lnTo>
                  <a:pt x="453855" y="13770"/>
                </a:lnTo>
                <a:lnTo>
                  <a:pt x="494987" y="8671"/>
                </a:lnTo>
                <a:lnTo>
                  <a:pt x="538714" y="5018"/>
                </a:lnTo>
                <a:lnTo>
                  <a:pt x="585797" y="2569"/>
                </a:lnTo>
                <a:lnTo>
                  <a:pt x="636994" y="1083"/>
                </a:lnTo>
                <a:lnTo>
                  <a:pt x="693067" y="321"/>
                </a:lnTo>
                <a:lnTo>
                  <a:pt x="754776" y="40"/>
                </a:lnTo>
                <a:lnTo>
                  <a:pt x="822879" y="0"/>
                </a:lnTo>
                <a:lnTo>
                  <a:pt x="819237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7054" y="5648604"/>
            <a:ext cx="3333115" cy="2880995"/>
          </a:xfrm>
          <a:custGeom>
            <a:avLst/>
            <a:gdLst/>
            <a:ahLst/>
            <a:cxnLst/>
            <a:rect l="l" t="t" r="r" b="b"/>
            <a:pathLst>
              <a:path w="3333115" h="2880995">
                <a:moveTo>
                  <a:pt x="2513443" y="0"/>
                </a:moveTo>
                <a:lnTo>
                  <a:pt x="822844" y="0"/>
                </a:lnTo>
                <a:lnTo>
                  <a:pt x="636959" y="1083"/>
                </a:lnTo>
                <a:lnTo>
                  <a:pt x="585761" y="2569"/>
                </a:lnTo>
                <a:lnTo>
                  <a:pt x="538679" y="5018"/>
                </a:lnTo>
                <a:lnTo>
                  <a:pt x="494952" y="8671"/>
                </a:lnTo>
                <a:lnTo>
                  <a:pt x="453819" y="13769"/>
                </a:lnTo>
                <a:lnTo>
                  <a:pt x="414522" y="20554"/>
                </a:lnTo>
                <a:lnTo>
                  <a:pt x="376299" y="29265"/>
                </a:lnTo>
                <a:lnTo>
                  <a:pt x="338390" y="40144"/>
                </a:lnTo>
                <a:lnTo>
                  <a:pt x="293310" y="59099"/>
                </a:lnTo>
                <a:lnTo>
                  <a:pt x="250651" y="82163"/>
                </a:lnTo>
                <a:lnTo>
                  <a:pt x="210655" y="109095"/>
                </a:lnTo>
                <a:lnTo>
                  <a:pt x="173563" y="139656"/>
                </a:lnTo>
                <a:lnTo>
                  <a:pt x="139617" y="173602"/>
                </a:lnTo>
                <a:lnTo>
                  <a:pt x="109056" y="210694"/>
                </a:lnTo>
                <a:lnTo>
                  <a:pt x="82124" y="250690"/>
                </a:lnTo>
                <a:lnTo>
                  <a:pt x="59060" y="293349"/>
                </a:lnTo>
                <a:lnTo>
                  <a:pt x="40105" y="338429"/>
                </a:lnTo>
                <a:lnTo>
                  <a:pt x="29225" y="376335"/>
                </a:lnTo>
                <a:lnTo>
                  <a:pt x="20509" y="414556"/>
                </a:lnTo>
                <a:lnTo>
                  <a:pt x="13717" y="453853"/>
                </a:lnTo>
                <a:lnTo>
                  <a:pt x="8611" y="494985"/>
                </a:lnTo>
                <a:lnTo>
                  <a:pt x="4978" y="538257"/>
                </a:lnTo>
                <a:lnTo>
                  <a:pt x="2529" y="585009"/>
                </a:lnTo>
                <a:lnTo>
                  <a:pt x="1043" y="635745"/>
                </a:lnTo>
                <a:lnTo>
                  <a:pt x="281" y="691203"/>
                </a:lnTo>
                <a:lnTo>
                  <a:pt x="0" y="752121"/>
                </a:lnTo>
                <a:lnTo>
                  <a:pt x="12" y="2128504"/>
                </a:lnTo>
                <a:lnTo>
                  <a:pt x="281" y="2187556"/>
                </a:lnTo>
                <a:lnTo>
                  <a:pt x="1043" y="2243630"/>
                </a:lnTo>
                <a:lnTo>
                  <a:pt x="2529" y="2294828"/>
                </a:lnTo>
                <a:lnTo>
                  <a:pt x="4978" y="2341911"/>
                </a:lnTo>
                <a:lnTo>
                  <a:pt x="8660" y="2385872"/>
                </a:lnTo>
                <a:lnTo>
                  <a:pt x="13746" y="2426869"/>
                </a:lnTo>
                <a:lnTo>
                  <a:pt x="20521" y="2466097"/>
                </a:lnTo>
                <a:lnTo>
                  <a:pt x="29227" y="2504294"/>
                </a:lnTo>
                <a:lnTo>
                  <a:pt x="40105" y="2542198"/>
                </a:lnTo>
                <a:lnTo>
                  <a:pt x="59060" y="2587276"/>
                </a:lnTo>
                <a:lnTo>
                  <a:pt x="82124" y="2629934"/>
                </a:lnTo>
                <a:lnTo>
                  <a:pt x="109056" y="2669929"/>
                </a:lnTo>
                <a:lnTo>
                  <a:pt x="139617" y="2707021"/>
                </a:lnTo>
                <a:lnTo>
                  <a:pt x="173563" y="2740968"/>
                </a:lnTo>
                <a:lnTo>
                  <a:pt x="210655" y="2771529"/>
                </a:lnTo>
                <a:lnTo>
                  <a:pt x="250651" y="2798462"/>
                </a:lnTo>
                <a:lnTo>
                  <a:pt x="293310" y="2821526"/>
                </a:lnTo>
                <a:lnTo>
                  <a:pt x="338390" y="2840480"/>
                </a:lnTo>
                <a:lnTo>
                  <a:pt x="376295" y="2851360"/>
                </a:lnTo>
                <a:lnTo>
                  <a:pt x="414493" y="2860071"/>
                </a:lnTo>
                <a:lnTo>
                  <a:pt x="453721" y="2866856"/>
                </a:lnTo>
                <a:lnTo>
                  <a:pt x="494718" y="2871955"/>
                </a:lnTo>
                <a:lnTo>
                  <a:pt x="538223" y="2875608"/>
                </a:lnTo>
                <a:lnTo>
                  <a:pt x="584974" y="2878057"/>
                </a:lnTo>
                <a:lnTo>
                  <a:pt x="635708" y="2879542"/>
                </a:lnTo>
                <a:lnTo>
                  <a:pt x="691165" y="2880305"/>
                </a:lnTo>
                <a:lnTo>
                  <a:pt x="752083" y="2880586"/>
                </a:lnTo>
                <a:lnTo>
                  <a:pt x="819200" y="2880626"/>
                </a:lnTo>
                <a:lnTo>
                  <a:pt x="2509798" y="2880626"/>
                </a:lnTo>
                <a:lnTo>
                  <a:pt x="2639612" y="2880305"/>
                </a:lnTo>
                <a:lnTo>
                  <a:pt x="2695686" y="2879542"/>
                </a:lnTo>
                <a:lnTo>
                  <a:pt x="2746885" y="2878057"/>
                </a:lnTo>
                <a:lnTo>
                  <a:pt x="2793969" y="2875608"/>
                </a:lnTo>
                <a:lnTo>
                  <a:pt x="2837696" y="2871955"/>
                </a:lnTo>
                <a:lnTo>
                  <a:pt x="2878829" y="2866856"/>
                </a:lnTo>
                <a:lnTo>
                  <a:pt x="2918126" y="2860071"/>
                </a:lnTo>
                <a:lnTo>
                  <a:pt x="2956347" y="2851360"/>
                </a:lnTo>
                <a:lnTo>
                  <a:pt x="2994252" y="2840480"/>
                </a:lnTo>
                <a:lnTo>
                  <a:pt x="3039333" y="2821526"/>
                </a:lnTo>
                <a:lnTo>
                  <a:pt x="3081992" y="2798462"/>
                </a:lnTo>
                <a:lnTo>
                  <a:pt x="3121988" y="2771529"/>
                </a:lnTo>
                <a:lnTo>
                  <a:pt x="3159079" y="2740968"/>
                </a:lnTo>
                <a:lnTo>
                  <a:pt x="3193026" y="2707021"/>
                </a:lnTo>
                <a:lnTo>
                  <a:pt x="3223586" y="2669929"/>
                </a:lnTo>
                <a:lnTo>
                  <a:pt x="3250519" y="2629934"/>
                </a:lnTo>
                <a:lnTo>
                  <a:pt x="3273583" y="2587276"/>
                </a:lnTo>
                <a:lnTo>
                  <a:pt x="3292537" y="2542198"/>
                </a:lnTo>
                <a:lnTo>
                  <a:pt x="3303417" y="2504291"/>
                </a:lnTo>
                <a:lnTo>
                  <a:pt x="3312133" y="2466068"/>
                </a:lnTo>
                <a:lnTo>
                  <a:pt x="3318925" y="2426771"/>
                </a:lnTo>
                <a:lnTo>
                  <a:pt x="3324030" y="2385639"/>
                </a:lnTo>
                <a:lnTo>
                  <a:pt x="3327664" y="2342367"/>
                </a:lnTo>
                <a:lnTo>
                  <a:pt x="3330113" y="2295616"/>
                </a:lnTo>
                <a:lnTo>
                  <a:pt x="3331598" y="2244880"/>
                </a:lnTo>
                <a:lnTo>
                  <a:pt x="3332361" y="2189423"/>
                </a:lnTo>
                <a:lnTo>
                  <a:pt x="3332642" y="2128504"/>
                </a:lnTo>
                <a:lnTo>
                  <a:pt x="3332630" y="752121"/>
                </a:lnTo>
                <a:lnTo>
                  <a:pt x="3332361" y="693069"/>
                </a:lnTo>
                <a:lnTo>
                  <a:pt x="3331598" y="636995"/>
                </a:lnTo>
                <a:lnTo>
                  <a:pt x="3330113" y="585796"/>
                </a:lnTo>
                <a:lnTo>
                  <a:pt x="3327664" y="538713"/>
                </a:lnTo>
                <a:lnTo>
                  <a:pt x="3323982" y="494752"/>
                </a:lnTo>
                <a:lnTo>
                  <a:pt x="3318895" y="453754"/>
                </a:lnTo>
                <a:lnTo>
                  <a:pt x="3312121" y="414527"/>
                </a:lnTo>
                <a:lnTo>
                  <a:pt x="3303415" y="376331"/>
                </a:lnTo>
                <a:lnTo>
                  <a:pt x="3292537" y="338429"/>
                </a:lnTo>
                <a:lnTo>
                  <a:pt x="3273583" y="293349"/>
                </a:lnTo>
                <a:lnTo>
                  <a:pt x="3250519" y="250690"/>
                </a:lnTo>
                <a:lnTo>
                  <a:pt x="3223586" y="210694"/>
                </a:lnTo>
                <a:lnTo>
                  <a:pt x="3193026" y="173602"/>
                </a:lnTo>
                <a:lnTo>
                  <a:pt x="3159079" y="139656"/>
                </a:lnTo>
                <a:lnTo>
                  <a:pt x="3121988" y="109095"/>
                </a:lnTo>
                <a:lnTo>
                  <a:pt x="3081992" y="82163"/>
                </a:lnTo>
                <a:lnTo>
                  <a:pt x="3039333" y="59099"/>
                </a:lnTo>
                <a:lnTo>
                  <a:pt x="2994252" y="40144"/>
                </a:lnTo>
                <a:lnTo>
                  <a:pt x="2956350" y="29265"/>
                </a:lnTo>
                <a:lnTo>
                  <a:pt x="2918155" y="20554"/>
                </a:lnTo>
                <a:lnTo>
                  <a:pt x="2878927" y="13769"/>
                </a:lnTo>
                <a:lnTo>
                  <a:pt x="2837930" y="8671"/>
                </a:lnTo>
                <a:lnTo>
                  <a:pt x="2794424" y="5018"/>
                </a:lnTo>
                <a:lnTo>
                  <a:pt x="2747672" y="2569"/>
                </a:lnTo>
                <a:lnTo>
                  <a:pt x="2696937" y="1083"/>
                </a:lnTo>
                <a:lnTo>
                  <a:pt x="2513443" y="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7014" y="5648604"/>
            <a:ext cx="3333115" cy="2880995"/>
          </a:xfrm>
          <a:custGeom>
            <a:avLst/>
            <a:gdLst/>
            <a:ahLst/>
            <a:cxnLst/>
            <a:rect l="l" t="t" r="r" b="b"/>
            <a:pathLst>
              <a:path w="3333115" h="2880995">
                <a:moveTo>
                  <a:pt x="819237" y="0"/>
                </a:moveTo>
                <a:lnTo>
                  <a:pt x="2513482" y="0"/>
                </a:lnTo>
                <a:lnTo>
                  <a:pt x="2580599" y="40"/>
                </a:lnTo>
                <a:lnTo>
                  <a:pt x="2641517" y="321"/>
                </a:lnTo>
                <a:lnTo>
                  <a:pt x="2696975" y="1083"/>
                </a:lnTo>
                <a:lnTo>
                  <a:pt x="2747711" y="2569"/>
                </a:lnTo>
                <a:lnTo>
                  <a:pt x="2794463" y="5018"/>
                </a:lnTo>
                <a:lnTo>
                  <a:pt x="2837969" y="8671"/>
                </a:lnTo>
                <a:lnTo>
                  <a:pt x="2878966" y="13770"/>
                </a:lnTo>
                <a:lnTo>
                  <a:pt x="2918194" y="20554"/>
                </a:lnTo>
                <a:lnTo>
                  <a:pt x="2956389" y="29266"/>
                </a:lnTo>
                <a:lnTo>
                  <a:pt x="2994291" y="40146"/>
                </a:lnTo>
                <a:lnTo>
                  <a:pt x="3039372" y="59100"/>
                </a:lnTo>
                <a:lnTo>
                  <a:pt x="3082031" y="82164"/>
                </a:lnTo>
                <a:lnTo>
                  <a:pt x="3122026" y="109097"/>
                </a:lnTo>
                <a:lnTo>
                  <a:pt x="3159118" y="139658"/>
                </a:lnTo>
                <a:lnTo>
                  <a:pt x="3193065" y="173605"/>
                </a:lnTo>
                <a:lnTo>
                  <a:pt x="3223625" y="210696"/>
                </a:lnTo>
                <a:lnTo>
                  <a:pt x="3250558" y="250692"/>
                </a:lnTo>
                <a:lnTo>
                  <a:pt x="3273622" y="293349"/>
                </a:lnTo>
                <a:lnTo>
                  <a:pt x="3292576" y="338428"/>
                </a:lnTo>
                <a:lnTo>
                  <a:pt x="3303455" y="376335"/>
                </a:lnTo>
                <a:lnTo>
                  <a:pt x="3312167" y="414557"/>
                </a:lnTo>
                <a:lnTo>
                  <a:pt x="3318951" y="453855"/>
                </a:lnTo>
                <a:lnTo>
                  <a:pt x="3324050" y="494987"/>
                </a:lnTo>
                <a:lnTo>
                  <a:pt x="3327703" y="538714"/>
                </a:lnTo>
                <a:lnTo>
                  <a:pt x="3330152" y="585797"/>
                </a:lnTo>
                <a:lnTo>
                  <a:pt x="3331637" y="636994"/>
                </a:lnTo>
                <a:lnTo>
                  <a:pt x="3332400" y="693067"/>
                </a:lnTo>
                <a:lnTo>
                  <a:pt x="3332681" y="754776"/>
                </a:lnTo>
                <a:lnTo>
                  <a:pt x="3332721" y="822879"/>
                </a:lnTo>
                <a:lnTo>
                  <a:pt x="3332721" y="2061387"/>
                </a:lnTo>
                <a:lnTo>
                  <a:pt x="3332681" y="2128504"/>
                </a:lnTo>
                <a:lnTo>
                  <a:pt x="3332400" y="2189423"/>
                </a:lnTo>
                <a:lnTo>
                  <a:pt x="3331637" y="2244881"/>
                </a:lnTo>
                <a:lnTo>
                  <a:pt x="3330152" y="2295617"/>
                </a:lnTo>
                <a:lnTo>
                  <a:pt x="3327703" y="2342368"/>
                </a:lnTo>
                <a:lnTo>
                  <a:pt x="3324050" y="2385874"/>
                </a:lnTo>
                <a:lnTo>
                  <a:pt x="3318951" y="2426872"/>
                </a:lnTo>
                <a:lnTo>
                  <a:pt x="3312167" y="2466099"/>
                </a:lnTo>
                <a:lnTo>
                  <a:pt x="3303455" y="2504295"/>
                </a:lnTo>
                <a:lnTo>
                  <a:pt x="3292576" y="2542197"/>
                </a:lnTo>
                <a:lnTo>
                  <a:pt x="3273622" y="2587277"/>
                </a:lnTo>
                <a:lnTo>
                  <a:pt x="3250558" y="2629936"/>
                </a:lnTo>
                <a:lnTo>
                  <a:pt x="3223625" y="2669932"/>
                </a:lnTo>
                <a:lnTo>
                  <a:pt x="3193065" y="2707024"/>
                </a:lnTo>
                <a:lnTo>
                  <a:pt x="3159118" y="2740970"/>
                </a:lnTo>
                <a:lnTo>
                  <a:pt x="3122026" y="2771530"/>
                </a:lnTo>
                <a:lnTo>
                  <a:pt x="3082031" y="2798463"/>
                </a:lnTo>
                <a:lnTo>
                  <a:pt x="3039372" y="2821527"/>
                </a:lnTo>
                <a:lnTo>
                  <a:pt x="2994291" y="2840482"/>
                </a:lnTo>
                <a:lnTo>
                  <a:pt x="2956386" y="2851361"/>
                </a:lnTo>
                <a:lnTo>
                  <a:pt x="2918165" y="2860072"/>
                </a:lnTo>
                <a:lnTo>
                  <a:pt x="2878868" y="2866857"/>
                </a:lnTo>
                <a:lnTo>
                  <a:pt x="2837735" y="2871955"/>
                </a:lnTo>
                <a:lnTo>
                  <a:pt x="2794007" y="2875608"/>
                </a:lnTo>
                <a:lnTo>
                  <a:pt x="2746924" y="2878057"/>
                </a:lnTo>
                <a:lnTo>
                  <a:pt x="2695725" y="2879542"/>
                </a:lnTo>
                <a:lnTo>
                  <a:pt x="2639651" y="2880305"/>
                </a:lnTo>
                <a:lnTo>
                  <a:pt x="2577942" y="2880586"/>
                </a:lnTo>
                <a:lnTo>
                  <a:pt x="2509837" y="2880626"/>
                </a:lnTo>
                <a:lnTo>
                  <a:pt x="819237" y="2880626"/>
                </a:lnTo>
                <a:lnTo>
                  <a:pt x="752120" y="2880586"/>
                </a:lnTo>
                <a:lnTo>
                  <a:pt x="691202" y="2880305"/>
                </a:lnTo>
                <a:lnTo>
                  <a:pt x="635745" y="2879542"/>
                </a:lnTo>
                <a:lnTo>
                  <a:pt x="585010" y="2878057"/>
                </a:lnTo>
                <a:lnTo>
                  <a:pt x="538259" y="2875608"/>
                </a:lnTo>
                <a:lnTo>
                  <a:pt x="494754" y="2871955"/>
                </a:lnTo>
                <a:lnTo>
                  <a:pt x="453756" y="2866857"/>
                </a:lnTo>
                <a:lnTo>
                  <a:pt x="414528" y="2860072"/>
                </a:lnTo>
                <a:lnTo>
                  <a:pt x="376332" y="2851361"/>
                </a:lnTo>
                <a:lnTo>
                  <a:pt x="338428" y="2840482"/>
                </a:lnTo>
                <a:lnTo>
                  <a:pt x="293349" y="2821527"/>
                </a:lnTo>
                <a:lnTo>
                  <a:pt x="250692" y="2798463"/>
                </a:lnTo>
                <a:lnTo>
                  <a:pt x="210696" y="2771530"/>
                </a:lnTo>
                <a:lnTo>
                  <a:pt x="173605" y="2740970"/>
                </a:lnTo>
                <a:lnTo>
                  <a:pt x="139658" y="2707024"/>
                </a:lnTo>
                <a:lnTo>
                  <a:pt x="109097" y="2669932"/>
                </a:lnTo>
                <a:lnTo>
                  <a:pt x="82164" y="2629936"/>
                </a:lnTo>
                <a:lnTo>
                  <a:pt x="59100" y="2587277"/>
                </a:lnTo>
                <a:lnTo>
                  <a:pt x="40146" y="2542197"/>
                </a:lnTo>
                <a:lnTo>
                  <a:pt x="29266" y="2504291"/>
                </a:lnTo>
                <a:lnTo>
                  <a:pt x="20554" y="2466070"/>
                </a:lnTo>
                <a:lnTo>
                  <a:pt x="13770" y="2426773"/>
                </a:lnTo>
                <a:lnTo>
                  <a:pt x="8671" y="2385642"/>
                </a:lnTo>
                <a:lnTo>
                  <a:pt x="5018" y="2341914"/>
                </a:lnTo>
                <a:lnTo>
                  <a:pt x="2569" y="2294832"/>
                </a:lnTo>
                <a:lnTo>
                  <a:pt x="1083" y="2243635"/>
                </a:lnTo>
                <a:lnTo>
                  <a:pt x="321" y="2187563"/>
                </a:lnTo>
                <a:lnTo>
                  <a:pt x="40" y="2125856"/>
                </a:lnTo>
                <a:lnTo>
                  <a:pt x="0" y="2057755"/>
                </a:lnTo>
                <a:lnTo>
                  <a:pt x="0" y="819237"/>
                </a:lnTo>
                <a:lnTo>
                  <a:pt x="40" y="752120"/>
                </a:lnTo>
                <a:lnTo>
                  <a:pt x="321" y="691202"/>
                </a:lnTo>
                <a:lnTo>
                  <a:pt x="1083" y="635745"/>
                </a:lnTo>
                <a:lnTo>
                  <a:pt x="2569" y="585010"/>
                </a:lnTo>
                <a:lnTo>
                  <a:pt x="5018" y="538259"/>
                </a:lnTo>
                <a:lnTo>
                  <a:pt x="8671" y="494754"/>
                </a:lnTo>
                <a:lnTo>
                  <a:pt x="13770" y="453756"/>
                </a:lnTo>
                <a:lnTo>
                  <a:pt x="20554" y="414528"/>
                </a:lnTo>
                <a:lnTo>
                  <a:pt x="29266" y="376332"/>
                </a:lnTo>
                <a:lnTo>
                  <a:pt x="40146" y="338428"/>
                </a:lnTo>
                <a:lnTo>
                  <a:pt x="59100" y="293349"/>
                </a:lnTo>
                <a:lnTo>
                  <a:pt x="82164" y="250692"/>
                </a:lnTo>
                <a:lnTo>
                  <a:pt x="109097" y="210696"/>
                </a:lnTo>
                <a:lnTo>
                  <a:pt x="139658" y="173605"/>
                </a:lnTo>
                <a:lnTo>
                  <a:pt x="173605" y="139658"/>
                </a:lnTo>
                <a:lnTo>
                  <a:pt x="210696" y="109097"/>
                </a:lnTo>
                <a:lnTo>
                  <a:pt x="250692" y="82164"/>
                </a:lnTo>
                <a:lnTo>
                  <a:pt x="293349" y="59100"/>
                </a:lnTo>
                <a:lnTo>
                  <a:pt x="338428" y="40146"/>
                </a:lnTo>
                <a:lnTo>
                  <a:pt x="376335" y="29266"/>
                </a:lnTo>
                <a:lnTo>
                  <a:pt x="414557" y="20554"/>
                </a:lnTo>
                <a:lnTo>
                  <a:pt x="453855" y="13770"/>
                </a:lnTo>
                <a:lnTo>
                  <a:pt x="494987" y="8671"/>
                </a:lnTo>
                <a:lnTo>
                  <a:pt x="538714" y="5018"/>
                </a:lnTo>
                <a:lnTo>
                  <a:pt x="585797" y="2569"/>
                </a:lnTo>
                <a:lnTo>
                  <a:pt x="636994" y="1083"/>
                </a:lnTo>
                <a:lnTo>
                  <a:pt x="693067" y="321"/>
                </a:lnTo>
                <a:lnTo>
                  <a:pt x="754776" y="40"/>
                </a:lnTo>
                <a:lnTo>
                  <a:pt x="822879" y="0"/>
                </a:lnTo>
                <a:lnTo>
                  <a:pt x="819237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39817" y="1881530"/>
            <a:ext cx="3333115" cy="2298065"/>
          </a:xfrm>
          <a:custGeom>
            <a:avLst/>
            <a:gdLst/>
            <a:ahLst/>
            <a:cxnLst/>
            <a:rect l="l" t="t" r="r" b="b"/>
            <a:pathLst>
              <a:path w="3333115" h="2298065">
                <a:moveTo>
                  <a:pt x="2513391" y="0"/>
                </a:moveTo>
                <a:lnTo>
                  <a:pt x="822894" y="0"/>
                </a:lnTo>
                <a:lnTo>
                  <a:pt x="636991" y="1083"/>
                </a:lnTo>
                <a:lnTo>
                  <a:pt x="585780" y="2569"/>
                </a:lnTo>
                <a:lnTo>
                  <a:pt x="538684" y="5018"/>
                </a:lnTo>
                <a:lnTo>
                  <a:pt x="494944" y="8671"/>
                </a:lnTo>
                <a:lnTo>
                  <a:pt x="453803" y="13769"/>
                </a:lnTo>
                <a:lnTo>
                  <a:pt x="414503" y="20554"/>
                </a:lnTo>
                <a:lnTo>
                  <a:pt x="376284" y="29265"/>
                </a:lnTo>
                <a:lnTo>
                  <a:pt x="338389" y="40144"/>
                </a:lnTo>
                <a:lnTo>
                  <a:pt x="293308" y="59099"/>
                </a:lnTo>
                <a:lnTo>
                  <a:pt x="250650" y="82164"/>
                </a:lnTo>
                <a:lnTo>
                  <a:pt x="210654" y="109098"/>
                </a:lnTo>
                <a:lnTo>
                  <a:pt x="173562" y="139660"/>
                </a:lnTo>
                <a:lnTo>
                  <a:pt x="139615" y="173607"/>
                </a:lnTo>
                <a:lnTo>
                  <a:pt x="109055" y="210700"/>
                </a:lnTo>
                <a:lnTo>
                  <a:pt x="82122" y="250695"/>
                </a:lnTo>
                <a:lnTo>
                  <a:pt x="59058" y="293352"/>
                </a:lnTo>
                <a:lnTo>
                  <a:pt x="40104" y="338429"/>
                </a:lnTo>
                <a:lnTo>
                  <a:pt x="29224" y="376338"/>
                </a:lnTo>
                <a:lnTo>
                  <a:pt x="20508" y="414561"/>
                </a:lnTo>
                <a:lnTo>
                  <a:pt x="13717" y="453858"/>
                </a:lnTo>
                <a:lnTo>
                  <a:pt x="8611" y="494990"/>
                </a:lnTo>
                <a:lnTo>
                  <a:pt x="4977" y="538262"/>
                </a:lnTo>
                <a:lnTo>
                  <a:pt x="2529" y="585013"/>
                </a:lnTo>
                <a:lnTo>
                  <a:pt x="1043" y="635747"/>
                </a:lnTo>
                <a:lnTo>
                  <a:pt x="281" y="691204"/>
                </a:lnTo>
                <a:lnTo>
                  <a:pt x="0" y="752122"/>
                </a:lnTo>
                <a:lnTo>
                  <a:pt x="12" y="1545866"/>
                </a:lnTo>
                <a:lnTo>
                  <a:pt x="281" y="1604925"/>
                </a:lnTo>
                <a:lnTo>
                  <a:pt x="1043" y="1660997"/>
                </a:lnTo>
                <a:lnTo>
                  <a:pt x="2529" y="1712194"/>
                </a:lnTo>
                <a:lnTo>
                  <a:pt x="4977" y="1759277"/>
                </a:lnTo>
                <a:lnTo>
                  <a:pt x="8659" y="1803236"/>
                </a:lnTo>
                <a:lnTo>
                  <a:pt x="13746" y="1844234"/>
                </a:lnTo>
                <a:lnTo>
                  <a:pt x="20520" y="1883461"/>
                </a:lnTo>
                <a:lnTo>
                  <a:pt x="29226" y="1921657"/>
                </a:lnTo>
                <a:lnTo>
                  <a:pt x="40104" y="1959559"/>
                </a:lnTo>
                <a:lnTo>
                  <a:pt x="59058" y="2004639"/>
                </a:lnTo>
                <a:lnTo>
                  <a:pt x="82122" y="2047298"/>
                </a:lnTo>
                <a:lnTo>
                  <a:pt x="109055" y="2087294"/>
                </a:lnTo>
                <a:lnTo>
                  <a:pt x="139615" y="2124386"/>
                </a:lnTo>
                <a:lnTo>
                  <a:pt x="173562" y="2158332"/>
                </a:lnTo>
                <a:lnTo>
                  <a:pt x="210654" y="2188892"/>
                </a:lnTo>
                <a:lnTo>
                  <a:pt x="250650" y="2215825"/>
                </a:lnTo>
                <a:lnTo>
                  <a:pt x="293308" y="2238889"/>
                </a:lnTo>
                <a:lnTo>
                  <a:pt x="338389" y="2257844"/>
                </a:lnTo>
                <a:lnTo>
                  <a:pt x="376280" y="2268723"/>
                </a:lnTo>
                <a:lnTo>
                  <a:pt x="414473" y="2277434"/>
                </a:lnTo>
                <a:lnTo>
                  <a:pt x="453704" y="2284219"/>
                </a:lnTo>
                <a:lnTo>
                  <a:pt x="494709" y="2289317"/>
                </a:lnTo>
                <a:lnTo>
                  <a:pt x="538223" y="2292970"/>
                </a:lnTo>
                <a:lnTo>
                  <a:pt x="584984" y="2295419"/>
                </a:lnTo>
                <a:lnTo>
                  <a:pt x="635727" y="2296904"/>
                </a:lnTo>
                <a:lnTo>
                  <a:pt x="691189" y="2297667"/>
                </a:lnTo>
                <a:lnTo>
                  <a:pt x="819211" y="2297988"/>
                </a:lnTo>
                <a:lnTo>
                  <a:pt x="2509835" y="2297988"/>
                </a:lnTo>
                <a:lnTo>
                  <a:pt x="2639641" y="2297667"/>
                </a:lnTo>
                <a:lnTo>
                  <a:pt x="2695711" y="2296904"/>
                </a:lnTo>
                <a:lnTo>
                  <a:pt x="2746904" y="2295419"/>
                </a:lnTo>
                <a:lnTo>
                  <a:pt x="2793982" y="2292970"/>
                </a:lnTo>
                <a:lnTo>
                  <a:pt x="2837702" y="2289317"/>
                </a:lnTo>
                <a:lnTo>
                  <a:pt x="2878826" y="2284219"/>
                </a:lnTo>
                <a:lnTo>
                  <a:pt x="2918113" y="2277434"/>
                </a:lnTo>
                <a:lnTo>
                  <a:pt x="2956322" y="2268723"/>
                </a:lnTo>
                <a:lnTo>
                  <a:pt x="2994213" y="2257844"/>
                </a:lnTo>
                <a:lnTo>
                  <a:pt x="3039309" y="2238889"/>
                </a:lnTo>
                <a:lnTo>
                  <a:pt x="3081982" y="2215825"/>
                </a:lnTo>
                <a:lnTo>
                  <a:pt x="3121989" y="2188892"/>
                </a:lnTo>
                <a:lnTo>
                  <a:pt x="3159089" y="2158332"/>
                </a:lnTo>
                <a:lnTo>
                  <a:pt x="3193041" y="2124386"/>
                </a:lnTo>
                <a:lnTo>
                  <a:pt x="3223603" y="2087294"/>
                </a:lnTo>
                <a:lnTo>
                  <a:pt x="3250534" y="2047298"/>
                </a:lnTo>
                <a:lnTo>
                  <a:pt x="3273592" y="2004639"/>
                </a:lnTo>
                <a:lnTo>
                  <a:pt x="3292536" y="1959559"/>
                </a:lnTo>
                <a:lnTo>
                  <a:pt x="3303413" y="1921653"/>
                </a:lnTo>
                <a:lnTo>
                  <a:pt x="3312125" y="1883432"/>
                </a:lnTo>
                <a:lnTo>
                  <a:pt x="3318915" y="1844136"/>
                </a:lnTo>
                <a:lnTo>
                  <a:pt x="3324019" y="1803004"/>
                </a:lnTo>
                <a:lnTo>
                  <a:pt x="3327651" y="1759731"/>
                </a:lnTo>
                <a:lnTo>
                  <a:pt x="3330100" y="1712979"/>
                </a:lnTo>
                <a:lnTo>
                  <a:pt x="3331584" y="1662243"/>
                </a:lnTo>
                <a:lnTo>
                  <a:pt x="3332347" y="1606785"/>
                </a:lnTo>
                <a:lnTo>
                  <a:pt x="3332628" y="1545866"/>
                </a:lnTo>
                <a:lnTo>
                  <a:pt x="3332616" y="752122"/>
                </a:lnTo>
                <a:lnTo>
                  <a:pt x="3332347" y="693070"/>
                </a:lnTo>
                <a:lnTo>
                  <a:pt x="3331584" y="636997"/>
                </a:lnTo>
                <a:lnTo>
                  <a:pt x="3330100" y="585800"/>
                </a:lnTo>
                <a:lnTo>
                  <a:pt x="3327651" y="538718"/>
                </a:lnTo>
                <a:lnTo>
                  <a:pt x="3323971" y="494757"/>
                </a:lnTo>
                <a:lnTo>
                  <a:pt x="3318886" y="453760"/>
                </a:lnTo>
                <a:lnTo>
                  <a:pt x="3312114" y="414531"/>
                </a:lnTo>
                <a:lnTo>
                  <a:pt x="3303411" y="376334"/>
                </a:lnTo>
                <a:lnTo>
                  <a:pt x="3292536" y="338429"/>
                </a:lnTo>
                <a:lnTo>
                  <a:pt x="3273592" y="293352"/>
                </a:lnTo>
                <a:lnTo>
                  <a:pt x="3250534" y="250695"/>
                </a:lnTo>
                <a:lnTo>
                  <a:pt x="3223603" y="210700"/>
                </a:lnTo>
                <a:lnTo>
                  <a:pt x="3193041" y="173607"/>
                </a:lnTo>
                <a:lnTo>
                  <a:pt x="3159089" y="139660"/>
                </a:lnTo>
                <a:lnTo>
                  <a:pt x="3121989" y="109098"/>
                </a:lnTo>
                <a:lnTo>
                  <a:pt x="3081982" y="82164"/>
                </a:lnTo>
                <a:lnTo>
                  <a:pt x="3039309" y="59099"/>
                </a:lnTo>
                <a:lnTo>
                  <a:pt x="2994213" y="40144"/>
                </a:lnTo>
                <a:lnTo>
                  <a:pt x="2956325" y="29265"/>
                </a:lnTo>
                <a:lnTo>
                  <a:pt x="2918141" y="20554"/>
                </a:lnTo>
                <a:lnTo>
                  <a:pt x="2878922" y="13769"/>
                </a:lnTo>
                <a:lnTo>
                  <a:pt x="2837930" y="8671"/>
                </a:lnTo>
                <a:lnTo>
                  <a:pt x="2794426" y="5018"/>
                </a:lnTo>
                <a:lnTo>
                  <a:pt x="2747672" y="2569"/>
                </a:lnTo>
                <a:lnTo>
                  <a:pt x="2696930" y="1083"/>
                </a:lnTo>
                <a:lnTo>
                  <a:pt x="2641462" y="321"/>
                </a:lnTo>
                <a:lnTo>
                  <a:pt x="2580528" y="40"/>
                </a:lnTo>
                <a:lnTo>
                  <a:pt x="2513391" y="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39777" y="1881530"/>
            <a:ext cx="3333115" cy="2298065"/>
          </a:xfrm>
          <a:custGeom>
            <a:avLst/>
            <a:gdLst/>
            <a:ahLst/>
            <a:cxnLst/>
            <a:rect l="l" t="t" r="r" b="b"/>
            <a:pathLst>
              <a:path w="3333115" h="2298065">
                <a:moveTo>
                  <a:pt x="819237" y="0"/>
                </a:moveTo>
                <a:lnTo>
                  <a:pt x="2513482" y="0"/>
                </a:lnTo>
                <a:lnTo>
                  <a:pt x="2580599" y="40"/>
                </a:lnTo>
                <a:lnTo>
                  <a:pt x="2641517" y="321"/>
                </a:lnTo>
                <a:lnTo>
                  <a:pt x="2696975" y="1083"/>
                </a:lnTo>
                <a:lnTo>
                  <a:pt x="2747711" y="2569"/>
                </a:lnTo>
                <a:lnTo>
                  <a:pt x="2794463" y="5018"/>
                </a:lnTo>
                <a:lnTo>
                  <a:pt x="2837969" y="8671"/>
                </a:lnTo>
                <a:lnTo>
                  <a:pt x="2878966" y="13770"/>
                </a:lnTo>
                <a:lnTo>
                  <a:pt x="2918194" y="20554"/>
                </a:lnTo>
                <a:lnTo>
                  <a:pt x="2956389" y="29266"/>
                </a:lnTo>
                <a:lnTo>
                  <a:pt x="2994291" y="40146"/>
                </a:lnTo>
                <a:lnTo>
                  <a:pt x="3039372" y="59100"/>
                </a:lnTo>
                <a:lnTo>
                  <a:pt x="3082031" y="82164"/>
                </a:lnTo>
                <a:lnTo>
                  <a:pt x="3122026" y="109097"/>
                </a:lnTo>
                <a:lnTo>
                  <a:pt x="3159118" y="139658"/>
                </a:lnTo>
                <a:lnTo>
                  <a:pt x="3193065" y="173605"/>
                </a:lnTo>
                <a:lnTo>
                  <a:pt x="3223625" y="210696"/>
                </a:lnTo>
                <a:lnTo>
                  <a:pt x="3250558" y="250692"/>
                </a:lnTo>
                <a:lnTo>
                  <a:pt x="3273622" y="293349"/>
                </a:lnTo>
                <a:lnTo>
                  <a:pt x="3292576" y="338428"/>
                </a:lnTo>
                <a:lnTo>
                  <a:pt x="3303455" y="376335"/>
                </a:lnTo>
                <a:lnTo>
                  <a:pt x="3312167" y="414557"/>
                </a:lnTo>
                <a:lnTo>
                  <a:pt x="3318951" y="453855"/>
                </a:lnTo>
                <a:lnTo>
                  <a:pt x="3324050" y="494987"/>
                </a:lnTo>
                <a:lnTo>
                  <a:pt x="3327703" y="538714"/>
                </a:lnTo>
                <a:lnTo>
                  <a:pt x="3330152" y="585797"/>
                </a:lnTo>
                <a:lnTo>
                  <a:pt x="3331637" y="636994"/>
                </a:lnTo>
                <a:lnTo>
                  <a:pt x="3332400" y="693067"/>
                </a:lnTo>
                <a:lnTo>
                  <a:pt x="3332681" y="754776"/>
                </a:lnTo>
                <a:lnTo>
                  <a:pt x="3332721" y="822879"/>
                </a:lnTo>
                <a:lnTo>
                  <a:pt x="3332721" y="1478749"/>
                </a:lnTo>
                <a:lnTo>
                  <a:pt x="3332681" y="1545866"/>
                </a:lnTo>
                <a:lnTo>
                  <a:pt x="3332400" y="1606785"/>
                </a:lnTo>
                <a:lnTo>
                  <a:pt x="3331637" y="1662243"/>
                </a:lnTo>
                <a:lnTo>
                  <a:pt x="3330152" y="1712979"/>
                </a:lnTo>
                <a:lnTo>
                  <a:pt x="3327703" y="1759731"/>
                </a:lnTo>
                <a:lnTo>
                  <a:pt x="3324050" y="1803236"/>
                </a:lnTo>
                <a:lnTo>
                  <a:pt x="3318951" y="1844234"/>
                </a:lnTo>
                <a:lnTo>
                  <a:pt x="3312167" y="1883461"/>
                </a:lnTo>
                <a:lnTo>
                  <a:pt x="3303455" y="1921657"/>
                </a:lnTo>
                <a:lnTo>
                  <a:pt x="3292576" y="1959559"/>
                </a:lnTo>
                <a:lnTo>
                  <a:pt x="3273622" y="2004639"/>
                </a:lnTo>
                <a:lnTo>
                  <a:pt x="3250558" y="2047298"/>
                </a:lnTo>
                <a:lnTo>
                  <a:pt x="3223625" y="2087294"/>
                </a:lnTo>
                <a:lnTo>
                  <a:pt x="3193065" y="2124386"/>
                </a:lnTo>
                <a:lnTo>
                  <a:pt x="3159118" y="2158332"/>
                </a:lnTo>
                <a:lnTo>
                  <a:pt x="3122026" y="2188892"/>
                </a:lnTo>
                <a:lnTo>
                  <a:pt x="3082031" y="2215825"/>
                </a:lnTo>
                <a:lnTo>
                  <a:pt x="3039372" y="2238889"/>
                </a:lnTo>
                <a:lnTo>
                  <a:pt x="2994291" y="2257844"/>
                </a:lnTo>
                <a:lnTo>
                  <a:pt x="2956386" y="2268723"/>
                </a:lnTo>
                <a:lnTo>
                  <a:pt x="2918165" y="2277434"/>
                </a:lnTo>
                <a:lnTo>
                  <a:pt x="2878868" y="2284219"/>
                </a:lnTo>
                <a:lnTo>
                  <a:pt x="2837735" y="2289317"/>
                </a:lnTo>
                <a:lnTo>
                  <a:pt x="2794007" y="2292970"/>
                </a:lnTo>
                <a:lnTo>
                  <a:pt x="2746924" y="2295419"/>
                </a:lnTo>
                <a:lnTo>
                  <a:pt x="2695725" y="2296904"/>
                </a:lnTo>
                <a:lnTo>
                  <a:pt x="2639651" y="2297667"/>
                </a:lnTo>
                <a:lnTo>
                  <a:pt x="2577942" y="2297948"/>
                </a:lnTo>
                <a:lnTo>
                  <a:pt x="2509837" y="2297988"/>
                </a:lnTo>
                <a:lnTo>
                  <a:pt x="819237" y="2297988"/>
                </a:lnTo>
                <a:lnTo>
                  <a:pt x="752120" y="2297948"/>
                </a:lnTo>
                <a:lnTo>
                  <a:pt x="691202" y="2297667"/>
                </a:lnTo>
                <a:lnTo>
                  <a:pt x="635745" y="2296904"/>
                </a:lnTo>
                <a:lnTo>
                  <a:pt x="585010" y="2295419"/>
                </a:lnTo>
                <a:lnTo>
                  <a:pt x="538259" y="2292970"/>
                </a:lnTo>
                <a:lnTo>
                  <a:pt x="494754" y="2289317"/>
                </a:lnTo>
                <a:lnTo>
                  <a:pt x="453756" y="2284219"/>
                </a:lnTo>
                <a:lnTo>
                  <a:pt x="414528" y="2277434"/>
                </a:lnTo>
                <a:lnTo>
                  <a:pt x="376332" y="2268723"/>
                </a:lnTo>
                <a:lnTo>
                  <a:pt x="338428" y="2257844"/>
                </a:lnTo>
                <a:lnTo>
                  <a:pt x="293349" y="2238889"/>
                </a:lnTo>
                <a:lnTo>
                  <a:pt x="250692" y="2215825"/>
                </a:lnTo>
                <a:lnTo>
                  <a:pt x="210696" y="2188892"/>
                </a:lnTo>
                <a:lnTo>
                  <a:pt x="173605" y="2158332"/>
                </a:lnTo>
                <a:lnTo>
                  <a:pt x="139658" y="2124386"/>
                </a:lnTo>
                <a:lnTo>
                  <a:pt x="109097" y="2087294"/>
                </a:lnTo>
                <a:lnTo>
                  <a:pt x="82164" y="2047298"/>
                </a:lnTo>
                <a:lnTo>
                  <a:pt x="59100" y="2004639"/>
                </a:lnTo>
                <a:lnTo>
                  <a:pt x="40146" y="1959559"/>
                </a:lnTo>
                <a:lnTo>
                  <a:pt x="29266" y="1921653"/>
                </a:lnTo>
                <a:lnTo>
                  <a:pt x="20554" y="1883432"/>
                </a:lnTo>
                <a:lnTo>
                  <a:pt x="13770" y="1844135"/>
                </a:lnTo>
                <a:lnTo>
                  <a:pt x="8671" y="1803003"/>
                </a:lnTo>
                <a:lnTo>
                  <a:pt x="5018" y="1759275"/>
                </a:lnTo>
                <a:lnTo>
                  <a:pt x="2569" y="1712192"/>
                </a:lnTo>
                <a:lnTo>
                  <a:pt x="1083" y="1660993"/>
                </a:lnTo>
                <a:lnTo>
                  <a:pt x="321" y="1604919"/>
                </a:lnTo>
                <a:lnTo>
                  <a:pt x="40" y="1543209"/>
                </a:lnTo>
                <a:lnTo>
                  <a:pt x="0" y="1475105"/>
                </a:lnTo>
                <a:lnTo>
                  <a:pt x="0" y="819237"/>
                </a:lnTo>
                <a:lnTo>
                  <a:pt x="40" y="752120"/>
                </a:lnTo>
                <a:lnTo>
                  <a:pt x="321" y="691202"/>
                </a:lnTo>
                <a:lnTo>
                  <a:pt x="1083" y="635745"/>
                </a:lnTo>
                <a:lnTo>
                  <a:pt x="2569" y="585010"/>
                </a:lnTo>
                <a:lnTo>
                  <a:pt x="5018" y="538259"/>
                </a:lnTo>
                <a:lnTo>
                  <a:pt x="8671" y="494754"/>
                </a:lnTo>
                <a:lnTo>
                  <a:pt x="13770" y="453756"/>
                </a:lnTo>
                <a:lnTo>
                  <a:pt x="20554" y="414528"/>
                </a:lnTo>
                <a:lnTo>
                  <a:pt x="29266" y="376332"/>
                </a:lnTo>
                <a:lnTo>
                  <a:pt x="40146" y="338428"/>
                </a:lnTo>
                <a:lnTo>
                  <a:pt x="59100" y="293349"/>
                </a:lnTo>
                <a:lnTo>
                  <a:pt x="82164" y="250692"/>
                </a:lnTo>
                <a:lnTo>
                  <a:pt x="109097" y="210696"/>
                </a:lnTo>
                <a:lnTo>
                  <a:pt x="139658" y="173605"/>
                </a:lnTo>
                <a:lnTo>
                  <a:pt x="173605" y="139658"/>
                </a:lnTo>
                <a:lnTo>
                  <a:pt x="210696" y="109097"/>
                </a:lnTo>
                <a:lnTo>
                  <a:pt x="250692" y="82164"/>
                </a:lnTo>
                <a:lnTo>
                  <a:pt x="293349" y="59100"/>
                </a:lnTo>
                <a:lnTo>
                  <a:pt x="338428" y="40146"/>
                </a:lnTo>
                <a:lnTo>
                  <a:pt x="376335" y="29266"/>
                </a:lnTo>
                <a:lnTo>
                  <a:pt x="414557" y="20554"/>
                </a:lnTo>
                <a:lnTo>
                  <a:pt x="453855" y="13770"/>
                </a:lnTo>
                <a:lnTo>
                  <a:pt x="494987" y="8671"/>
                </a:lnTo>
                <a:lnTo>
                  <a:pt x="538714" y="5018"/>
                </a:lnTo>
                <a:lnTo>
                  <a:pt x="585797" y="2569"/>
                </a:lnTo>
                <a:lnTo>
                  <a:pt x="636994" y="1083"/>
                </a:lnTo>
                <a:lnTo>
                  <a:pt x="693067" y="321"/>
                </a:lnTo>
                <a:lnTo>
                  <a:pt x="754776" y="40"/>
                </a:lnTo>
                <a:lnTo>
                  <a:pt x="822879" y="0"/>
                </a:lnTo>
                <a:lnTo>
                  <a:pt x="819237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76074" y="1789912"/>
            <a:ext cx="3333115" cy="2880995"/>
          </a:xfrm>
          <a:custGeom>
            <a:avLst/>
            <a:gdLst/>
            <a:ahLst/>
            <a:cxnLst/>
            <a:rect l="l" t="t" r="r" b="b"/>
            <a:pathLst>
              <a:path w="3333115" h="2880995">
                <a:moveTo>
                  <a:pt x="2513454" y="0"/>
                </a:moveTo>
                <a:lnTo>
                  <a:pt x="822843" y="0"/>
                </a:lnTo>
                <a:lnTo>
                  <a:pt x="636957" y="1083"/>
                </a:lnTo>
                <a:lnTo>
                  <a:pt x="585760" y="2569"/>
                </a:lnTo>
                <a:lnTo>
                  <a:pt x="538677" y="5018"/>
                </a:lnTo>
                <a:lnTo>
                  <a:pt x="494950" y="8671"/>
                </a:lnTo>
                <a:lnTo>
                  <a:pt x="453818" y="13769"/>
                </a:lnTo>
                <a:lnTo>
                  <a:pt x="414520" y="20554"/>
                </a:lnTo>
                <a:lnTo>
                  <a:pt x="376298" y="29265"/>
                </a:lnTo>
                <a:lnTo>
                  <a:pt x="338389" y="40144"/>
                </a:lnTo>
                <a:lnTo>
                  <a:pt x="293312" y="59098"/>
                </a:lnTo>
                <a:lnTo>
                  <a:pt x="250655" y="82162"/>
                </a:lnTo>
                <a:lnTo>
                  <a:pt x="210659" y="109095"/>
                </a:lnTo>
                <a:lnTo>
                  <a:pt x="173567" y="139654"/>
                </a:lnTo>
                <a:lnTo>
                  <a:pt x="139620" y="173600"/>
                </a:lnTo>
                <a:lnTo>
                  <a:pt x="109058" y="210690"/>
                </a:lnTo>
                <a:lnTo>
                  <a:pt x="82124" y="250684"/>
                </a:lnTo>
                <a:lnTo>
                  <a:pt x="59059" y="293340"/>
                </a:lnTo>
                <a:lnTo>
                  <a:pt x="40104" y="338416"/>
                </a:lnTo>
                <a:lnTo>
                  <a:pt x="29224" y="376325"/>
                </a:lnTo>
                <a:lnTo>
                  <a:pt x="20508" y="414549"/>
                </a:lnTo>
                <a:lnTo>
                  <a:pt x="13717" y="453848"/>
                </a:lnTo>
                <a:lnTo>
                  <a:pt x="8611" y="494981"/>
                </a:lnTo>
                <a:lnTo>
                  <a:pt x="4977" y="538256"/>
                </a:lnTo>
                <a:lnTo>
                  <a:pt x="2529" y="585008"/>
                </a:lnTo>
                <a:lnTo>
                  <a:pt x="1043" y="635744"/>
                </a:lnTo>
                <a:lnTo>
                  <a:pt x="281" y="691203"/>
                </a:lnTo>
                <a:lnTo>
                  <a:pt x="0" y="752121"/>
                </a:lnTo>
                <a:lnTo>
                  <a:pt x="12" y="2128504"/>
                </a:lnTo>
                <a:lnTo>
                  <a:pt x="281" y="2187555"/>
                </a:lnTo>
                <a:lnTo>
                  <a:pt x="1043" y="2243628"/>
                </a:lnTo>
                <a:lnTo>
                  <a:pt x="2529" y="2294826"/>
                </a:lnTo>
                <a:lnTo>
                  <a:pt x="4977" y="2341908"/>
                </a:lnTo>
                <a:lnTo>
                  <a:pt x="8660" y="2385869"/>
                </a:lnTo>
                <a:lnTo>
                  <a:pt x="13746" y="2426866"/>
                </a:lnTo>
                <a:lnTo>
                  <a:pt x="20520" y="2466094"/>
                </a:lnTo>
                <a:lnTo>
                  <a:pt x="29226" y="2504292"/>
                </a:lnTo>
                <a:lnTo>
                  <a:pt x="40104" y="2542197"/>
                </a:lnTo>
                <a:lnTo>
                  <a:pt x="59059" y="2587274"/>
                </a:lnTo>
                <a:lnTo>
                  <a:pt x="82124" y="2629931"/>
                </a:lnTo>
                <a:lnTo>
                  <a:pt x="109058" y="2669926"/>
                </a:lnTo>
                <a:lnTo>
                  <a:pt x="139620" y="2707018"/>
                </a:lnTo>
                <a:lnTo>
                  <a:pt x="173567" y="2740966"/>
                </a:lnTo>
                <a:lnTo>
                  <a:pt x="210659" y="2771528"/>
                </a:lnTo>
                <a:lnTo>
                  <a:pt x="250655" y="2798462"/>
                </a:lnTo>
                <a:lnTo>
                  <a:pt x="293312" y="2821527"/>
                </a:lnTo>
                <a:lnTo>
                  <a:pt x="338389" y="2840482"/>
                </a:lnTo>
                <a:lnTo>
                  <a:pt x="376294" y="2851361"/>
                </a:lnTo>
                <a:lnTo>
                  <a:pt x="414491" y="2860072"/>
                </a:lnTo>
                <a:lnTo>
                  <a:pt x="453720" y="2866857"/>
                </a:lnTo>
                <a:lnTo>
                  <a:pt x="494717" y="2871955"/>
                </a:lnTo>
                <a:lnTo>
                  <a:pt x="538222" y="2875608"/>
                </a:lnTo>
                <a:lnTo>
                  <a:pt x="584972" y="2878057"/>
                </a:lnTo>
                <a:lnTo>
                  <a:pt x="635707" y="2879542"/>
                </a:lnTo>
                <a:lnTo>
                  <a:pt x="691164" y="2880305"/>
                </a:lnTo>
                <a:lnTo>
                  <a:pt x="819198" y="2880626"/>
                </a:lnTo>
                <a:lnTo>
                  <a:pt x="2509810" y="2880626"/>
                </a:lnTo>
                <a:lnTo>
                  <a:pt x="2639622" y="2880305"/>
                </a:lnTo>
                <a:lnTo>
                  <a:pt x="2695695" y="2879542"/>
                </a:lnTo>
                <a:lnTo>
                  <a:pt x="2746893" y="2878057"/>
                </a:lnTo>
                <a:lnTo>
                  <a:pt x="2793975" y="2875608"/>
                </a:lnTo>
                <a:lnTo>
                  <a:pt x="2837702" y="2871955"/>
                </a:lnTo>
                <a:lnTo>
                  <a:pt x="2878835" y="2866857"/>
                </a:lnTo>
                <a:lnTo>
                  <a:pt x="2918132" y="2860072"/>
                </a:lnTo>
                <a:lnTo>
                  <a:pt x="2956355" y="2851361"/>
                </a:lnTo>
                <a:lnTo>
                  <a:pt x="2994264" y="2840482"/>
                </a:lnTo>
                <a:lnTo>
                  <a:pt x="3039341" y="2821527"/>
                </a:lnTo>
                <a:lnTo>
                  <a:pt x="3081998" y="2798462"/>
                </a:lnTo>
                <a:lnTo>
                  <a:pt x="3121993" y="2771528"/>
                </a:lnTo>
                <a:lnTo>
                  <a:pt x="3159086" y="2740966"/>
                </a:lnTo>
                <a:lnTo>
                  <a:pt x="3193033" y="2707018"/>
                </a:lnTo>
                <a:lnTo>
                  <a:pt x="3223595" y="2669926"/>
                </a:lnTo>
                <a:lnTo>
                  <a:pt x="3250529" y="2629931"/>
                </a:lnTo>
                <a:lnTo>
                  <a:pt x="3273594" y="2587274"/>
                </a:lnTo>
                <a:lnTo>
                  <a:pt x="3292549" y="2542197"/>
                </a:lnTo>
                <a:lnTo>
                  <a:pt x="3303429" y="2504288"/>
                </a:lnTo>
                <a:lnTo>
                  <a:pt x="3312144" y="2466065"/>
                </a:lnTo>
                <a:lnTo>
                  <a:pt x="3318936" y="2426768"/>
                </a:lnTo>
                <a:lnTo>
                  <a:pt x="3324042" y="2385635"/>
                </a:lnTo>
                <a:lnTo>
                  <a:pt x="3327675" y="2342364"/>
                </a:lnTo>
                <a:lnTo>
                  <a:pt x="3330124" y="2295613"/>
                </a:lnTo>
                <a:lnTo>
                  <a:pt x="3331609" y="2244878"/>
                </a:lnTo>
                <a:lnTo>
                  <a:pt x="3332372" y="2189421"/>
                </a:lnTo>
                <a:lnTo>
                  <a:pt x="3332653" y="2128504"/>
                </a:lnTo>
                <a:lnTo>
                  <a:pt x="3332641" y="752121"/>
                </a:lnTo>
                <a:lnTo>
                  <a:pt x="3332372" y="693063"/>
                </a:lnTo>
                <a:lnTo>
                  <a:pt x="3331609" y="636990"/>
                </a:lnTo>
                <a:lnTo>
                  <a:pt x="3330124" y="585793"/>
                </a:lnTo>
                <a:lnTo>
                  <a:pt x="3327675" y="538710"/>
                </a:lnTo>
                <a:lnTo>
                  <a:pt x="3323993" y="494749"/>
                </a:lnTo>
                <a:lnTo>
                  <a:pt x="3318907" y="453750"/>
                </a:lnTo>
                <a:lnTo>
                  <a:pt x="3312133" y="414520"/>
                </a:lnTo>
                <a:lnTo>
                  <a:pt x="3303427" y="376322"/>
                </a:lnTo>
                <a:lnTo>
                  <a:pt x="3292549" y="338416"/>
                </a:lnTo>
                <a:lnTo>
                  <a:pt x="3273594" y="293340"/>
                </a:lnTo>
                <a:lnTo>
                  <a:pt x="3250529" y="250684"/>
                </a:lnTo>
                <a:lnTo>
                  <a:pt x="3223595" y="210690"/>
                </a:lnTo>
                <a:lnTo>
                  <a:pt x="3193033" y="173600"/>
                </a:lnTo>
                <a:lnTo>
                  <a:pt x="3159086" y="139654"/>
                </a:lnTo>
                <a:lnTo>
                  <a:pt x="3121993" y="109095"/>
                </a:lnTo>
                <a:lnTo>
                  <a:pt x="3081998" y="82162"/>
                </a:lnTo>
                <a:lnTo>
                  <a:pt x="3039341" y="59098"/>
                </a:lnTo>
                <a:lnTo>
                  <a:pt x="2994264" y="40144"/>
                </a:lnTo>
                <a:lnTo>
                  <a:pt x="2956359" y="29265"/>
                </a:lnTo>
                <a:lnTo>
                  <a:pt x="2918161" y="20554"/>
                </a:lnTo>
                <a:lnTo>
                  <a:pt x="2878933" y="13769"/>
                </a:lnTo>
                <a:lnTo>
                  <a:pt x="2837936" y="8671"/>
                </a:lnTo>
                <a:lnTo>
                  <a:pt x="2794431" y="5018"/>
                </a:lnTo>
                <a:lnTo>
                  <a:pt x="2747680" y="2569"/>
                </a:lnTo>
                <a:lnTo>
                  <a:pt x="2696946" y="1083"/>
                </a:lnTo>
                <a:lnTo>
                  <a:pt x="2641489" y="321"/>
                </a:lnTo>
                <a:lnTo>
                  <a:pt x="2580571" y="40"/>
                </a:lnTo>
                <a:lnTo>
                  <a:pt x="2513454" y="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6033" y="1789912"/>
            <a:ext cx="3333115" cy="2880995"/>
          </a:xfrm>
          <a:custGeom>
            <a:avLst/>
            <a:gdLst/>
            <a:ahLst/>
            <a:cxnLst/>
            <a:rect l="l" t="t" r="r" b="b"/>
            <a:pathLst>
              <a:path w="3333115" h="2880995">
                <a:moveTo>
                  <a:pt x="819237" y="0"/>
                </a:moveTo>
                <a:lnTo>
                  <a:pt x="2513482" y="0"/>
                </a:lnTo>
                <a:lnTo>
                  <a:pt x="2580599" y="40"/>
                </a:lnTo>
                <a:lnTo>
                  <a:pt x="2641517" y="321"/>
                </a:lnTo>
                <a:lnTo>
                  <a:pt x="2696975" y="1083"/>
                </a:lnTo>
                <a:lnTo>
                  <a:pt x="2747711" y="2569"/>
                </a:lnTo>
                <a:lnTo>
                  <a:pt x="2794463" y="5018"/>
                </a:lnTo>
                <a:lnTo>
                  <a:pt x="2837969" y="8671"/>
                </a:lnTo>
                <a:lnTo>
                  <a:pt x="2878966" y="13770"/>
                </a:lnTo>
                <a:lnTo>
                  <a:pt x="2918194" y="20554"/>
                </a:lnTo>
                <a:lnTo>
                  <a:pt x="2956389" y="29266"/>
                </a:lnTo>
                <a:lnTo>
                  <a:pt x="2994291" y="40146"/>
                </a:lnTo>
                <a:lnTo>
                  <a:pt x="3039372" y="59100"/>
                </a:lnTo>
                <a:lnTo>
                  <a:pt x="3082031" y="82164"/>
                </a:lnTo>
                <a:lnTo>
                  <a:pt x="3122026" y="109097"/>
                </a:lnTo>
                <a:lnTo>
                  <a:pt x="3159118" y="139658"/>
                </a:lnTo>
                <a:lnTo>
                  <a:pt x="3193065" y="173605"/>
                </a:lnTo>
                <a:lnTo>
                  <a:pt x="3223625" y="210696"/>
                </a:lnTo>
                <a:lnTo>
                  <a:pt x="3250558" y="250692"/>
                </a:lnTo>
                <a:lnTo>
                  <a:pt x="3273622" y="293349"/>
                </a:lnTo>
                <a:lnTo>
                  <a:pt x="3292576" y="338428"/>
                </a:lnTo>
                <a:lnTo>
                  <a:pt x="3303455" y="376335"/>
                </a:lnTo>
                <a:lnTo>
                  <a:pt x="3312167" y="414557"/>
                </a:lnTo>
                <a:lnTo>
                  <a:pt x="3318951" y="453855"/>
                </a:lnTo>
                <a:lnTo>
                  <a:pt x="3324050" y="494987"/>
                </a:lnTo>
                <a:lnTo>
                  <a:pt x="3327703" y="538714"/>
                </a:lnTo>
                <a:lnTo>
                  <a:pt x="3330152" y="585797"/>
                </a:lnTo>
                <a:lnTo>
                  <a:pt x="3331637" y="636994"/>
                </a:lnTo>
                <a:lnTo>
                  <a:pt x="3332400" y="693067"/>
                </a:lnTo>
                <a:lnTo>
                  <a:pt x="3332681" y="754776"/>
                </a:lnTo>
                <a:lnTo>
                  <a:pt x="3332721" y="822879"/>
                </a:lnTo>
                <a:lnTo>
                  <a:pt x="3332721" y="2061387"/>
                </a:lnTo>
                <a:lnTo>
                  <a:pt x="3332681" y="2128504"/>
                </a:lnTo>
                <a:lnTo>
                  <a:pt x="3332400" y="2189423"/>
                </a:lnTo>
                <a:lnTo>
                  <a:pt x="3331637" y="2244881"/>
                </a:lnTo>
                <a:lnTo>
                  <a:pt x="3330152" y="2295617"/>
                </a:lnTo>
                <a:lnTo>
                  <a:pt x="3327703" y="2342368"/>
                </a:lnTo>
                <a:lnTo>
                  <a:pt x="3324050" y="2385874"/>
                </a:lnTo>
                <a:lnTo>
                  <a:pt x="3318951" y="2426872"/>
                </a:lnTo>
                <a:lnTo>
                  <a:pt x="3312167" y="2466099"/>
                </a:lnTo>
                <a:lnTo>
                  <a:pt x="3303455" y="2504295"/>
                </a:lnTo>
                <a:lnTo>
                  <a:pt x="3292576" y="2542197"/>
                </a:lnTo>
                <a:lnTo>
                  <a:pt x="3273622" y="2587277"/>
                </a:lnTo>
                <a:lnTo>
                  <a:pt x="3250558" y="2629936"/>
                </a:lnTo>
                <a:lnTo>
                  <a:pt x="3223625" y="2669932"/>
                </a:lnTo>
                <a:lnTo>
                  <a:pt x="3193065" y="2707024"/>
                </a:lnTo>
                <a:lnTo>
                  <a:pt x="3159118" y="2740970"/>
                </a:lnTo>
                <a:lnTo>
                  <a:pt x="3122026" y="2771530"/>
                </a:lnTo>
                <a:lnTo>
                  <a:pt x="3082031" y="2798463"/>
                </a:lnTo>
                <a:lnTo>
                  <a:pt x="3039372" y="2821527"/>
                </a:lnTo>
                <a:lnTo>
                  <a:pt x="2994291" y="2840482"/>
                </a:lnTo>
                <a:lnTo>
                  <a:pt x="2956386" y="2851361"/>
                </a:lnTo>
                <a:lnTo>
                  <a:pt x="2918165" y="2860072"/>
                </a:lnTo>
                <a:lnTo>
                  <a:pt x="2878868" y="2866857"/>
                </a:lnTo>
                <a:lnTo>
                  <a:pt x="2837735" y="2871955"/>
                </a:lnTo>
                <a:lnTo>
                  <a:pt x="2794007" y="2875608"/>
                </a:lnTo>
                <a:lnTo>
                  <a:pt x="2746924" y="2878057"/>
                </a:lnTo>
                <a:lnTo>
                  <a:pt x="2695725" y="2879542"/>
                </a:lnTo>
                <a:lnTo>
                  <a:pt x="2639651" y="2880305"/>
                </a:lnTo>
                <a:lnTo>
                  <a:pt x="2577942" y="2880586"/>
                </a:lnTo>
                <a:lnTo>
                  <a:pt x="2509837" y="2880626"/>
                </a:lnTo>
                <a:lnTo>
                  <a:pt x="819237" y="2880626"/>
                </a:lnTo>
                <a:lnTo>
                  <a:pt x="752120" y="2880586"/>
                </a:lnTo>
                <a:lnTo>
                  <a:pt x="691202" y="2880305"/>
                </a:lnTo>
                <a:lnTo>
                  <a:pt x="635745" y="2879542"/>
                </a:lnTo>
                <a:lnTo>
                  <a:pt x="585010" y="2878057"/>
                </a:lnTo>
                <a:lnTo>
                  <a:pt x="538259" y="2875608"/>
                </a:lnTo>
                <a:lnTo>
                  <a:pt x="494754" y="2871955"/>
                </a:lnTo>
                <a:lnTo>
                  <a:pt x="453756" y="2866857"/>
                </a:lnTo>
                <a:lnTo>
                  <a:pt x="414528" y="2860072"/>
                </a:lnTo>
                <a:lnTo>
                  <a:pt x="376332" y="2851361"/>
                </a:lnTo>
                <a:lnTo>
                  <a:pt x="338428" y="2840482"/>
                </a:lnTo>
                <a:lnTo>
                  <a:pt x="293349" y="2821527"/>
                </a:lnTo>
                <a:lnTo>
                  <a:pt x="250692" y="2798463"/>
                </a:lnTo>
                <a:lnTo>
                  <a:pt x="210696" y="2771530"/>
                </a:lnTo>
                <a:lnTo>
                  <a:pt x="173605" y="2740970"/>
                </a:lnTo>
                <a:lnTo>
                  <a:pt x="139658" y="2707024"/>
                </a:lnTo>
                <a:lnTo>
                  <a:pt x="109097" y="2669932"/>
                </a:lnTo>
                <a:lnTo>
                  <a:pt x="82164" y="2629936"/>
                </a:lnTo>
                <a:lnTo>
                  <a:pt x="59100" y="2587277"/>
                </a:lnTo>
                <a:lnTo>
                  <a:pt x="40146" y="2542197"/>
                </a:lnTo>
                <a:lnTo>
                  <a:pt x="29266" y="2504291"/>
                </a:lnTo>
                <a:lnTo>
                  <a:pt x="20554" y="2466070"/>
                </a:lnTo>
                <a:lnTo>
                  <a:pt x="13770" y="2426773"/>
                </a:lnTo>
                <a:lnTo>
                  <a:pt x="8671" y="2385642"/>
                </a:lnTo>
                <a:lnTo>
                  <a:pt x="5018" y="2341914"/>
                </a:lnTo>
                <a:lnTo>
                  <a:pt x="2569" y="2294832"/>
                </a:lnTo>
                <a:lnTo>
                  <a:pt x="1083" y="2243635"/>
                </a:lnTo>
                <a:lnTo>
                  <a:pt x="321" y="2187563"/>
                </a:lnTo>
                <a:lnTo>
                  <a:pt x="40" y="2125856"/>
                </a:lnTo>
                <a:lnTo>
                  <a:pt x="0" y="2057755"/>
                </a:lnTo>
                <a:lnTo>
                  <a:pt x="0" y="819237"/>
                </a:lnTo>
                <a:lnTo>
                  <a:pt x="40" y="752120"/>
                </a:lnTo>
                <a:lnTo>
                  <a:pt x="321" y="691202"/>
                </a:lnTo>
                <a:lnTo>
                  <a:pt x="1083" y="635745"/>
                </a:lnTo>
                <a:lnTo>
                  <a:pt x="2569" y="585010"/>
                </a:lnTo>
                <a:lnTo>
                  <a:pt x="5018" y="538259"/>
                </a:lnTo>
                <a:lnTo>
                  <a:pt x="8671" y="494754"/>
                </a:lnTo>
                <a:lnTo>
                  <a:pt x="13770" y="453756"/>
                </a:lnTo>
                <a:lnTo>
                  <a:pt x="20554" y="414528"/>
                </a:lnTo>
                <a:lnTo>
                  <a:pt x="29266" y="376332"/>
                </a:lnTo>
                <a:lnTo>
                  <a:pt x="40146" y="338428"/>
                </a:lnTo>
                <a:lnTo>
                  <a:pt x="59100" y="293349"/>
                </a:lnTo>
                <a:lnTo>
                  <a:pt x="82164" y="250692"/>
                </a:lnTo>
                <a:lnTo>
                  <a:pt x="109097" y="210696"/>
                </a:lnTo>
                <a:lnTo>
                  <a:pt x="139658" y="173605"/>
                </a:lnTo>
                <a:lnTo>
                  <a:pt x="173605" y="139658"/>
                </a:lnTo>
                <a:lnTo>
                  <a:pt x="210696" y="109097"/>
                </a:lnTo>
                <a:lnTo>
                  <a:pt x="250692" y="82164"/>
                </a:lnTo>
                <a:lnTo>
                  <a:pt x="293349" y="59100"/>
                </a:lnTo>
                <a:lnTo>
                  <a:pt x="338428" y="40146"/>
                </a:lnTo>
                <a:lnTo>
                  <a:pt x="376335" y="29266"/>
                </a:lnTo>
                <a:lnTo>
                  <a:pt x="414557" y="20554"/>
                </a:lnTo>
                <a:lnTo>
                  <a:pt x="453855" y="13770"/>
                </a:lnTo>
                <a:lnTo>
                  <a:pt x="494987" y="8671"/>
                </a:lnTo>
                <a:lnTo>
                  <a:pt x="538714" y="5018"/>
                </a:lnTo>
                <a:lnTo>
                  <a:pt x="585797" y="2569"/>
                </a:lnTo>
                <a:lnTo>
                  <a:pt x="636994" y="1083"/>
                </a:lnTo>
                <a:lnTo>
                  <a:pt x="693067" y="321"/>
                </a:lnTo>
                <a:lnTo>
                  <a:pt x="754776" y="40"/>
                </a:lnTo>
                <a:lnTo>
                  <a:pt x="822879" y="0"/>
                </a:lnTo>
                <a:lnTo>
                  <a:pt x="819237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542" y="1744497"/>
            <a:ext cx="4500245" cy="3479800"/>
          </a:xfrm>
          <a:custGeom>
            <a:avLst/>
            <a:gdLst/>
            <a:ahLst/>
            <a:cxnLst/>
            <a:rect l="l" t="t" r="r" b="b"/>
            <a:pathLst>
              <a:path w="4500245" h="3479800">
                <a:moveTo>
                  <a:pt x="3680469" y="0"/>
                </a:moveTo>
                <a:lnTo>
                  <a:pt x="822842" y="0"/>
                </a:lnTo>
                <a:lnTo>
                  <a:pt x="636955" y="1083"/>
                </a:lnTo>
                <a:lnTo>
                  <a:pt x="585757" y="2569"/>
                </a:lnTo>
                <a:lnTo>
                  <a:pt x="538674" y="5018"/>
                </a:lnTo>
                <a:lnTo>
                  <a:pt x="494947" y="8671"/>
                </a:lnTo>
                <a:lnTo>
                  <a:pt x="453814" y="13769"/>
                </a:lnTo>
                <a:lnTo>
                  <a:pt x="414517" y="20554"/>
                </a:lnTo>
                <a:lnTo>
                  <a:pt x="376295" y="29265"/>
                </a:lnTo>
                <a:lnTo>
                  <a:pt x="338388" y="40144"/>
                </a:lnTo>
                <a:lnTo>
                  <a:pt x="293309" y="59099"/>
                </a:lnTo>
                <a:lnTo>
                  <a:pt x="250652" y="82164"/>
                </a:lnTo>
                <a:lnTo>
                  <a:pt x="210656" y="109098"/>
                </a:lnTo>
                <a:lnTo>
                  <a:pt x="173564" y="139660"/>
                </a:lnTo>
                <a:lnTo>
                  <a:pt x="139618" y="173607"/>
                </a:lnTo>
                <a:lnTo>
                  <a:pt x="109057" y="210700"/>
                </a:lnTo>
                <a:lnTo>
                  <a:pt x="82124" y="250695"/>
                </a:lnTo>
                <a:lnTo>
                  <a:pt x="59059" y="293352"/>
                </a:lnTo>
                <a:lnTo>
                  <a:pt x="40105" y="338429"/>
                </a:lnTo>
                <a:lnTo>
                  <a:pt x="29225" y="376338"/>
                </a:lnTo>
                <a:lnTo>
                  <a:pt x="20509" y="414561"/>
                </a:lnTo>
                <a:lnTo>
                  <a:pt x="13717" y="453858"/>
                </a:lnTo>
                <a:lnTo>
                  <a:pt x="8611" y="494990"/>
                </a:lnTo>
                <a:lnTo>
                  <a:pt x="4978" y="538262"/>
                </a:lnTo>
                <a:lnTo>
                  <a:pt x="2529" y="585013"/>
                </a:lnTo>
                <a:lnTo>
                  <a:pt x="1043" y="635747"/>
                </a:lnTo>
                <a:lnTo>
                  <a:pt x="281" y="691204"/>
                </a:lnTo>
                <a:lnTo>
                  <a:pt x="0" y="752122"/>
                </a:lnTo>
                <a:lnTo>
                  <a:pt x="12" y="2727347"/>
                </a:lnTo>
                <a:lnTo>
                  <a:pt x="281" y="2786398"/>
                </a:lnTo>
                <a:lnTo>
                  <a:pt x="1043" y="2842471"/>
                </a:lnTo>
                <a:lnTo>
                  <a:pt x="2529" y="2893669"/>
                </a:lnTo>
                <a:lnTo>
                  <a:pt x="4978" y="2940751"/>
                </a:lnTo>
                <a:lnTo>
                  <a:pt x="8660" y="2984712"/>
                </a:lnTo>
                <a:lnTo>
                  <a:pt x="13746" y="3025709"/>
                </a:lnTo>
                <a:lnTo>
                  <a:pt x="20521" y="3064937"/>
                </a:lnTo>
                <a:lnTo>
                  <a:pt x="29227" y="3103135"/>
                </a:lnTo>
                <a:lnTo>
                  <a:pt x="40105" y="3141040"/>
                </a:lnTo>
                <a:lnTo>
                  <a:pt x="59059" y="3186117"/>
                </a:lnTo>
                <a:lnTo>
                  <a:pt x="82124" y="3228774"/>
                </a:lnTo>
                <a:lnTo>
                  <a:pt x="109057" y="3268769"/>
                </a:lnTo>
                <a:lnTo>
                  <a:pt x="139618" y="3305861"/>
                </a:lnTo>
                <a:lnTo>
                  <a:pt x="173564" y="3339809"/>
                </a:lnTo>
                <a:lnTo>
                  <a:pt x="210656" y="3370371"/>
                </a:lnTo>
                <a:lnTo>
                  <a:pt x="250652" y="3397305"/>
                </a:lnTo>
                <a:lnTo>
                  <a:pt x="293309" y="3420370"/>
                </a:lnTo>
                <a:lnTo>
                  <a:pt x="338388" y="3439325"/>
                </a:lnTo>
                <a:lnTo>
                  <a:pt x="376291" y="3450204"/>
                </a:lnTo>
                <a:lnTo>
                  <a:pt x="414488" y="3458915"/>
                </a:lnTo>
                <a:lnTo>
                  <a:pt x="453716" y="3465700"/>
                </a:lnTo>
                <a:lnTo>
                  <a:pt x="494714" y="3470798"/>
                </a:lnTo>
                <a:lnTo>
                  <a:pt x="538219" y="3474451"/>
                </a:lnTo>
                <a:lnTo>
                  <a:pt x="584970" y="3476900"/>
                </a:lnTo>
                <a:lnTo>
                  <a:pt x="635705" y="3478385"/>
                </a:lnTo>
                <a:lnTo>
                  <a:pt x="691162" y="3479148"/>
                </a:lnTo>
                <a:lnTo>
                  <a:pt x="819197" y="3479469"/>
                </a:lnTo>
                <a:lnTo>
                  <a:pt x="3676824" y="3479469"/>
                </a:lnTo>
                <a:lnTo>
                  <a:pt x="3806637" y="3479148"/>
                </a:lnTo>
                <a:lnTo>
                  <a:pt x="3862710" y="3478385"/>
                </a:lnTo>
                <a:lnTo>
                  <a:pt x="3913907" y="3476900"/>
                </a:lnTo>
                <a:lnTo>
                  <a:pt x="3960990" y="3474451"/>
                </a:lnTo>
                <a:lnTo>
                  <a:pt x="4004717" y="3470798"/>
                </a:lnTo>
                <a:lnTo>
                  <a:pt x="4045849" y="3465700"/>
                </a:lnTo>
                <a:lnTo>
                  <a:pt x="4085147" y="3458915"/>
                </a:lnTo>
                <a:lnTo>
                  <a:pt x="4123370" y="3450204"/>
                </a:lnTo>
                <a:lnTo>
                  <a:pt x="4161278" y="3439325"/>
                </a:lnTo>
                <a:lnTo>
                  <a:pt x="4206355" y="3420370"/>
                </a:lnTo>
                <a:lnTo>
                  <a:pt x="4249012" y="3397305"/>
                </a:lnTo>
                <a:lnTo>
                  <a:pt x="4289008" y="3370371"/>
                </a:lnTo>
                <a:lnTo>
                  <a:pt x="4326100" y="3339809"/>
                </a:lnTo>
                <a:lnTo>
                  <a:pt x="4360048" y="3305861"/>
                </a:lnTo>
                <a:lnTo>
                  <a:pt x="4390609" y="3268769"/>
                </a:lnTo>
                <a:lnTo>
                  <a:pt x="4417543" y="3228774"/>
                </a:lnTo>
                <a:lnTo>
                  <a:pt x="4440608" y="3186117"/>
                </a:lnTo>
                <a:lnTo>
                  <a:pt x="4459563" y="3141040"/>
                </a:lnTo>
                <a:lnTo>
                  <a:pt x="4470443" y="3103131"/>
                </a:lnTo>
                <a:lnTo>
                  <a:pt x="4479159" y="3064908"/>
                </a:lnTo>
                <a:lnTo>
                  <a:pt x="4485950" y="3025611"/>
                </a:lnTo>
                <a:lnTo>
                  <a:pt x="4491056" y="2984478"/>
                </a:lnTo>
                <a:lnTo>
                  <a:pt x="4494690" y="2941207"/>
                </a:lnTo>
                <a:lnTo>
                  <a:pt x="4497139" y="2894456"/>
                </a:lnTo>
                <a:lnTo>
                  <a:pt x="4498624" y="2843722"/>
                </a:lnTo>
                <a:lnTo>
                  <a:pt x="4499387" y="2788265"/>
                </a:lnTo>
                <a:lnTo>
                  <a:pt x="4499668" y="2727347"/>
                </a:lnTo>
                <a:lnTo>
                  <a:pt x="4499656" y="752122"/>
                </a:lnTo>
                <a:lnTo>
                  <a:pt x="4499387" y="693070"/>
                </a:lnTo>
                <a:lnTo>
                  <a:pt x="4498624" y="636997"/>
                </a:lnTo>
                <a:lnTo>
                  <a:pt x="4497139" y="585800"/>
                </a:lnTo>
                <a:lnTo>
                  <a:pt x="4494690" y="538718"/>
                </a:lnTo>
                <a:lnTo>
                  <a:pt x="4491008" y="494757"/>
                </a:lnTo>
                <a:lnTo>
                  <a:pt x="4485921" y="453760"/>
                </a:lnTo>
                <a:lnTo>
                  <a:pt x="4479147" y="414531"/>
                </a:lnTo>
                <a:lnTo>
                  <a:pt x="4470441" y="376334"/>
                </a:lnTo>
                <a:lnTo>
                  <a:pt x="4459563" y="338429"/>
                </a:lnTo>
                <a:lnTo>
                  <a:pt x="4440608" y="293352"/>
                </a:lnTo>
                <a:lnTo>
                  <a:pt x="4417543" y="250695"/>
                </a:lnTo>
                <a:lnTo>
                  <a:pt x="4390609" y="210700"/>
                </a:lnTo>
                <a:lnTo>
                  <a:pt x="4360048" y="173607"/>
                </a:lnTo>
                <a:lnTo>
                  <a:pt x="4326100" y="139660"/>
                </a:lnTo>
                <a:lnTo>
                  <a:pt x="4289008" y="109098"/>
                </a:lnTo>
                <a:lnTo>
                  <a:pt x="4249012" y="82164"/>
                </a:lnTo>
                <a:lnTo>
                  <a:pt x="4206355" y="59099"/>
                </a:lnTo>
                <a:lnTo>
                  <a:pt x="4161278" y="40144"/>
                </a:lnTo>
                <a:lnTo>
                  <a:pt x="4123373" y="29265"/>
                </a:lnTo>
                <a:lnTo>
                  <a:pt x="4085176" y="20554"/>
                </a:lnTo>
                <a:lnTo>
                  <a:pt x="4045948" y="13769"/>
                </a:lnTo>
                <a:lnTo>
                  <a:pt x="4004950" y="8671"/>
                </a:lnTo>
                <a:lnTo>
                  <a:pt x="3961445" y="5018"/>
                </a:lnTo>
                <a:lnTo>
                  <a:pt x="3914695" y="2569"/>
                </a:lnTo>
                <a:lnTo>
                  <a:pt x="3863960" y="1083"/>
                </a:lnTo>
                <a:lnTo>
                  <a:pt x="3808503" y="321"/>
                </a:lnTo>
                <a:lnTo>
                  <a:pt x="3747585" y="40"/>
                </a:lnTo>
                <a:lnTo>
                  <a:pt x="3680469" y="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502" y="1744497"/>
            <a:ext cx="4500245" cy="3479800"/>
          </a:xfrm>
          <a:custGeom>
            <a:avLst/>
            <a:gdLst/>
            <a:ahLst/>
            <a:cxnLst/>
            <a:rect l="l" t="t" r="r" b="b"/>
            <a:pathLst>
              <a:path w="4500245" h="3479800">
                <a:moveTo>
                  <a:pt x="819237" y="0"/>
                </a:moveTo>
                <a:lnTo>
                  <a:pt x="3680510" y="0"/>
                </a:lnTo>
                <a:lnTo>
                  <a:pt x="3747627" y="40"/>
                </a:lnTo>
                <a:lnTo>
                  <a:pt x="3808544" y="321"/>
                </a:lnTo>
                <a:lnTo>
                  <a:pt x="3864001" y="1083"/>
                </a:lnTo>
                <a:lnTo>
                  <a:pt x="3914736" y="2569"/>
                </a:lnTo>
                <a:lnTo>
                  <a:pt x="3961487" y="5018"/>
                </a:lnTo>
                <a:lnTo>
                  <a:pt x="4004992" y="8671"/>
                </a:lnTo>
                <a:lnTo>
                  <a:pt x="4045989" y="13770"/>
                </a:lnTo>
                <a:lnTo>
                  <a:pt x="4085217" y="20554"/>
                </a:lnTo>
                <a:lnTo>
                  <a:pt x="4123415" y="29266"/>
                </a:lnTo>
                <a:lnTo>
                  <a:pt x="4161320" y="40146"/>
                </a:lnTo>
                <a:lnTo>
                  <a:pt x="4206397" y="59100"/>
                </a:lnTo>
                <a:lnTo>
                  <a:pt x="4249054" y="82164"/>
                </a:lnTo>
                <a:lnTo>
                  <a:pt x="4289049" y="109097"/>
                </a:lnTo>
                <a:lnTo>
                  <a:pt x="4326141" y="139658"/>
                </a:lnTo>
                <a:lnTo>
                  <a:pt x="4360089" y="173605"/>
                </a:lnTo>
                <a:lnTo>
                  <a:pt x="4390651" y="210696"/>
                </a:lnTo>
                <a:lnTo>
                  <a:pt x="4417585" y="250692"/>
                </a:lnTo>
                <a:lnTo>
                  <a:pt x="4440650" y="293349"/>
                </a:lnTo>
                <a:lnTo>
                  <a:pt x="4459605" y="338428"/>
                </a:lnTo>
                <a:lnTo>
                  <a:pt x="4470484" y="376335"/>
                </a:lnTo>
                <a:lnTo>
                  <a:pt x="4479195" y="414557"/>
                </a:lnTo>
                <a:lnTo>
                  <a:pt x="4485980" y="453855"/>
                </a:lnTo>
                <a:lnTo>
                  <a:pt x="4491078" y="494987"/>
                </a:lnTo>
                <a:lnTo>
                  <a:pt x="4494731" y="538714"/>
                </a:lnTo>
                <a:lnTo>
                  <a:pt x="4497180" y="585797"/>
                </a:lnTo>
                <a:lnTo>
                  <a:pt x="4498665" y="636994"/>
                </a:lnTo>
                <a:lnTo>
                  <a:pt x="4499428" y="693067"/>
                </a:lnTo>
                <a:lnTo>
                  <a:pt x="4499709" y="754776"/>
                </a:lnTo>
                <a:lnTo>
                  <a:pt x="4499749" y="822879"/>
                </a:lnTo>
                <a:lnTo>
                  <a:pt x="4499749" y="2660230"/>
                </a:lnTo>
                <a:lnTo>
                  <a:pt x="4499709" y="2727347"/>
                </a:lnTo>
                <a:lnTo>
                  <a:pt x="4499428" y="2788265"/>
                </a:lnTo>
                <a:lnTo>
                  <a:pt x="4498665" y="2843722"/>
                </a:lnTo>
                <a:lnTo>
                  <a:pt x="4497180" y="2894456"/>
                </a:lnTo>
                <a:lnTo>
                  <a:pt x="4494731" y="2941207"/>
                </a:lnTo>
                <a:lnTo>
                  <a:pt x="4491078" y="2984712"/>
                </a:lnTo>
                <a:lnTo>
                  <a:pt x="4485980" y="3025709"/>
                </a:lnTo>
                <a:lnTo>
                  <a:pt x="4479195" y="3064937"/>
                </a:lnTo>
                <a:lnTo>
                  <a:pt x="4470484" y="3103135"/>
                </a:lnTo>
                <a:lnTo>
                  <a:pt x="4459605" y="3141040"/>
                </a:lnTo>
                <a:lnTo>
                  <a:pt x="4440650" y="3186116"/>
                </a:lnTo>
                <a:lnTo>
                  <a:pt x="4417585" y="3228772"/>
                </a:lnTo>
                <a:lnTo>
                  <a:pt x="4390651" y="3268766"/>
                </a:lnTo>
                <a:lnTo>
                  <a:pt x="4360089" y="3305856"/>
                </a:lnTo>
                <a:lnTo>
                  <a:pt x="4326141" y="3339802"/>
                </a:lnTo>
                <a:lnTo>
                  <a:pt x="4289049" y="3370361"/>
                </a:lnTo>
                <a:lnTo>
                  <a:pt x="4249054" y="3397294"/>
                </a:lnTo>
                <a:lnTo>
                  <a:pt x="4206397" y="3420358"/>
                </a:lnTo>
                <a:lnTo>
                  <a:pt x="4161320" y="3439312"/>
                </a:lnTo>
                <a:lnTo>
                  <a:pt x="4123411" y="3450191"/>
                </a:lnTo>
                <a:lnTo>
                  <a:pt x="4085188" y="3458903"/>
                </a:lnTo>
                <a:lnTo>
                  <a:pt x="4045891" y="3465687"/>
                </a:lnTo>
                <a:lnTo>
                  <a:pt x="4004758" y="3470785"/>
                </a:lnTo>
                <a:lnTo>
                  <a:pt x="3961031" y="3474439"/>
                </a:lnTo>
                <a:lnTo>
                  <a:pt x="3913949" y="3476887"/>
                </a:lnTo>
                <a:lnTo>
                  <a:pt x="3862751" y="3478373"/>
                </a:lnTo>
                <a:lnTo>
                  <a:pt x="3806678" y="3479135"/>
                </a:lnTo>
                <a:lnTo>
                  <a:pt x="3744970" y="3479416"/>
                </a:lnTo>
                <a:lnTo>
                  <a:pt x="3676865" y="3479457"/>
                </a:lnTo>
                <a:lnTo>
                  <a:pt x="819237" y="3479457"/>
                </a:lnTo>
                <a:lnTo>
                  <a:pt x="752120" y="3479416"/>
                </a:lnTo>
                <a:lnTo>
                  <a:pt x="691202" y="3479135"/>
                </a:lnTo>
                <a:lnTo>
                  <a:pt x="635745" y="3478373"/>
                </a:lnTo>
                <a:lnTo>
                  <a:pt x="585010" y="3476887"/>
                </a:lnTo>
                <a:lnTo>
                  <a:pt x="538259" y="3474439"/>
                </a:lnTo>
                <a:lnTo>
                  <a:pt x="494754" y="3470785"/>
                </a:lnTo>
                <a:lnTo>
                  <a:pt x="453756" y="3465687"/>
                </a:lnTo>
                <a:lnTo>
                  <a:pt x="414528" y="3458903"/>
                </a:lnTo>
                <a:lnTo>
                  <a:pt x="376332" y="3450191"/>
                </a:lnTo>
                <a:lnTo>
                  <a:pt x="338428" y="3439312"/>
                </a:lnTo>
                <a:lnTo>
                  <a:pt x="293349" y="3420358"/>
                </a:lnTo>
                <a:lnTo>
                  <a:pt x="250692" y="3397294"/>
                </a:lnTo>
                <a:lnTo>
                  <a:pt x="210696" y="3370361"/>
                </a:lnTo>
                <a:lnTo>
                  <a:pt x="173605" y="3339802"/>
                </a:lnTo>
                <a:lnTo>
                  <a:pt x="139658" y="3305856"/>
                </a:lnTo>
                <a:lnTo>
                  <a:pt x="109097" y="3268766"/>
                </a:lnTo>
                <a:lnTo>
                  <a:pt x="82164" y="3228772"/>
                </a:lnTo>
                <a:lnTo>
                  <a:pt x="59100" y="3186116"/>
                </a:lnTo>
                <a:lnTo>
                  <a:pt x="40146" y="3141040"/>
                </a:lnTo>
                <a:lnTo>
                  <a:pt x="29266" y="3103131"/>
                </a:lnTo>
                <a:lnTo>
                  <a:pt x="20554" y="3064908"/>
                </a:lnTo>
                <a:lnTo>
                  <a:pt x="13770" y="3025611"/>
                </a:lnTo>
                <a:lnTo>
                  <a:pt x="8671" y="2984478"/>
                </a:lnTo>
                <a:lnTo>
                  <a:pt x="5018" y="2940751"/>
                </a:lnTo>
                <a:lnTo>
                  <a:pt x="2569" y="2893669"/>
                </a:lnTo>
                <a:lnTo>
                  <a:pt x="1083" y="2842471"/>
                </a:lnTo>
                <a:lnTo>
                  <a:pt x="321" y="2786398"/>
                </a:lnTo>
                <a:lnTo>
                  <a:pt x="40" y="2724690"/>
                </a:lnTo>
                <a:lnTo>
                  <a:pt x="0" y="2656586"/>
                </a:lnTo>
                <a:lnTo>
                  <a:pt x="0" y="819237"/>
                </a:lnTo>
                <a:lnTo>
                  <a:pt x="40" y="752120"/>
                </a:lnTo>
                <a:lnTo>
                  <a:pt x="321" y="691202"/>
                </a:lnTo>
                <a:lnTo>
                  <a:pt x="1083" y="635745"/>
                </a:lnTo>
                <a:lnTo>
                  <a:pt x="2569" y="585010"/>
                </a:lnTo>
                <a:lnTo>
                  <a:pt x="5018" y="538259"/>
                </a:lnTo>
                <a:lnTo>
                  <a:pt x="8671" y="494754"/>
                </a:lnTo>
                <a:lnTo>
                  <a:pt x="13770" y="453756"/>
                </a:lnTo>
                <a:lnTo>
                  <a:pt x="20554" y="414528"/>
                </a:lnTo>
                <a:lnTo>
                  <a:pt x="29266" y="376332"/>
                </a:lnTo>
                <a:lnTo>
                  <a:pt x="40146" y="338428"/>
                </a:lnTo>
                <a:lnTo>
                  <a:pt x="59100" y="293349"/>
                </a:lnTo>
                <a:lnTo>
                  <a:pt x="82164" y="250692"/>
                </a:lnTo>
                <a:lnTo>
                  <a:pt x="109097" y="210696"/>
                </a:lnTo>
                <a:lnTo>
                  <a:pt x="139658" y="173605"/>
                </a:lnTo>
                <a:lnTo>
                  <a:pt x="173605" y="139658"/>
                </a:lnTo>
                <a:lnTo>
                  <a:pt x="210696" y="109097"/>
                </a:lnTo>
                <a:lnTo>
                  <a:pt x="250692" y="82164"/>
                </a:lnTo>
                <a:lnTo>
                  <a:pt x="293349" y="59100"/>
                </a:lnTo>
                <a:lnTo>
                  <a:pt x="338428" y="40146"/>
                </a:lnTo>
                <a:lnTo>
                  <a:pt x="376335" y="29266"/>
                </a:lnTo>
                <a:lnTo>
                  <a:pt x="414557" y="20554"/>
                </a:lnTo>
                <a:lnTo>
                  <a:pt x="453855" y="13770"/>
                </a:lnTo>
                <a:lnTo>
                  <a:pt x="494987" y="8671"/>
                </a:lnTo>
                <a:lnTo>
                  <a:pt x="538714" y="5018"/>
                </a:lnTo>
                <a:lnTo>
                  <a:pt x="585797" y="2569"/>
                </a:lnTo>
                <a:lnTo>
                  <a:pt x="636994" y="1083"/>
                </a:lnTo>
                <a:lnTo>
                  <a:pt x="693067" y="321"/>
                </a:lnTo>
                <a:lnTo>
                  <a:pt x="754776" y="40"/>
                </a:lnTo>
                <a:lnTo>
                  <a:pt x="822879" y="0"/>
                </a:lnTo>
                <a:lnTo>
                  <a:pt x="819237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991100" y="647700"/>
            <a:ext cx="627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People </a:t>
            </a:r>
            <a:r>
              <a:rPr spc="285" dirty="0"/>
              <a:t>and</a:t>
            </a:r>
            <a:r>
              <a:rPr spc="-70" dirty="0"/>
              <a:t> </a:t>
            </a:r>
            <a:r>
              <a:rPr spc="285" dirty="0"/>
              <a:t>Products</a:t>
            </a:r>
          </a:p>
        </p:txBody>
      </p:sp>
      <p:sp>
        <p:nvSpPr>
          <p:cNvPr id="15" name="object 15"/>
          <p:cNvSpPr/>
          <p:nvPr/>
        </p:nvSpPr>
        <p:spPr>
          <a:xfrm>
            <a:off x="8420100" y="7213600"/>
            <a:ext cx="10287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66000" y="2324100"/>
            <a:ext cx="12446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6500" y="2032000"/>
            <a:ext cx="17018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36500" y="2260600"/>
            <a:ext cx="952500" cy="135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1200" y="6311900"/>
            <a:ext cx="1104900" cy="134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4500" y="3924300"/>
            <a:ext cx="1460500" cy="1104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90600" y="5168900"/>
            <a:ext cx="1244600" cy="134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73200" y="6616700"/>
            <a:ext cx="812800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03300" y="2590800"/>
            <a:ext cx="1270000" cy="1270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6900" y="2946400"/>
            <a:ext cx="12700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88400" y="5676900"/>
            <a:ext cx="1270000" cy="1270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9300" y="3556000"/>
            <a:ext cx="1270000" cy="1270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5400" y="6464300"/>
            <a:ext cx="1270000" cy="1270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2500" y="2552700"/>
            <a:ext cx="1270000" cy="1270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3100" y="6667500"/>
            <a:ext cx="1270000" cy="1282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2600" y="6870700"/>
            <a:ext cx="1270000" cy="1270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35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5626100"/>
            <a:ext cx="33870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sz="2600" spc="100" dirty="0">
                <a:latin typeface="Noto Sans"/>
                <a:cs typeface="Noto Sans"/>
              </a:rPr>
              <a:t>How </a:t>
            </a:r>
            <a:r>
              <a:rPr sz="2600" spc="135" dirty="0">
                <a:latin typeface="Noto Sans"/>
                <a:cs typeface="Noto Sans"/>
              </a:rPr>
              <a:t>do </a:t>
            </a:r>
            <a:r>
              <a:rPr sz="2600" spc="114" dirty="0">
                <a:latin typeface="Noto Sans"/>
                <a:cs typeface="Noto Sans"/>
              </a:rPr>
              <a:t>we</a:t>
            </a:r>
            <a:r>
              <a:rPr sz="2600" spc="-5" dirty="0">
                <a:latin typeface="Noto Sans"/>
                <a:cs typeface="Noto Sans"/>
              </a:rPr>
              <a:t> </a:t>
            </a:r>
            <a:r>
              <a:rPr sz="2600" spc="45" dirty="0">
                <a:latin typeface="Noto Sans"/>
                <a:cs typeface="Noto Sans"/>
              </a:rPr>
              <a:t>measure  </a:t>
            </a:r>
            <a:r>
              <a:rPr sz="2600" spc="65" dirty="0">
                <a:latin typeface="Noto Sans"/>
                <a:cs typeface="Noto Sans"/>
              </a:rPr>
              <a:t>“similarity”?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7290" y="6162014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50187" y="60553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7363" y="6172822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3980" y="7774013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07778" y="1882368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01098" y="169440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78853" y="305687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88600" y="1498600"/>
            <a:ext cx="3722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3000" spc="125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3000" spc="90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3000" spc="7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000" spc="100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89749" y="337276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97210" y="3338334"/>
            <a:ext cx="805180" cy="209550"/>
          </a:xfrm>
          <a:custGeom>
            <a:avLst/>
            <a:gdLst/>
            <a:ahLst/>
            <a:cxnLst/>
            <a:rect l="l" t="t" r="r" b="b"/>
            <a:pathLst>
              <a:path w="805179" h="209550">
                <a:moveTo>
                  <a:pt x="793841" y="193319"/>
                </a:moveTo>
                <a:lnTo>
                  <a:pt x="761377" y="193319"/>
                </a:lnTo>
                <a:lnTo>
                  <a:pt x="758860" y="209036"/>
                </a:lnTo>
                <a:lnTo>
                  <a:pt x="763378" y="209216"/>
                </a:lnTo>
                <a:lnTo>
                  <a:pt x="783597" y="203144"/>
                </a:lnTo>
                <a:lnTo>
                  <a:pt x="793841" y="193319"/>
                </a:lnTo>
                <a:close/>
              </a:path>
              <a:path w="805179" h="209550">
                <a:moveTo>
                  <a:pt x="653694" y="113411"/>
                </a:moveTo>
                <a:lnTo>
                  <a:pt x="650705" y="114621"/>
                </a:lnTo>
                <a:lnTo>
                  <a:pt x="660213" y="123875"/>
                </a:lnTo>
                <a:lnTo>
                  <a:pt x="661139" y="145607"/>
                </a:lnTo>
                <a:lnTo>
                  <a:pt x="653184" y="165911"/>
                </a:lnTo>
                <a:lnTo>
                  <a:pt x="640842" y="172235"/>
                </a:lnTo>
                <a:lnTo>
                  <a:pt x="644245" y="174802"/>
                </a:lnTo>
                <a:lnTo>
                  <a:pt x="679754" y="183148"/>
                </a:lnTo>
                <a:lnTo>
                  <a:pt x="700497" y="192812"/>
                </a:lnTo>
                <a:lnTo>
                  <a:pt x="716558" y="201822"/>
                </a:lnTo>
                <a:lnTo>
                  <a:pt x="738022" y="208203"/>
                </a:lnTo>
                <a:lnTo>
                  <a:pt x="758860" y="209036"/>
                </a:lnTo>
                <a:lnTo>
                  <a:pt x="761330" y="193611"/>
                </a:lnTo>
                <a:lnTo>
                  <a:pt x="773689" y="116428"/>
                </a:lnTo>
                <a:lnTo>
                  <a:pt x="691054" y="116428"/>
                </a:lnTo>
                <a:lnTo>
                  <a:pt x="653694" y="113411"/>
                </a:lnTo>
                <a:close/>
              </a:path>
              <a:path w="805179" h="209550">
                <a:moveTo>
                  <a:pt x="773763" y="115968"/>
                </a:moveTo>
                <a:lnTo>
                  <a:pt x="761375" y="193332"/>
                </a:lnTo>
                <a:lnTo>
                  <a:pt x="793841" y="193319"/>
                </a:lnTo>
                <a:lnTo>
                  <a:pt x="797742" y="189578"/>
                </a:lnTo>
                <a:lnTo>
                  <a:pt x="804875" y="168109"/>
                </a:lnTo>
                <a:lnTo>
                  <a:pt x="804459" y="146191"/>
                </a:lnTo>
                <a:lnTo>
                  <a:pt x="796339" y="129446"/>
                </a:lnTo>
                <a:lnTo>
                  <a:pt x="779691" y="117608"/>
                </a:lnTo>
                <a:lnTo>
                  <a:pt x="773763" y="115968"/>
                </a:lnTo>
                <a:close/>
              </a:path>
              <a:path w="805179" h="209550">
                <a:moveTo>
                  <a:pt x="627598" y="156924"/>
                </a:moveTo>
                <a:lnTo>
                  <a:pt x="543488" y="156924"/>
                </a:lnTo>
                <a:lnTo>
                  <a:pt x="556271" y="159424"/>
                </a:lnTo>
                <a:lnTo>
                  <a:pt x="568984" y="163403"/>
                </a:lnTo>
                <a:lnTo>
                  <a:pt x="582294" y="167220"/>
                </a:lnTo>
                <a:lnTo>
                  <a:pt x="595808" y="169492"/>
                </a:lnTo>
                <a:lnTo>
                  <a:pt x="609126" y="170581"/>
                </a:lnTo>
                <a:lnTo>
                  <a:pt x="623107" y="171530"/>
                </a:lnTo>
                <a:lnTo>
                  <a:pt x="638606" y="173380"/>
                </a:lnTo>
                <a:lnTo>
                  <a:pt x="640842" y="172235"/>
                </a:lnTo>
                <a:lnTo>
                  <a:pt x="627985" y="162534"/>
                </a:lnTo>
                <a:lnTo>
                  <a:pt x="627598" y="156924"/>
                </a:lnTo>
                <a:close/>
              </a:path>
              <a:path w="805179" h="209550">
                <a:moveTo>
                  <a:pt x="650705" y="114621"/>
                </a:moveTo>
                <a:lnTo>
                  <a:pt x="636214" y="120492"/>
                </a:lnTo>
                <a:lnTo>
                  <a:pt x="626476" y="140649"/>
                </a:lnTo>
                <a:lnTo>
                  <a:pt x="627985" y="162534"/>
                </a:lnTo>
                <a:lnTo>
                  <a:pt x="640842" y="172235"/>
                </a:lnTo>
                <a:lnTo>
                  <a:pt x="653184" y="165911"/>
                </a:lnTo>
                <a:lnTo>
                  <a:pt x="661139" y="145607"/>
                </a:lnTo>
                <a:lnTo>
                  <a:pt x="660213" y="123875"/>
                </a:lnTo>
                <a:lnTo>
                  <a:pt x="650705" y="114621"/>
                </a:lnTo>
                <a:close/>
              </a:path>
              <a:path w="805179" h="209550">
                <a:moveTo>
                  <a:pt x="617621" y="110401"/>
                </a:moveTo>
                <a:lnTo>
                  <a:pt x="269100" y="110401"/>
                </a:lnTo>
                <a:lnTo>
                  <a:pt x="289175" y="112282"/>
                </a:lnTo>
                <a:lnTo>
                  <a:pt x="306348" y="115968"/>
                </a:lnTo>
                <a:lnTo>
                  <a:pt x="362681" y="127883"/>
                </a:lnTo>
                <a:lnTo>
                  <a:pt x="395236" y="131914"/>
                </a:lnTo>
                <a:lnTo>
                  <a:pt x="409268" y="132358"/>
                </a:lnTo>
                <a:lnTo>
                  <a:pt x="424876" y="133861"/>
                </a:lnTo>
                <a:lnTo>
                  <a:pt x="441140" y="136740"/>
                </a:lnTo>
                <a:lnTo>
                  <a:pt x="457136" y="141312"/>
                </a:lnTo>
                <a:lnTo>
                  <a:pt x="474617" y="147442"/>
                </a:lnTo>
                <a:lnTo>
                  <a:pt x="494277" y="153495"/>
                </a:lnTo>
                <a:lnTo>
                  <a:pt x="513575" y="157514"/>
                </a:lnTo>
                <a:lnTo>
                  <a:pt x="529970" y="157543"/>
                </a:lnTo>
                <a:lnTo>
                  <a:pt x="543488" y="156924"/>
                </a:lnTo>
                <a:lnTo>
                  <a:pt x="627598" y="156924"/>
                </a:lnTo>
                <a:lnTo>
                  <a:pt x="626476" y="140649"/>
                </a:lnTo>
                <a:lnTo>
                  <a:pt x="636214" y="120492"/>
                </a:lnTo>
                <a:lnTo>
                  <a:pt x="650705" y="114621"/>
                </a:lnTo>
                <a:lnTo>
                  <a:pt x="648144" y="112128"/>
                </a:lnTo>
                <a:lnTo>
                  <a:pt x="636976" y="111266"/>
                </a:lnTo>
                <a:lnTo>
                  <a:pt x="625644" y="111147"/>
                </a:lnTo>
                <a:lnTo>
                  <a:pt x="617621" y="110401"/>
                </a:lnTo>
                <a:close/>
              </a:path>
              <a:path w="805179" h="209550">
                <a:moveTo>
                  <a:pt x="729836" y="109567"/>
                </a:moveTo>
                <a:lnTo>
                  <a:pt x="712695" y="113360"/>
                </a:lnTo>
                <a:lnTo>
                  <a:pt x="691054" y="116428"/>
                </a:lnTo>
                <a:lnTo>
                  <a:pt x="773689" y="116428"/>
                </a:lnTo>
                <a:lnTo>
                  <a:pt x="773763" y="115968"/>
                </a:lnTo>
                <a:lnTo>
                  <a:pt x="753694" y="110413"/>
                </a:lnTo>
                <a:lnTo>
                  <a:pt x="729836" y="109567"/>
                </a:lnTo>
                <a:close/>
              </a:path>
              <a:path w="805179" h="209550">
                <a:moveTo>
                  <a:pt x="172199" y="35877"/>
                </a:moveTo>
                <a:lnTo>
                  <a:pt x="168973" y="37518"/>
                </a:lnTo>
                <a:lnTo>
                  <a:pt x="181362" y="47428"/>
                </a:lnTo>
                <a:lnTo>
                  <a:pt x="184057" y="69483"/>
                </a:lnTo>
                <a:lnTo>
                  <a:pt x="175585" y="89749"/>
                </a:lnTo>
                <a:lnTo>
                  <a:pt x="158590" y="96234"/>
                </a:lnTo>
                <a:lnTo>
                  <a:pt x="159334" y="97104"/>
                </a:lnTo>
                <a:lnTo>
                  <a:pt x="176438" y="99196"/>
                </a:lnTo>
                <a:lnTo>
                  <a:pt x="188585" y="99710"/>
                </a:lnTo>
                <a:lnTo>
                  <a:pt x="198089" y="99800"/>
                </a:lnTo>
                <a:lnTo>
                  <a:pt x="207263" y="100622"/>
                </a:lnTo>
                <a:lnTo>
                  <a:pt x="220751" y="103496"/>
                </a:lnTo>
                <a:lnTo>
                  <a:pt x="238467" y="107511"/>
                </a:lnTo>
                <a:lnTo>
                  <a:pt x="256041" y="110526"/>
                </a:lnTo>
                <a:lnTo>
                  <a:pt x="617621" y="110401"/>
                </a:lnTo>
                <a:lnTo>
                  <a:pt x="613149" y="109985"/>
                </a:lnTo>
                <a:lnTo>
                  <a:pt x="606728" y="108237"/>
                </a:lnTo>
                <a:lnTo>
                  <a:pt x="555301" y="108237"/>
                </a:lnTo>
                <a:lnTo>
                  <a:pt x="542493" y="107962"/>
                </a:lnTo>
                <a:lnTo>
                  <a:pt x="511836" y="99909"/>
                </a:lnTo>
                <a:lnTo>
                  <a:pt x="495217" y="95791"/>
                </a:lnTo>
                <a:lnTo>
                  <a:pt x="480352" y="92798"/>
                </a:lnTo>
                <a:lnTo>
                  <a:pt x="457950" y="88445"/>
                </a:lnTo>
                <a:lnTo>
                  <a:pt x="445731" y="87087"/>
                </a:lnTo>
                <a:lnTo>
                  <a:pt x="429005" y="87045"/>
                </a:lnTo>
                <a:lnTo>
                  <a:pt x="404402" y="83224"/>
                </a:lnTo>
                <a:lnTo>
                  <a:pt x="375394" y="73766"/>
                </a:lnTo>
                <a:lnTo>
                  <a:pt x="349065" y="63762"/>
                </a:lnTo>
                <a:lnTo>
                  <a:pt x="339593" y="60642"/>
                </a:lnTo>
                <a:lnTo>
                  <a:pt x="264236" y="60642"/>
                </a:lnTo>
                <a:lnTo>
                  <a:pt x="247256" y="56905"/>
                </a:lnTo>
                <a:lnTo>
                  <a:pt x="195072" y="41286"/>
                </a:lnTo>
                <a:lnTo>
                  <a:pt x="172199" y="35877"/>
                </a:lnTo>
                <a:close/>
              </a:path>
              <a:path w="805179" h="209550">
                <a:moveTo>
                  <a:pt x="583042" y="103547"/>
                </a:moveTo>
                <a:lnTo>
                  <a:pt x="568732" y="105530"/>
                </a:lnTo>
                <a:lnTo>
                  <a:pt x="555301" y="108237"/>
                </a:lnTo>
                <a:lnTo>
                  <a:pt x="606728" y="108237"/>
                </a:lnTo>
                <a:lnTo>
                  <a:pt x="598487" y="105994"/>
                </a:lnTo>
                <a:lnTo>
                  <a:pt x="583042" y="103547"/>
                </a:lnTo>
                <a:close/>
              </a:path>
              <a:path w="805179" h="209550">
                <a:moveTo>
                  <a:pt x="64566" y="0"/>
                </a:moveTo>
                <a:lnTo>
                  <a:pt x="40287" y="841"/>
                </a:lnTo>
                <a:lnTo>
                  <a:pt x="20062" y="10599"/>
                </a:lnTo>
                <a:lnTo>
                  <a:pt x="5948" y="27808"/>
                </a:lnTo>
                <a:lnTo>
                  <a:pt x="0" y="51003"/>
                </a:lnTo>
                <a:lnTo>
                  <a:pt x="4172" y="72158"/>
                </a:lnTo>
                <a:lnTo>
                  <a:pt x="16456" y="85677"/>
                </a:lnTo>
                <a:lnTo>
                  <a:pt x="33268" y="93476"/>
                </a:lnTo>
                <a:lnTo>
                  <a:pt x="51028" y="97472"/>
                </a:lnTo>
                <a:lnTo>
                  <a:pt x="75426" y="98594"/>
                </a:lnTo>
                <a:lnTo>
                  <a:pt x="93333" y="95329"/>
                </a:lnTo>
                <a:lnTo>
                  <a:pt x="116692" y="92936"/>
                </a:lnTo>
                <a:lnTo>
                  <a:pt x="155772" y="92936"/>
                </a:lnTo>
                <a:lnTo>
                  <a:pt x="149569" y="85677"/>
                </a:lnTo>
                <a:lnTo>
                  <a:pt x="149446" y="72158"/>
                </a:lnTo>
                <a:lnTo>
                  <a:pt x="149427" y="63762"/>
                </a:lnTo>
                <a:lnTo>
                  <a:pt x="157425" y="43393"/>
                </a:lnTo>
                <a:lnTo>
                  <a:pt x="168973" y="37518"/>
                </a:lnTo>
                <a:lnTo>
                  <a:pt x="166001" y="35140"/>
                </a:lnTo>
                <a:lnTo>
                  <a:pt x="121225" y="25012"/>
                </a:lnTo>
                <a:lnTo>
                  <a:pt x="98144" y="14822"/>
                </a:lnTo>
                <a:lnTo>
                  <a:pt x="83632" y="6006"/>
                </a:lnTo>
                <a:lnTo>
                  <a:pt x="64566" y="0"/>
                </a:lnTo>
                <a:close/>
              </a:path>
              <a:path w="805179" h="209550">
                <a:moveTo>
                  <a:pt x="155772" y="92936"/>
                </a:moveTo>
                <a:lnTo>
                  <a:pt x="116692" y="92936"/>
                </a:lnTo>
                <a:lnTo>
                  <a:pt x="157441" y="96672"/>
                </a:lnTo>
                <a:lnTo>
                  <a:pt x="158590" y="96234"/>
                </a:lnTo>
                <a:lnTo>
                  <a:pt x="155772" y="92936"/>
                </a:lnTo>
                <a:close/>
              </a:path>
              <a:path w="805179" h="209550">
                <a:moveTo>
                  <a:pt x="168973" y="37518"/>
                </a:moveTo>
                <a:lnTo>
                  <a:pt x="157425" y="43393"/>
                </a:lnTo>
                <a:lnTo>
                  <a:pt x="149427" y="63762"/>
                </a:lnTo>
                <a:lnTo>
                  <a:pt x="149446" y="72158"/>
                </a:lnTo>
                <a:lnTo>
                  <a:pt x="149569" y="85677"/>
                </a:lnTo>
                <a:lnTo>
                  <a:pt x="158590" y="96234"/>
                </a:lnTo>
                <a:lnTo>
                  <a:pt x="175585" y="89749"/>
                </a:lnTo>
                <a:lnTo>
                  <a:pt x="184057" y="69483"/>
                </a:lnTo>
                <a:lnTo>
                  <a:pt x="181362" y="47428"/>
                </a:lnTo>
                <a:lnTo>
                  <a:pt x="168973" y="37518"/>
                </a:lnTo>
                <a:close/>
              </a:path>
              <a:path w="805179" h="209550">
                <a:moveTo>
                  <a:pt x="318584" y="57967"/>
                </a:moveTo>
                <a:lnTo>
                  <a:pt x="279243" y="60423"/>
                </a:lnTo>
                <a:lnTo>
                  <a:pt x="264236" y="60642"/>
                </a:lnTo>
                <a:lnTo>
                  <a:pt x="339593" y="60642"/>
                </a:lnTo>
                <a:lnTo>
                  <a:pt x="332498" y="58305"/>
                </a:lnTo>
                <a:lnTo>
                  <a:pt x="318584" y="57967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82295" y="3325152"/>
            <a:ext cx="266065" cy="33020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61776" y="0"/>
                </a:moveTo>
                <a:lnTo>
                  <a:pt x="53769" y="4204"/>
                </a:lnTo>
                <a:lnTo>
                  <a:pt x="48363" y="13101"/>
                </a:lnTo>
                <a:lnTo>
                  <a:pt x="45851" y="25115"/>
                </a:lnTo>
                <a:lnTo>
                  <a:pt x="46569" y="39750"/>
                </a:lnTo>
                <a:lnTo>
                  <a:pt x="47074" y="51544"/>
                </a:lnTo>
                <a:lnTo>
                  <a:pt x="45266" y="62671"/>
                </a:lnTo>
                <a:lnTo>
                  <a:pt x="42933" y="72679"/>
                </a:lnTo>
                <a:lnTo>
                  <a:pt x="41913" y="82194"/>
                </a:lnTo>
                <a:lnTo>
                  <a:pt x="41148" y="90076"/>
                </a:lnTo>
                <a:lnTo>
                  <a:pt x="38862" y="96627"/>
                </a:lnTo>
                <a:lnTo>
                  <a:pt x="35323" y="105007"/>
                </a:lnTo>
                <a:lnTo>
                  <a:pt x="30801" y="118376"/>
                </a:lnTo>
                <a:lnTo>
                  <a:pt x="25330" y="137348"/>
                </a:lnTo>
                <a:lnTo>
                  <a:pt x="22671" y="144106"/>
                </a:lnTo>
                <a:lnTo>
                  <a:pt x="17059" y="156311"/>
                </a:lnTo>
                <a:lnTo>
                  <a:pt x="12906" y="170549"/>
                </a:lnTo>
                <a:lnTo>
                  <a:pt x="13706" y="180582"/>
                </a:lnTo>
                <a:lnTo>
                  <a:pt x="16230" y="187685"/>
                </a:lnTo>
                <a:lnTo>
                  <a:pt x="17250" y="193128"/>
                </a:lnTo>
                <a:lnTo>
                  <a:pt x="16649" y="199845"/>
                </a:lnTo>
                <a:lnTo>
                  <a:pt x="16216" y="209430"/>
                </a:lnTo>
                <a:lnTo>
                  <a:pt x="15662" y="220694"/>
                </a:lnTo>
                <a:lnTo>
                  <a:pt x="14697" y="232448"/>
                </a:lnTo>
                <a:lnTo>
                  <a:pt x="13035" y="242419"/>
                </a:lnTo>
                <a:lnTo>
                  <a:pt x="11231" y="250190"/>
                </a:lnTo>
                <a:lnTo>
                  <a:pt x="10230" y="257351"/>
                </a:lnTo>
                <a:lnTo>
                  <a:pt x="10976" y="265493"/>
                </a:lnTo>
                <a:lnTo>
                  <a:pt x="11821" y="273632"/>
                </a:lnTo>
                <a:lnTo>
                  <a:pt x="10609" y="280335"/>
                </a:lnTo>
                <a:lnTo>
                  <a:pt x="7352" y="287373"/>
                </a:lnTo>
                <a:lnTo>
                  <a:pt x="2060" y="296519"/>
                </a:lnTo>
                <a:lnTo>
                  <a:pt x="0" y="307916"/>
                </a:lnTo>
                <a:lnTo>
                  <a:pt x="4575" y="318755"/>
                </a:lnTo>
                <a:lnTo>
                  <a:pt x="12951" y="326810"/>
                </a:lnTo>
                <a:lnTo>
                  <a:pt x="22292" y="329857"/>
                </a:lnTo>
                <a:lnTo>
                  <a:pt x="32499" y="326866"/>
                </a:lnTo>
                <a:lnTo>
                  <a:pt x="43737" y="319724"/>
                </a:lnTo>
                <a:lnTo>
                  <a:pt x="53958" y="311088"/>
                </a:lnTo>
                <a:lnTo>
                  <a:pt x="61115" y="303618"/>
                </a:lnTo>
                <a:lnTo>
                  <a:pt x="67277" y="299033"/>
                </a:lnTo>
                <a:lnTo>
                  <a:pt x="75163" y="296237"/>
                </a:lnTo>
                <a:lnTo>
                  <a:pt x="83709" y="293692"/>
                </a:lnTo>
                <a:lnTo>
                  <a:pt x="91849" y="289864"/>
                </a:lnTo>
                <a:lnTo>
                  <a:pt x="98933" y="284781"/>
                </a:lnTo>
                <a:lnTo>
                  <a:pt x="105799" y="280146"/>
                </a:lnTo>
                <a:lnTo>
                  <a:pt x="113186" y="276848"/>
                </a:lnTo>
                <a:lnTo>
                  <a:pt x="121834" y="275780"/>
                </a:lnTo>
                <a:lnTo>
                  <a:pt x="131016" y="273329"/>
                </a:lnTo>
                <a:lnTo>
                  <a:pt x="139886" y="267655"/>
                </a:lnTo>
                <a:lnTo>
                  <a:pt x="148600" y="262253"/>
                </a:lnTo>
                <a:lnTo>
                  <a:pt x="157318" y="260616"/>
                </a:lnTo>
                <a:lnTo>
                  <a:pt x="167545" y="259107"/>
                </a:lnTo>
                <a:lnTo>
                  <a:pt x="179297" y="253731"/>
                </a:lnTo>
                <a:lnTo>
                  <a:pt x="190499" y="247420"/>
                </a:lnTo>
                <a:lnTo>
                  <a:pt x="199076" y="243103"/>
                </a:lnTo>
                <a:lnTo>
                  <a:pt x="204178" y="239459"/>
                </a:lnTo>
                <a:lnTo>
                  <a:pt x="207958" y="234624"/>
                </a:lnTo>
                <a:lnTo>
                  <a:pt x="212840" y="230739"/>
                </a:lnTo>
                <a:lnTo>
                  <a:pt x="221250" y="229946"/>
                </a:lnTo>
                <a:lnTo>
                  <a:pt x="244375" y="229946"/>
                </a:lnTo>
                <a:lnTo>
                  <a:pt x="249368" y="228739"/>
                </a:lnTo>
                <a:lnTo>
                  <a:pt x="257375" y="226684"/>
                </a:lnTo>
                <a:lnTo>
                  <a:pt x="262726" y="222765"/>
                </a:lnTo>
                <a:lnTo>
                  <a:pt x="265561" y="213353"/>
                </a:lnTo>
                <a:lnTo>
                  <a:pt x="266017" y="194818"/>
                </a:lnTo>
                <a:lnTo>
                  <a:pt x="260762" y="182500"/>
                </a:lnTo>
                <a:lnTo>
                  <a:pt x="249131" y="174066"/>
                </a:lnTo>
                <a:lnTo>
                  <a:pt x="236040" y="167832"/>
                </a:lnTo>
                <a:lnTo>
                  <a:pt x="226406" y="162115"/>
                </a:lnTo>
                <a:lnTo>
                  <a:pt x="197560" y="134235"/>
                </a:lnTo>
                <a:lnTo>
                  <a:pt x="168303" y="102450"/>
                </a:lnTo>
                <a:lnTo>
                  <a:pt x="160663" y="93236"/>
                </a:lnTo>
                <a:lnTo>
                  <a:pt x="151385" y="85253"/>
                </a:lnTo>
                <a:lnTo>
                  <a:pt x="140991" y="77792"/>
                </a:lnTo>
                <a:lnTo>
                  <a:pt x="130000" y="70142"/>
                </a:lnTo>
                <a:lnTo>
                  <a:pt x="119968" y="61395"/>
                </a:lnTo>
                <a:lnTo>
                  <a:pt x="111352" y="51198"/>
                </a:lnTo>
                <a:lnTo>
                  <a:pt x="103452" y="39750"/>
                </a:lnTo>
                <a:lnTo>
                  <a:pt x="95571" y="27254"/>
                </a:lnTo>
                <a:lnTo>
                  <a:pt x="87565" y="15310"/>
                </a:lnTo>
                <a:lnTo>
                  <a:pt x="79321" y="6354"/>
                </a:lnTo>
                <a:lnTo>
                  <a:pt x="70753" y="1034"/>
                </a:lnTo>
                <a:lnTo>
                  <a:pt x="61776" y="0"/>
                </a:lnTo>
                <a:close/>
              </a:path>
              <a:path w="266065" h="330200">
                <a:moveTo>
                  <a:pt x="244375" y="229946"/>
                </a:moveTo>
                <a:lnTo>
                  <a:pt x="221250" y="229946"/>
                </a:lnTo>
                <a:lnTo>
                  <a:pt x="230151" y="230977"/>
                </a:lnTo>
                <a:lnTo>
                  <a:pt x="236185" y="231252"/>
                </a:lnTo>
                <a:lnTo>
                  <a:pt x="241781" y="230573"/>
                </a:lnTo>
                <a:lnTo>
                  <a:pt x="244375" y="229946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54703" y="3230562"/>
            <a:ext cx="266065" cy="33020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29832" y="98599"/>
                </a:moveTo>
                <a:lnTo>
                  <a:pt x="0" y="135026"/>
                </a:lnTo>
                <a:lnTo>
                  <a:pt x="5255" y="147351"/>
                </a:lnTo>
                <a:lnTo>
                  <a:pt x="16886" y="155789"/>
                </a:lnTo>
                <a:lnTo>
                  <a:pt x="29976" y="162024"/>
                </a:lnTo>
                <a:lnTo>
                  <a:pt x="39611" y="167741"/>
                </a:lnTo>
                <a:lnTo>
                  <a:pt x="68457" y="195621"/>
                </a:lnTo>
                <a:lnTo>
                  <a:pt x="97713" y="227406"/>
                </a:lnTo>
                <a:lnTo>
                  <a:pt x="105354" y="236620"/>
                </a:lnTo>
                <a:lnTo>
                  <a:pt x="114631" y="244601"/>
                </a:lnTo>
                <a:lnTo>
                  <a:pt x="125026" y="252059"/>
                </a:lnTo>
                <a:lnTo>
                  <a:pt x="136016" y="259702"/>
                </a:lnTo>
                <a:lnTo>
                  <a:pt x="146050" y="268450"/>
                </a:lnTo>
                <a:lnTo>
                  <a:pt x="154670" y="278652"/>
                </a:lnTo>
                <a:lnTo>
                  <a:pt x="162570" y="290104"/>
                </a:lnTo>
                <a:lnTo>
                  <a:pt x="170446" y="302602"/>
                </a:lnTo>
                <a:lnTo>
                  <a:pt x="178452" y="314546"/>
                </a:lnTo>
                <a:lnTo>
                  <a:pt x="186696" y="323500"/>
                </a:lnTo>
                <a:lnTo>
                  <a:pt x="195264" y="328816"/>
                </a:lnTo>
                <a:lnTo>
                  <a:pt x="204241" y="329844"/>
                </a:lnTo>
                <a:lnTo>
                  <a:pt x="212253" y="325647"/>
                </a:lnTo>
                <a:lnTo>
                  <a:pt x="217658" y="316753"/>
                </a:lnTo>
                <a:lnTo>
                  <a:pt x="220168" y="304741"/>
                </a:lnTo>
                <a:lnTo>
                  <a:pt x="219447" y="290104"/>
                </a:lnTo>
                <a:lnTo>
                  <a:pt x="218942" y="278312"/>
                </a:lnTo>
                <a:lnTo>
                  <a:pt x="220751" y="267185"/>
                </a:lnTo>
                <a:lnTo>
                  <a:pt x="223083" y="257177"/>
                </a:lnTo>
                <a:lnTo>
                  <a:pt x="224104" y="247662"/>
                </a:lnTo>
                <a:lnTo>
                  <a:pt x="224868" y="239773"/>
                </a:lnTo>
                <a:lnTo>
                  <a:pt x="227155" y="233218"/>
                </a:lnTo>
                <a:lnTo>
                  <a:pt x="230694" y="224836"/>
                </a:lnTo>
                <a:lnTo>
                  <a:pt x="235216" y="211467"/>
                </a:lnTo>
                <a:lnTo>
                  <a:pt x="240687" y="192506"/>
                </a:lnTo>
                <a:lnTo>
                  <a:pt x="243346" y="185750"/>
                </a:lnTo>
                <a:lnTo>
                  <a:pt x="248958" y="173545"/>
                </a:lnTo>
                <a:lnTo>
                  <a:pt x="253110" y="159307"/>
                </a:lnTo>
                <a:lnTo>
                  <a:pt x="252310" y="149274"/>
                </a:lnTo>
                <a:lnTo>
                  <a:pt x="249786" y="142171"/>
                </a:lnTo>
                <a:lnTo>
                  <a:pt x="248767" y="136728"/>
                </a:lnTo>
                <a:lnTo>
                  <a:pt x="249368" y="130009"/>
                </a:lnTo>
                <a:lnTo>
                  <a:pt x="249802" y="120421"/>
                </a:lnTo>
                <a:lnTo>
                  <a:pt x="250360" y="109156"/>
                </a:lnTo>
                <a:lnTo>
                  <a:pt x="251125" y="99910"/>
                </a:lnTo>
                <a:lnTo>
                  <a:pt x="44767" y="99910"/>
                </a:lnTo>
                <a:lnTo>
                  <a:pt x="35866" y="98877"/>
                </a:lnTo>
                <a:lnTo>
                  <a:pt x="29832" y="98599"/>
                </a:lnTo>
                <a:close/>
              </a:path>
              <a:path w="266065" h="330200">
                <a:moveTo>
                  <a:pt x="243725" y="0"/>
                </a:moveTo>
                <a:lnTo>
                  <a:pt x="233517" y="2990"/>
                </a:lnTo>
                <a:lnTo>
                  <a:pt x="222280" y="10131"/>
                </a:lnTo>
                <a:lnTo>
                  <a:pt x="212059" y="18763"/>
                </a:lnTo>
                <a:lnTo>
                  <a:pt x="204901" y="26225"/>
                </a:lnTo>
                <a:lnTo>
                  <a:pt x="198740" y="30817"/>
                </a:lnTo>
                <a:lnTo>
                  <a:pt x="190854" y="33618"/>
                </a:lnTo>
                <a:lnTo>
                  <a:pt x="182307" y="36164"/>
                </a:lnTo>
                <a:lnTo>
                  <a:pt x="174167" y="39992"/>
                </a:lnTo>
                <a:lnTo>
                  <a:pt x="167084" y="45070"/>
                </a:lnTo>
                <a:lnTo>
                  <a:pt x="160218" y="49706"/>
                </a:lnTo>
                <a:lnTo>
                  <a:pt x="152831" y="53006"/>
                </a:lnTo>
                <a:lnTo>
                  <a:pt x="144183" y="54076"/>
                </a:lnTo>
                <a:lnTo>
                  <a:pt x="135000" y="56528"/>
                </a:lnTo>
                <a:lnTo>
                  <a:pt x="126131" y="62201"/>
                </a:lnTo>
                <a:lnTo>
                  <a:pt x="117417" y="67603"/>
                </a:lnTo>
                <a:lnTo>
                  <a:pt x="108699" y="69240"/>
                </a:lnTo>
                <a:lnTo>
                  <a:pt x="98472" y="70744"/>
                </a:lnTo>
                <a:lnTo>
                  <a:pt x="86720" y="76119"/>
                </a:lnTo>
                <a:lnTo>
                  <a:pt x="75518" y="82429"/>
                </a:lnTo>
                <a:lnTo>
                  <a:pt x="66941" y="86740"/>
                </a:lnTo>
                <a:lnTo>
                  <a:pt x="61839" y="90391"/>
                </a:lnTo>
                <a:lnTo>
                  <a:pt x="58059" y="95230"/>
                </a:lnTo>
                <a:lnTo>
                  <a:pt x="53177" y="99117"/>
                </a:lnTo>
                <a:lnTo>
                  <a:pt x="44767" y="99910"/>
                </a:lnTo>
                <a:lnTo>
                  <a:pt x="251125" y="99910"/>
                </a:lnTo>
                <a:lnTo>
                  <a:pt x="251332" y="97409"/>
                </a:lnTo>
                <a:lnTo>
                  <a:pt x="252987" y="87437"/>
                </a:lnTo>
                <a:lnTo>
                  <a:pt x="254788" y="79667"/>
                </a:lnTo>
                <a:lnTo>
                  <a:pt x="255792" y="72505"/>
                </a:lnTo>
                <a:lnTo>
                  <a:pt x="255054" y="64363"/>
                </a:lnTo>
                <a:lnTo>
                  <a:pt x="254202" y="56224"/>
                </a:lnTo>
                <a:lnTo>
                  <a:pt x="255409" y="49522"/>
                </a:lnTo>
                <a:lnTo>
                  <a:pt x="258665" y="42484"/>
                </a:lnTo>
                <a:lnTo>
                  <a:pt x="263956" y="33337"/>
                </a:lnTo>
                <a:lnTo>
                  <a:pt x="266019" y="21934"/>
                </a:lnTo>
                <a:lnTo>
                  <a:pt x="261446" y="11096"/>
                </a:lnTo>
                <a:lnTo>
                  <a:pt x="253071" y="3044"/>
                </a:lnTo>
                <a:lnTo>
                  <a:pt x="243725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17500" y="2743200"/>
            <a:ext cx="2550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latin typeface="Noto Sans"/>
                <a:cs typeface="Noto Sans"/>
              </a:rPr>
              <a:t>“The</a:t>
            </a:r>
            <a:r>
              <a:rPr sz="3000" spc="45" dirty="0">
                <a:latin typeface="Noto Sans"/>
                <a:cs typeface="Noto Sans"/>
              </a:rPr>
              <a:t> </a:t>
            </a:r>
            <a:r>
              <a:rPr sz="3000" spc="114" dirty="0">
                <a:latin typeface="Noto Sans"/>
                <a:cs typeface="Noto Sans"/>
              </a:rPr>
              <a:t>Hobbit”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05900" y="6940550"/>
            <a:ext cx="5995035" cy="1280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673100" marR="5080" indent="-660400">
              <a:lnSpc>
                <a:spcPts val="4900"/>
              </a:lnSpc>
              <a:spcBef>
                <a:spcPts val="330"/>
              </a:spcBef>
            </a:pPr>
            <a:r>
              <a:rPr sz="4150" spc="145" dirty="0">
                <a:latin typeface="Noto Sans"/>
                <a:cs typeface="Noto Sans"/>
              </a:rPr>
              <a:t>Proximity </a:t>
            </a:r>
            <a:r>
              <a:rPr sz="4150" spc="100" dirty="0">
                <a:latin typeface="Noto Sans"/>
                <a:cs typeface="Noto Sans"/>
              </a:rPr>
              <a:t>is </a:t>
            </a:r>
            <a:r>
              <a:rPr sz="4150" spc="105" dirty="0">
                <a:latin typeface="Noto Sans"/>
                <a:cs typeface="Noto Sans"/>
              </a:rPr>
              <a:t>a </a:t>
            </a:r>
            <a:r>
              <a:rPr sz="4150" spc="70" dirty="0">
                <a:latin typeface="Noto Sans"/>
                <a:cs typeface="Noto Sans"/>
              </a:rPr>
              <a:t>measure  </a:t>
            </a:r>
            <a:r>
              <a:rPr sz="4150" spc="170" dirty="0">
                <a:latin typeface="Noto Sans"/>
                <a:cs typeface="Noto Sans"/>
              </a:rPr>
              <a:t>of </a:t>
            </a:r>
            <a:r>
              <a:rPr sz="4150" spc="125" dirty="0">
                <a:latin typeface="Noto Sans"/>
                <a:cs typeface="Noto Sans"/>
              </a:rPr>
              <a:t>the</a:t>
            </a:r>
            <a:r>
              <a:rPr sz="4150" spc="145" dirty="0">
                <a:latin typeface="Noto Sans"/>
                <a:cs typeface="Noto Sans"/>
              </a:rPr>
              <a:t> </a:t>
            </a:r>
            <a:r>
              <a:rPr sz="4150" spc="100" dirty="0">
                <a:latin typeface="Noto Sans"/>
                <a:cs typeface="Noto Sans"/>
              </a:rPr>
              <a:t>“similarity”</a:t>
            </a:r>
            <a:endParaRPr sz="41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3500" y="26416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5626100"/>
            <a:ext cx="33870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3100" marR="5080" indent="-660400">
              <a:lnSpc>
                <a:spcPts val="3100"/>
              </a:lnSpc>
              <a:spcBef>
                <a:spcPts val="219"/>
              </a:spcBef>
            </a:pPr>
            <a:r>
              <a:rPr sz="2600" spc="100" dirty="0">
                <a:latin typeface="Noto Sans"/>
                <a:cs typeface="Noto Sans"/>
              </a:rPr>
              <a:t>How </a:t>
            </a:r>
            <a:r>
              <a:rPr sz="2600" spc="135" dirty="0">
                <a:latin typeface="Noto Sans"/>
                <a:cs typeface="Noto Sans"/>
              </a:rPr>
              <a:t>do </a:t>
            </a:r>
            <a:r>
              <a:rPr sz="2600" spc="114" dirty="0">
                <a:latin typeface="Noto Sans"/>
                <a:cs typeface="Noto Sans"/>
              </a:rPr>
              <a:t>we</a:t>
            </a:r>
            <a:r>
              <a:rPr sz="2600" spc="-5" dirty="0">
                <a:latin typeface="Noto Sans"/>
                <a:cs typeface="Noto Sans"/>
              </a:rPr>
              <a:t> </a:t>
            </a:r>
            <a:r>
              <a:rPr sz="2600" spc="45" dirty="0">
                <a:latin typeface="Noto Sans"/>
                <a:cs typeface="Noto Sans"/>
              </a:rPr>
              <a:t>measure  </a:t>
            </a:r>
            <a:r>
              <a:rPr sz="2600" spc="65" dirty="0">
                <a:latin typeface="Noto Sans"/>
                <a:cs typeface="Noto Sans"/>
              </a:rPr>
              <a:t>“similarity”?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00" y="1473200"/>
            <a:ext cx="76822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000">
              <a:lnSpc>
                <a:spcPct val="100000"/>
              </a:lnSpc>
              <a:spcBef>
                <a:spcPts val="100"/>
              </a:spcBef>
            </a:pPr>
            <a:r>
              <a:rPr sz="5000" spc="155" dirty="0">
                <a:solidFill>
                  <a:srgbClr val="000000"/>
                </a:solidFill>
                <a:latin typeface="Noto Sans"/>
                <a:cs typeface="Noto Sans"/>
              </a:rPr>
              <a:t>“Similarity” </a:t>
            </a:r>
            <a:r>
              <a:rPr sz="5000" spc="120" dirty="0">
                <a:solidFill>
                  <a:srgbClr val="000000"/>
                </a:solidFill>
                <a:latin typeface="Noto Sans"/>
                <a:cs typeface="Noto Sans"/>
              </a:rPr>
              <a:t>is </a:t>
            </a:r>
            <a:r>
              <a:rPr sz="5000" spc="110" dirty="0">
                <a:solidFill>
                  <a:srgbClr val="000000"/>
                </a:solidFill>
                <a:latin typeface="Noto Sans"/>
                <a:cs typeface="Noto Sans"/>
              </a:rPr>
              <a:t>measured  </a:t>
            </a:r>
            <a:r>
              <a:rPr sz="5000" spc="105" dirty="0">
                <a:solidFill>
                  <a:srgbClr val="000000"/>
                </a:solidFill>
                <a:latin typeface="Noto Sans"/>
                <a:cs typeface="Noto Sans"/>
              </a:rPr>
              <a:t>using </a:t>
            </a:r>
            <a:r>
              <a:rPr sz="5000" spc="175" dirty="0">
                <a:solidFill>
                  <a:srgbClr val="000000"/>
                </a:solidFill>
                <a:latin typeface="Noto Sans"/>
                <a:cs typeface="Noto Sans"/>
              </a:rPr>
              <a:t>distance</a:t>
            </a:r>
            <a:r>
              <a:rPr sz="5000" spc="28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5000" spc="170" dirty="0">
                <a:solidFill>
                  <a:srgbClr val="000000"/>
                </a:solidFill>
                <a:latin typeface="Noto Sans"/>
                <a:cs typeface="Noto Sans"/>
              </a:rPr>
              <a:t>metrics</a:t>
            </a:r>
            <a:endParaRPr sz="50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9500" y="3543300"/>
            <a:ext cx="4879340" cy="194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spc="175" dirty="0">
                <a:solidFill>
                  <a:srgbClr val="F15B2A"/>
                </a:solidFill>
                <a:latin typeface="Noto Sans"/>
                <a:cs typeface="Noto Sans"/>
              </a:rPr>
              <a:t>Examples:</a:t>
            </a:r>
            <a:endParaRPr sz="50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4250"/>
              </a:spcBef>
            </a:pPr>
            <a:r>
              <a:rPr sz="4050" spc="170" dirty="0">
                <a:latin typeface="Noto Sans"/>
                <a:cs typeface="Noto Sans"/>
              </a:rPr>
              <a:t>Euclidean</a:t>
            </a:r>
            <a:r>
              <a:rPr sz="4050" spc="125" dirty="0">
                <a:latin typeface="Noto Sans"/>
                <a:cs typeface="Noto Sans"/>
              </a:rPr>
              <a:t> </a:t>
            </a:r>
            <a:r>
              <a:rPr sz="4050" spc="140" dirty="0">
                <a:latin typeface="Noto Sans"/>
                <a:cs typeface="Noto Sans"/>
              </a:rPr>
              <a:t>distance</a:t>
            </a:r>
            <a:endParaRPr sz="405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4900" y="6115050"/>
            <a:ext cx="483298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90" dirty="0">
                <a:latin typeface="Noto Sans"/>
                <a:cs typeface="Noto Sans"/>
              </a:rPr>
              <a:t>Hamming</a:t>
            </a:r>
            <a:r>
              <a:rPr sz="4050" spc="110" dirty="0">
                <a:latin typeface="Noto Sans"/>
                <a:cs typeface="Noto Sans"/>
              </a:rPr>
              <a:t> </a:t>
            </a:r>
            <a:r>
              <a:rPr sz="4050" spc="140" dirty="0">
                <a:latin typeface="Noto Sans"/>
                <a:cs typeface="Noto Sans"/>
              </a:rPr>
              <a:t>distance</a:t>
            </a:r>
            <a:endParaRPr sz="405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000" y="7372350"/>
            <a:ext cx="525208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125" dirty="0">
                <a:latin typeface="Noto Sans"/>
                <a:cs typeface="Noto Sans"/>
              </a:rPr>
              <a:t>Correlation </a:t>
            </a:r>
            <a:r>
              <a:rPr sz="4050" spc="140" dirty="0">
                <a:latin typeface="Noto Sans"/>
                <a:cs typeface="Noto Sans"/>
              </a:rPr>
              <a:t>distance</a:t>
            </a:r>
            <a:endParaRPr sz="40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47700"/>
            <a:ext cx="141458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90" dirty="0">
                <a:solidFill>
                  <a:srgbClr val="535353"/>
                </a:solidFill>
              </a:rPr>
              <a:t>A </a:t>
            </a:r>
            <a:r>
              <a:rPr spc="265" dirty="0">
                <a:solidFill>
                  <a:srgbClr val="535353"/>
                </a:solidFill>
              </a:rPr>
              <a:t>Full-Fledged </a:t>
            </a:r>
            <a:r>
              <a:rPr spc="315" dirty="0">
                <a:solidFill>
                  <a:srgbClr val="535353"/>
                </a:solidFill>
              </a:rPr>
              <a:t>Content </a:t>
            </a:r>
            <a:r>
              <a:rPr spc="190" dirty="0">
                <a:solidFill>
                  <a:srgbClr val="535353"/>
                </a:solidFill>
              </a:rPr>
              <a:t>Based </a:t>
            </a:r>
            <a:r>
              <a:rPr spc="260" dirty="0">
                <a:solidFill>
                  <a:srgbClr val="535353"/>
                </a:solidFill>
              </a:rPr>
              <a:t>Filtering</a:t>
            </a:r>
            <a:r>
              <a:rPr spc="-875" dirty="0">
                <a:solidFill>
                  <a:srgbClr val="535353"/>
                </a:solidFill>
              </a:rPr>
              <a:t> </a:t>
            </a:r>
            <a:r>
              <a:rPr spc="210" dirty="0">
                <a:solidFill>
                  <a:srgbClr val="535353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0" y="4229100"/>
            <a:ext cx="109410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80" dirty="0">
                <a:latin typeface="Noto Sans"/>
                <a:cs typeface="Noto Sans"/>
              </a:rPr>
              <a:t>User</a:t>
            </a:r>
            <a:endParaRPr sz="37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4713" y="3906427"/>
            <a:ext cx="1365429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7849" y="2788934"/>
            <a:ext cx="3264636" cy="35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4600" y="3124200"/>
            <a:ext cx="2542540" cy="28752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-7620" algn="ctr">
              <a:lnSpc>
                <a:spcPts val="5600"/>
              </a:lnSpc>
              <a:spcBef>
                <a:spcPts val="320"/>
              </a:spcBef>
            </a:pPr>
            <a:r>
              <a:rPr sz="4700" spc="180" dirty="0">
                <a:solidFill>
                  <a:srgbClr val="FFFFFF"/>
                </a:solidFill>
                <a:latin typeface="Noto Sans"/>
                <a:cs typeface="Noto Sans"/>
              </a:rPr>
              <a:t>Content  </a:t>
            </a:r>
            <a:r>
              <a:rPr sz="4700" spc="200" dirty="0">
                <a:solidFill>
                  <a:srgbClr val="FFFFFF"/>
                </a:solidFill>
                <a:latin typeface="Noto Sans"/>
                <a:cs typeface="Noto Sans"/>
              </a:rPr>
              <a:t>Based  </a:t>
            </a:r>
            <a:r>
              <a:rPr sz="4700" spc="280" dirty="0">
                <a:solidFill>
                  <a:srgbClr val="FFFFFF"/>
                </a:solidFill>
                <a:latin typeface="Noto Sans"/>
                <a:cs typeface="Noto Sans"/>
              </a:rPr>
              <a:t>Fil</a:t>
            </a:r>
            <a:r>
              <a:rPr sz="4700" spc="215" dirty="0">
                <a:solidFill>
                  <a:srgbClr val="FFFFFF"/>
                </a:solidFill>
                <a:latin typeface="Noto Sans"/>
                <a:cs typeface="Noto Sans"/>
              </a:rPr>
              <a:t>t</a:t>
            </a:r>
            <a:r>
              <a:rPr sz="4700" spc="100" dirty="0">
                <a:solidFill>
                  <a:srgbClr val="FFFFFF"/>
                </a:solidFill>
                <a:latin typeface="Noto Sans"/>
                <a:cs typeface="Noto Sans"/>
              </a:rPr>
              <a:t>ering  </a:t>
            </a:r>
            <a:r>
              <a:rPr sz="4700" spc="185" dirty="0">
                <a:solidFill>
                  <a:srgbClr val="FFFFFF"/>
                </a:solidFill>
                <a:latin typeface="Noto Sans"/>
                <a:cs typeface="Noto Sans"/>
              </a:rPr>
              <a:t>System</a:t>
            </a:r>
            <a:endParaRPr sz="47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39477" y="3906427"/>
            <a:ext cx="1365429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41100" y="3835400"/>
            <a:ext cx="3596004" cy="11480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736600" marR="5080" indent="-723900">
              <a:lnSpc>
                <a:spcPts val="4400"/>
              </a:lnSpc>
              <a:spcBef>
                <a:spcPts val="280"/>
              </a:spcBef>
            </a:pPr>
            <a:r>
              <a:rPr sz="3700" spc="330" dirty="0">
                <a:latin typeface="Noto Sans"/>
                <a:cs typeface="Noto Sans"/>
              </a:rPr>
              <a:t>R</a:t>
            </a:r>
            <a:r>
              <a:rPr sz="3700" spc="260" dirty="0">
                <a:latin typeface="Noto Sans"/>
                <a:cs typeface="Noto Sans"/>
              </a:rPr>
              <a:t>e</a:t>
            </a:r>
            <a:r>
              <a:rPr sz="3700" spc="160" dirty="0">
                <a:latin typeface="Noto Sans"/>
                <a:cs typeface="Noto Sans"/>
              </a:rPr>
              <a:t>c</a:t>
            </a:r>
            <a:r>
              <a:rPr sz="3700" spc="110" dirty="0">
                <a:latin typeface="Noto Sans"/>
                <a:cs typeface="Noto Sans"/>
              </a:rPr>
              <a:t>ommended  </a:t>
            </a:r>
            <a:r>
              <a:rPr sz="3700" spc="140" dirty="0">
                <a:latin typeface="Noto Sans"/>
                <a:cs typeface="Noto Sans"/>
              </a:rPr>
              <a:t>products</a:t>
            </a:r>
            <a:endParaRPr sz="37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47700"/>
            <a:ext cx="141458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90" dirty="0">
                <a:solidFill>
                  <a:srgbClr val="535353"/>
                </a:solidFill>
              </a:rPr>
              <a:t>A </a:t>
            </a:r>
            <a:r>
              <a:rPr spc="265" dirty="0">
                <a:solidFill>
                  <a:srgbClr val="535353"/>
                </a:solidFill>
              </a:rPr>
              <a:t>Full-Fledged </a:t>
            </a:r>
            <a:r>
              <a:rPr spc="315" dirty="0">
                <a:solidFill>
                  <a:srgbClr val="535353"/>
                </a:solidFill>
              </a:rPr>
              <a:t>Content </a:t>
            </a:r>
            <a:r>
              <a:rPr spc="190" dirty="0">
                <a:solidFill>
                  <a:srgbClr val="535353"/>
                </a:solidFill>
              </a:rPr>
              <a:t>Based </a:t>
            </a:r>
            <a:r>
              <a:rPr spc="260" dirty="0">
                <a:solidFill>
                  <a:srgbClr val="535353"/>
                </a:solidFill>
              </a:rPr>
              <a:t>Filtering</a:t>
            </a:r>
            <a:r>
              <a:rPr spc="-875" dirty="0">
                <a:solidFill>
                  <a:srgbClr val="535353"/>
                </a:solidFill>
              </a:rPr>
              <a:t> </a:t>
            </a:r>
            <a:r>
              <a:rPr spc="210" dirty="0">
                <a:solidFill>
                  <a:srgbClr val="535353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686560"/>
            <a:ext cx="4719320" cy="17100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ts val="4400"/>
              </a:lnSpc>
              <a:spcBef>
                <a:spcPts val="300"/>
              </a:spcBef>
            </a:pPr>
            <a:r>
              <a:rPr sz="3700" spc="190" dirty="0">
                <a:latin typeface="Noto Sans"/>
                <a:cs typeface="Noto Sans"/>
              </a:rPr>
              <a:t>Rate </a:t>
            </a:r>
            <a:r>
              <a:rPr sz="3700" spc="155" dirty="0">
                <a:latin typeface="Noto Sans"/>
                <a:cs typeface="Noto Sans"/>
              </a:rPr>
              <a:t>every </a:t>
            </a:r>
            <a:r>
              <a:rPr sz="3700" spc="160" dirty="0">
                <a:latin typeface="Noto Sans"/>
                <a:cs typeface="Noto Sans"/>
              </a:rPr>
              <a:t>product  </a:t>
            </a:r>
            <a:r>
              <a:rPr sz="3700" spc="110" dirty="0">
                <a:latin typeface="Noto Sans"/>
                <a:cs typeface="Noto Sans"/>
              </a:rPr>
              <a:t>against </a:t>
            </a:r>
            <a:r>
              <a:rPr sz="3700" spc="120" dirty="0">
                <a:latin typeface="Noto Sans"/>
                <a:cs typeface="Noto Sans"/>
              </a:rPr>
              <a:t>the </a:t>
            </a:r>
            <a:r>
              <a:rPr sz="3700" spc="100" dirty="0">
                <a:latin typeface="Noto Sans"/>
                <a:cs typeface="Noto Sans"/>
              </a:rPr>
              <a:t>relevant  </a:t>
            </a:r>
            <a:r>
              <a:rPr sz="3700" spc="114" dirty="0">
                <a:latin typeface="Noto Sans"/>
                <a:cs typeface="Noto Sans"/>
              </a:rPr>
              <a:t>attributes</a:t>
            </a:r>
            <a:endParaRPr sz="3700">
              <a:latin typeface="Noto Sans"/>
              <a:cs typeface="Noto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8450" y="3714750"/>
          <a:ext cx="5207000" cy="444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B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1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D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895818" y="3906427"/>
            <a:ext cx="1365436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64798" y="6429463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97683" y="632278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64860" y="6440271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1477" y="8041461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69"/>
                </a:lnTo>
                <a:lnTo>
                  <a:pt x="235775" y="174117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55273" y="2149817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8594" y="196185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60"/>
                </a:lnTo>
                <a:lnTo>
                  <a:pt x="213359" y="21336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20656" y="401923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03" y="0"/>
                </a:moveTo>
                <a:lnTo>
                  <a:pt x="136140" y="6019"/>
                </a:lnTo>
                <a:lnTo>
                  <a:pt x="92332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32" y="345846"/>
                </a:lnTo>
                <a:lnTo>
                  <a:pt x="136140" y="363905"/>
                </a:lnTo>
                <a:lnTo>
                  <a:pt x="182403" y="369925"/>
                </a:lnTo>
                <a:lnTo>
                  <a:pt x="228667" y="363905"/>
                </a:lnTo>
                <a:lnTo>
                  <a:pt x="272474" y="345846"/>
                </a:lnTo>
                <a:lnTo>
                  <a:pt x="311372" y="315747"/>
                </a:lnTo>
                <a:lnTo>
                  <a:pt x="341058" y="276305"/>
                </a:lnTo>
                <a:lnTo>
                  <a:pt x="358870" y="231877"/>
                </a:lnTo>
                <a:lnTo>
                  <a:pt x="364807" y="184958"/>
                </a:lnTo>
                <a:lnTo>
                  <a:pt x="358870" y="138039"/>
                </a:lnTo>
                <a:lnTo>
                  <a:pt x="341058" y="93615"/>
                </a:lnTo>
                <a:lnTo>
                  <a:pt x="311372" y="54178"/>
                </a:lnTo>
                <a:lnTo>
                  <a:pt x="272474" y="24079"/>
                </a:lnTo>
                <a:lnTo>
                  <a:pt x="228667" y="6019"/>
                </a:lnTo>
                <a:lnTo>
                  <a:pt x="18240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31699" y="396160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26352" y="3324326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26429" y="562345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9"/>
                </a:lnTo>
                <a:lnTo>
                  <a:pt x="358977" y="231883"/>
                </a:lnTo>
                <a:lnTo>
                  <a:pt x="364915" y="184962"/>
                </a:lnTo>
                <a:lnTo>
                  <a:pt x="358977" y="138042"/>
                </a:lnTo>
                <a:lnTo>
                  <a:pt x="341162" y="93616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58432" y="545128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45260" y="545128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1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1" y="363900"/>
                </a:lnTo>
                <a:lnTo>
                  <a:pt x="182457" y="369919"/>
                </a:lnTo>
                <a:lnTo>
                  <a:pt x="228748" y="363900"/>
                </a:lnTo>
                <a:lnTo>
                  <a:pt x="272584" y="345844"/>
                </a:lnTo>
                <a:lnTo>
                  <a:pt x="311508" y="315750"/>
                </a:lnTo>
                <a:lnTo>
                  <a:pt x="341195" y="276308"/>
                </a:lnTo>
                <a:lnTo>
                  <a:pt x="359006" y="231880"/>
                </a:lnTo>
                <a:lnTo>
                  <a:pt x="364944" y="184959"/>
                </a:lnTo>
                <a:lnTo>
                  <a:pt x="359006" y="138039"/>
                </a:lnTo>
                <a:lnTo>
                  <a:pt x="341195" y="93611"/>
                </a:lnTo>
                <a:lnTo>
                  <a:pt x="311508" y="54168"/>
                </a:lnTo>
                <a:lnTo>
                  <a:pt x="272584" y="24074"/>
                </a:lnTo>
                <a:lnTo>
                  <a:pt x="228748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58432" y="396160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647700"/>
            <a:ext cx="141458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90" dirty="0">
                <a:solidFill>
                  <a:srgbClr val="535353"/>
                </a:solidFill>
              </a:rPr>
              <a:t>A </a:t>
            </a:r>
            <a:r>
              <a:rPr spc="265" dirty="0">
                <a:solidFill>
                  <a:srgbClr val="535353"/>
                </a:solidFill>
              </a:rPr>
              <a:t>Full-Fledged </a:t>
            </a:r>
            <a:r>
              <a:rPr spc="315" dirty="0">
                <a:solidFill>
                  <a:srgbClr val="535353"/>
                </a:solidFill>
              </a:rPr>
              <a:t>Content </a:t>
            </a:r>
            <a:r>
              <a:rPr spc="190" dirty="0">
                <a:solidFill>
                  <a:srgbClr val="535353"/>
                </a:solidFill>
              </a:rPr>
              <a:t>Based </a:t>
            </a:r>
            <a:r>
              <a:rPr spc="260" dirty="0">
                <a:solidFill>
                  <a:srgbClr val="535353"/>
                </a:solidFill>
              </a:rPr>
              <a:t>Filtering</a:t>
            </a:r>
            <a:r>
              <a:rPr spc="-875" dirty="0">
                <a:solidFill>
                  <a:srgbClr val="535353"/>
                </a:solidFill>
              </a:rPr>
              <a:t> </a:t>
            </a:r>
            <a:r>
              <a:rPr spc="210" dirty="0">
                <a:solidFill>
                  <a:srgbClr val="535353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300" y="1734820"/>
            <a:ext cx="5017770" cy="16725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300"/>
              </a:spcBef>
            </a:pPr>
            <a:r>
              <a:rPr sz="3650" spc="170" dirty="0">
                <a:latin typeface="Noto Sans"/>
                <a:cs typeface="Noto Sans"/>
              </a:rPr>
              <a:t>Rate </a:t>
            </a:r>
            <a:r>
              <a:rPr sz="3650" spc="105" dirty="0">
                <a:latin typeface="Noto Sans"/>
                <a:cs typeface="Noto Sans"/>
              </a:rPr>
              <a:t>the </a:t>
            </a:r>
            <a:r>
              <a:rPr sz="3650" spc="50" dirty="0">
                <a:latin typeface="Noto Sans"/>
                <a:cs typeface="Noto Sans"/>
              </a:rPr>
              <a:t>user </a:t>
            </a:r>
            <a:r>
              <a:rPr sz="3650" spc="90" dirty="0">
                <a:latin typeface="Noto Sans"/>
                <a:cs typeface="Noto Sans"/>
              </a:rPr>
              <a:t>on </a:t>
            </a:r>
            <a:r>
              <a:rPr sz="3650" spc="105" dirty="0">
                <a:latin typeface="Noto Sans"/>
                <a:cs typeface="Noto Sans"/>
              </a:rPr>
              <a:t>the  </a:t>
            </a:r>
            <a:r>
              <a:rPr sz="3650" spc="114" dirty="0">
                <a:latin typeface="Noto Sans"/>
                <a:cs typeface="Noto Sans"/>
              </a:rPr>
              <a:t>importance </a:t>
            </a:r>
            <a:r>
              <a:rPr sz="3650" spc="60" dirty="0">
                <a:latin typeface="Noto Sans"/>
                <a:cs typeface="Noto Sans"/>
              </a:rPr>
              <a:t>he/she  </a:t>
            </a:r>
            <a:r>
              <a:rPr sz="3650" spc="140" dirty="0">
                <a:latin typeface="Noto Sans"/>
                <a:cs typeface="Noto Sans"/>
              </a:rPr>
              <a:t>gives </a:t>
            </a:r>
            <a:r>
              <a:rPr sz="3650" spc="150" dirty="0">
                <a:latin typeface="Noto Sans"/>
                <a:cs typeface="Noto Sans"/>
              </a:rPr>
              <a:t>to </a:t>
            </a:r>
            <a:r>
              <a:rPr sz="3650" spc="105" dirty="0">
                <a:latin typeface="Noto Sans"/>
                <a:cs typeface="Noto Sans"/>
              </a:rPr>
              <a:t>these</a:t>
            </a:r>
            <a:r>
              <a:rPr sz="3650" spc="45" dirty="0">
                <a:latin typeface="Noto Sans"/>
                <a:cs typeface="Noto Sans"/>
              </a:rPr>
              <a:t> </a:t>
            </a:r>
            <a:r>
              <a:rPr sz="3650" spc="120" dirty="0">
                <a:latin typeface="Noto Sans"/>
                <a:cs typeface="Noto Sans"/>
              </a:rPr>
              <a:t>factors</a:t>
            </a:r>
            <a:endParaRPr sz="3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64798" y="6429463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7683" y="632278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4860" y="6440271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1477" y="8041461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69"/>
                </a:lnTo>
                <a:lnTo>
                  <a:pt x="235775" y="174117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55273" y="2149817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8594" y="196185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60"/>
                </a:lnTo>
                <a:lnTo>
                  <a:pt x="213359" y="21336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20656" y="401923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03" y="0"/>
                </a:moveTo>
                <a:lnTo>
                  <a:pt x="136140" y="6019"/>
                </a:lnTo>
                <a:lnTo>
                  <a:pt x="92332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32" y="345846"/>
                </a:lnTo>
                <a:lnTo>
                  <a:pt x="136140" y="363905"/>
                </a:lnTo>
                <a:lnTo>
                  <a:pt x="182403" y="369925"/>
                </a:lnTo>
                <a:lnTo>
                  <a:pt x="228667" y="363905"/>
                </a:lnTo>
                <a:lnTo>
                  <a:pt x="272474" y="345846"/>
                </a:lnTo>
                <a:lnTo>
                  <a:pt x="311372" y="315747"/>
                </a:lnTo>
                <a:lnTo>
                  <a:pt x="341058" y="276305"/>
                </a:lnTo>
                <a:lnTo>
                  <a:pt x="358870" y="231877"/>
                </a:lnTo>
                <a:lnTo>
                  <a:pt x="364807" y="184958"/>
                </a:lnTo>
                <a:lnTo>
                  <a:pt x="358870" y="138039"/>
                </a:lnTo>
                <a:lnTo>
                  <a:pt x="341058" y="93615"/>
                </a:lnTo>
                <a:lnTo>
                  <a:pt x="311372" y="54178"/>
                </a:lnTo>
                <a:lnTo>
                  <a:pt x="272474" y="24079"/>
                </a:lnTo>
                <a:lnTo>
                  <a:pt x="228667" y="6019"/>
                </a:lnTo>
                <a:lnTo>
                  <a:pt x="18240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31699" y="396160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6352" y="3324326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26429" y="562345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9"/>
                </a:lnTo>
                <a:lnTo>
                  <a:pt x="358977" y="231883"/>
                </a:lnTo>
                <a:lnTo>
                  <a:pt x="364915" y="184962"/>
                </a:lnTo>
                <a:lnTo>
                  <a:pt x="358977" y="138042"/>
                </a:lnTo>
                <a:lnTo>
                  <a:pt x="341162" y="93616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58432" y="545128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45260" y="545128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1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1" y="363900"/>
                </a:lnTo>
                <a:lnTo>
                  <a:pt x="182457" y="369919"/>
                </a:lnTo>
                <a:lnTo>
                  <a:pt x="228748" y="363900"/>
                </a:lnTo>
                <a:lnTo>
                  <a:pt x="272584" y="345844"/>
                </a:lnTo>
                <a:lnTo>
                  <a:pt x="311508" y="315750"/>
                </a:lnTo>
                <a:lnTo>
                  <a:pt x="341195" y="276308"/>
                </a:lnTo>
                <a:lnTo>
                  <a:pt x="359006" y="231880"/>
                </a:lnTo>
                <a:lnTo>
                  <a:pt x="364944" y="184959"/>
                </a:lnTo>
                <a:lnTo>
                  <a:pt x="359006" y="138039"/>
                </a:lnTo>
                <a:lnTo>
                  <a:pt x="341195" y="93611"/>
                </a:lnTo>
                <a:lnTo>
                  <a:pt x="311508" y="54168"/>
                </a:lnTo>
                <a:lnTo>
                  <a:pt x="272584" y="24074"/>
                </a:lnTo>
                <a:lnTo>
                  <a:pt x="228748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58432" y="396160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03350" y="3790950"/>
          <a:ext cx="5207000" cy="152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073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4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16637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11300" y="5786120"/>
            <a:ext cx="4925695" cy="14033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259"/>
              </a:spcBef>
            </a:pPr>
            <a:r>
              <a:rPr sz="3050" spc="245" dirty="0">
                <a:latin typeface="Noto Sans"/>
                <a:cs typeface="Noto Sans"/>
              </a:rPr>
              <a:t>Ex </a:t>
            </a:r>
            <a:r>
              <a:rPr sz="3050" spc="-50" dirty="0">
                <a:latin typeface="Noto Sans"/>
                <a:cs typeface="Noto Sans"/>
              </a:rPr>
              <a:t>: </a:t>
            </a:r>
            <a:r>
              <a:rPr sz="3050" spc="110" dirty="0">
                <a:latin typeface="Noto Sans"/>
                <a:cs typeface="Noto Sans"/>
              </a:rPr>
              <a:t>Average </a:t>
            </a:r>
            <a:r>
              <a:rPr sz="3050" spc="120" dirty="0">
                <a:latin typeface="Noto Sans"/>
                <a:cs typeface="Noto Sans"/>
              </a:rPr>
              <a:t>of </a:t>
            </a:r>
            <a:r>
              <a:rPr sz="3050" spc="55" dirty="0">
                <a:latin typeface="Noto Sans"/>
                <a:cs typeface="Noto Sans"/>
              </a:rPr>
              <a:t>ratings </a:t>
            </a:r>
            <a:r>
              <a:rPr sz="3050" spc="120" dirty="0">
                <a:latin typeface="Noto Sans"/>
                <a:cs typeface="Noto Sans"/>
              </a:rPr>
              <a:t>of  </a:t>
            </a:r>
            <a:r>
              <a:rPr sz="3050" spc="110" dirty="0">
                <a:latin typeface="Noto Sans"/>
                <a:cs typeface="Noto Sans"/>
              </a:rPr>
              <a:t>products </a:t>
            </a:r>
            <a:r>
              <a:rPr sz="3050" spc="85" dirty="0">
                <a:latin typeface="Noto Sans"/>
                <a:cs typeface="Noto Sans"/>
              </a:rPr>
              <a:t>that the </a:t>
            </a:r>
            <a:r>
              <a:rPr sz="3050" spc="40" dirty="0">
                <a:latin typeface="Noto Sans"/>
                <a:cs typeface="Noto Sans"/>
              </a:rPr>
              <a:t>user  </a:t>
            </a:r>
            <a:r>
              <a:rPr sz="3050" spc="100" dirty="0">
                <a:latin typeface="Noto Sans"/>
                <a:cs typeface="Noto Sans"/>
              </a:rPr>
              <a:t>already</a:t>
            </a:r>
            <a:r>
              <a:rPr sz="3050" spc="110" dirty="0">
                <a:latin typeface="Noto Sans"/>
                <a:cs typeface="Noto Sans"/>
              </a:rPr>
              <a:t> </a:t>
            </a:r>
            <a:r>
              <a:rPr sz="3050" spc="80" dirty="0">
                <a:latin typeface="Noto Sans"/>
                <a:cs typeface="Noto Sans"/>
              </a:rPr>
              <a:t>likes</a:t>
            </a:r>
            <a:endParaRPr sz="305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167203" y="413067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11936" y="3726464"/>
            <a:ext cx="347980" cy="578485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9" y="410772"/>
                </a:moveTo>
                <a:lnTo>
                  <a:pt x="72875" y="412769"/>
                </a:lnTo>
                <a:lnTo>
                  <a:pt x="48898" y="451920"/>
                </a:lnTo>
                <a:lnTo>
                  <a:pt x="31832" y="470505"/>
                </a:lnTo>
                <a:lnTo>
                  <a:pt x="18818" y="481415"/>
                </a:lnTo>
                <a:lnTo>
                  <a:pt x="7000" y="497542"/>
                </a:lnTo>
                <a:lnTo>
                  <a:pt x="0" y="520799"/>
                </a:lnTo>
                <a:lnTo>
                  <a:pt x="2744" y="543086"/>
                </a:lnTo>
                <a:lnTo>
                  <a:pt x="14506" y="561984"/>
                </a:lnTo>
                <a:lnTo>
                  <a:pt x="34559" y="575075"/>
                </a:lnTo>
                <a:lnTo>
                  <a:pt x="55932" y="577922"/>
                </a:lnTo>
                <a:lnTo>
                  <a:pt x="72680" y="570634"/>
                </a:lnTo>
                <a:lnTo>
                  <a:pt x="85467" y="557216"/>
                </a:lnTo>
                <a:lnTo>
                  <a:pt x="94960" y="541674"/>
                </a:lnTo>
                <a:lnTo>
                  <a:pt x="103857" y="518932"/>
                </a:lnTo>
                <a:lnTo>
                  <a:pt x="106517" y="500928"/>
                </a:lnTo>
                <a:lnTo>
                  <a:pt x="111759" y="478040"/>
                </a:lnTo>
                <a:lnTo>
                  <a:pt x="128244" y="440996"/>
                </a:lnTo>
                <a:lnTo>
                  <a:pt x="117316" y="440996"/>
                </a:lnTo>
                <a:lnTo>
                  <a:pt x="97245" y="432988"/>
                </a:lnTo>
                <a:lnTo>
                  <a:pt x="79648" y="420303"/>
                </a:lnTo>
                <a:lnTo>
                  <a:pt x="75999" y="410772"/>
                </a:lnTo>
                <a:close/>
              </a:path>
              <a:path w="347979" h="578485">
                <a:moveTo>
                  <a:pt x="89448" y="402175"/>
                </a:moveTo>
                <a:lnTo>
                  <a:pt x="75999" y="410772"/>
                </a:lnTo>
                <a:lnTo>
                  <a:pt x="79648" y="420303"/>
                </a:lnTo>
                <a:lnTo>
                  <a:pt x="97245" y="432988"/>
                </a:lnTo>
                <a:lnTo>
                  <a:pt x="117316" y="440996"/>
                </a:lnTo>
                <a:lnTo>
                  <a:pt x="128347" y="439247"/>
                </a:lnTo>
                <a:lnTo>
                  <a:pt x="127671" y="421244"/>
                </a:lnTo>
                <a:lnTo>
                  <a:pt x="111201" y="406710"/>
                </a:lnTo>
                <a:lnTo>
                  <a:pt x="89448" y="402175"/>
                </a:lnTo>
                <a:close/>
              </a:path>
              <a:path w="347979" h="578485">
                <a:moveTo>
                  <a:pt x="128347" y="439247"/>
                </a:moveTo>
                <a:lnTo>
                  <a:pt x="117316" y="440996"/>
                </a:lnTo>
                <a:lnTo>
                  <a:pt x="128244" y="440996"/>
                </a:lnTo>
                <a:lnTo>
                  <a:pt x="128347" y="439247"/>
                </a:lnTo>
                <a:close/>
              </a:path>
              <a:path w="347979" h="578485">
                <a:moveTo>
                  <a:pt x="145089" y="402175"/>
                </a:moveTo>
                <a:lnTo>
                  <a:pt x="89448" y="402175"/>
                </a:lnTo>
                <a:lnTo>
                  <a:pt x="111201" y="406710"/>
                </a:lnTo>
                <a:lnTo>
                  <a:pt x="127671" y="421244"/>
                </a:lnTo>
                <a:lnTo>
                  <a:pt x="128347" y="439247"/>
                </a:lnTo>
                <a:lnTo>
                  <a:pt x="129377" y="439084"/>
                </a:lnTo>
                <a:lnTo>
                  <a:pt x="133933" y="429077"/>
                </a:lnTo>
                <a:lnTo>
                  <a:pt x="136277" y="421610"/>
                </a:lnTo>
                <a:lnTo>
                  <a:pt x="137825" y="415650"/>
                </a:lnTo>
                <a:lnTo>
                  <a:pt x="139995" y="410166"/>
                </a:lnTo>
                <a:lnTo>
                  <a:pt x="145089" y="402175"/>
                </a:lnTo>
                <a:close/>
              </a:path>
              <a:path w="347979" h="578485">
                <a:moveTo>
                  <a:pt x="221425" y="135722"/>
                </a:moveTo>
                <a:lnTo>
                  <a:pt x="218557" y="136455"/>
                </a:lnTo>
                <a:lnTo>
                  <a:pt x="216038" y="143179"/>
                </a:lnTo>
                <a:lnTo>
                  <a:pt x="214178" y="150281"/>
                </a:lnTo>
                <a:lnTo>
                  <a:pt x="211181" y="157728"/>
                </a:lnTo>
                <a:lnTo>
                  <a:pt x="205247" y="165488"/>
                </a:lnTo>
                <a:lnTo>
                  <a:pt x="200615" y="174313"/>
                </a:lnTo>
                <a:lnTo>
                  <a:pt x="200232" y="184071"/>
                </a:lnTo>
                <a:lnTo>
                  <a:pt x="200652" y="193548"/>
                </a:lnTo>
                <a:lnTo>
                  <a:pt x="198427" y="201530"/>
                </a:lnTo>
                <a:lnTo>
                  <a:pt x="192830" y="209130"/>
                </a:lnTo>
                <a:lnTo>
                  <a:pt x="186294" y="217858"/>
                </a:lnTo>
                <a:lnTo>
                  <a:pt x="179941" y="226807"/>
                </a:lnTo>
                <a:lnTo>
                  <a:pt x="174894" y="235071"/>
                </a:lnTo>
                <a:lnTo>
                  <a:pt x="170994" y="241678"/>
                </a:lnTo>
                <a:lnTo>
                  <a:pt x="167433" y="247569"/>
                </a:lnTo>
                <a:lnTo>
                  <a:pt x="164300" y="254768"/>
                </a:lnTo>
                <a:lnTo>
                  <a:pt x="161686" y="265297"/>
                </a:lnTo>
                <a:lnTo>
                  <a:pt x="154379" y="279391"/>
                </a:lnTo>
                <a:lnTo>
                  <a:pt x="141204" y="294166"/>
                </a:lnTo>
                <a:lnTo>
                  <a:pt x="127939" y="307047"/>
                </a:lnTo>
                <a:lnTo>
                  <a:pt x="120360" y="315462"/>
                </a:lnTo>
                <a:lnTo>
                  <a:pt x="117901" y="324110"/>
                </a:lnTo>
                <a:lnTo>
                  <a:pt x="115942" y="336820"/>
                </a:lnTo>
                <a:lnTo>
                  <a:pt x="114101" y="349831"/>
                </a:lnTo>
                <a:lnTo>
                  <a:pt x="111991" y="359379"/>
                </a:lnTo>
                <a:lnTo>
                  <a:pt x="105936" y="368694"/>
                </a:lnTo>
                <a:lnTo>
                  <a:pt x="83514" y="395783"/>
                </a:lnTo>
                <a:lnTo>
                  <a:pt x="75009" y="408185"/>
                </a:lnTo>
                <a:lnTo>
                  <a:pt x="75999" y="410772"/>
                </a:lnTo>
                <a:lnTo>
                  <a:pt x="89448" y="402175"/>
                </a:lnTo>
                <a:lnTo>
                  <a:pt x="145089" y="402175"/>
                </a:lnTo>
                <a:lnTo>
                  <a:pt x="151145" y="393054"/>
                </a:lnTo>
                <a:lnTo>
                  <a:pt x="156629" y="383093"/>
                </a:lnTo>
                <a:lnTo>
                  <a:pt x="158524" y="374809"/>
                </a:lnTo>
                <a:lnTo>
                  <a:pt x="163348" y="362856"/>
                </a:lnTo>
                <a:lnTo>
                  <a:pt x="175545" y="343765"/>
                </a:lnTo>
                <a:lnTo>
                  <a:pt x="189042" y="322315"/>
                </a:lnTo>
                <a:lnTo>
                  <a:pt x="197767" y="303283"/>
                </a:lnTo>
                <a:lnTo>
                  <a:pt x="200337" y="294603"/>
                </a:lnTo>
                <a:lnTo>
                  <a:pt x="204126" y="285320"/>
                </a:lnTo>
                <a:lnTo>
                  <a:pt x="209283" y="276135"/>
                </a:lnTo>
                <a:lnTo>
                  <a:pt x="215953" y="267748"/>
                </a:lnTo>
                <a:lnTo>
                  <a:pt x="224293" y="259010"/>
                </a:lnTo>
                <a:lnTo>
                  <a:pt x="232897" y="248866"/>
                </a:lnTo>
                <a:lnTo>
                  <a:pt x="239569" y="238194"/>
                </a:lnTo>
                <a:lnTo>
                  <a:pt x="242115" y="227870"/>
                </a:lnTo>
                <a:lnTo>
                  <a:pt x="243636" y="219111"/>
                </a:lnTo>
                <a:lnTo>
                  <a:pt x="247910" y="211979"/>
                </a:lnTo>
                <a:lnTo>
                  <a:pt x="269366" y="174313"/>
                </a:lnTo>
                <a:lnTo>
                  <a:pt x="270240" y="172373"/>
                </a:lnTo>
                <a:lnTo>
                  <a:pt x="259482" y="172373"/>
                </a:lnTo>
                <a:lnTo>
                  <a:pt x="238270" y="166770"/>
                </a:lnTo>
                <a:lnTo>
                  <a:pt x="222312" y="151072"/>
                </a:lnTo>
                <a:lnTo>
                  <a:pt x="221425" y="135722"/>
                </a:lnTo>
                <a:close/>
              </a:path>
              <a:path w="347979" h="578485">
                <a:moveTo>
                  <a:pt x="231219" y="133218"/>
                </a:moveTo>
                <a:lnTo>
                  <a:pt x="221425" y="135722"/>
                </a:lnTo>
                <a:lnTo>
                  <a:pt x="222312" y="151072"/>
                </a:lnTo>
                <a:lnTo>
                  <a:pt x="238270" y="166770"/>
                </a:lnTo>
                <a:lnTo>
                  <a:pt x="259482" y="172373"/>
                </a:lnTo>
                <a:lnTo>
                  <a:pt x="272716" y="163373"/>
                </a:lnTo>
                <a:lnTo>
                  <a:pt x="268813" y="153288"/>
                </a:lnTo>
                <a:lnTo>
                  <a:pt x="251355" y="140718"/>
                </a:lnTo>
                <a:lnTo>
                  <a:pt x="231219" y="133218"/>
                </a:lnTo>
                <a:close/>
              </a:path>
              <a:path w="347979" h="578485">
                <a:moveTo>
                  <a:pt x="272716" y="163373"/>
                </a:moveTo>
                <a:lnTo>
                  <a:pt x="259482" y="172373"/>
                </a:lnTo>
                <a:lnTo>
                  <a:pt x="270240" y="172373"/>
                </a:lnTo>
                <a:lnTo>
                  <a:pt x="273446" y="165259"/>
                </a:lnTo>
                <a:lnTo>
                  <a:pt x="272716" y="163373"/>
                </a:lnTo>
                <a:close/>
              </a:path>
              <a:path w="347979" h="578485">
                <a:moveTo>
                  <a:pt x="293606" y="133218"/>
                </a:moveTo>
                <a:lnTo>
                  <a:pt x="231219" y="133218"/>
                </a:lnTo>
                <a:lnTo>
                  <a:pt x="251355" y="140718"/>
                </a:lnTo>
                <a:lnTo>
                  <a:pt x="268813" y="153288"/>
                </a:lnTo>
                <a:lnTo>
                  <a:pt x="272716" y="163373"/>
                </a:lnTo>
                <a:lnTo>
                  <a:pt x="276329" y="160916"/>
                </a:lnTo>
                <a:lnTo>
                  <a:pt x="293606" y="133218"/>
                </a:lnTo>
                <a:close/>
              </a:path>
              <a:path w="347979" h="578485">
                <a:moveTo>
                  <a:pt x="262219" y="19355"/>
                </a:moveTo>
                <a:lnTo>
                  <a:pt x="250510" y="36583"/>
                </a:lnTo>
                <a:lnTo>
                  <a:pt x="242041" y="58900"/>
                </a:lnTo>
                <a:lnTo>
                  <a:pt x="240125" y="76348"/>
                </a:lnTo>
                <a:lnTo>
                  <a:pt x="236080" y="97828"/>
                </a:lnTo>
                <a:lnTo>
                  <a:pt x="221224" y="132239"/>
                </a:lnTo>
                <a:lnTo>
                  <a:pt x="221425" y="135722"/>
                </a:lnTo>
                <a:lnTo>
                  <a:pt x="231219" y="133218"/>
                </a:lnTo>
                <a:lnTo>
                  <a:pt x="293606" y="133218"/>
                </a:lnTo>
                <a:lnTo>
                  <a:pt x="295634" y="129967"/>
                </a:lnTo>
                <a:lnTo>
                  <a:pt x="311446" y="113429"/>
                </a:lnTo>
                <a:lnTo>
                  <a:pt x="325137" y="101117"/>
                </a:lnTo>
                <a:lnTo>
                  <a:pt x="338076" y="82849"/>
                </a:lnTo>
                <a:lnTo>
                  <a:pt x="345554" y="63380"/>
                </a:lnTo>
                <a:lnTo>
                  <a:pt x="331485" y="55950"/>
                </a:lnTo>
                <a:lnTo>
                  <a:pt x="262219" y="19355"/>
                </a:lnTo>
                <a:close/>
              </a:path>
              <a:path w="347979" h="578485">
                <a:moveTo>
                  <a:pt x="331755" y="56090"/>
                </a:moveTo>
                <a:lnTo>
                  <a:pt x="345559" y="63383"/>
                </a:lnTo>
                <a:lnTo>
                  <a:pt x="331755" y="56090"/>
                </a:lnTo>
                <a:close/>
              </a:path>
              <a:path w="347979" h="578485">
                <a:moveTo>
                  <a:pt x="300698" y="0"/>
                </a:moveTo>
                <a:lnTo>
                  <a:pt x="282231" y="2309"/>
                </a:lnTo>
                <a:lnTo>
                  <a:pt x="265674" y="14271"/>
                </a:lnTo>
                <a:lnTo>
                  <a:pt x="262219" y="19355"/>
                </a:lnTo>
                <a:lnTo>
                  <a:pt x="345560" y="63380"/>
                </a:lnTo>
                <a:lnTo>
                  <a:pt x="347184" y="59155"/>
                </a:lnTo>
                <a:lnTo>
                  <a:pt x="347932" y="38053"/>
                </a:lnTo>
                <a:lnTo>
                  <a:pt x="339630" y="20298"/>
                </a:lnTo>
                <a:lnTo>
                  <a:pt x="321592" y="6649"/>
                </a:lnTo>
                <a:lnTo>
                  <a:pt x="300698" y="0"/>
                </a:lnTo>
                <a:close/>
              </a:path>
              <a:path w="347979" h="578485">
                <a:moveTo>
                  <a:pt x="331485" y="55950"/>
                </a:moveTo>
                <a:lnTo>
                  <a:pt x="331750" y="56090"/>
                </a:lnTo>
                <a:lnTo>
                  <a:pt x="331485" y="55950"/>
                </a:lnTo>
                <a:close/>
              </a:path>
              <a:path w="347979" h="578485">
                <a:moveTo>
                  <a:pt x="331487" y="55950"/>
                </a:moveTo>
                <a:lnTo>
                  <a:pt x="331752" y="56090"/>
                </a:lnTo>
                <a:lnTo>
                  <a:pt x="331487" y="55950"/>
                </a:lnTo>
                <a:close/>
              </a:path>
              <a:path w="347979" h="578485">
                <a:moveTo>
                  <a:pt x="262219" y="19355"/>
                </a:moveTo>
                <a:lnTo>
                  <a:pt x="331752" y="56090"/>
                </a:lnTo>
                <a:lnTo>
                  <a:pt x="262219" y="19355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43206" y="3598989"/>
            <a:ext cx="300355" cy="288290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11" y="234245"/>
                </a:moveTo>
                <a:lnTo>
                  <a:pt x="163101" y="234245"/>
                </a:lnTo>
                <a:lnTo>
                  <a:pt x="168579" y="235026"/>
                </a:lnTo>
                <a:lnTo>
                  <a:pt x="174751" y="237758"/>
                </a:lnTo>
                <a:lnTo>
                  <a:pt x="194175" y="245398"/>
                </a:lnTo>
                <a:lnTo>
                  <a:pt x="204990" y="250088"/>
                </a:lnTo>
                <a:lnTo>
                  <a:pt x="213903" y="254863"/>
                </a:lnTo>
                <a:lnTo>
                  <a:pt x="220683" y="259067"/>
                </a:lnTo>
                <a:lnTo>
                  <a:pt x="227141" y="262318"/>
                </a:lnTo>
                <a:lnTo>
                  <a:pt x="235089" y="264236"/>
                </a:lnTo>
                <a:lnTo>
                  <a:pt x="243071" y="266048"/>
                </a:lnTo>
                <a:lnTo>
                  <a:pt x="249031" y="269346"/>
                </a:lnTo>
                <a:lnTo>
                  <a:pt x="254652" y="274689"/>
                </a:lnTo>
                <a:lnTo>
                  <a:pt x="261620" y="282638"/>
                </a:lnTo>
                <a:lnTo>
                  <a:pt x="271734" y="288255"/>
                </a:lnTo>
                <a:lnTo>
                  <a:pt x="283479" y="287407"/>
                </a:lnTo>
                <a:lnTo>
                  <a:pt x="293820" y="282063"/>
                </a:lnTo>
                <a:lnTo>
                  <a:pt x="299720" y="274193"/>
                </a:lnTo>
                <a:lnTo>
                  <a:pt x="300150" y="263564"/>
                </a:lnTo>
                <a:lnTo>
                  <a:pt x="296973" y="250626"/>
                </a:lnTo>
                <a:lnTo>
                  <a:pt x="292058" y="238172"/>
                </a:lnTo>
                <a:lnTo>
                  <a:pt x="290011" y="234245"/>
                </a:lnTo>
                <a:close/>
              </a:path>
              <a:path w="300354" h="288289">
                <a:moveTo>
                  <a:pt x="250126" y="0"/>
                </a:moveTo>
                <a:lnTo>
                  <a:pt x="236770" y="1014"/>
                </a:lnTo>
                <a:lnTo>
                  <a:pt x="225042" y="9318"/>
                </a:lnTo>
                <a:lnTo>
                  <a:pt x="214931" y="19713"/>
                </a:lnTo>
                <a:lnTo>
                  <a:pt x="206425" y="27000"/>
                </a:lnTo>
                <a:lnTo>
                  <a:pt x="170743" y="45359"/>
                </a:lnTo>
                <a:lnTo>
                  <a:pt x="148106" y="56216"/>
                </a:lnTo>
                <a:lnTo>
                  <a:pt x="131241" y="62852"/>
                </a:lnTo>
                <a:lnTo>
                  <a:pt x="120063" y="67125"/>
                </a:lnTo>
                <a:lnTo>
                  <a:pt x="109526" y="73347"/>
                </a:lnTo>
                <a:lnTo>
                  <a:pt x="99125" y="80795"/>
                </a:lnTo>
                <a:lnTo>
                  <a:pt x="88353" y="88747"/>
                </a:lnTo>
                <a:lnTo>
                  <a:pt x="76846" y="95433"/>
                </a:lnTo>
                <a:lnTo>
                  <a:pt x="64419" y="100315"/>
                </a:lnTo>
                <a:lnTo>
                  <a:pt x="51036" y="104119"/>
                </a:lnTo>
                <a:lnTo>
                  <a:pt x="36664" y="107569"/>
                </a:lnTo>
                <a:lnTo>
                  <a:pt x="22784" y="111313"/>
                </a:lnTo>
                <a:lnTo>
                  <a:pt x="11655" y="116243"/>
                </a:lnTo>
                <a:lnTo>
                  <a:pt x="3864" y="122649"/>
                </a:lnTo>
                <a:lnTo>
                  <a:pt x="0" y="130822"/>
                </a:lnTo>
                <a:lnTo>
                  <a:pt x="1410" y="139750"/>
                </a:lnTo>
                <a:lnTo>
                  <a:pt x="8099" y="147724"/>
                </a:lnTo>
                <a:lnTo>
                  <a:pt x="18670" y="153963"/>
                </a:lnTo>
                <a:lnTo>
                  <a:pt x="44087" y="161298"/>
                </a:lnTo>
                <a:lnTo>
                  <a:pt x="54040" y="166587"/>
                </a:lnTo>
                <a:lnTo>
                  <a:pt x="62765" y="172011"/>
                </a:lnTo>
                <a:lnTo>
                  <a:pt x="71450" y="176034"/>
                </a:lnTo>
                <a:lnTo>
                  <a:pt x="78673" y="179290"/>
                </a:lnTo>
                <a:lnTo>
                  <a:pt x="84147" y="183561"/>
                </a:lnTo>
                <a:lnTo>
                  <a:pt x="90949" y="189606"/>
                </a:lnTo>
                <a:lnTo>
                  <a:pt x="102158" y="198183"/>
                </a:lnTo>
                <a:lnTo>
                  <a:pt x="118354" y="209453"/>
                </a:lnTo>
                <a:lnTo>
                  <a:pt x="123900" y="214140"/>
                </a:lnTo>
                <a:lnTo>
                  <a:pt x="133654" y="223380"/>
                </a:lnTo>
                <a:lnTo>
                  <a:pt x="145805" y="231890"/>
                </a:lnTo>
                <a:lnTo>
                  <a:pt x="155565" y="234356"/>
                </a:lnTo>
                <a:lnTo>
                  <a:pt x="163101" y="234245"/>
                </a:lnTo>
                <a:lnTo>
                  <a:pt x="290011" y="234245"/>
                </a:lnTo>
                <a:lnTo>
                  <a:pt x="287274" y="228993"/>
                </a:lnTo>
                <a:lnTo>
                  <a:pt x="284902" y="221685"/>
                </a:lnTo>
                <a:lnTo>
                  <a:pt x="284781" y="213320"/>
                </a:lnTo>
                <a:lnTo>
                  <a:pt x="285113" y="204410"/>
                </a:lnTo>
                <a:lnTo>
                  <a:pt x="284099" y="195465"/>
                </a:lnTo>
                <a:lnTo>
                  <a:pt x="281612" y="187128"/>
                </a:lnTo>
                <a:lnTo>
                  <a:pt x="279447" y="179139"/>
                </a:lnTo>
                <a:lnTo>
                  <a:pt x="278687" y="171084"/>
                </a:lnTo>
                <a:lnTo>
                  <a:pt x="280416" y="162547"/>
                </a:lnTo>
                <a:lnTo>
                  <a:pt x="281049" y="153064"/>
                </a:lnTo>
                <a:lnTo>
                  <a:pt x="278526" y="142846"/>
                </a:lnTo>
                <a:lnTo>
                  <a:pt x="276219" y="132861"/>
                </a:lnTo>
                <a:lnTo>
                  <a:pt x="277495" y="124078"/>
                </a:lnTo>
                <a:lnTo>
                  <a:pt x="279374" y="113909"/>
                </a:lnTo>
                <a:lnTo>
                  <a:pt x="278050" y="101055"/>
                </a:lnTo>
                <a:lnTo>
                  <a:pt x="275655" y="88422"/>
                </a:lnTo>
                <a:lnTo>
                  <a:pt x="274320" y="78917"/>
                </a:lnTo>
                <a:lnTo>
                  <a:pt x="272522" y="72908"/>
                </a:lnTo>
                <a:lnTo>
                  <a:pt x="269176" y="67771"/>
                </a:lnTo>
                <a:lnTo>
                  <a:pt x="267069" y="61899"/>
                </a:lnTo>
                <a:lnTo>
                  <a:pt x="268986" y="53682"/>
                </a:lnTo>
                <a:lnTo>
                  <a:pt x="272823" y="45582"/>
                </a:lnTo>
                <a:lnTo>
                  <a:pt x="275018" y="39955"/>
                </a:lnTo>
                <a:lnTo>
                  <a:pt x="276165" y="34435"/>
                </a:lnTo>
                <a:lnTo>
                  <a:pt x="276860" y="26657"/>
                </a:lnTo>
                <a:lnTo>
                  <a:pt x="277513" y="18423"/>
                </a:lnTo>
                <a:lnTo>
                  <a:pt x="275518" y="12099"/>
                </a:lnTo>
                <a:lnTo>
                  <a:pt x="267510" y="6390"/>
                </a:lnTo>
                <a:lnTo>
                  <a:pt x="250126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268200" y="2806700"/>
            <a:ext cx="13544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100" dirty="0">
                <a:latin typeface="Noto Sans"/>
                <a:cs typeface="Noto Sans"/>
              </a:rPr>
              <a:t>User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647700"/>
            <a:ext cx="141458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90" dirty="0">
                <a:solidFill>
                  <a:srgbClr val="535353"/>
                </a:solidFill>
                <a:latin typeface="Arial"/>
                <a:cs typeface="Arial"/>
              </a:rPr>
              <a:t>A </a:t>
            </a:r>
            <a:r>
              <a:rPr sz="4800" spc="265" dirty="0">
                <a:solidFill>
                  <a:srgbClr val="535353"/>
                </a:solidFill>
                <a:latin typeface="Arial"/>
                <a:cs typeface="Arial"/>
              </a:rPr>
              <a:t>Full-Fledged </a:t>
            </a:r>
            <a:r>
              <a:rPr sz="4800" spc="315" dirty="0">
                <a:solidFill>
                  <a:srgbClr val="535353"/>
                </a:solidFill>
                <a:latin typeface="Arial"/>
                <a:cs typeface="Arial"/>
              </a:rPr>
              <a:t>Content </a:t>
            </a:r>
            <a:r>
              <a:rPr sz="4800" spc="190" dirty="0">
                <a:solidFill>
                  <a:srgbClr val="535353"/>
                </a:solidFill>
                <a:latin typeface="Arial"/>
                <a:cs typeface="Arial"/>
              </a:rPr>
              <a:t>Based </a:t>
            </a:r>
            <a:r>
              <a:rPr sz="4800" spc="260" dirty="0">
                <a:solidFill>
                  <a:srgbClr val="535353"/>
                </a:solidFill>
                <a:latin typeface="Arial"/>
                <a:cs typeface="Arial"/>
              </a:rPr>
              <a:t>Filtering</a:t>
            </a:r>
            <a:r>
              <a:rPr sz="4800" spc="-8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4800" spc="210" dirty="0">
                <a:solidFill>
                  <a:srgbClr val="535353"/>
                </a:solidFill>
                <a:latin typeface="Arial"/>
                <a:cs typeface="Arial"/>
              </a:rPr>
              <a:t>System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64798" y="6429463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97683" y="632278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4860" y="6440271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11477" y="8041461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69"/>
                </a:lnTo>
                <a:lnTo>
                  <a:pt x="235775" y="174117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55273" y="2149817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48594" y="196185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60"/>
                </a:lnTo>
                <a:lnTo>
                  <a:pt x="213359" y="21336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20656" y="4019232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03" y="0"/>
                </a:moveTo>
                <a:lnTo>
                  <a:pt x="136140" y="6019"/>
                </a:lnTo>
                <a:lnTo>
                  <a:pt x="92332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32" y="345846"/>
                </a:lnTo>
                <a:lnTo>
                  <a:pt x="136140" y="363905"/>
                </a:lnTo>
                <a:lnTo>
                  <a:pt x="182403" y="369925"/>
                </a:lnTo>
                <a:lnTo>
                  <a:pt x="228667" y="363905"/>
                </a:lnTo>
                <a:lnTo>
                  <a:pt x="272474" y="345846"/>
                </a:lnTo>
                <a:lnTo>
                  <a:pt x="311372" y="315747"/>
                </a:lnTo>
                <a:lnTo>
                  <a:pt x="341058" y="276305"/>
                </a:lnTo>
                <a:lnTo>
                  <a:pt x="358870" y="231877"/>
                </a:lnTo>
                <a:lnTo>
                  <a:pt x="364807" y="184958"/>
                </a:lnTo>
                <a:lnTo>
                  <a:pt x="358870" y="138039"/>
                </a:lnTo>
                <a:lnTo>
                  <a:pt x="341058" y="93615"/>
                </a:lnTo>
                <a:lnTo>
                  <a:pt x="311372" y="54178"/>
                </a:lnTo>
                <a:lnTo>
                  <a:pt x="272474" y="24079"/>
                </a:lnTo>
                <a:lnTo>
                  <a:pt x="228667" y="6019"/>
                </a:lnTo>
                <a:lnTo>
                  <a:pt x="18240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31699" y="396160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26352" y="3324326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26429" y="562345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9"/>
                </a:lnTo>
                <a:lnTo>
                  <a:pt x="358977" y="231883"/>
                </a:lnTo>
                <a:lnTo>
                  <a:pt x="364915" y="184962"/>
                </a:lnTo>
                <a:lnTo>
                  <a:pt x="358977" y="138042"/>
                </a:lnTo>
                <a:lnTo>
                  <a:pt x="341162" y="93616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8432" y="545128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45260" y="5451281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1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1" y="363900"/>
                </a:lnTo>
                <a:lnTo>
                  <a:pt x="182457" y="369919"/>
                </a:lnTo>
                <a:lnTo>
                  <a:pt x="228748" y="363900"/>
                </a:lnTo>
                <a:lnTo>
                  <a:pt x="272584" y="345844"/>
                </a:lnTo>
                <a:lnTo>
                  <a:pt x="311508" y="315750"/>
                </a:lnTo>
                <a:lnTo>
                  <a:pt x="341195" y="276308"/>
                </a:lnTo>
                <a:lnTo>
                  <a:pt x="359006" y="231880"/>
                </a:lnTo>
                <a:lnTo>
                  <a:pt x="364944" y="184959"/>
                </a:lnTo>
                <a:lnTo>
                  <a:pt x="359006" y="138039"/>
                </a:lnTo>
                <a:lnTo>
                  <a:pt x="341195" y="93611"/>
                </a:lnTo>
                <a:lnTo>
                  <a:pt x="311508" y="54168"/>
                </a:lnTo>
                <a:lnTo>
                  <a:pt x="272584" y="24074"/>
                </a:lnTo>
                <a:lnTo>
                  <a:pt x="228748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58432" y="396160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72342" y="3770810"/>
            <a:ext cx="2399258" cy="89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42584" y="3806202"/>
            <a:ext cx="2262544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5700" y="3962400"/>
            <a:ext cx="6302375" cy="14249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457200">
              <a:lnSpc>
                <a:spcPts val="5500"/>
              </a:lnSpc>
              <a:spcBef>
                <a:spcPts val="300"/>
              </a:spcBef>
            </a:pPr>
            <a:r>
              <a:rPr sz="4600" spc="254" dirty="0">
                <a:latin typeface="Noto Sans"/>
                <a:cs typeface="Noto Sans"/>
              </a:rPr>
              <a:t>Find </a:t>
            </a:r>
            <a:r>
              <a:rPr sz="4600" spc="135" dirty="0">
                <a:latin typeface="Noto Sans"/>
                <a:cs typeface="Noto Sans"/>
              </a:rPr>
              <a:t>the </a:t>
            </a:r>
            <a:r>
              <a:rPr sz="4600" spc="80" dirty="0">
                <a:latin typeface="Noto Sans"/>
                <a:cs typeface="Noto Sans"/>
              </a:rPr>
              <a:t>“nearest”  </a:t>
            </a:r>
            <a:r>
              <a:rPr sz="4600" spc="130" dirty="0">
                <a:latin typeface="Noto Sans"/>
                <a:cs typeface="Noto Sans"/>
              </a:rPr>
              <a:t>neighbors </a:t>
            </a:r>
            <a:r>
              <a:rPr sz="4600" spc="190" dirty="0">
                <a:latin typeface="Noto Sans"/>
                <a:cs typeface="Noto Sans"/>
              </a:rPr>
              <a:t>of </a:t>
            </a:r>
            <a:r>
              <a:rPr sz="4600" spc="135" dirty="0">
                <a:latin typeface="Noto Sans"/>
                <a:cs typeface="Noto Sans"/>
              </a:rPr>
              <a:t>the</a:t>
            </a:r>
            <a:r>
              <a:rPr sz="4600" spc="160" dirty="0">
                <a:latin typeface="Noto Sans"/>
                <a:cs typeface="Noto Sans"/>
              </a:rPr>
              <a:t> </a:t>
            </a:r>
            <a:r>
              <a:rPr sz="4600" spc="70" dirty="0">
                <a:latin typeface="Noto Sans"/>
                <a:cs typeface="Noto Sans"/>
              </a:rPr>
              <a:t>user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551" y="3668610"/>
            <a:ext cx="13026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202020"/>
                </a:solidFill>
                <a:latin typeface="Verdana"/>
                <a:cs typeface="Verdana"/>
              </a:rPr>
              <a:t>Digging </a:t>
            </a:r>
            <a:r>
              <a:rPr spc="15" dirty="0">
                <a:solidFill>
                  <a:srgbClr val="202020"/>
                </a:solidFill>
                <a:latin typeface="Verdana"/>
                <a:cs typeface="Verdana"/>
              </a:rPr>
              <a:t>Deeper </a:t>
            </a:r>
            <a:r>
              <a:rPr spc="5" dirty="0">
                <a:solidFill>
                  <a:srgbClr val="202020"/>
                </a:solidFill>
                <a:latin typeface="Verdana"/>
                <a:cs typeface="Verdana"/>
              </a:rPr>
              <a:t>into </a:t>
            </a:r>
            <a:r>
              <a:rPr spc="-5" dirty="0">
                <a:solidFill>
                  <a:srgbClr val="202020"/>
                </a:solidFill>
                <a:latin typeface="Verdana"/>
                <a:cs typeface="Verdana"/>
              </a:rPr>
              <a:t>Collaborative</a:t>
            </a:r>
            <a:r>
              <a:rPr spc="-114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20" dirty="0">
                <a:solidFill>
                  <a:srgbClr val="202020"/>
                </a:solidFill>
                <a:latin typeface="Verdana"/>
                <a:cs typeface="Verdana"/>
              </a:rPr>
              <a:t>Filtering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300" y="647700"/>
            <a:ext cx="6617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535353"/>
                </a:solidFill>
              </a:rPr>
              <a:t>Collaborative</a:t>
            </a:r>
            <a:r>
              <a:rPr spc="50" dirty="0">
                <a:solidFill>
                  <a:srgbClr val="535353"/>
                </a:solidFill>
              </a:rPr>
              <a:t> </a:t>
            </a:r>
            <a:r>
              <a:rPr spc="260" dirty="0">
                <a:solidFill>
                  <a:srgbClr val="535353"/>
                </a:solidFill>
              </a:rPr>
              <a:t>Filtering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901700" y="2501900"/>
            <a:ext cx="4648200" cy="414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0" y="3022600"/>
            <a:ext cx="7092315" cy="29032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300" spc="125" dirty="0">
                <a:latin typeface="Noto Sans"/>
                <a:cs typeface="Noto Sans"/>
              </a:rPr>
              <a:t>Content based </a:t>
            </a:r>
            <a:r>
              <a:rPr sz="3300" spc="90" dirty="0">
                <a:latin typeface="Noto Sans"/>
                <a:cs typeface="Noto Sans"/>
              </a:rPr>
              <a:t>filtering </a:t>
            </a:r>
            <a:r>
              <a:rPr sz="3300" spc="60" dirty="0">
                <a:latin typeface="Noto Sans"/>
                <a:cs typeface="Noto Sans"/>
              </a:rPr>
              <a:t>requires </a:t>
            </a:r>
            <a:r>
              <a:rPr sz="3300" spc="85" dirty="0">
                <a:latin typeface="Noto Sans"/>
                <a:cs typeface="Noto Sans"/>
              </a:rPr>
              <a:t>a  </a:t>
            </a:r>
            <a:r>
              <a:rPr sz="3300" spc="130" dirty="0">
                <a:latin typeface="Noto Sans"/>
                <a:cs typeface="Noto Sans"/>
              </a:rPr>
              <a:t>product </a:t>
            </a:r>
            <a:r>
              <a:rPr sz="3300" spc="100" dirty="0">
                <a:latin typeface="Noto Sans"/>
                <a:cs typeface="Noto Sans"/>
              </a:rPr>
              <a:t>attribute</a:t>
            </a:r>
            <a:r>
              <a:rPr sz="3300" spc="120" dirty="0">
                <a:latin typeface="Noto Sans"/>
                <a:cs typeface="Noto Sans"/>
              </a:rPr>
              <a:t> database</a:t>
            </a:r>
            <a:endParaRPr sz="33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800">
              <a:latin typeface="Times New Roman"/>
              <a:cs typeface="Times New Roman"/>
            </a:endParaRPr>
          </a:p>
          <a:p>
            <a:pPr marL="12700" marR="104139">
              <a:lnSpc>
                <a:spcPct val="101000"/>
              </a:lnSpc>
            </a:pPr>
            <a:r>
              <a:rPr sz="3300" spc="125" dirty="0">
                <a:latin typeface="Noto Sans"/>
                <a:cs typeface="Noto Sans"/>
              </a:rPr>
              <a:t>Collaborative </a:t>
            </a:r>
            <a:r>
              <a:rPr sz="3300" spc="90" dirty="0">
                <a:latin typeface="Noto Sans"/>
                <a:cs typeface="Noto Sans"/>
              </a:rPr>
              <a:t>filtering </a:t>
            </a:r>
            <a:r>
              <a:rPr sz="3300" spc="65" dirty="0">
                <a:latin typeface="Noto Sans"/>
                <a:cs typeface="Noto Sans"/>
              </a:rPr>
              <a:t>uses </a:t>
            </a:r>
            <a:r>
              <a:rPr sz="3300" spc="125" dirty="0">
                <a:latin typeface="Noto Sans"/>
                <a:cs typeface="Noto Sans"/>
              </a:rPr>
              <a:t>easily  </a:t>
            </a:r>
            <a:r>
              <a:rPr sz="3300" spc="120" dirty="0">
                <a:latin typeface="Noto Sans"/>
                <a:cs typeface="Noto Sans"/>
              </a:rPr>
              <a:t>captured </a:t>
            </a:r>
            <a:r>
              <a:rPr sz="3300" spc="50" dirty="0">
                <a:latin typeface="Noto Sans"/>
                <a:cs typeface="Noto Sans"/>
              </a:rPr>
              <a:t>user </a:t>
            </a:r>
            <a:r>
              <a:rPr sz="3300" spc="110" dirty="0">
                <a:latin typeface="Noto Sans"/>
                <a:cs typeface="Noto Sans"/>
              </a:rPr>
              <a:t>behavior</a:t>
            </a:r>
            <a:r>
              <a:rPr sz="3300" spc="204" dirty="0">
                <a:latin typeface="Noto Sans"/>
                <a:cs typeface="Noto Sans"/>
              </a:rPr>
              <a:t> </a:t>
            </a:r>
            <a:r>
              <a:rPr sz="3300" spc="120" dirty="0">
                <a:latin typeface="Noto Sans"/>
                <a:cs typeface="Noto Sans"/>
              </a:rPr>
              <a:t>data</a:t>
            </a:r>
            <a:endParaRPr sz="33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2451100"/>
            <a:ext cx="266573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10" dirty="0">
                <a:solidFill>
                  <a:srgbClr val="0A7E99"/>
                </a:solidFill>
                <a:latin typeface="Noto Sans"/>
                <a:cs typeface="Noto Sans"/>
              </a:rPr>
              <a:t>Purchases</a:t>
            </a:r>
            <a:endParaRPr sz="41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74906" y="2998355"/>
            <a:ext cx="4657648" cy="304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23826" y="3033864"/>
            <a:ext cx="4558179" cy="294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3500" y="3898900"/>
            <a:ext cx="3432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00000"/>
              </a:lnSpc>
              <a:spcBef>
                <a:spcPts val="100"/>
              </a:spcBef>
            </a:pPr>
            <a:r>
              <a:rPr sz="4000" spc="380" dirty="0">
                <a:solidFill>
                  <a:srgbClr val="FFFFFF"/>
                </a:solidFill>
                <a:latin typeface="Noto Sans"/>
                <a:cs typeface="Noto Sans"/>
              </a:rPr>
              <a:t>C</a:t>
            </a:r>
            <a:r>
              <a:rPr sz="4000" spc="140" dirty="0">
                <a:solidFill>
                  <a:srgbClr val="FFFFFF"/>
                </a:solidFill>
                <a:latin typeface="Noto Sans"/>
                <a:cs typeface="Noto Sans"/>
              </a:rPr>
              <a:t>ollabo</a:t>
            </a:r>
            <a:r>
              <a:rPr sz="4000" spc="20" dirty="0">
                <a:solidFill>
                  <a:srgbClr val="FFFFFF"/>
                </a:solidFill>
                <a:latin typeface="Noto Sans"/>
                <a:cs typeface="Noto Sans"/>
              </a:rPr>
              <a:t>r</a:t>
            </a:r>
            <a:r>
              <a:rPr sz="4000" spc="80" dirty="0">
                <a:solidFill>
                  <a:srgbClr val="FFFFFF"/>
                </a:solidFill>
                <a:latin typeface="Noto Sans"/>
                <a:cs typeface="Noto Sans"/>
              </a:rPr>
              <a:t>a</a:t>
            </a:r>
            <a:r>
              <a:rPr sz="4000" spc="150" dirty="0">
                <a:solidFill>
                  <a:srgbClr val="FFFFFF"/>
                </a:solidFill>
                <a:latin typeface="Noto Sans"/>
                <a:cs typeface="Noto Sans"/>
              </a:rPr>
              <a:t>ti</a:t>
            </a:r>
            <a:r>
              <a:rPr sz="4000" spc="225" dirty="0">
                <a:solidFill>
                  <a:srgbClr val="FFFFFF"/>
                </a:solidFill>
                <a:latin typeface="Noto Sans"/>
                <a:cs typeface="Noto Sans"/>
              </a:rPr>
              <a:t>v</a:t>
            </a:r>
            <a:r>
              <a:rPr sz="4000" spc="100" dirty="0">
                <a:solidFill>
                  <a:srgbClr val="FFFFFF"/>
                </a:solidFill>
                <a:latin typeface="Noto Sans"/>
                <a:cs typeface="Noto Sans"/>
              </a:rPr>
              <a:t>e  </a:t>
            </a:r>
            <a:r>
              <a:rPr sz="4000" spc="155" dirty="0">
                <a:solidFill>
                  <a:srgbClr val="FFFFFF"/>
                </a:solidFill>
                <a:latin typeface="Noto Sans"/>
                <a:cs typeface="Noto Sans"/>
              </a:rPr>
              <a:t>Filtering</a:t>
            </a:r>
            <a:endParaRPr sz="40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60" y="2172398"/>
            <a:ext cx="3044458" cy="4673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400" y="3606800"/>
            <a:ext cx="3752850" cy="458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4100" spc="160" dirty="0">
                <a:solidFill>
                  <a:srgbClr val="0A7E99"/>
                </a:solidFill>
                <a:latin typeface="Noto Sans"/>
                <a:cs typeface="Noto Sans"/>
              </a:rPr>
              <a:t>Pageviews</a:t>
            </a:r>
            <a:endParaRPr sz="4100">
              <a:latin typeface="Noto Sans"/>
              <a:cs typeface="Noto Sans"/>
            </a:endParaRPr>
          </a:p>
          <a:p>
            <a:pPr marL="469900" marR="1300480">
              <a:lnSpc>
                <a:spcPct val="187000"/>
              </a:lnSpc>
            </a:pPr>
            <a:r>
              <a:rPr sz="4100" spc="220" dirty="0">
                <a:solidFill>
                  <a:srgbClr val="0A7E99"/>
                </a:solidFill>
                <a:latin typeface="Noto Sans"/>
                <a:cs typeface="Noto Sans"/>
              </a:rPr>
              <a:t>Clicks  </a:t>
            </a:r>
            <a:r>
              <a:rPr sz="4100" spc="270" dirty="0">
                <a:solidFill>
                  <a:srgbClr val="0A7E99"/>
                </a:solidFill>
                <a:latin typeface="Noto Sans"/>
                <a:cs typeface="Noto Sans"/>
              </a:rPr>
              <a:t>R</a:t>
            </a:r>
            <a:r>
              <a:rPr sz="4100" spc="220" dirty="0">
                <a:solidFill>
                  <a:srgbClr val="0A7E99"/>
                </a:solidFill>
                <a:latin typeface="Noto Sans"/>
                <a:cs typeface="Noto Sans"/>
              </a:rPr>
              <a:t>a</a:t>
            </a:r>
            <a:r>
              <a:rPr sz="4100" spc="125" dirty="0">
                <a:solidFill>
                  <a:srgbClr val="0A7E99"/>
                </a:solidFill>
                <a:latin typeface="Noto Sans"/>
                <a:cs typeface="Noto Sans"/>
              </a:rPr>
              <a:t>tings</a:t>
            </a:r>
            <a:endParaRPr sz="4100">
              <a:latin typeface="Noto Sans"/>
              <a:cs typeface="Noto Sans"/>
            </a:endParaRPr>
          </a:p>
          <a:p>
            <a:pPr marL="12700" marR="5080" algn="ctr">
              <a:lnSpc>
                <a:spcPct val="100499"/>
              </a:lnSpc>
              <a:spcBef>
                <a:spcPts val="4359"/>
              </a:spcBef>
            </a:pPr>
            <a:r>
              <a:rPr sz="3400" spc="40" dirty="0">
                <a:latin typeface="Noto Sans"/>
                <a:cs typeface="Noto Sans"/>
              </a:rPr>
              <a:t>User’s </a:t>
            </a:r>
            <a:r>
              <a:rPr sz="3400" spc="160" dirty="0">
                <a:latin typeface="Noto Sans"/>
                <a:cs typeface="Noto Sans"/>
              </a:rPr>
              <a:t>aﬃnity </a:t>
            </a:r>
            <a:r>
              <a:rPr sz="3400" spc="80" dirty="0">
                <a:latin typeface="Noto Sans"/>
                <a:cs typeface="Noto Sans"/>
              </a:rPr>
              <a:t>for  </a:t>
            </a:r>
            <a:r>
              <a:rPr sz="3400" spc="105" dirty="0">
                <a:latin typeface="Noto Sans"/>
                <a:cs typeface="Noto Sans"/>
              </a:rPr>
              <a:t>some</a:t>
            </a:r>
            <a:r>
              <a:rPr sz="3400" spc="114" dirty="0">
                <a:latin typeface="Noto Sans"/>
                <a:cs typeface="Noto Sans"/>
              </a:rPr>
              <a:t> </a:t>
            </a:r>
            <a:r>
              <a:rPr sz="3400" spc="125" dirty="0">
                <a:latin typeface="Noto Sans"/>
                <a:cs typeface="Noto Sans"/>
              </a:rPr>
              <a:t>products</a:t>
            </a:r>
            <a:endParaRPr sz="34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6852" y="4070872"/>
            <a:ext cx="1443316" cy="10276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6133" y="4123420"/>
            <a:ext cx="1355678" cy="900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8391" y="4006292"/>
            <a:ext cx="1538795" cy="1027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87672" y="4058840"/>
            <a:ext cx="1451168" cy="9004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47600" y="3505200"/>
            <a:ext cx="2866390" cy="18948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280"/>
              </a:spcBef>
            </a:pPr>
            <a:r>
              <a:rPr sz="4100" spc="260" dirty="0">
                <a:solidFill>
                  <a:srgbClr val="0A7E99"/>
                </a:solidFill>
                <a:latin typeface="Noto Sans"/>
                <a:cs typeface="Noto Sans"/>
              </a:rPr>
              <a:t>Aﬃnity</a:t>
            </a:r>
            <a:r>
              <a:rPr sz="4100" spc="105" dirty="0">
                <a:solidFill>
                  <a:srgbClr val="0A7E99"/>
                </a:solidFill>
                <a:latin typeface="Noto Sans"/>
                <a:cs typeface="Noto Sans"/>
              </a:rPr>
              <a:t> </a:t>
            </a:r>
            <a:r>
              <a:rPr sz="4100" spc="95" dirty="0">
                <a:solidFill>
                  <a:srgbClr val="0A7E99"/>
                </a:solidFill>
                <a:latin typeface="Noto Sans"/>
                <a:cs typeface="Noto Sans"/>
              </a:rPr>
              <a:t>for  </a:t>
            </a:r>
            <a:r>
              <a:rPr sz="4100" spc="70" dirty="0">
                <a:solidFill>
                  <a:srgbClr val="0A7E99"/>
                </a:solidFill>
                <a:latin typeface="Noto Sans"/>
                <a:cs typeface="Noto Sans"/>
              </a:rPr>
              <a:t>unseen  </a:t>
            </a:r>
            <a:r>
              <a:rPr sz="4100" spc="155" dirty="0">
                <a:solidFill>
                  <a:srgbClr val="0A7E99"/>
                </a:solidFill>
                <a:latin typeface="Noto Sans"/>
                <a:cs typeface="Noto Sans"/>
              </a:rPr>
              <a:t>products</a:t>
            </a:r>
            <a:endParaRPr sz="41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900" y="2514600"/>
            <a:ext cx="2785110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10" dirty="0">
                <a:solidFill>
                  <a:srgbClr val="0A7E99"/>
                </a:solidFill>
                <a:latin typeface="Noto Sans"/>
                <a:cs typeface="Noto Sans"/>
              </a:rPr>
              <a:t>Purchases</a:t>
            </a:r>
            <a:endParaRPr sz="4100">
              <a:latin typeface="Noto Sans"/>
              <a:cs typeface="Noto Sans"/>
            </a:endParaRPr>
          </a:p>
          <a:p>
            <a:pPr marL="12700" marR="5080">
              <a:lnSpc>
                <a:spcPts val="9200"/>
              </a:lnSpc>
              <a:spcBef>
                <a:spcPts val="920"/>
              </a:spcBef>
            </a:pPr>
            <a:r>
              <a:rPr sz="4100" spc="210" dirty="0">
                <a:solidFill>
                  <a:srgbClr val="0A7E99"/>
                </a:solidFill>
                <a:latin typeface="Noto Sans"/>
                <a:cs typeface="Noto Sans"/>
              </a:rPr>
              <a:t>P</a:t>
            </a:r>
            <a:r>
              <a:rPr sz="4100" spc="165" dirty="0">
                <a:solidFill>
                  <a:srgbClr val="0A7E99"/>
                </a:solidFill>
                <a:latin typeface="Noto Sans"/>
                <a:cs typeface="Noto Sans"/>
              </a:rPr>
              <a:t>ag</a:t>
            </a:r>
            <a:r>
              <a:rPr sz="4100" spc="55" dirty="0">
                <a:solidFill>
                  <a:srgbClr val="0A7E99"/>
                </a:solidFill>
                <a:latin typeface="Noto Sans"/>
                <a:cs typeface="Noto Sans"/>
              </a:rPr>
              <a:t>e</a:t>
            </a:r>
            <a:r>
              <a:rPr sz="4100" spc="235" dirty="0">
                <a:solidFill>
                  <a:srgbClr val="0A7E99"/>
                </a:solidFill>
                <a:latin typeface="Noto Sans"/>
                <a:cs typeface="Noto Sans"/>
              </a:rPr>
              <a:t>vi</a:t>
            </a:r>
            <a:r>
              <a:rPr sz="4100" spc="55" dirty="0">
                <a:solidFill>
                  <a:srgbClr val="0A7E99"/>
                </a:solidFill>
                <a:latin typeface="Noto Sans"/>
                <a:cs typeface="Noto Sans"/>
              </a:rPr>
              <a:t>e</a:t>
            </a:r>
            <a:r>
              <a:rPr sz="4100" spc="240" dirty="0">
                <a:solidFill>
                  <a:srgbClr val="0A7E99"/>
                </a:solidFill>
                <a:latin typeface="Noto Sans"/>
                <a:cs typeface="Noto Sans"/>
              </a:rPr>
              <a:t>w</a:t>
            </a:r>
            <a:r>
              <a:rPr sz="4100" spc="55" dirty="0">
                <a:solidFill>
                  <a:srgbClr val="0A7E99"/>
                </a:solidFill>
                <a:latin typeface="Noto Sans"/>
                <a:cs typeface="Noto Sans"/>
              </a:rPr>
              <a:t>s  </a:t>
            </a:r>
            <a:r>
              <a:rPr sz="4100" spc="220" dirty="0">
                <a:solidFill>
                  <a:srgbClr val="0A7E99"/>
                </a:solidFill>
                <a:latin typeface="Noto Sans"/>
                <a:cs typeface="Noto Sans"/>
              </a:rPr>
              <a:t>Clicks  </a:t>
            </a:r>
            <a:r>
              <a:rPr sz="4100" spc="160" dirty="0">
                <a:solidFill>
                  <a:srgbClr val="0A7E99"/>
                </a:solidFill>
                <a:latin typeface="Noto Sans"/>
                <a:cs typeface="Noto Sans"/>
              </a:rPr>
              <a:t>Ratings</a:t>
            </a:r>
            <a:endParaRPr sz="41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3751" y="2236965"/>
            <a:ext cx="3044456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64500" y="3454400"/>
            <a:ext cx="5665470" cy="2123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4445" algn="ctr">
              <a:lnSpc>
                <a:spcPts val="5500"/>
              </a:lnSpc>
              <a:spcBef>
                <a:spcPts val="300"/>
              </a:spcBef>
            </a:pPr>
            <a:r>
              <a:rPr sz="4600" spc="315" dirty="0">
                <a:latin typeface="Noto Sans"/>
                <a:cs typeface="Noto Sans"/>
              </a:rPr>
              <a:t>All </a:t>
            </a:r>
            <a:r>
              <a:rPr sz="4600" spc="190" dirty="0">
                <a:latin typeface="Noto Sans"/>
                <a:cs typeface="Noto Sans"/>
              </a:rPr>
              <a:t>of </a:t>
            </a:r>
            <a:r>
              <a:rPr sz="4600" spc="135" dirty="0">
                <a:latin typeface="Noto Sans"/>
                <a:cs typeface="Noto Sans"/>
              </a:rPr>
              <a:t>these </a:t>
            </a:r>
            <a:r>
              <a:rPr sz="4600" spc="70" dirty="0">
                <a:latin typeface="Noto Sans"/>
                <a:cs typeface="Noto Sans"/>
              </a:rPr>
              <a:t>are  </a:t>
            </a:r>
            <a:r>
              <a:rPr sz="4600" spc="175" dirty="0">
                <a:latin typeface="Noto Sans"/>
                <a:cs typeface="Noto Sans"/>
              </a:rPr>
              <a:t>easily </a:t>
            </a:r>
            <a:r>
              <a:rPr sz="4600" spc="170" dirty="0">
                <a:latin typeface="Noto Sans"/>
                <a:cs typeface="Noto Sans"/>
              </a:rPr>
              <a:t>captured </a:t>
            </a:r>
            <a:r>
              <a:rPr sz="4600" spc="265" dirty="0">
                <a:latin typeface="Noto Sans"/>
                <a:cs typeface="Noto Sans"/>
              </a:rPr>
              <a:t>by  </a:t>
            </a:r>
            <a:r>
              <a:rPr sz="4600" spc="135" dirty="0">
                <a:latin typeface="Noto Sans"/>
                <a:cs typeface="Noto Sans"/>
              </a:rPr>
              <a:t>the </a:t>
            </a:r>
            <a:r>
              <a:rPr sz="4600" spc="100" dirty="0">
                <a:latin typeface="Noto Sans"/>
                <a:cs typeface="Noto Sans"/>
              </a:rPr>
              <a:t>business</a:t>
            </a:r>
            <a:r>
              <a:rPr sz="4600" spc="180" dirty="0">
                <a:latin typeface="Noto Sans"/>
                <a:cs typeface="Noto Sans"/>
              </a:rPr>
              <a:t> </a:t>
            </a:r>
            <a:r>
              <a:rPr sz="4600" spc="130" dirty="0">
                <a:latin typeface="Noto Sans"/>
                <a:cs typeface="Noto Sans"/>
              </a:rPr>
              <a:t>owner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6700" y="1955800"/>
            <a:ext cx="462534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55" dirty="0">
                <a:solidFill>
                  <a:srgbClr val="000000"/>
                </a:solidFill>
                <a:latin typeface="Noto Sans"/>
                <a:cs typeface="Noto Sans"/>
              </a:rPr>
              <a:t>Some </a:t>
            </a:r>
            <a:r>
              <a:rPr sz="3200" spc="140" dirty="0">
                <a:solidFill>
                  <a:srgbClr val="000000"/>
                </a:solidFill>
                <a:latin typeface="Noto Sans"/>
                <a:cs typeface="Noto Sans"/>
              </a:rPr>
              <a:t>people </a:t>
            </a:r>
            <a:r>
              <a:rPr sz="3200" spc="80" dirty="0">
                <a:solidFill>
                  <a:srgbClr val="000000"/>
                </a:solidFill>
                <a:latin typeface="Noto Sans"/>
                <a:cs typeface="Noto Sans"/>
              </a:rPr>
              <a:t>have a  </a:t>
            </a:r>
            <a:r>
              <a:rPr sz="3200" spc="85" dirty="0">
                <a:solidFill>
                  <a:srgbClr val="000000"/>
                </a:solidFill>
                <a:latin typeface="Noto Sans"/>
                <a:cs typeface="Noto Sans"/>
              </a:rPr>
              <a:t>preference </a:t>
            </a:r>
            <a:r>
              <a:rPr sz="3200" spc="75" dirty="0">
                <a:solidFill>
                  <a:srgbClr val="000000"/>
                </a:solidFill>
                <a:latin typeface="Noto Sans"/>
                <a:cs typeface="Noto Sans"/>
              </a:rPr>
              <a:t>for </a:t>
            </a:r>
            <a:r>
              <a:rPr sz="3200" spc="150" dirty="0">
                <a:solidFill>
                  <a:srgbClr val="000000"/>
                </a:solidFill>
                <a:latin typeface="Noto Sans"/>
                <a:cs typeface="Noto Sans"/>
              </a:rPr>
              <a:t>specific 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5400" y="31115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6100" y="5016500"/>
            <a:ext cx="14478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1300" y="4826000"/>
            <a:ext cx="12700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800" y="30353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900" y="2514600"/>
            <a:ext cx="2785110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10" dirty="0">
                <a:solidFill>
                  <a:srgbClr val="0A7E99"/>
                </a:solidFill>
                <a:latin typeface="Noto Sans"/>
                <a:cs typeface="Noto Sans"/>
              </a:rPr>
              <a:t>Purchases</a:t>
            </a:r>
            <a:endParaRPr sz="4100">
              <a:latin typeface="Noto Sans"/>
              <a:cs typeface="Noto Sans"/>
            </a:endParaRPr>
          </a:p>
          <a:p>
            <a:pPr marL="12700" marR="5080">
              <a:lnSpc>
                <a:spcPts val="9200"/>
              </a:lnSpc>
              <a:spcBef>
                <a:spcPts val="920"/>
              </a:spcBef>
            </a:pPr>
            <a:r>
              <a:rPr sz="4100" spc="210" dirty="0">
                <a:solidFill>
                  <a:srgbClr val="0A7E99"/>
                </a:solidFill>
                <a:latin typeface="Noto Sans"/>
                <a:cs typeface="Noto Sans"/>
              </a:rPr>
              <a:t>P</a:t>
            </a:r>
            <a:r>
              <a:rPr sz="4100" spc="165" dirty="0">
                <a:solidFill>
                  <a:srgbClr val="0A7E99"/>
                </a:solidFill>
                <a:latin typeface="Noto Sans"/>
                <a:cs typeface="Noto Sans"/>
              </a:rPr>
              <a:t>ag</a:t>
            </a:r>
            <a:r>
              <a:rPr sz="4100" spc="55" dirty="0">
                <a:solidFill>
                  <a:srgbClr val="0A7E99"/>
                </a:solidFill>
                <a:latin typeface="Noto Sans"/>
                <a:cs typeface="Noto Sans"/>
              </a:rPr>
              <a:t>e</a:t>
            </a:r>
            <a:r>
              <a:rPr sz="4100" spc="235" dirty="0">
                <a:solidFill>
                  <a:srgbClr val="0A7E99"/>
                </a:solidFill>
                <a:latin typeface="Noto Sans"/>
                <a:cs typeface="Noto Sans"/>
              </a:rPr>
              <a:t>vi</a:t>
            </a:r>
            <a:r>
              <a:rPr sz="4100" spc="55" dirty="0">
                <a:solidFill>
                  <a:srgbClr val="0A7E99"/>
                </a:solidFill>
                <a:latin typeface="Noto Sans"/>
                <a:cs typeface="Noto Sans"/>
              </a:rPr>
              <a:t>e</a:t>
            </a:r>
            <a:r>
              <a:rPr sz="4100" spc="240" dirty="0">
                <a:solidFill>
                  <a:srgbClr val="0A7E99"/>
                </a:solidFill>
                <a:latin typeface="Noto Sans"/>
                <a:cs typeface="Noto Sans"/>
              </a:rPr>
              <a:t>w</a:t>
            </a:r>
            <a:r>
              <a:rPr sz="4100" spc="55" dirty="0">
                <a:solidFill>
                  <a:srgbClr val="0A7E99"/>
                </a:solidFill>
                <a:latin typeface="Noto Sans"/>
                <a:cs typeface="Noto Sans"/>
              </a:rPr>
              <a:t>s  </a:t>
            </a:r>
            <a:r>
              <a:rPr sz="4100" spc="220" dirty="0">
                <a:solidFill>
                  <a:srgbClr val="0A7E99"/>
                </a:solidFill>
                <a:latin typeface="Noto Sans"/>
                <a:cs typeface="Noto Sans"/>
              </a:rPr>
              <a:t>Clicks  </a:t>
            </a:r>
            <a:r>
              <a:rPr sz="4100" spc="160" dirty="0">
                <a:solidFill>
                  <a:srgbClr val="0A7E99"/>
                </a:solidFill>
                <a:latin typeface="Noto Sans"/>
                <a:cs typeface="Noto Sans"/>
              </a:rPr>
              <a:t>Ratings</a:t>
            </a:r>
            <a:endParaRPr sz="41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3751" y="2236965"/>
            <a:ext cx="3044456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4100" y="2174239"/>
            <a:ext cx="448119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319405" indent="952500">
              <a:lnSpc>
                <a:spcPct val="141300"/>
              </a:lnSpc>
              <a:spcBef>
                <a:spcPts val="100"/>
              </a:spcBef>
            </a:pPr>
            <a:r>
              <a:rPr sz="4600" spc="195" dirty="0">
                <a:solidFill>
                  <a:srgbClr val="A62E5C"/>
                </a:solidFill>
                <a:latin typeface="Noto Sans"/>
                <a:cs typeface="Noto Sans"/>
              </a:rPr>
              <a:t>Rating  </a:t>
            </a:r>
            <a:r>
              <a:rPr sz="4600" spc="260" dirty="0">
                <a:latin typeface="Noto Sans"/>
                <a:cs typeface="Noto Sans"/>
              </a:rPr>
              <a:t>Pick </a:t>
            </a:r>
            <a:r>
              <a:rPr sz="4600" spc="140" dirty="0">
                <a:latin typeface="Noto Sans"/>
                <a:cs typeface="Noto Sans"/>
              </a:rPr>
              <a:t>one </a:t>
            </a:r>
            <a:r>
              <a:rPr sz="4600" spc="114" dirty="0">
                <a:latin typeface="Noto Sans"/>
                <a:cs typeface="Noto Sans"/>
              </a:rPr>
              <a:t>or</a:t>
            </a:r>
            <a:r>
              <a:rPr sz="4600" spc="95" dirty="0">
                <a:latin typeface="Noto Sans"/>
                <a:cs typeface="Noto Sans"/>
              </a:rPr>
              <a:t> </a:t>
            </a:r>
            <a:r>
              <a:rPr sz="4600" spc="114" dirty="0">
                <a:latin typeface="Noto Sans"/>
                <a:cs typeface="Noto Sans"/>
              </a:rPr>
              <a:t>a</a:t>
            </a:r>
            <a:endParaRPr sz="4600">
              <a:latin typeface="Noto Sans"/>
              <a:cs typeface="Noto Sans"/>
            </a:endParaRPr>
          </a:p>
          <a:p>
            <a:pPr marL="266700" marR="5080" indent="-254000">
              <a:lnSpc>
                <a:spcPts val="5500"/>
              </a:lnSpc>
              <a:spcBef>
                <a:spcPts val="180"/>
              </a:spcBef>
            </a:pPr>
            <a:r>
              <a:rPr sz="4600" spc="155" dirty="0">
                <a:latin typeface="Noto Sans"/>
                <a:cs typeface="Noto Sans"/>
              </a:rPr>
              <a:t>combination</a:t>
            </a:r>
            <a:r>
              <a:rPr sz="4600" spc="130" dirty="0">
                <a:latin typeface="Noto Sans"/>
                <a:cs typeface="Noto Sans"/>
              </a:rPr>
              <a:t> </a:t>
            </a:r>
            <a:r>
              <a:rPr sz="4600" spc="190" dirty="0">
                <a:latin typeface="Noto Sans"/>
                <a:cs typeface="Noto Sans"/>
              </a:rPr>
              <a:t>of  </a:t>
            </a:r>
            <a:r>
              <a:rPr sz="4600" spc="135" dirty="0">
                <a:latin typeface="Noto Sans"/>
                <a:cs typeface="Noto Sans"/>
              </a:rPr>
              <a:t>these</a:t>
            </a:r>
            <a:r>
              <a:rPr sz="4600" spc="155" dirty="0">
                <a:latin typeface="Noto Sans"/>
                <a:cs typeface="Noto Sans"/>
              </a:rPr>
              <a:t> </a:t>
            </a:r>
            <a:r>
              <a:rPr sz="4600" spc="160" dirty="0">
                <a:latin typeface="Noto Sans"/>
                <a:cs typeface="Noto Sans"/>
              </a:rPr>
              <a:t>metrics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0" y="647700"/>
            <a:ext cx="5018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Types </a:t>
            </a:r>
            <a:r>
              <a:rPr spc="400" dirty="0"/>
              <a:t>of</a:t>
            </a:r>
            <a:r>
              <a:rPr spc="15" dirty="0"/>
              <a:t> </a:t>
            </a:r>
            <a:r>
              <a:rPr spc="215" dirty="0"/>
              <a:t>Ratings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0" y="6502400"/>
            <a:ext cx="12668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0" dirty="0">
                <a:latin typeface="Noto Sans"/>
                <a:cs typeface="Noto Sans"/>
              </a:rPr>
              <a:t>Explicit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6000" y="6502400"/>
            <a:ext cx="1272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Noto Sans"/>
                <a:cs typeface="Noto Sans"/>
              </a:rPr>
              <a:t>Implicit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9200" y="3352800"/>
            <a:ext cx="2908300" cy="267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0900" y="3238500"/>
            <a:ext cx="29972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3350" y="19875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spc="315" dirty="0">
                <a:solidFill>
                  <a:srgbClr val="535353"/>
                </a:solidFill>
              </a:rPr>
              <a:t>Rating</a:t>
            </a:r>
            <a:r>
              <a:rPr sz="5800" spc="50" dirty="0">
                <a:solidFill>
                  <a:srgbClr val="535353"/>
                </a:solidFill>
              </a:rPr>
              <a:t> </a:t>
            </a:r>
            <a:r>
              <a:rPr sz="5800" spc="325" dirty="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" name="object 5"/>
          <p:cNvSpPr txBox="1"/>
          <p:nvPr/>
        </p:nvSpPr>
        <p:spPr>
          <a:xfrm>
            <a:off x="2334831" y="3789679"/>
            <a:ext cx="3141345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1600" marR="5080" indent="-89535" algn="just">
              <a:lnSpc>
                <a:spcPts val="3800"/>
              </a:lnSpc>
              <a:spcBef>
                <a:spcPts val="260"/>
              </a:spcBef>
            </a:pPr>
            <a:r>
              <a:rPr sz="3200" spc="130" dirty="0">
                <a:latin typeface="Noto Sans"/>
                <a:cs typeface="Noto Sans"/>
              </a:rPr>
              <a:t>The </a:t>
            </a:r>
            <a:r>
              <a:rPr sz="3200" spc="65" dirty="0">
                <a:latin typeface="Noto Sans"/>
                <a:cs typeface="Noto Sans"/>
              </a:rPr>
              <a:t>rating </a:t>
            </a:r>
            <a:r>
              <a:rPr sz="3200" spc="114" dirty="0">
                <a:latin typeface="Noto Sans"/>
                <a:cs typeface="Noto Sans"/>
              </a:rPr>
              <a:t>data  </a:t>
            </a:r>
            <a:r>
              <a:rPr sz="3200" spc="75" dirty="0">
                <a:latin typeface="Noto Sans"/>
                <a:cs typeface="Noto Sans"/>
              </a:rPr>
              <a:t>is </a:t>
            </a:r>
            <a:r>
              <a:rPr sz="3200" spc="80" dirty="0">
                <a:latin typeface="Noto Sans"/>
                <a:cs typeface="Noto Sans"/>
              </a:rPr>
              <a:t>represented  </a:t>
            </a:r>
            <a:r>
              <a:rPr sz="3200" spc="65" dirty="0">
                <a:latin typeface="Noto Sans"/>
                <a:cs typeface="Noto Sans"/>
              </a:rPr>
              <a:t>using </a:t>
            </a:r>
            <a:r>
              <a:rPr sz="3200" spc="80" dirty="0">
                <a:latin typeface="Noto Sans"/>
                <a:cs typeface="Noto Sans"/>
              </a:rPr>
              <a:t>a</a:t>
            </a:r>
            <a:r>
              <a:rPr sz="3200" spc="140" dirty="0">
                <a:latin typeface="Noto Sans"/>
                <a:cs typeface="Noto Sans"/>
              </a:rPr>
              <a:t> </a:t>
            </a:r>
            <a:r>
              <a:rPr sz="3200" spc="85" dirty="0">
                <a:latin typeface="Noto Sans"/>
                <a:cs typeface="Noto Sans"/>
              </a:rPr>
              <a:t>matrix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46564" y="6737118"/>
            <a:ext cx="4914558" cy="33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72296" y="2531110"/>
            <a:ext cx="99060" cy="3949700"/>
          </a:xfrm>
          <a:custGeom>
            <a:avLst/>
            <a:gdLst/>
            <a:ahLst/>
            <a:cxnLst/>
            <a:rect l="l" t="t" r="r" b="b"/>
            <a:pathLst>
              <a:path w="99059" h="3949700">
                <a:moveTo>
                  <a:pt x="21441" y="3792885"/>
                </a:moveTo>
                <a:lnTo>
                  <a:pt x="18122" y="3797300"/>
                </a:lnTo>
                <a:lnTo>
                  <a:pt x="15510" y="3835400"/>
                </a:lnTo>
                <a:lnTo>
                  <a:pt x="9256" y="3860800"/>
                </a:lnTo>
                <a:lnTo>
                  <a:pt x="2904" y="3873500"/>
                </a:lnTo>
                <a:lnTo>
                  <a:pt x="0" y="3898900"/>
                </a:lnTo>
                <a:lnTo>
                  <a:pt x="3007" y="3924300"/>
                </a:lnTo>
                <a:lnTo>
                  <a:pt x="12198" y="3937000"/>
                </a:lnTo>
                <a:lnTo>
                  <a:pt x="27828" y="3949700"/>
                </a:lnTo>
                <a:lnTo>
                  <a:pt x="71729" y="3949700"/>
                </a:lnTo>
                <a:lnTo>
                  <a:pt x="86979" y="3937000"/>
                </a:lnTo>
                <a:lnTo>
                  <a:pt x="96033" y="3924300"/>
                </a:lnTo>
                <a:lnTo>
                  <a:pt x="99021" y="3898900"/>
                </a:lnTo>
                <a:lnTo>
                  <a:pt x="96088" y="3873500"/>
                </a:lnTo>
                <a:lnTo>
                  <a:pt x="89636" y="3860800"/>
                </a:lnTo>
                <a:lnTo>
                  <a:pt x="83184" y="3835400"/>
                </a:lnTo>
                <a:lnTo>
                  <a:pt x="81228" y="3810000"/>
                </a:lnTo>
                <a:lnTo>
                  <a:pt x="28007" y="3810000"/>
                </a:lnTo>
                <a:lnTo>
                  <a:pt x="21441" y="3792885"/>
                </a:lnTo>
                <a:close/>
              </a:path>
              <a:path w="99059" h="3949700">
                <a:moveTo>
                  <a:pt x="49044" y="3771900"/>
                </a:moveTo>
                <a:lnTo>
                  <a:pt x="27669" y="3784600"/>
                </a:lnTo>
                <a:lnTo>
                  <a:pt x="21441" y="3792885"/>
                </a:lnTo>
                <a:lnTo>
                  <a:pt x="28007" y="3810000"/>
                </a:lnTo>
                <a:lnTo>
                  <a:pt x="70887" y="3810000"/>
                </a:lnTo>
                <a:lnTo>
                  <a:pt x="77255" y="3793401"/>
                </a:lnTo>
                <a:lnTo>
                  <a:pt x="70490" y="3784600"/>
                </a:lnTo>
                <a:lnTo>
                  <a:pt x="49044" y="3771900"/>
                </a:lnTo>
                <a:close/>
              </a:path>
              <a:path w="99059" h="3949700">
                <a:moveTo>
                  <a:pt x="77255" y="3793401"/>
                </a:moveTo>
                <a:lnTo>
                  <a:pt x="70887" y="3810000"/>
                </a:lnTo>
                <a:lnTo>
                  <a:pt x="81228" y="3810000"/>
                </a:lnTo>
                <a:lnTo>
                  <a:pt x="80251" y="3797300"/>
                </a:lnTo>
                <a:lnTo>
                  <a:pt x="77255" y="3793401"/>
                </a:lnTo>
                <a:close/>
              </a:path>
              <a:path w="99059" h="3949700">
                <a:moveTo>
                  <a:pt x="79720" y="3771900"/>
                </a:moveTo>
                <a:lnTo>
                  <a:pt x="49044" y="3771900"/>
                </a:lnTo>
                <a:lnTo>
                  <a:pt x="70490" y="3784600"/>
                </a:lnTo>
                <a:lnTo>
                  <a:pt x="77255" y="3793401"/>
                </a:lnTo>
                <a:lnTo>
                  <a:pt x="80632" y="3784600"/>
                </a:lnTo>
                <a:lnTo>
                  <a:pt x="79720" y="3771900"/>
                </a:lnTo>
                <a:close/>
              </a:path>
              <a:path w="99059" h="3949700">
                <a:moveTo>
                  <a:pt x="21004" y="3067209"/>
                </a:moveTo>
                <a:lnTo>
                  <a:pt x="18643" y="3073400"/>
                </a:lnTo>
                <a:lnTo>
                  <a:pt x="19367" y="3098800"/>
                </a:lnTo>
                <a:lnTo>
                  <a:pt x="22554" y="3175000"/>
                </a:lnTo>
                <a:lnTo>
                  <a:pt x="23279" y="3213100"/>
                </a:lnTo>
                <a:lnTo>
                  <a:pt x="22904" y="3225800"/>
                </a:lnTo>
                <a:lnTo>
                  <a:pt x="22312" y="3251200"/>
                </a:lnTo>
                <a:lnTo>
                  <a:pt x="22298" y="3276600"/>
                </a:lnTo>
                <a:lnTo>
                  <a:pt x="23660" y="3302000"/>
                </a:lnTo>
                <a:lnTo>
                  <a:pt x="26924" y="3352800"/>
                </a:lnTo>
                <a:lnTo>
                  <a:pt x="24622" y="3390900"/>
                </a:lnTo>
                <a:lnTo>
                  <a:pt x="20295" y="3416300"/>
                </a:lnTo>
                <a:lnTo>
                  <a:pt x="17487" y="3441700"/>
                </a:lnTo>
                <a:lnTo>
                  <a:pt x="17251" y="3479800"/>
                </a:lnTo>
                <a:lnTo>
                  <a:pt x="18222" y="3517900"/>
                </a:lnTo>
                <a:lnTo>
                  <a:pt x="19725" y="3543300"/>
                </a:lnTo>
                <a:lnTo>
                  <a:pt x="21082" y="3581400"/>
                </a:lnTo>
                <a:lnTo>
                  <a:pt x="21249" y="3606800"/>
                </a:lnTo>
                <a:lnTo>
                  <a:pt x="20558" y="3632200"/>
                </a:lnTo>
                <a:lnTo>
                  <a:pt x="20128" y="3657600"/>
                </a:lnTo>
                <a:lnTo>
                  <a:pt x="21082" y="3670300"/>
                </a:lnTo>
                <a:lnTo>
                  <a:pt x="22772" y="3683000"/>
                </a:lnTo>
                <a:lnTo>
                  <a:pt x="23979" y="3695700"/>
                </a:lnTo>
                <a:lnTo>
                  <a:pt x="24702" y="3721100"/>
                </a:lnTo>
                <a:lnTo>
                  <a:pt x="24942" y="3733800"/>
                </a:lnTo>
                <a:lnTo>
                  <a:pt x="23899" y="3746500"/>
                </a:lnTo>
                <a:lnTo>
                  <a:pt x="19306" y="3771900"/>
                </a:lnTo>
                <a:lnTo>
                  <a:pt x="18262" y="3784600"/>
                </a:lnTo>
                <a:lnTo>
                  <a:pt x="21441" y="3792885"/>
                </a:lnTo>
                <a:lnTo>
                  <a:pt x="27669" y="3784600"/>
                </a:lnTo>
                <a:lnTo>
                  <a:pt x="49044" y="3771900"/>
                </a:lnTo>
                <a:lnTo>
                  <a:pt x="79720" y="3771900"/>
                </a:lnTo>
                <a:lnTo>
                  <a:pt x="77508" y="3759200"/>
                </a:lnTo>
                <a:lnTo>
                  <a:pt x="75924" y="3746500"/>
                </a:lnTo>
                <a:lnTo>
                  <a:pt x="76898" y="3721100"/>
                </a:lnTo>
                <a:lnTo>
                  <a:pt x="78434" y="3708400"/>
                </a:lnTo>
                <a:lnTo>
                  <a:pt x="78639" y="3695700"/>
                </a:lnTo>
                <a:lnTo>
                  <a:pt x="78457" y="3683000"/>
                </a:lnTo>
                <a:lnTo>
                  <a:pt x="78828" y="3657600"/>
                </a:lnTo>
                <a:lnTo>
                  <a:pt x="78549" y="3644900"/>
                </a:lnTo>
                <a:lnTo>
                  <a:pt x="77368" y="3632200"/>
                </a:lnTo>
                <a:lnTo>
                  <a:pt x="77368" y="3619500"/>
                </a:lnTo>
                <a:lnTo>
                  <a:pt x="80632" y="3594100"/>
                </a:lnTo>
                <a:lnTo>
                  <a:pt x="81232" y="3581400"/>
                </a:lnTo>
                <a:lnTo>
                  <a:pt x="80244" y="3568700"/>
                </a:lnTo>
                <a:lnTo>
                  <a:pt x="79257" y="3543300"/>
                </a:lnTo>
                <a:lnTo>
                  <a:pt x="79857" y="3517900"/>
                </a:lnTo>
                <a:lnTo>
                  <a:pt x="79975" y="3492500"/>
                </a:lnTo>
                <a:lnTo>
                  <a:pt x="78187" y="3467100"/>
                </a:lnTo>
                <a:lnTo>
                  <a:pt x="75628" y="3454400"/>
                </a:lnTo>
                <a:lnTo>
                  <a:pt x="73431" y="3441700"/>
                </a:lnTo>
                <a:lnTo>
                  <a:pt x="72045" y="3441700"/>
                </a:lnTo>
                <a:lnTo>
                  <a:pt x="69876" y="3416300"/>
                </a:lnTo>
                <a:lnTo>
                  <a:pt x="68168" y="3390900"/>
                </a:lnTo>
                <a:lnTo>
                  <a:pt x="68160" y="3352800"/>
                </a:lnTo>
                <a:lnTo>
                  <a:pt x="69688" y="3327400"/>
                </a:lnTo>
                <a:lnTo>
                  <a:pt x="74143" y="3302000"/>
                </a:lnTo>
                <a:lnTo>
                  <a:pt x="75742" y="3289300"/>
                </a:lnTo>
                <a:lnTo>
                  <a:pt x="75742" y="3263900"/>
                </a:lnTo>
                <a:lnTo>
                  <a:pt x="74490" y="3238500"/>
                </a:lnTo>
                <a:lnTo>
                  <a:pt x="72997" y="3213100"/>
                </a:lnTo>
                <a:lnTo>
                  <a:pt x="72275" y="3187700"/>
                </a:lnTo>
                <a:lnTo>
                  <a:pt x="73581" y="3175000"/>
                </a:lnTo>
                <a:lnTo>
                  <a:pt x="76453" y="3136900"/>
                </a:lnTo>
                <a:lnTo>
                  <a:pt x="79326" y="3111500"/>
                </a:lnTo>
                <a:lnTo>
                  <a:pt x="80197" y="3086100"/>
                </a:lnTo>
                <a:lnTo>
                  <a:pt x="28222" y="3086100"/>
                </a:lnTo>
                <a:lnTo>
                  <a:pt x="21004" y="3067209"/>
                </a:lnTo>
                <a:close/>
              </a:path>
              <a:path w="99059" h="3949700">
                <a:moveTo>
                  <a:pt x="70946" y="3048000"/>
                </a:moveTo>
                <a:lnTo>
                  <a:pt x="28329" y="3048000"/>
                </a:lnTo>
                <a:lnTo>
                  <a:pt x="21004" y="3067209"/>
                </a:lnTo>
                <a:lnTo>
                  <a:pt x="28222" y="3086100"/>
                </a:lnTo>
                <a:lnTo>
                  <a:pt x="70926" y="3086100"/>
                </a:lnTo>
                <a:lnTo>
                  <a:pt x="78208" y="3067043"/>
                </a:lnTo>
                <a:lnTo>
                  <a:pt x="70946" y="3048000"/>
                </a:lnTo>
                <a:close/>
              </a:path>
              <a:path w="99059" h="3949700">
                <a:moveTo>
                  <a:pt x="78208" y="3067043"/>
                </a:moveTo>
                <a:lnTo>
                  <a:pt x="70926" y="3086100"/>
                </a:lnTo>
                <a:lnTo>
                  <a:pt x="80197" y="3086100"/>
                </a:lnTo>
                <a:lnTo>
                  <a:pt x="80632" y="3073400"/>
                </a:lnTo>
                <a:lnTo>
                  <a:pt x="78208" y="3067043"/>
                </a:lnTo>
                <a:close/>
              </a:path>
              <a:path w="99059" h="3949700">
                <a:moveTo>
                  <a:pt x="20816" y="2343456"/>
                </a:moveTo>
                <a:lnTo>
                  <a:pt x="18516" y="2349500"/>
                </a:lnTo>
                <a:lnTo>
                  <a:pt x="19378" y="2362200"/>
                </a:lnTo>
                <a:lnTo>
                  <a:pt x="20880" y="2374900"/>
                </a:lnTo>
                <a:lnTo>
                  <a:pt x="21393" y="2400300"/>
                </a:lnTo>
                <a:lnTo>
                  <a:pt x="19291" y="2413000"/>
                </a:lnTo>
                <a:lnTo>
                  <a:pt x="18240" y="2425700"/>
                </a:lnTo>
                <a:lnTo>
                  <a:pt x="20859" y="2451100"/>
                </a:lnTo>
                <a:lnTo>
                  <a:pt x="24202" y="2476500"/>
                </a:lnTo>
                <a:lnTo>
                  <a:pt x="25323" y="2489200"/>
                </a:lnTo>
                <a:lnTo>
                  <a:pt x="22901" y="2527300"/>
                </a:lnTo>
                <a:lnTo>
                  <a:pt x="22598" y="2552700"/>
                </a:lnTo>
                <a:lnTo>
                  <a:pt x="24041" y="2578100"/>
                </a:lnTo>
                <a:lnTo>
                  <a:pt x="24151" y="2590800"/>
                </a:lnTo>
                <a:lnTo>
                  <a:pt x="22018" y="2616200"/>
                </a:lnTo>
                <a:lnTo>
                  <a:pt x="20319" y="2641600"/>
                </a:lnTo>
                <a:lnTo>
                  <a:pt x="23349" y="2705100"/>
                </a:lnTo>
                <a:lnTo>
                  <a:pt x="21775" y="2743200"/>
                </a:lnTo>
                <a:lnTo>
                  <a:pt x="19213" y="2781300"/>
                </a:lnTo>
                <a:lnTo>
                  <a:pt x="17868" y="2806700"/>
                </a:lnTo>
                <a:lnTo>
                  <a:pt x="18474" y="2819400"/>
                </a:lnTo>
                <a:lnTo>
                  <a:pt x="19912" y="2870200"/>
                </a:lnTo>
                <a:lnTo>
                  <a:pt x="21614" y="2908300"/>
                </a:lnTo>
                <a:lnTo>
                  <a:pt x="23012" y="2933700"/>
                </a:lnTo>
                <a:lnTo>
                  <a:pt x="22856" y="2959100"/>
                </a:lnTo>
                <a:lnTo>
                  <a:pt x="21250" y="2984500"/>
                </a:lnTo>
                <a:lnTo>
                  <a:pt x="19401" y="3035300"/>
                </a:lnTo>
                <a:lnTo>
                  <a:pt x="18516" y="3060700"/>
                </a:lnTo>
                <a:lnTo>
                  <a:pt x="21004" y="3067209"/>
                </a:lnTo>
                <a:lnTo>
                  <a:pt x="28329" y="3048000"/>
                </a:lnTo>
                <a:lnTo>
                  <a:pt x="80424" y="3048000"/>
                </a:lnTo>
                <a:lnTo>
                  <a:pt x="80217" y="3035300"/>
                </a:lnTo>
                <a:lnTo>
                  <a:pt x="79248" y="3009900"/>
                </a:lnTo>
                <a:lnTo>
                  <a:pt x="78135" y="2997200"/>
                </a:lnTo>
                <a:lnTo>
                  <a:pt x="77292" y="2971800"/>
                </a:lnTo>
                <a:lnTo>
                  <a:pt x="77607" y="2946400"/>
                </a:lnTo>
                <a:lnTo>
                  <a:pt x="79168" y="2933700"/>
                </a:lnTo>
                <a:lnTo>
                  <a:pt x="79981" y="2921000"/>
                </a:lnTo>
                <a:lnTo>
                  <a:pt x="78054" y="2908300"/>
                </a:lnTo>
                <a:lnTo>
                  <a:pt x="74071" y="2882900"/>
                </a:lnTo>
                <a:lnTo>
                  <a:pt x="70775" y="2857500"/>
                </a:lnTo>
                <a:lnTo>
                  <a:pt x="69287" y="2832100"/>
                </a:lnTo>
                <a:lnTo>
                  <a:pt x="70726" y="2806700"/>
                </a:lnTo>
                <a:lnTo>
                  <a:pt x="72468" y="2794000"/>
                </a:lnTo>
                <a:lnTo>
                  <a:pt x="72966" y="2768600"/>
                </a:lnTo>
                <a:lnTo>
                  <a:pt x="73177" y="2717800"/>
                </a:lnTo>
                <a:lnTo>
                  <a:pt x="75053" y="2667000"/>
                </a:lnTo>
                <a:lnTo>
                  <a:pt x="79349" y="2616200"/>
                </a:lnTo>
                <a:lnTo>
                  <a:pt x="80468" y="2590800"/>
                </a:lnTo>
                <a:lnTo>
                  <a:pt x="79041" y="2565400"/>
                </a:lnTo>
                <a:lnTo>
                  <a:pt x="76867" y="2540000"/>
                </a:lnTo>
                <a:lnTo>
                  <a:pt x="75742" y="2514600"/>
                </a:lnTo>
                <a:lnTo>
                  <a:pt x="75923" y="2489200"/>
                </a:lnTo>
                <a:lnTo>
                  <a:pt x="76417" y="2476500"/>
                </a:lnTo>
                <a:lnTo>
                  <a:pt x="77151" y="2451100"/>
                </a:lnTo>
                <a:lnTo>
                  <a:pt x="78054" y="2425700"/>
                </a:lnTo>
                <a:lnTo>
                  <a:pt x="79017" y="2400300"/>
                </a:lnTo>
                <a:lnTo>
                  <a:pt x="79749" y="2387600"/>
                </a:lnTo>
                <a:lnTo>
                  <a:pt x="80215" y="2362200"/>
                </a:lnTo>
                <a:lnTo>
                  <a:pt x="28007" y="2362200"/>
                </a:lnTo>
                <a:lnTo>
                  <a:pt x="20816" y="2343456"/>
                </a:lnTo>
                <a:close/>
              </a:path>
              <a:path w="99059" h="3949700">
                <a:moveTo>
                  <a:pt x="80424" y="3048000"/>
                </a:moveTo>
                <a:lnTo>
                  <a:pt x="70946" y="3048000"/>
                </a:lnTo>
                <a:lnTo>
                  <a:pt x="78208" y="3067043"/>
                </a:lnTo>
                <a:lnTo>
                  <a:pt x="80632" y="3060700"/>
                </a:lnTo>
                <a:lnTo>
                  <a:pt x="80424" y="3048000"/>
                </a:lnTo>
                <a:close/>
              </a:path>
              <a:path w="99059" h="3949700">
                <a:moveTo>
                  <a:pt x="70712" y="2324100"/>
                </a:moveTo>
                <a:lnTo>
                  <a:pt x="28182" y="2324100"/>
                </a:lnTo>
                <a:lnTo>
                  <a:pt x="20816" y="2343456"/>
                </a:lnTo>
                <a:lnTo>
                  <a:pt x="28007" y="2362200"/>
                </a:lnTo>
                <a:lnTo>
                  <a:pt x="70887" y="2362200"/>
                </a:lnTo>
                <a:lnTo>
                  <a:pt x="78078" y="2343456"/>
                </a:lnTo>
                <a:lnTo>
                  <a:pt x="70712" y="2324100"/>
                </a:lnTo>
                <a:close/>
              </a:path>
              <a:path w="99059" h="3949700">
                <a:moveTo>
                  <a:pt x="78078" y="2343456"/>
                </a:moveTo>
                <a:lnTo>
                  <a:pt x="70887" y="2362200"/>
                </a:lnTo>
                <a:lnTo>
                  <a:pt x="80215" y="2362200"/>
                </a:lnTo>
                <a:lnTo>
                  <a:pt x="80378" y="2349500"/>
                </a:lnTo>
                <a:lnTo>
                  <a:pt x="78078" y="2343456"/>
                </a:lnTo>
                <a:close/>
              </a:path>
              <a:path w="99059" h="3949700">
                <a:moveTo>
                  <a:pt x="21004" y="1619409"/>
                </a:moveTo>
                <a:lnTo>
                  <a:pt x="18643" y="1625600"/>
                </a:lnTo>
                <a:lnTo>
                  <a:pt x="19367" y="1651000"/>
                </a:lnTo>
                <a:lnTo>
                  <a:pt x="22554" y="1727200"/>
                </a:lnTo>
                <a:lnTo>
                  <a:pt x="23279" y="1752600"/>
                </a:lnTo>
                <a:lnTo>
                  <a:pt x="22904" y="1778000"/>
                </a:lnTo>
                <a:lnTo>
                  <a:pt x="22312" y="1803400"/>
                </a:lnTo>
                <a:lnTo>
                  <a:pt x="22298" y="1828800"/>
                </a:lnTo>
                <a:lnTo>
                  <a:pt x="23660" y="1854200"/>
                </a:lnTo>
                <a:lnTo>
                  <a:pt x="26924" y="1905000"/>
                </a:lnTo>
                <a:lnTo>
                  <a:pt x="24622" y="1943100"/>
                </a:lnTo>
                <a:lnTo>
                  <a:pt x="20295" y="1968500"/>
                </a:lnTo>
                <a:lnTo>
                  <a:pt x="17487" y="1993900"/>
                </a:lnTo>
                <a:lnTo>
                  <a:pt x="17251" y="2032000"/>
                </a:lnTo>
                <a:lnTo>
                  <a:pt x="18222" y="2057400"/>
                </a:lnTo>
                <a:lnTo>
                  <a:pt x="19725" y="2095500"/>
                </a:lnTo>
                <a:lnTo>
                  <a:pt x="21082" y="2120900"/>
                </a:lnTo>
                <a:lnTo>
                  <a:pt x="21249" y="2146300"/>
                </a:lnTo>
                <a:lnTo>
                  <a:pt x="20558" y="2171700"/>
                </a:lnTo>
                <a:lnTo>
                  <a:pt x="20128" y="2197100"/>
                </a:lnTo>
                <a:lnTo>
                  <a:pt x="21082" y="2222500"/>
                </a:lnTo>
                <a:lnTo>
                  <a:pt x="22772" y="2235200"/>
                </a:lnTo>
                <a:lnTo>
                  <a:pt x="23979" y="2247900"/>
                </a:lnTo>
                <a:lnTo>
                  <a:pt x="24702" y="2260600"/>
                </a:lnTo>
                <a:lnTo>
                  <a:pt x="24942" y="2273300"/>
                </a:lnTo>
                <a:lnTo>
                  <a:pt x="23899" y="2298700"/>
                </a:lnTo>
                <a:lnTo>
                  <a:pt x="19306" y="2324100"/>
                </a:lnTo>
                <a:lnTo>
                  <a:pt x="18262" y="2336800"/>
                </a:lnTo>
                <a:lnTo>
                  <a:pt x="20816" y="2343456"/>
                </a:lnTo>
                <a:lnTo>
                  <a:pt x="28182" y="2324100"/>
                </a:lnTo>
                <a:lnTo>
                  <a:pt x="79720" y="2324100"/>
                </a:lnTo>
                <a:lnTo>
                  <a:pt x="77508" y="2311400"/>
                </a:lnTo>
                <a:lnTo>
                  <a:pt x="75924" y="2298700"/>
                </a:lnTo>
                <a:lnTo>
                  <a:pt x="76898" y="2273300"/>
                </a:lnTo>
                <a:lnTo>
                  <a:pt x="78434" y="2260600"/>
                </a:lnTo>
                <a:lnTo>
                  <a:pt x="78457" y="2222500"/>
                </a:lnTo>
                <a:lnTo>
                  <a:pt x="78828" y="2209800"/>
                </a:lnTo>
                <a:lnTo>
                  <a:pt x="78549" y="2197100"/>
                </a:lnTo>
                <a:lnTo>
                  <a:pt x="77368" y="2184400"/>
                </a:lnTo>
                <a:lnTo>
                  <a:pt x="77368" y="2159000"/>
                </a:lnTo>
                <a:lnTo>
                  <a:pt x="80632" y="2146300"/>
                </a:lnTo>
                <a:lnTo>
                  <a:pt x="81232" y="2133600"/>
                </a:lnTo>
                <a:lnTo>
                  <a:pt x="80244" y="2108200"/>
                </a:lnTo>
                <a:lnTo>
                  <a:pt x="79257" y="2095500"/>
                </a:lnTo>
                <a:lnTo>
                  <a:pt x="79857" y="2057400"/>
                </a:lnTo>
                <a:lnTo>
                  <a:pt x="79975" y="2044700"/>
                </a:lnTo>
                <a:lnTo>
                  <a:pt x="78187" y="2019300"/>
                </a:lnTo>
                <a:lnTo>
                  <a:pt x="75628" y="2006600"/>
                </a:lnTo>
                <a:lnTo>
                  <a:pt x="73431" y="1993900"/>
                </a:lnTo>
                <a:lnTo>
                  <a:pt x="72045" y="1993900"/>
                </a:lnTo>
                <a:lnTo>
                  <a:pt x="69876" y="1968500"/>
                </a:lnTo>
                <a:lnTo>
                  <a:pt x="68168" y="1943100"/>
                </a:lnTo>
                <a:lnTo>
                  <a:pt x="68160" y="1905000"/>
                </a:lnTo>
                <a:lnTo>
                  <a:pt x="69688" y="1879600"/>
                </a:lnTo>
                <a:lnTo>
                  <a:pt x="74143" y="1854200"/>
                </a:lnTo>
                <a:lnTo>
                  <a:pt x="75742" y="1828800"/>
                </a:lnTo>
                <a:lnTo>
                  <a:pt x="75742" y="1816100"/>
                </a:lnTo>
                <a:lnTo>
                  <a:pt x="74490" y="1778000"/>
                </a:lnTo>
                <a:lnTo>
                  <a:pt x="72997" y="1752600"/>
                </a:lnTo>
                <a:lnTo>
                  <a:pt x="72275" y="1739900"/>
                </a:lnTo>
                <a:lnTo>
                  <a:pt x="73581" y="1727200"/>
                </a:lnTo>
                <a:lnTo>
                  <a:pt x="79326" y="1651000"/>
                </a:lnTo>
                <a:lnTo>
                  <a:pt x="79979" y="1638300"/>
                </a:lnTo>
                <a:lnTo>
                  <a:pt x="28222" y="1638300"/>
                </a:lnTo>
                <a:lnTo>
                  <a:pt x="21004" y="1619409"/>
                </a:lnTo>
                <a:close/>
              </a:path>
              <a:path w="99059" h="3949700">
                <a:moveTo>
                  <a:pt x="79720" y="2324100"/>
                </a:moveTo>
                <a:lnTo>
                  <a:pt x="70712" y="2324100"/>
                </a:lnTo>
                <a:lnTo>
                  <a:pt x="78078" y="2343456"/>
                </a:lnTo>
                <a:lnTo>
                  <a:pt x="80632" y="2336800"/>
                </a:lnTo>
                <a:lnTo>
                  <a:pt x="79720" y="2324100"/>
                </a:lnTo>
                <a:close/>
              </a:path>
              <a:path w="99059" h="3949700">
                <a:moveTo>
                  <a:pt x="49637" y="1587500"/>
                </a:moveTo>
                <a:lnTo>
                  <a:pt x="28329" y="1600200"/>
                </a:lnTo>
                <a:lnTo>
                  <a:pt x="21004" y="1619409"/>
                </a:lnTo>
                <a:lnTo>
                  <a:pt x="28222" y="1638300"/>
                </a:lnTo>
                <a:lnTo>
                  <a:pt x="70926" y="1638300"/>
                </a:lnTo>
                <a:lnTo>
                  <a:pt x="78208" y="1619243"/>
                </a:lnTo>
                <a:lnTo>
                  <a:pt x="70946" y="1600200"/>
                </a:lnTo>
                <a:lnTo>
                  <a:pt x="49637" y="1587500"/>
                </a:lnTo>
                <a:close/>
              </a:path>
              <a:path w="99059" h="3949700">
                <a:moveTo>
                  <a:pt x="78208" y="1619243"/>
                </a:moveTo>
                <a:lnTo>
                  <a:pt x="70926" y="1638300"/>
                </a:lnTo>
                <a:lnTo>
                  <a:pt x="79979" y="1638300"/>
                </a:lnTo>
                <a:lnTo>
                  <a:pt x="80632" y="1625600"/>
                </a:lnTo>
                <a:lnTo>
                  <a:pt x="78208" y="1619243"/>
                </a:lnTo>
                <a:close/>
              </a:path>
              <a:path w="99059" h="3949700">
                <a:moveTo>
                  <a:pt x="18639" y="888838"/>
                </a:moveTo>
                <a:lnTo>
                  <a:pt x="18539" y="889677"/>
                </a:lnTo>
                <a:lnTo>
                  <a:pt x="19378" y="914400"/>
                </a:lnTo>
                <a:lnTo>
                  <a:pt x="20880" y="927100"/>
                </a:lnTo>
                <a:lnTo>
                  <a:pt x="21393" y="939800"/>
                </a:lnTo>
                <a:lnTo>
                  <a:pt x="19291" y="952500"/>
                </a:lnTo>
                <a:lnTo>
                  <a:pt x="18240" y="977900"/>
                </a:lnTo>
                <a:lnTo>
                  <a:pt x="20859" y="1003300"/>
                </a:lnTo>
                <a:lnTo>
                  <a:pt x="24202" y="1028700"/>
                </a:lnTo>
                <a:lnTo>
                  <a:pt x="25323" y="1041400"/>
                </a:lnTo>
                <a:lnTo>
                  <a:pt x="22901" y="1079500"/>
                </a:lnTo>
                <a:lnTo>
                  <a:pt x="22598" y="1092200"/>
                </a:lnTo>
                <a:lnTo>
                  <a:pt x="24041" y="1117600"/>
                </a:lnTo>
                <a:lnTo>
                  <a:pt x="24151" y="1143000"/>
                </a:lnTo>
                <a:lnTo>
                  <a:pt x="22018" y="1168400"/>
                </a:lnTo>
                <a:lnTo>
                  <a:pt x="20319" y="1193800"/>
                </a:lnTo>
                <a:lnTo>
                  <a:pt x="23349" y="1257300"/>
                </a:lnTo>
                <a:lnTo>
                  <a:pt x="21775" y="1295400"/>
                </a:lnTo>
                <a:lnTo>
                  <a:pt x="19213" y="1320800"/>
                </a:lnTo>
                <a:lnTo>
                  <a:pt x="17868" y="1346200"/>
                </a:lnTo>
                <a:lnTo>
                  <a:pt x="18474" y="1371600"/>
                </a:lnTo>
                <a:lnTo>
                  <a:pt x="19912" y="1409700"/>
                </a:lnTo>
                <a:lnTo>
                  <a:pt x="21614" y="1447800"/>
                </a:lnTo>
                <a:lnTo>
                  <a:pt x="23012" y="1473200"/>
                </a:lnTo>
                <a:lnTo>
                  <a:pt x="22856" y="1498600"/>
                </a:lnTo>
                <a:lnTo>
                  <a:pt x="21250" y="1536700"/>
                </a:lnTo>
                <a:lnTo>
                  <a:pt x="19401" y="1574800"/>
                </a:lnTo>
                <a:lnTo>
                  <a:pt x="18516" y="1612900"/>
                </a:lnTo>
                <a:lnTo>
                  <a:pt x="21004" y="1619409"/>
                </a:lnTo>
                <a:lnTo>
                  <a:pt x="28329" y="1600200"/>
                </a:lnTo>
                <a:lnTo>
                  <a:pt x="49637" y="1587500"/>
                </a:lnTo>
                <a:lnTo>
                  <a:pt x="80217" y="1587500"/>
                </a:lnTo>
                <a:lnTo>
                  <a:pt x="79248" y="1562100"/>
                </a:lnTo>
                <a:lnTo>
                  <a:pt x="78135" y="1536700"/>
                </a:lnTo>
                <a:lnTo>
                  <a:pt x="77292" y="1524000"/>
                </a:lnTo>
                <a:lnTo>
                  <a:pt x="77607" y="1498600"/>
                </a:lnTo>
                <a:lnTo>
                  <a:pt x="79168" y="1473200"/>
                </a:lnTo>
                <a:lnTo>
                  <a:pt x="79981" y="1460500"/>
                </a:lnTo>
                <a:lnTo>
                  <a:pt x="78054" y="1447800"/>
                </a:lnTo>
                <a:lnTo>
                  <a:pt x="74071" y="1435100"/>
                </a:lnTo>
                <a:lnTo>
                  <a:pt x="70775" y="1409700"/>
                </a:lnTo>
                <a:lnTo>
                  <a:pt x="69287" y="1384300"/>
                </a:lnTo>
                <a:lnTo>
                  <a:pt x="70726" y="1358900"/>
                </a:lnTo>
                <a:lnTo>
                  <a:pt x="72468" y="1333500"/>
                </a:lnTo>
                <a:lnTo>
                  <a:pt x="72966" y="1308100"/>
                </a:lnTo>
                <a:lnTo>
                  <a:pt x="73177" y="1270000"/>
                </a:lnTo>
                <a:lnTo>
                  <a:pt x="75053" y="1219200"/>
                </a:lnTo>
                <a:lnTo>
                  <a:pt x="79349" y="1168400"/>
                </a:lnTo>
                <a:lnTo>
                  <a:pt x="80468" y="1143000"/>
                </a:lnTo>
                <a:lnTo>
                  <a:pt x="79041" y="1117600"/>
                </a:lnTo>
                <a:lnTo>
                  <a:pt x="76867" y="1092200"/>
                </a:lnTo>
                <a:lnTo>
                  <a:pt x="75742" y="1066800"/>
                </a:lnTo>
                <a:lnTo>
                  <a:pt x="75923" y="1041400"/>
                </a:lnTo>
                <a:lnTo>
                  <a:pt x="76417" y="1016000"/>
                </a:lnTo>
                <a:lnTo>
                  <a:pt x="77151" y="990600"/>
                </a:lnTo>
                <a:lnTo>
                  <a:pt x="78054" y="977900"/>
                </a:lnTo>
                <a:lnTo>
                  <a:pt x="79017" y="952500"/>
                </a:lnTo>
                <a:lnTo>
                  <a:pt x="79749" y="927100"/>
                </a:lnTo>
                <a:lnTo>
                  <a:pt x="80215" y="914400"/>
                </a:lnTo>
                <a:lnTo>
                  <a:pt x="28329" y="914400"/>
                </a:lnTo>
                <a:lnTo>
                  <a:pt x="18643" y="889000"/>
                </a:lnTo>
                <a:lnTo>
                  <a:pt x="18639" y="888838"/>
                </a:lnTo>
                <a:close/>
              </a:path>
              <a:path w="99059" h="3949700">
                <a:moveTo>
                  <a:pt x="80217" y="1587500"/>
                </a:moveTo>
                <a:lnTo>
                  <a:pt x="49637" y="1587500"/>
                </a:lnTo>
                <a:lnTo>
                  <a:pt x="70946" y="1600200"/>
                </a:lnTo>
                <a:lnTo>
                  <a:pt x="78208" y="1619243"/>
                </a:lnTo>
                <a:lnTo>
                  <a:pt x="80632" y="1612900"/>
                </a:lnTo>
                <a:lnTo>
                  <a:pt x="80217" y="1587500"/>
                </a:lnTo>
                <a:close/>
              </a:path>
              <a:path w="99059" h="3949700">
                <a:moveTo>
                  <a:pt x="70712" y="876300"/>
                </a:moveTo>
                <a:lnTo>
                  <a:pt x="28182" y="876300"/>
                </a:lnTo>
                <a:lnTo>
                  <a:pt x="18639" y="888838"/>
                </a:lnTo>
                <a:lnTo>
                  <a:pt x="18643" y="889000"/>
                </a:lnTo>
                <a:lnTo>
                  <a:pt x="28329" y="914400"/>
                </a:lnTo>
                <a:lnTo>
                  <a:pt x="70946" y="914400"/>
                </a:lnTo>
                <a:lnTo>
                  <a:pt x="80373" y="889677"/>
                </a:lnTo>
                <a:lnTo>
                  <a:pt x="80255" y="888838"/>
                </a:lnTo>
                <a:lnTo>
                  <a:pt x="70712" y="876300"/>
                </a:lnTo>
                <a:close/>
              </a:path>
              <a:path w="99059" h="3949700">
                <a:moveTo>
                  <a:pt x="80373" y="889677"/>
                </a:moveTo>
                <a:lnTo>
                  <a:pt x="70946" y="914400"/>
                </a:lnTo>
                <a:lnTo>
                  <a:pt x="80215" y="914400"/>
                </a:lnTo>
                <a:lnTo>
                  <a:pt x="80373" y="889677"/>
                </a:lnTo>
                <a:close/>
              </a:path>
              <a:path w="99059" h="3949700">
                <a:moveTo>
                  <a:pt x="79718" y="876300"/>
                </a:moveTo>
                <a:lnTo>
                  <a:pt x="70712" y="876300"/>
                </a:lnTo>
                <a:lnTo>
                  <a:pt x="80255" y="888838"/>
                </a:lnTo>
                <a:lnTo>
                  <a:pt x="80373" y="889677"/>
                </a:lnTo>
                <a:lnTo>
                  <a:pt x="80632" y="889000"/>
                </a:lnTo>
                <a:lnTo>
                  <a:pt x="79718" y="876300"/>
                </a:lnTo>
                <a:close/>
              </a:path>
              <a:path w="99059" h="3949700">
                <a:moveTo>
                  <a:pt x="18250" y="164933"/>
                </a:moveTo>
                <a:lnTo>
                  <a:pt x="18122" y="165100"/>
                </a:lnTo>
                <a:lnTo>
                  <a:pt x="18765" y="190500"/>
                </a:lnTo>
                <a:lnTo>
                  <a:pt x="20180" y="215900"/>
                </a:lnTo>
                <a:lnTo>
                  <a:pt x="21594" y="228600"/>
                </a:lnTo>
                <a:lnTo>
                  <a:pt x="22237" y="241300"/>
                </a:lnTo>
                <a:lnTo>
                  <a:pt x="21536" y="254000"/>
                </a:lnTo>
                <a:lnTo>
                  <a:pt x="20378" y="279400"/>
                </a:lnTo>
                <a:lnTo>
                  <a:pt x="20185" y="317500"/>
                </a:lnTo>
                <a:lnTo>
                  <a:pt x="22377" y="330200"/>
                </a:lnTo>
                <a:lnTo>
                  <a:pt x="23693" y="355600"/>
                </a:lnTo>
                <a:lnTo>
                  <a:pt x="21824" y="419100"/>
                </a:lnTo>
                <a:lnTo>
                  <a:pt x="19909" y="469900"/>
                </a:lnTo>
                <a:lnTo>
                  <a:pt x="21082" y="520700"/>
                </a:lnTo>
                <a:lnTo>
                  <a:pt x="22865" y="546100"/>
                </a:lnTo>
                <a:lnTo>
                  <a:pt x="23852" y="571500"/>
                </a:lnTo>
                <a:lnTo>
                  <a:pt x="23584" y="584200"/>
                </a:lnTo>
                <a:lnTo>
                  <a:pt x="21602" y="609600"/>
                </a:lnTo>
                <a:lnTo>
                  <a:pt x="18312" y="647700"/>
                </a:lnTo>
                <a:lnTo>
                  <a:pt x="15443" y="673100"/>
                </a:lnTo>
                <a:lnTo>
                  <a:pt x="14526" y="698500"/>
                </a:lnTo>
                <a:lnTo>
                  <a:pt x="17094" y="723900"/>
                </a:lnTo>
                <a:lnTo>
                  <a:pt x="19844" y="749300"/>
                </a:lnTo>
                <a:lnTo>
                  <a:pt x="19396" y="762000"/>
                </a:lnTo>
                <a:lnTo>
                  <a:pt x="17476" y="787400"/>
                </a:lnTo>
                <a:lnTo>
                  <a:pt x="15811" y="800100"/>
                </a:lnTo>
                <a:lnTo>
                  <a:pt x="15712" y="825500"/>
                </a:lnTo>
                <a:lnTo>
                  <a:pt x="16746" y="850900"/>
                </a:lnTo>
                <a:lnTo>
                  <a:pt x="18020" y="863600"/>
                </a:lnTo>
                <a:lnTo>
                  <a:pt x="18639" y="888838"/>
                </a:lnTo>
                <a:lnTo>
                  <a:pt x="28182" y="876300"/>
                </a:lnTo>
                <a:lnTo>
                  <a:pt x="79718" y="876300"/>
                </a:lnTo>
                <a:lnTo>
                  <a:pt x="77214" y="838200"/>
                </a:lnTo>
                <a:lnTo>
                  <a:pt x="78828" y="812800"/>
                </a:lnTo>
                <a:lnTo>
                  <a:pt x="78803" y="787400"/>
                </a:lnTo>
                <a:lnTo>
                  <a:pt x="74583" y="774700"/>
                </a:lnTo>
                <a:lnTo>
                  <a:pt x="69788" y="749300"/>
                </a:lnTo>
                <a:lnTo>
                  <a:pt x="68033" y="736600"/>
                </a:lnTo>
                <a:lnTo>
                  <a:pt x="69432" y="711200"/>
                </a:lnTo>
                <a:lnTo>
                  <a:pt x="71134" y="685800"/>
                </a:lnTo>
                <a:lnTo>
                  <a:pt x="72571" y="660400"/>
                </a:lnTo>
                <a:lnTo>
                  <a:pt x="73177" y="635000"/>
                </a:lnTo>
                <a:lnTo>
                  <a:pt x="73535" y="622300"/>
                </a:lnTo>
                <a:lnTo>
                  <a:pt x="73928" y="596900"/>
                </a:lnTo>
                <a:lnTo>
                  <a:pt x="73332" y="584200"/>
                </a:lnTo>
                <a:lnTo>
                  <a:pt x="70726" y="558800"/>
                </a:lnTo>
                <a:lnTo>
                  <a:pt x="70606" y="520700"/>
                </a:lnTo>
                <a:lnTo>
                  <a:pt x="75357" y="482600"/>
                </a:lnTo>
                <a:lnTo>
                  <a:pt x="81072" y="431800"/>
                </a:lnTo>
                <a:lnTo>
                  <a:pt x="83845" y="406400"/>
                </a:lnTo>
                <a:lnTo>
                  <a:pt x="81975" y="393700"/>
                </a:lnTo>
                <a:lnTo>
                  <a:pt x="77766" y="368300"/>
                </a:lnTo>
                <a:lnTo>
                  <a:pt x="73317" y="330200"/>
                </a:lnTo>
                <a:lnTo>
                  <a:pt x="70726" y="317500"/>
                </a:lnTo>
                <a:lnTo>
                  <a:pt x="71732" y="292100"/>
                </a:lnTo>
                <a:lnTo>
                  <a:pt x="75198" y="241300"/>
                </a:lnTo>
                <a:lnTo>
                  <a:pt x="78904" y="203200"/>
                </a:lnTo>
                <a:lnTo>
                  <a:pt x="79480" y="190500"/>
                </a:lnTo>
                <a:lnTo>
                  <a:pt x="49320" y="190500"/>
                </a:lnTo>
                <a:lnTo>
                  <a:pt x="27968" y="177800"/>
                </a:lnTo>
                <a:lnTo>
                  <a:pt x="18262" y="165100"/>
                </a:lnTo>
                <a:lnTo>
                  <a:pt x="18250" y="164933"/>
                </a:lnTo>
                <a:close/>
              </a:path>
              <a:path w="99059" h="3949700">
                <a:moveTo>
                  <a:pt x="49377" y="139700"/>
                </a:moveTo>
                <a:lnTo>
                  <a:pt x="27889" y="152400"/>
                </a:lnTo>
                <a:lnTo>
                  <a:pt x="18359" y="164792"/>
                </a:lnTo>
                <a:lnTo>
                  <a:pt x="18262" y="165100"/>
                </a:lnTo>
                <a:lnTo>
                  <a:pt x="27968" y="177800"/>
                </a:lnTo>
                <a:lnTo>
                  <a:pt x="49320" y="190500"/>
                </a:lnTo>
                <a:lnTo>
                  <a:pt x="70672" y="177800"/>
                </a:lnTo>
                <a:lnTo>
                  <a:pt x="80378" y="165100"/>
                </a:lnTo>
                <a:lnTo>
                  <a:pt x="80395" y="164792"/>
                </a:lnTo>
                <a:lnTo>
                  <a:pt x="70865" y="152400"/>
                </a:lnTo>
                <a:lnTo>
                  <a:pt x="49377" y="139700"/>
                </a:lnTo>
                <a:close/>
              </a:path>
              <a:path w="99059" h="3949700">
                <a:moveTo>
                  <a:pt x="80395" y="164792"/>
                </a:moveTo>
                <a:lnTo>
                  <a:pt x="80378" y="165100"/>
                </a:lnTo>
                <a:lnTo>
                  <a:pt x="70672" y="177800"/>
                </a:lnTo>
                <a:lnTo>
                  <a:pt x="49320" y="190500"/>
                </a:lnTo>
                <a:lnTo>
                  <a:pt x="79480" y="190500"/>
                </a:lnTo>
                <a:lnTo>
                  <a:pt x="80632" y="165100"/>
                </a:lnTo>
                <a:lnTo>
                  <a:pt x="80395" y="164792"/>
                </a:lnTo>
                <a:close/>
              </a:path>
              <a:path w="99059" h="3949700">
                <a:moveTo>
                  <a:pt x="62288" y="0"/>
                </a:moveTo>
                <a:lnTo>
                  <a:pt x="38442" y="0"/>
                </a:lnTo>
                <a:lnTo>
                  <a:pt x="18213" y="12700"/>
                </a:lnTo>
                <a:lnTo>
                  <a:pt x="6808" y="25400"/>
                </a:lnTo>
                <a:lnTo>
                  <a:pt x="1768" y="38100"/>
                </a:lnTo>
                <a:lnTo>
                  <a:pt x="635" y="63500"/>
                </a:lnTo>
                <a:lnTo>
                  <a:pt x="3389" y="88900"/>
                </a:lnTo>
                <a:lnTo>
                  <a:pt x="9448" y="101600"/>
                </a:lnTo>
                <a:lnTo>
                  <a:pt x="15508" y="127000"/>
                </a:lnTo>
                <a:lnTo>
                  <a:pt x="18250" y="164933"/>
                </a:lnTo>
                <a:lnTo>
                  <a:pt x="27889" y="152400"/>
                </a:lnTo>
                <a:lnTo>
                  <a:pt x="49377" y="139700"/>
                </a:lnTo>
                <a:lnTo>
                  <a:pt x="81834" y="139700"/>
                </a:lnTo>
                <a:lnTo>
                  <a:pt x="83291" y="114300"/>
                </a:lnTo>
                <a:lnTo>
                  <a:pt x="89700" y="88900"/>
                </a:lnTo>
                <a:lnTo>
                  <a:pt x="96108" y="76200"/>
                </a:lnTo>
                <a:lnTo>
                  <a:pt x="99021" y="50800"/>
                </a:lnTo>
                <a:lnTo>
                  <a:pt x="94349" y="38100"/>
                </a:lnTo>
                <a:lnTo>
                  <a:pt x="81514" y="12700"/>
                </a:lnTo>
                <a:lnTo>
                  <a:pt x="62288" y="0"/>
                </a:lnTo>
                <a:close/>
              </a:path>
              <a:path w="99059" h="3949700">
                <a:moveTo>
                  <a:pt x="81834" y="139700"/>
                </a:moveTo>
                <a:lnTo>
                  <a:pt x="49377" y="139700"/>
                </a:lnTo>
                <a:lnTo>
                  <a:pt x="70865" y="152400"/>
                </a:lnTo>
                <a:lnTo>
                  <a:pt x="80395" y="164792"/>
                </a:lnTo>
                <a:lnTo>
                  <a:pt x="81834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0333" y="6373567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40" h="256540">
                <a:moveTo>
                  <a:pt x="18134" y="8991"/>
                </a:moveTo>
                <a:lnTo>
                  <a:pt x="8144" y="15235"/>
                </a:lnTo>
                <a:lnTo>
                  <a:pt x="1525" y="24767"/>
                </a:lnTo>
                <a:lnTo>
                  <a:pt x="0" y="34471"/>
                </a:lnTo>
                <a:lnTo>
                  <a:pt x="4570" y="44074"/>
                </a:lnTo>
                <a:lnTo>
                  <a:pt x="13401" y="54042"/>
                </a:lnTo>
                <a:lnTo>
                  <a:pt x="23542" y="62771"/>
                </a:lnTo>
                <a:lnTo>
                  <a:pt x="32042" y="68660"/>
                </a:lnTo>
                <a:lnTo>
                  <a:pt x="37550" y="74016"/>
                </a:lnTo>
                <a:lnTo>
                  <a:pt x="41563" y="81358"/>
                </a:lnTo>
                <a:lnTo>
                  <a:pt x="45429" y="89393"/>
                </a:lnTo>
                <a:lnTo>
                  <a:pt x="50495" y="96828"/>
                </a:lnTo>
                <a:lnTo>
                  <a:pt x="56635" y="103018"/>
                </a:lnTo>
                <a:lnTo>
                  <a:pt x="62298" y="109062"/>
                </a:lnTo>
                <a:lnTo>
                  <a:pt x="66720" y="115834"/>
                </a:lnTo>
                <a:lnTo>
                  <a:pt x="69138" y="124209"/>
                </a:lnTo>
                <a:lnTo>
                  <a:pt x="73016" y="132888"/>
                </a:lnTo>
                <a:lnTo>
                  <a:pt x="80024" y="140748"/>
                </a:lnTo>
                <a:lnTo>
                  <a:pt x="86739" y="148498"/>
                </a:lnTo>
                <a:lnTo>
                  <a:pt x="89738" y="156848"/>
                </a:lnTo>
                <a:lnTo>
                  <a:pt x="92842" y="166709"/>
                </a:lnTo>
                <a:lnTo>
                  <a:pt x="100006" y="177462"/>
                </a:lnTo>
                <a:lnTo>
                  <a:pt x="108008" y="187522"/>
                </a:lnTo>
                <a:lnTo>
                  <a:pt x="113626" y="195304"/>
                </a:lnTo>
                <a:lnTo>
                  <a:pt x="118037" y="199764"/>
                </a:lnTo>
                <a:lnTo>
                  <a:pt x="123410" y="202734"/>
                </a:lnTo>
                <a:lnTo>
                  <a:pt x="128019" y="206941"/>
                </a:lnTo>
                <a:lnTo>
                  <a:pt x="130136" y="215116"/>
                </a:lnTo>
                <a:lnTo>
                  <a:pt x="130524" y="224071"/>
                </a:lnTo>
                <a:lnTo>
                  <a:pt x="131202" y="230075"/>
                </a:lnTo>
                <a:lnTo>
                  <a:pt x="153522" y="256245"/>
                </a:lnTo>
                <a:lnTo>
                  <a:pt x="171894" y="253762"/>
                </a:lnTo>
                <a:lnTo>
                  <a:pt x="183223" y="246628"/>
                </a:lnTo>
                <a:lnTo>
                  <a:pt x="189711" y="233810"/>
                </a:lnTo>
                <a:lnTo>
                  <a:pt x="193795" y="219897"/>
                </a:lnTo>
                <a:lnTo>
                  <a:pt x="197916" y="209477"/>
                </a:lnTo>
                <a:lnTo>
                  <a:pt x="220892" y="176584"/>
                </a:lnTo>
                <a:lnTo>
                  <a:pt x="247650" y="142663"/>
                </a:lnTo>
                <a:lnTo>
                  <a:pt x="255536" y="133664"/>
                </a:lnTo>
                <a:lnTo>
                  <a:pt x="261947" y="123243"/>
                </a:lnTo>
                <a:lnTo>
                  <a:pt x="267666" y="111800"/>
                </a:lnTo>
                <a:lnTo>
                  <a:pt x="273481" y="99737"/>
                </a:lnTo>
                <a:lnTo>
                  <a:pt x="280530" y="88450"/>
                </a:lnTo>
                <a:lnTo>
                  <a:pt x="289239" y="78328"/>
                </a:lnTo>
                <a:lnTo>
                  <a:pt x="299358" y="68660"/>
                </a:lnTo>
                <a:lnTo>
                  <a:pt x="310387" y="58957"/>
                </a:lnTo>
                <a:lnTo>
                  <a:pt x="320913" y="49161"/>
                </a:lnTo>
                <a:lnTo>
                  <a:pt x="328450" y="39600"/>
                </a:lnTo>
                <a:lnTo>
                  <a:pt x="332344" y="30294"/>
                </a:lnTo>
                <a:lnTo>
                  <a:pt x="331939" y="21263"/>
                </a:lnTo>
                <a:lnTo>
                  <a:pt x="327432" y="15235"/>
                </a:lnTo>
                <a:lnTo>
                  <a:pt x="53858" y="15235"/>
                </a:lnTo>
                <a:lnTo>
                  <a:pt x="47048" y="15101"/>
                </a:lnTo>
                <a:lnTo>
                  <a:pt x="39584" y="12999"/>
                </a:lnTo>
                <a:lnTo>
                  <a:pt x="29717" y="9224"/>
                </a:lnTo>
                <a:lnTo>
                  <a:pt x="18134" y="8991"/>
                </a:lnTo>
                <a:close/>
              </a:path>
              <a:path w="332740" h="256540">
                <a:moveTo>
                  <a:pt x="76914" y="10949"/>
                </a:moveTo>
                <a:lnTo>
                  <a:pt x="69683" y="11091"/>
                </a:lnTo>
                <a:lnTo>
                  <a:pt x="61760" y="13110"/>
                </a:lnTo>
                <a:lnTo>
                  <a:pt x="53858" y="15235"/>
                </a:lnTo>
                <a:lnTo>
                  <a:pt x="327432" y="15235"/>
                </a:lnTo>
                <a:lnTo>
                  <a:pt x="239743" y="15156"/>
                </a:lnTo>
                <a:lnTo>
                  <a:pt x="232910" y="13939"/>
                </a:lnTo>
                <a:lnTo>
                  <a:pt x="224073" y="11773"/>
                </a:lnTo>
                <a:lnTo>
                  <a:pt x="222812" y="11560"/>
                </a:lnTo>
                <a:lnTo>
                  <a:pt x="94983" y="11560"/>
                </a:lnTo>
                <a:lnTo>
                  <a:pt x="84873" y="11501"/>
                </a:lnTo>
                <a:lnTo>
                  <a:pt x="76914" y="10949"/>
                </a:lnTo>
                <a:close/>
              </a:path>
              <a:path w="332740" h="256540">
                <a:moveTo>
                  <a:pt x="257210" y="14162"/>
                </a:moveTo>
                <a:lnTo>
                  <a:pt x="247650" y="14659"/>
                </a:lnTo>
                <a:lnTo>
                  <a:pt x="239743" y="15156"/>
                </a:lnTo>
                <a:lnTo>
                  <a:pt x="327373" y="15156"/>
                </a:lnTo>
                <a:lnTo>
                  <a:pt x="327190" y="14911"/>
                </a:lnTo>
                <a:lnTo>
                  <a:pt x="278732" y="14911"/>
                </a:lnTo>
                <a:lnTo>
                  <a:pt x="267461" y="14883"/>
                </a:lnTo>
                <a:lnTo>
                  <a:pt x="257210" y="14162"/>
                </a:lnTo>
                <a:close/>
              </a:path>
              <a:path w="332740" h="256540">
                <a:moveTo>
                  <a:pt x="304632" y="9526"/>
                </a:moveTo>
                <a:lnTo>
                  <a:pt x="278732" y="14911"/>
                </a:lnTo>
                <a:lnTo>
                  <a:pt x="327190" y="14911"/>
                </a:lnTo>
                <a:lnTo>
                  <a:pt x="326530" y="14028"/>
                </a:lnTo>
                <a:lnTo>
                  <a:pt x="316893" y="10103"/>
                </a:lnTo>
                <a:lnTo>
                  <a:pt x="304632" y="9526"/>
                </a:lnTo>
                <a:close/>
              </a:path>
              <a:path w="332740" h="256540">
                <a:moveTo>
                  <a:pt x="155818" y="0"/>
                </a:moveTo>
                <a:lnTo>
                  <a:pt x="146035" y="2378"/>
                </a:lnTo>
                <a:lnTo>
                  <a:pt x="139422" y="5995"/>
                </a:lnTo>
                <a:lnTo>
                  <a:pt x="134213" y="7865"/>
                </a:lnTo>
                <a:lnTo>
                  <a:pt x="127482" y="8333"/>
                </a:lnTo>
                <a:lnTo>
                  <a:pt x="117903" y="9427"/>
                </a:lnTo>
                <a:lnTo>
                  <a:pt x="106736" y="10656"/>
                </a:lnTo>
                <a:lnTo>
                  <a:pt x="94983" y="11560"/>
                </a:lnTo>
                <a:lnTo>
                  <a:pt x="222812" y="11560"/>
                </a:lnTo>
                <a:lnTo>
                  <a:pt x="210120" y="9422"/>
                </a:lnTo>
                <a:lnTo>
                  <a:pt x="190566" y="7017"/>
                </a:lnTo>
                <a:lnTo>
                  <a:pt x="183474" y="5459"/>
                </a:lnTo>
                <a:lnTo>
                  <a:pt x="170535" y="1845"/>
                </a:lnTo>
                <a:lnTo>
                  <a:pt x="155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56400" y="3797300"/>
            <a:ext cx="1646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95" dirty="0">
                <a:solidFill>
                  <a:srgbClr val="A62E5C"/>
                </a:solidFill>
                <a:latin typeface="Noto Sans"/>
                <a:cs typeface="Noto Sans"/>
              </a:rPr>
              <a:t>Users</a:t>
            </a:r>
            <a:endParaRPr sz="46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0100" y="7010400"/>
            <a:ext cx="26492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170" dirty="0">
                <a:solidFill>
                  <a:srgbClr val="A62E5C"/>
                </a:solidFill>
                <a:latin typeface="Noto Sans"/>
                <a:cs typeface="Noto Sans"/>
              </a:rPr>
              <a:t>P</a:t>
            </a:r>
            <a:r>
              <a:rPr sz="4600" spc="30" dirty="0">
                <a:solidFill>
                  <a:srgbClr val="A62E5C"/>
                </a:solidFill>
                <a:latin typeface="Noto Sans"/>
                <a:cs typeface="Noto Sans"/>
              </a:rPr>
              <a:t>r</a:t>
            </a:r>
            <a:r>
              <a:rPr sz="4600" spc="204" dirty="0">
                <a:solidFill>
                  <a:srgbClr val="A62E5C"/>
                </a:solidFill>
                <a:latin typeface="Noto Sans"/>
                <a:cs typeface="Noto Sans"/>
              </a:rPr>
              <a:t>oducts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58171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86643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114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46" y="0"/>
                </a:lnTo>
                <a:lnTo>
                  <a:pt x="92844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43560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97" y="0"/>
                </a:lnTo>
                <a:lnTo>
                  <a:pt x="928497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72058" y="19939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97" y="0"/>
                </a:lnTo>
                <a:lnTo>
                  <a:pt x="928497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29700" y="2630957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9700" y="3268002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9700" y="3905059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9700" y="4542116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9700" y="5179174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29700" y="5816219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82100" y="2552700"/>
            <a:ext cx="6318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0" y="3187700"/>
            <a:ext cx="7099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0" y="3835400"/>
            <a:ext cx="7092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31300" y="4470400"/>
            <a:ext cx="7359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66600" y="4604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31300" y="5105400"/>
            <a:ext cx="725170" cy="1361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12700">
              <a:lnSpc>
                <a:spcPts val="5000"/>
              </a:lnSpc>
              <a:spcBef>
                <a:spcPts val="700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232" baseline="-5464" dirty="0">
                <a:solidFill>
                  <a:srgbClr val="FFFFFF"/>
                </a:solidFill>
                <a:latin typeface="Arial"/>
                <a:cs typeface="Arial"/>
              </a:rPr>
              <a:t>5  </a:t>
            </a: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494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886643" y="19875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86643" y="26309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5114" y="19875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15114" y="26309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743574" y="19875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43574" y="2630953"/>
            <a:ext cx="0" cy="1915795"/>
          </a:xfrm>
          <a:custGeom>
            <a:avLst/>
            <a:gdLst/>
            <a:ahLst/>
            <a:cxnLst/>
            <a:rect l="l" t="t" r="r" b="b"/>
            <a:pathLst>
              <a:path h="1915795">
                <a:moveTo>
                  <a:pt x="0" y="0"/>
                </a:moveTo>
                <a:lnTo>
                  <a:pt x="0" y="1915646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743574" y="5183657"/>
            <a:ext cx="0" cy="1276350"/>
          </a:xfrm>
          <a:custGeom>
            <a:avLst/>
            <a:gdLst/>
            <a:ahLst/>
            <a:cxnLst/>
            <a:rect l="l" t="t" r="r" b="b"/>
            <a:pathLst>
              <a:path h="1276350">
                <a:moveTo>
                  <a:pt x="0" y="0"/>
                </a:moveTo>
                <a:lnTo>
                  <a:pt x="0" y="1275969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72044" y="19875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72044" y="26309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23350" y="3268002"/>
            <a:ext cx="5583555" cy="0"/>
          </a:xfrm>
          <a:custGeom>
            <a:avLst/>
            <a:gdLst/>
            <a:ahLst/>
            <a:cxnLst/>
            <a:rect l="l" t="t" r="r" b="b"/>
            <a:pathLst>
              <a:path w="5583555">
                <a:moveTo>
                  <a:pt x="0" y="0"/>
                </a:moveTo>
                <a:lnTo>
                  <a:pt x="558351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23350" y="3898709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4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58170" y="3905059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4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23350" y="4535766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4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58170" y="4542116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4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23350" y="5172824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4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58170" y="5179174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4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23350" y="5809869"/>
            <a:ext cx="935355" cy="12700"/>
          </a:xfrm>
          <a:custGeom>
            <a:avLst/>
            <a:gdLst/>
            <a:ahLst/>
            <a:cxnLst/>
            <a:rect l="l" t="t" r="r" b="b"/>
            <a:pathLst>
              <a:path w="935354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58170" y="5816219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4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58170" y="1987550"/>
            <a:ext cx="0" cy="1917700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509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58170" y="3905059"/>
            <a:ext cx="0" cy="2554605"/>
          </a:xfrm>
          <a:custGeom>
            <a:avLst/>
            <a:gdLst/>
            <a:ahLst/>
            <a:cxnLst/>
            <a:rect l="l" t="t" r="r" b="b"/>
            <a:pathLst>
              <a:path h="2554604">
                <a:moveTo>
                  <a:pt x="0" y="0"/>
                </a:moveTo>
                <a:lnTo>
                  <a:pt x="0" y="2554566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23350" y="2630953"/>
            <a:ext cx="1863725" cy="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29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86643" y="2630953"/>
            <a:ext cx="3720465" cy="0"/>
          </a:xfrm>
          <a:custGeom>
            <a:avLst/>
            <a:gdLst/>
            <a:ahLst/>
            <a:cxnLst/>
            <a:rect l="l" t="t" r="r" b="b"/>
            <a:pathLst>
              <a:path w="3720465">
                <a:moveTo>
                  <a:pt x="0" y="0"/>
                </a:moveTo>
                <a:lnTo>
                  <a:pt x="372022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29700" y="1987550"/>
            <a:ext cx="0" cy="1917700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509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29700" y="3905059"/>
            <a:ext cx="0" cy="2554605"/>
          </a:xfrm>
          <a:custGeom>
            <a:avLst/>
            <a:gdLst/>
            <a:ahLst/>
            <a:cxnLst/>
            <a:rect l="l" t="t" r="r" b="b"/>
            <a:pathLst>
              <a:path h="2554604">
                <a:moveTo>
                  <a:pt x="0" y="0"/>
                </a:moveTo>
                <a:lnTo>
                  <a:pt x="0" y="2554566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600516" y="1987550"/>
            <a:ext cx="0" cy="643890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600516" y="2630953"/>
            <a:ext cx="0" cy="3829050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23350" y="1993900"/>
            <a:ext cx="1863725" cy="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29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86643" y="1993900"/>
            <a:ext cx="3720465" cy="0"/>
          </a:xfrm>
          <a:custGeom>
            <a:avLst/>
            <a:gdLst/>
            <a:ahLst/>
            <a:cxnLst/>
            <a:rect l="l" t="t" r="r" b="b"/>
            <a:pathLst>
              <a:path w="3720465">
                <a:moveTo>
                  <a:pt x="0" y="0"/>
                </a:moveTo>
                <a:lnTo>
                  <a:pt x="372022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23350" y="6453276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2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58170" y="6453276"/>
            <a:ext cx="4648835" cy="0"/>
          </a:xfrm>
          <a:custGeom>
            <a:avLst/>
            <a:gdLst/>
            <a:ahLst/>
            <a:cxnLst/>
            <a:rect l="l" t="t" r="r" b="b"/>
            <a:pathLst>
              <a:path w="4648834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spc="315" dirty="0">
                <a:solidFill>
                  <a:srgbClr val="535353"/>
                </a:solidFill>
              </a:rPr>
              <a:t>Rating</a:t>
            </a:r>
            <a:r>
              <a:rPr sz="5800" spc="50" dirty="0">
                <a:solidFill>
                  <a:srgbClr val="535353"/>
                </a:solidFill>
              </a:rPr>
              <a:t> </a:t>
            </a:r>
            <a:r>
              <a:rPr sz="5800" spc="325" dirty="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51" name="object 51"/>
          <p:cNvSpPr txBox="1"/>
          <p:nvPr/>
        </p:nvSpPr>
        <p:spPr>
          <a:xfrm>
            <a:off x="1353375" y="4030979"/>
            <a:ext cx="4123054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185" dirty="0">
                <a:latin typeface="Noto Sans"/>
                <a:cs typeface="Noto Sans"/>
              </a:rPr>
              <a:t>Each </a:t>
            </a:r>
            <a:r>
              <a:rPr sz="3200" spc="135" dirty="0">
                <a:latin typeface="Noto Sans"/>
                <a:cs typeface="Noto Sans"/>
              </a:rPr>
              <a:t>cell</a:t>
            </a:r>
            <a:r>
              <a:rPr sz="3200" spc="15" dirty="0">
                <a:latin typeface="Noto Sans"/>
                <a:cs typeface="Noto Sans"/>
              </a:rPr>
              <a:t> </a:t>
            </a:r>
            <a:r>
              <a:rPr sz="3200" spc="70" dirty="0">
                <a:latin typeface="Noto Sans"/>
                <a:cs typeface="Noto Sans"/>
              </a:rPr>
              <a:t>represents</a:t>
            </a:r>
            <a:endParaRPr sz="3200">
              <a:latin typeface="Noto Sans"/>
              <a:cs typeface="Noto Sans"/>
            </a:endParaRPr>
          </a:p>
          <a:p>
            <a:pPr marL="2021839">
              <a:lnSpc>
                <a:spcPts val="3820"/>
              </a:lnSpc>
            </a:pPr>
            <a:r>
              <a:rPr sz="3200" spc="100" dirty="0">
                <a:latin typeface="Noto Sans"/>
                <a:cs typeface="Noto Sans"/>
              </a:rPr>
              <a:t>one</a:t>
            </a:r>
            <a:r>
              <a:rPr sz="3200" spc="45" dirty="0">
                <a:latin typeface="Noto Sans"/>
                <a:cs typeface="Noto Sans"/>
              </a:rPr>
              <a:t> </a:t>
            </a:r>
            <a:r>
              <a:rPr sz="3200" spc="65" dirty="0">
                <a:latin typeface="Noto Sans"/>
                <a:cs typeface="Noto Sans"/>
              </a:rPr>
              <a:t>rating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234138" y="2539250"/>
            <a:ext cx="99060" cy="1816100"/>
          </a:xfrm>
          <a:custGeom>
            <a:avLst/>
            <a:gdLst/>
            <a:ahLst/>
            <a:cxnLst/>
            <a:rect l="l" t="t" r="r" b="b"/>
            <a:pathLst>
              <a:path w="99059" h="1816100">
                <a:moveTo>
                  <a:pt x="23020" y="1657199"/>
                </a:moveTo>
                <a:lnTo>
                  <a:pt x="18135" y="1663699"/>
                </a:lnTo>
                <a:lnTo>
                  <a:pt x="15521" y="1701799"/>
                </a:lnTo>
                <a:lnTo>
                  <a:pt x="9263" y="1727199"/>
                </a:lnTo>
                <a:lnTo>
                  <a:pt x="2906" y="1739899"/>
                </a:lnTo>
                <a:lnTo>
                  <a:pt x="0" y="1765299"/>
                </a:lnTo>
                <a:lnTo>
                  <a:pt x="3009" y="1790699"/>
                </a:lnTo>
                <a:lnTo>
                  <a:pt x="12204" y="1803399"/>
                </a:lnTo>
                <a:lnTo>
                  <a:pt x="27839" y="1816099"/>
                </a:lnTo>
                <a:lnTo>
                  <a:pt x="71741" y="1816099"/>
                </a:lnTo>
                <a:lnTo>
                  <a:pt x="86991" y="1803399"/>
                </a:lnTo>
                <a:lnTo>
                  <a:pt x="96045" y="1790699"/>
                </a:lnTo>
                <a:lnTo>
                  <a:pt x="99034" y="1765299"/>
                </a:lnTo>
                <a:lnTo>
                  <a:pt x="96099" y="1739899"/>
                </a:lnTo>
                <a:lnTo>
                  <a:pt x="89642" y="1727199"/>
                </a:lnTo>
                <a:lnTo>
                  <a:pt x="83186" y="1701799"/>
                </a:lnTo>
                <a:lnTo>
                  <a:pt x="81229" y="1676399"/>
                </a:lnTo>
                <a:lnTo>
                  <a:pt x="49453" y="1676399"/>
                </a:lnTo>
                <a:lnTo>
                  <a:pt x="28009" y="1663699"/>
                </a:lnTo>
                <a:lnTo>
                  <a:pt x="23020" y="1657199"/>
                </a:lnTo>
                <a:close/>
              </a:path>
              <a:path w="99059" h="1816100">
                <a:moveTo>
                  <a:pt x="49050" y="1638299"/>
                </a:moveTo>
                <a:lnTo>
                  <a:pt x="27680" y="1650999"/>
                </a:lnTo>
                <a:lnTo>
                  <a:pt x="23020" y="1657199"/>
                </a:lnTo>
                <a:lnTo>
                  <a:pt x="28009" y="1663699"/>
                </a:lnTo>
                <a:lnTo>
                  <a:pt x="49453" y="1676399"/>
                </a:lnTo>
                <a:lnTo>
                  <a:pt x="70897" y="1676399"/>
                </a:lnTo>
                <a:lnTo>
                  <a:pt x="80287" y="1664166"/>
                </a:lnTo>
                <a:lnTo>
                  <a:pt x="80251" y="1663699"/>
                </a:lnTo>
                <a:lnTo>
                  <a:pt x="70492" y="1650999"/>
                </a:lnTo>
                <a:lnTo>
                  <a:pt x="49050" y="1638299"/>
                </a:lnTo>
                <a:close/>
              </a:path>
              <a:path w="99059" h="1816100">
                <a:moveTo>
                  <a:pt x="80287" y="1664166"/>
                </a:moveTo>
                <a:lnTo>
                  <a:pt x="70897" y="1676399"/>
                </a:lnTo>
                <a:lnTo>
                  <a:pt x="81229" y="1676399"/>
                </a:lnTo>
                <a:lnTo>
                  <a:pt x="80287" y="1664166"/>
                </a:lnTo>
                <a:close/>
              </a:path>
              <a:path w="99059" h="1816100">
                <a:moveTo>
                  <a:pt x="77520" y="1638299"/>
                </a:moveTo>
                <a:lnTo>
                  <a:pt x="49050" y="1638299"/>
                </a:lnTo>
                <a:lnTo>
                  <a:pt x="70492" y="1650999"/>
                </a:lnTo>
                <a:lnTo>
                  <a:pt x="80251" y="1663699"/>
                </a:lnTo>
                <a:lnTo>
                  <a:pt x="80287" y="1664166"/>
                </a:lnTo>
                <a:lnTo>
                  <a:pt x="80645" y="1663699"/>
                </a:lnTo>
                <a:lnTo>
                  <a:pt x="79732" y="1650999"/>
                </a:lnTo>
                <a:lnTo>
                  <a:pt x="77520" y="1638299"/>
                </a:lnTo>
                <a:close/>
              </a:path>
              <a:path w="99059" h="1816100">
                <a:moveTo>
                  <a:pt x="23434" y="1162134"/>
                </a:moveTo>
                <a:lnTo>
                  <a:pt x="18656" y="1168399"/>
                </a:lnTo>
                <a:lnTo>
                  <a:pt x="19378" y="1181099"/>
                </a:lnTo>
                <a:lnTo>
                  <a:pt x="22556" y="1231899"/>
                </a:lnTo>
                <a:lnTo>
                  <a:pt x="23279" y="1257299"/>
                </a:lnTo>
                <a:lnTo>
                  <a:pt x="22906" y="1269999"/>
                </a:lnTo>
                <a:lnTo>
                  <a:pt x="22318" y="1295399"/>
                </a:lnTo>
                <a:lnTo>
                  <a:pt x="22309" y="1308099"/>
                </a:lnTo>
                <a:lnTo>
                  <a:pt x="23672" y="1320799"/>
                </a:lnTo>
                <a:lnTo>
                  <a:pt x="26937" y="1358899"/>
                </a:lnTo>
                <a:lnTo>
                  <a:pt x="24633" y="1384299"/>
                </a:lnTo>
                <a:lnTo>
                  <a:pt x="20302" y="1409699"/>
                </a:lnTo>
                <a:lnTo>
                  <a:pt x="17487" y="1422399"/>
                </a:lnTo>
                <a:lnTo>
                  <a:pt x="17258" y="1447799"/>
                </a:lnTo>
                <a:lnTo>
                  <a:pt x="18234" y="1473199"/>
                </a:lnTo>
                <a:lnTo>
                  <a:pt x="19738" y="1485899"/>
                </a:lnTo>
                <a:lnTo>
                  <a:pt x="21094" y="1511299"/>
                </a:lnTo>
                <a:lnTo>
                  <a:pt x="21255" y="1523999"/>
                </a:lnTo>
                <a:lnTo>
                  <a:pt x="20561" y="1549399"/>
                </a:lnTo>
                <a:lnTo>
                  <a:pt x="20133" y="1562099"/>
                </a:lnTo>
                <a:lnTo>
                  <a:pt x="21094" y="1574799"/>
                </a:lnTo>
                <a:lnTo>
                  <a:pt x="22785" y="1587499"/>
                </a:lnTo>
                <a:lnTo>
                  <a:pt x="23991" y="1600199"/>
                </a:lnTo>
                <a:lnTo>
                  <a:pt x="24714" y="1612899"/>
                </a:lnTo>
                <a:lnTo>
                  <a:pt x="24955" y="1612899"/>
                </a:lnTo>
                <a:lnTo>
                  <a:pt x="23909" y="1625599"/>
                </a:lnTo>
                <a:lnTo>
                  <a:pt x="19308" y="1650999"/>
                </a:lnTo>
                <a:lnTo>
                  <a:pt x="18262" y="1650999"/>
                </a:lnTo>
                <a:lnTo>
                  <a:pt x="23020" y="1657199"/>
                </a:lnTo>
                <a:lnTo>
                  <a:pt x="27680" y="1650999"/>
                </a:lnTo>
                <a:lnTo>
                  <a:pt x="49050" y="1638299"/>
                </a:lnTo>
                <a:lnTo>
                  <a:pt x="77520" y="1638299"/>
                </a:lnTo>
                <a:lnTo>
                  <a:pt x="75937" y="1625599"/>
                </a:lnTo>
                <a:lnTo>
                  <a:pt x="76911" y="1612899"/>
                </a:lnTo>
                <a:lnTo>
                  <a:pt x="78441" y="1600199"/>
                </a:lnTo>
                <a:lnTo>
                  <a:pt x="78647" y="1587499"/>
                </a:lnTo>
                <a:lnTo>
                  <a:pt x="78468" y="1587499"/>
                </a:lnTo>
                <a:lnTo>
                  <a:pt x="78841" y="1574799"/>
                </a:lnTo>
                <a:lnTo>
                  <a:pt x="78560" y="1562099"/>
                </a:lnTo>
                <a:lnTo>
                  <a:pt x="77376" y="1549399"/>
                </a:lnTo>
                <a:lnTo>
                  <a:pt x="77375" y="1536699"/>
                </a:lnTo>
                <a:lnTo>
                  <a:pt x="80645" y="1523999"/>
                </a:lnTo>
                <a:lnTo>
                  <a:pt x="81243" y="1511299"/>
                </a:lnTo>
                <a:lnTo>
                  <a:pt x="79264" y="1485899"/>
                </a:lnTo>
                <a:lnTo>
                  <a:pt x="79870" y="1473199"/>
                </a:lnTo>
                <a:lnTo>
                  <a:pt x="79987" y="1447799"/>
                </a:lnTo>
                <a:lnTo>
                  <a:pt x="78200" y="1435099"/>
                </a:lnTo>
                <a:lnTo>
                  <a:pt x="75641" y="1422399"/>
                </a:lnTo>
                <a:lnTo>
                  <a:pt x="72057" y="1422399"/>
                </a:lnTo>
                <a:lnTo>
                  <a:pt x="69888" y="1409699"/>
                </a:lnTo>
                <a:lnTo>
                  <a:pt x="68175" y="1384299"/>
                </a:lnTo>
                <a:lnTo>
                  <a:pt x="68160" y="1358899"/>
                </a:lnTo>
                <a:lnTo>
                  <a:pt x="69695" y="1346199"/>
                </a:lnTo>
                <a:lnTo>
                  <a:pt x="74156" y="1320799"/>
                </a:lnTo>
                <a:lnTo>
                  <a:pt x="75755" y="1308099"/>
                </a:lnTo>
                <a:lnTo>
                  <a:pt x="75752" y="1295399"/>
                </a:lnTo>
                <a:lnTo>
                  <a:pt x="74496" y="1282699"/>
                </a:lnTo>
                <a:lnTo>
                  <a:pt x="72999" y="1257299"/>
                </a:lnTo>
                <a:lnTo>
                  <a:pt x="72275" y="1244599"/>
                </a:lnTo>
                <a:lnTo>
                  <a:pt x="73583" y="1231899"/>
                </a:lnTo>
                <a:lnTo>
                  <a:pt x="76460" y="1219199"/>
                </a:lnTo>
                <a:lnTo>
                  <a:pt x="79337" y="1193799"/>
                </a:lnTo>
                <a:lnTo>
                  <a:pt x="79991" y="1181099"/>
                </a:lnTo>
                <a:lnTo>
                  <a:pt x="49580" y="1181099"/>
                </a:lnTo>
                <a:lnTo>
                  <a:pt x="28224" y="1168399"/>
                </a:lnTo>
                <a:lnTo>
                  <a:pt x="23434" y="1162134"/>
                </a:lnTo>
                <a:close/>
              </a:path>
              <a:path w="99059" h="1816100">
                <a:moveTo>
                  <a:pt x="49650" y="1142999"/>
                </a:moveTo>
                <a:lnTo>
                  <a:pt x="28342" y="1155699"/>
                </a:lnTo>
                <a:lnTo>
                  <a:pt x="23434" y="1162134"/>
                </a:lnTo>
                <a:lnTo>
                  <a:pt x="28224" y="1168399"/>
                </a:lnTo>
                <a:lnTo>
                  <a:pt x="49580" y="1181099"/>
                </a:lnTo>
                <a:lnTo>
                  <a:pt x="70937" y="1168399"/>
                </a:lnTo>
                <a:lnTo>
                  <a:pt x="75796" y="1162042"/>
                </a:lnTo>
                <a:lnTo>
                  <a:pt x="70959" y="1155699"/>
                </a:lnTo>
                <a:lnTo>
                  <a:pt x="49650" y="1142999"/>
                </a:lnTo>
                <a:close/>
              </a:path>
              <a:path w="99059" h="1816100">
                <a:moveTo>
                  <a:pt x="75796" y="1162042"/>
                </a:moveTo>
                <a:lnTo>
                  <a:pt x="70937" y="1168399"/>
                </a:lnTo>
                <a:lnTo>
                  <a:pt x="49580" y="1181099"/>
                </a:lnTo>
                <a:lnTo>
                  <a:pt x="79991" y="1181099"/>
                </a:lnTo>
                <a:lnTo>
                  <a:pt x="80645" y="1168399"/>
                </a:lnTo>
                <a:lnTo>
                  <a:pt x="75796" y="1162042"/>
                </a:lnTo>
                <a:close/>
              </a:path>
              <a:path w="99059" h="1816100">
                <a:moveTo>
                  <a:pt x="80376" y="660752"/>
                </a:moveTo>
                <a:lnTo>
                  <a:pt x="70959" y="673099"/>
                </a:lnTo>
                <a:lnTo>
                  <a:pt x="49650" y="685799"/>
                </a:lnTo>
                <a:lnTo>
                  <a:pt x="20880" y="685799"/>
                </a:lnTo>
                <a:lnTo>
                  <a:pt x="21393" y="698499"/>
                </a:lnTo>
                <a:lnTo>
                  <a:pt x="19291" y="711199"/>
                </a:lnTo>
                <a:lnTo>
                  <a:pt x="18246" y="723899"/>
                </a:lnTo>
                <a:lnTo>
                  <a:pt x="20866" y="736599"/>
                </a:lnTo>
                <a:lnTo>
                  <a:pt x="24209" y="749299"/>
                </a:lnTo>
                <a:lnTo>
                  <a:pt x="25336" y="774699"/>
                </a:lnTo>
                <a:lnTo>
                  <a:pt x="22913" y="800099"/>
                </a:lnTo>
                <a:lnTo>
                  <a:pt x="22611" y="812799"/>
                </a:lnTo>
                <a:lnTo>
                  <a:pt x="24053" y="825499"/>
                </a:lnTo>
                <a:lnTo>
                  <a:pt x="24164" y="838199"/>
                </a:lnTo>
                <a:lnTo>
                  <a:pt x="22031" y="850899"/>
                </a:lnTo>
                <a:lnTo>
                  <a:pt x="20331" y="876299"/>
                </a:lnTo>
                <a:lnTo>
                  <a:pt x="23362" y="914399"/>
                </a:lnTo>
                <a:lnTo>
                  <a:pt x="21788" y="939799"/>
                </a:lnTo>
                <a:lnTo>
                  <a:pt x="19226" y="965199"/>
                </a:lnTo>
                <a:lnTo>
                  <a:pt x="17881" y="977899"/>
                </a:lnTo>
                <a:lnTo>
                  <a:pt x="18487" y="990599"/>
                </a:lnTo>
                <a:lnTo>
                  <a:pt x="19924" y="1028699"/>
                </a:lnTo>
                <a:lnTo>
                  <a:pt x="21626" y="1054099"/>
                </a:lnTo>
                <a:lnTo>
                  <a:pt x="23025" y="1066799"/>
                </a:lnTo>
                <a:lnTo>
                  <a:pt x="22861" y="1079499"/>
                </a:lnTo>
                <a:lnTo>
                  <a:pt x="21251" y="1104899"/>
                </a:lnTo>
                <a:lnTo>
                  <a:pt x="19401" y="1130299"/>
                </a:lnTo>
                <a:lnTo>
                  <a:pt x="18516" y="1155699"/>
                </a:lnTo>
                <a:lnTo>
                  <a:pt x="23434" y="1162134"/>
                </a:lnTo>
                <a:lnTo>
                  <a:pt x="28342" y="1155699"/>
                </a:lnTo>
                <a:lnTo>
                  <a:pt x="49650" y="1142999"/>
                </a:lnTo>
                <a:lnTo>
                  <a:pt x="80230" y="1142999"/>
                </a:lnTo>
                <a:lnTo>
                  <a:pt x="79259" y="1130299"/>
                </a:lnTo>
                <a:lnTo>
                  <a:pt x="78142" y="1104899"/>
                </a:lnTo>
                <a:lnTo>
                  <a:pt x="77292" y="1092199"/>
                </a:lnTo>
                <a:lnTo>
                  <a:pt x="77613" y="1079499"/>
                </a:lnTo>
                <a:lnTo>
                  <a:pt x="79174" y="1066799"/>
                </a:lnTo>
                <a:lnTo>
                  <a:pt x="79988" y="1054099"/>
                </a:lnTo>
                <a:lnTo>
                  <a:pt x="78066" y="1054099"/>
                </a:lnTo>
                <a:lnTo>
                  <a:pt x="74084" y="1041399"/>
                </a:lnTo>
                <a:lnTo>
                  <a:pt x="70788" y="1015999"/>
                </a:lnTo>
                <a:lnTo>
                  <a:pt x="69299" y="1003299"/>
                </a:lnTo>
                <a:lnTo>
                  <a:pt x="70739" y="990599"/>
                </a:lnTo>
                <a:lnTo>
                  <a:pt x="72475" y="977899"/>
                </a:lnTo>
                <a:lnTo>
                  <a:pt x="72972" y="952499"/>
                </a:lnTo>
                <a:lnTo>
                  <a:pt x="72962" y="939799"/>
                </a:lnTo>
                <a:lnTo>
                  <a:pt x="73177" y="927099"/>
                </a:lnTo>
                <a:lnTo>
                  <a:pt x="73873" y="914399"/>
                </a:lnTo>
                <a:lnTo>
                  <a:pt x="75063" y="888999"/>
                </a:lnTo>
                <a:lnTo>
                  <a:pt x="76852" y="876299"/>
                </a:lnTo>
                <a:lnTo>
                  <a:pt x="79349" y="850899"/>
                </a:lnTo>
                <a:lnTo>
                  <a:pt x="80470" y="838199"/>
                </a:lnTo>
                <a:lnTo>
                  <a:pt x="79047" y="812799"/>
                </a:lnTo>
                <a:lnTo>
                  <a:pt x="76877" y="800099"/>
                </a:lnTo>
                <a:lnTo>
                  <a:pt x="75755" y="787399"/>
                </a:lnTo>
                <a:lnTo>
                  <a:pt x="76430" y="749299"/>
                </a:lnTo>
                <a:lnTo>
                  <a:pt x="79022" y="711199"/>
                </a:lnTo>
                <a:lnTo>
                  <a:pt x="79751" y="698499"/>
                </a:lnTo>
                <a:lnTo>
                  <a:pt x="80215" y="685799"/>
                </a:lnTo>
                <a:lnTo>
                  <a:pt x="80376" y="660752"/>
                </a:lnTo>
                <a:close/>
              </a:path>
              <a:path w="99059" h="1816100">
                <a:moveTo>
                  <a:pt x="80230" y="1142999"/>
                </a:moveTo>
                <a:lnTo>
                  <a:pt x="49650" y="1142999"/>
                </a:lnTo>
                <a:lnTo>
                  <a:pt x="70959" y="1155699"/>
                </a:lnTo>
                <a:lnTo>
                  <a:pt x="75796" y="1162042"/>
                </a:lnTo>
                <a:lnTo>
                  <a:pt x="80645" y="1155699"/>
                </a:lnTo>
                <a:lnTo>
                  <a:pt x="80230" y="1142999"/>
                </a:lnTo>
                <a:close/>
              </a:path>
              <a:path w="99059" h="1816100">
                <a:moveTo>
                  <a:pt x="18656" y="660399"/>
                </a:moveTo>
                <a:lnTo>
                  <a:pt x="18516" y="660399"/>
                </a:lnTo>
                <a:lnTo>
                  <a:pt x="19378" y="685799"/>
                </a:lnTo>
                <a:lnTo>
                  <a:pt x="49650" y="685799"/>
                </a:lnTo>
                <a:lnTo>
                  <a:pt x="28342" y="673099"/>
                </a:lnTo>
                <a:lnTo>
                  <a:pt x="18656" y="660399"/>
                </a:lnTo>
                <a:close/>
              </a:path>
              <a:path w="99059" h="1816100">
                <a:moveTo>
                  <a:pt x="18251" y="164949"/>
                </a:moveTo>
                <a:lnTo>
                  <a:pt x="18135" y="165099"/>
                </a:lnTo>
                <a:lnTo>
                  <a:pt x="18778" y="190499"/>
                </a:lnTo>
                <a:lnTo>
                  <a:pt x="20193" y="203199"/>
                </a:lnTo>
                <a:lnTo>
                  <a:pt x="21607" y="203199"/>
                </a:lnTo>
                <a:lnTo>
                  <a:pt x="22250" y="215899"/>
                </a:lnTo>
                <a:lnTo>
                  <a:pt x="21546" y="228599"/>
                </a:lnTo>
                <a:lnTo>
                  <a:pt x="20385" y="253999"/>
                </a:lnTo>
                <a:lnTo>
                  <a:pt x="20187" y="266699"/>
                </a:lnTo>
                <a:lnTo>
                  <a:pt x="22377" y="279399"/>
                </a:lnTo>
                <a:lnTo>
                  <a:pt x="23695" y="304799"/>
                </a:lnTo>
                <a:lnTo>
                  <a:pt x="21831" y="342899"/>
                </a:lnTo>
                <a:lnTo>
                  <a:pt x="19919" y="380999"/>
                </a:lnTo>
                <a:lnTo>
                  <a:pt x="21094" y="406399"/>
                </a:lnTo>
                <a:lnTo>
                  <a:pt x="22878" y="419099"/>
                </a:lnTo>
                <a:lnTo>
                  <a:pt x="23864" y="444499"/>
                </a:lnTo>
                <a:lnTo>
                  <a:pt x="23596" y="457199"/>
                </a:lnTo>
                <a:lnTo>
                  <a:pt x="21615" y="469899"/>
                </a:lnTo>
                <a:lnTo>
                  <a:pt x="18324" y="495299"/>
                </a:lnTo>
                <a:lnTo>
                  <a:pt x="15455" y="520699"/>
                </a:lnTo>
                <a:lnTo>
                  <a:pt x="14539" y="533399"/>
                </a:lnTo>
                <a:lnTo>
                  <a:pt x="17106" y="546099"/>
                </a:lnTo>
                <a:lnTo>
                  <a:pt x="19856" y="558799"/>
                </a:lnTo>
                <a:lnTo>
                  <a:pt x="19408" y="584199"/>
                </a:lnTo>
                <a:lnTo>
                  <a:pt x="17489" y="596899"/>
                </a:lnTo>
                <a:lnTo>
                  <a:pt x="15824" y="609599"/>
                </a:lnTo>
                <a:lnTo>
                  <a:pt x="15725" y="622299"/>
                </a:lnTo>
                <a:lnTo>
                  <a:pt x="16759" y="634999"/>
                </a:lnTo>
                <a:lnTo>
                  <a:pt x="18033" y="647699"/>
                </a:lnTo>
                <a:lnTo>
                  <a:pt x="18656" y="660399"/>
                </a:lnTo>
                <a:lnTo>
                  <a:pt x="28342" y="673099"/>
                </a:lnTo>
                <a:lnTo>
                  <a:pt x="49650" y="685799"/>
                </a:lnTo>
                <a:lnTo>
                  <a:pt x="70959" y="673099"/>
                </a:lnTo>
                <a:lnTo>
                  <a:pt x="80376" y="660752"/>
                </a:lnTo>
                <a:lnTo>
                  <a:pt x="80378" y="660399"/>
                </a:lnTo>
                <a:lnTo>
                  <a:pt x="28182" y="660399"/>
                </a:lnTo>
                <a:lnTo>
                  <a:pt x="49447" y="647699"/>
                </a:lnTo>
                <a:lnTo>
                  <a:pt x="79730" y="647699"/>
                </a:lnTo>
                <a:lnTo>
                  <a:pt x="78057" y="634999"/>
                </a:lnTo>
                <a:lnTo>
                  <a:pt x="77226" y="622299"/>
                </a:lnTo>
                <a:lnTo>
                  <a:pt x="78841" y="609599"/>
                </a:lnTo>
                <a:lnTo>
                  <a:pt x="78815" y="596899"/>
                </a:lnTo>
                <a:lnTo>
                  <a:pt x="74595" y="584199"/>
                </a:lnTo>
                <a:lnTo>
                  <a:pt x="69795" y="571499"/>
                </a:lnTo>
                <a:lnTo>
                  <a:pt x="68033" y="558799"/>
                </a:lnTo>
                <a:lnTo>
                  <a:pt x="69437" y="546099"/>
                </a:lnTo>
                <a:lnTo>
                  <a:pt x="71139" y="520699"/>
                </a:lnTo>
                <a:lnTo>
                  <a:pt x="72573" y="507999"/>
                </a:lnTo>
                <a:lnTo>
                  <a:pt x="73177" y="495299"/>
                </a:lnTo>
                <a:lnTo>
                  <a:pt x="73537" y="482599"/>
                </a:lnTo>
                <a:lnTo>
                  <a:pt x="73934" y="469899"/>
                </a:lnTo>
                <a:lnTo>
                  <a:pt x="73343" y="457199"/>
                </a:lnTo>
                <a:lnTo>
                  <a:pt x="70739" y="431799"/>
                </a:lnTo>
                <a:lnTo>
                  <a:pt x="70618" y="406399"/>
                </a:lnTo>
                <a:lnTo>
                  <a:pt x="75369" y="380999"/>
                </a:lnTo>
                <a:lnTo>
                  <a:pt x="81084" y="355599"/>
                </a:lnTo>
                <a:lnTo>
                  <a:pt x="83858" y="330199"/>
                </a:lnTo>
                <a:lnTo>
                  <a:pt x="81988" y="317499"/>
                </a:lnTo>
                <a:lnTo>
                  <a:pt x="77779" y="304799"/>
                </a:lnTo>
                <a:lnTo>
                  <a:pt x="73329" y="279399"/>
                </a:lnTo>
                <a:lnTo>
                  <a:pt x="70739" y="266699"/>
                </a:lnTo>
                <a:lnTo>
                  <a:pt x="71745" y="253999"/>
                </a:lnTo>
                <a:lnTo>
                  <a:pt x="75210" y="228599"/>
                </a:lnTo>
                <a:lnTo>
                  <a:pt x="78916" y="190499"/>
                </a:lnTo>
                <a:lnTo>
                  <a:pt x="49320" y="190499"/>
                </a:lnTo>
                <a:lnTo>
                  <a:pt x="27968" y="177799"/>
                </a:lnTo>
                <a:lnTo>
                  <a:pt x="18262" y="165099"/>
                </a:lnTo>
                <a:lnTo>
                  <a:pt x="18251" y="164949"/>
                </a:lnTo>
                <a:close/>
              </a:path>
              <a:path w="99059" h="1816100">
                <a:moveTo>
                  <a:pt x="79730" y="647699"/>
                </a:moveTo>
                <a:lnTo>
                  <a:pt x="49447" y="647699"/>
                </a:lnTo>
                <a:lnTo>
                  <a:pt x="70712" y="660399"/>
                </a:lnTo>
                <a:lnTo>
                  <a:pt x="80378" y="660399"/>
                </a:lnTo>
                <a:lnTo>
                  <a:pt x="80376" y="660752"/>
                </a:lnTo>
                <a:lnTo>
                  <a:pt x="80645" y="660399"/>
                </a:lnTo>
                <a:lnTo>
                  <a:pt x="79730" y="647699"/>
                </a:lnTo>
                <a:close/>
              </a:path>
              <a:path w="99059" h="1816100">
                <a:moveTo>
                  <a:pt x="49447" y="647699"/>
                </a:moveTo>
                <a:lnTo>
                  <a:pt x="28182" y="660399"/>
                </a:lnTo>
                <a:lnTo>
                  <a:pt x="70712" y="660399"/>
                </a:lnTo>
                <a:lnTo>
                  <a:pt x="49447" y="647699"/>
                </a:lnTo>
                <a:close/>
              </a:path>
              <a:path w="99059" h="1816100">
                <a:moveTo>
                  <a:pt x="70877" y="152399"/>
                </a:moveTo>
                <a:lnTo>
                  <a:pt x="27902" y="152399"/>
                </a:lnTo>
                <a:lnTo>
                  <a:pt x="18383" y="164777"/>
                </a:lnTo>
                <a:lnTo>
                  <a:pt x="18262" y="165099"/>
                </a:lnTo>
                <a:lnTo>
                  <a:pt x="27968" y="177799"/>
                </a:lnTo>
                <a:lnTo>
                  <a:pt x="49320" y="190499"/>
                </a:lnTo>
                <a:lnTo>
                  <a:pt x="70672" y="177799"/>
                </a:lnTo>
                <a:lnTo>
                  <a:pt x="80378" y="165099"/>
                </a:lnTo>
                <a:lnTo>
                  <a:pt x="80396" y="164777"/>
                </a:lnTo>
                <a:lnTo>
                  <a:pt x="70877" y="152399"/>
                </a:lnTo>
                <a:close/>
              </a:path>
              <a:path w="99059" h="1816100">
                <a:moveTo>
                  <a:pt x="80396" y="164777"/>
                </a:moveTo>
                <a:lnTo>
                  <a:pt x="80378" y="165099"/>
                </a:lnTo>
                <a:lnTo>
                  <a:pt x="70672" y="177799"/>
                </a:lnTo>
                <a:lnTo>
                  <a:pt x="49320" y="190499"/>
                </a:lnTo>
                <a:lnTo>
                  <a:pt x="78916" y="190499"/>
                </a:lnTo>
                <a:lnTo>
                  <a:pt x="80645" y="165099"/>
                </a:lnTo>
                <a:lnTo>
                  <a:pt x="80396" y="164777"/>
                </a:lnTo>
                <a:close/>
              </a:path>
              <a:path w="99059" h="1816100">
                <a:moveTo>
                  <a:pt x="62301" y="0"/>
                </a:moveTo>
                <a:lnTo>
                  <a:pt x="38455" y="0"/>
                </a:lnTo>
                <a:lnTo>
                  <a:pt x="18226" y="12700"/>
                </a:lnTo>
                <a:lnTo>
                  <a:pt x="6821" y="25400"/>
                </a:lnTo>
                <a:lnTo>
                  <a:pt x="1781" y="38100"/>
                </a:lnTo>
                <a:lnTo>
                  <a:pt x="647" y="63500"/>
                </a:lnTo>
                <a:lnTo>
                  <a:pt x="3400" y="88900"/>
                </a:lnTo>
                <a:lnTo>
                  <a:pt x="9455" y="101600"/>
                </a:lnTo>
                <a:lnTo>
                  <a:pt x="15510" y="126999"/>
                </a:lnTo>
                <a:lnTo>
                  <a:pt x="18251" y="164949"/>
                </a:lnTo>
                <a:lnTo>
                  <a:pt x="27902" y="152399"/>
                </a:lnTo>
                <a:lnTo>
                  <a:pt x="81107" y="152399"/>
                </a:lnTo>
                <a:lnTo>
                  <a:pt x="83293" y="114299"/>
                </a:lnTo>
                <a:lnTo>
                  <a:pt x="89706" y="88900"/>
                </a:lnTo>
                <a:lnTo>
                  <a:pt x="96119" y="76200"/>
                </a:lnTo>
                <a:lnTo>
                  <a:pt x="99034" y="63500"/>
                </a:lnTo>
                <a:lnTo>
                  <a:pt x="94362" y="38100"/>
                </a:lnTo>
                <a:lnTo>
                  <a:pt x="81527" y="12700"/>
                </a:lnTo>
                <a:lnTo>
                  <a:pt x="62301" y="0"/>
                </a:lnTo>
                <a:close/>
              </a:path>
              <a:path w="99059" h="1816100">
                <a:moveTo>
                  <a:pt x="81107" y="152399"/>
                </a:moveTo>
                <a:lnTo>
                  <a:pt x="70877" y="152399"/>
                </a:lnTo>
                <a:lnTo>
                  <a:pt x="80396" y="164777"/>
                </a:lnTo>
                <a:lnTo>
                  <a:pt x="81107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122175" y="4248107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40" h="256539">
                <a:moveTo>
                  <a:pt x="18141" y="8991"/>
                </a:moveTo>
                <a:lnTo>
                  <a:pt x="8155" y="15235"/>
                </a:lnTo>
                <a:lnTo>
                  <a:pt x="1532" y="24772"/>
                </a:lnTo>
                <a:lnTo>
                  <a:pt x="0" y="34484"/>
                </a:lnTo>
                <a:lnTo>
                  <a:pt x="4571" y="44085"/>
                </a:lnTo>
                <a:lnTo>
                  <a:pt x="13403" y="54048"/>
                </a:lnTo>
                <a:lnTo>
                  <a:pt x="23547" y="62773"/>
                </a:lnTo>
                <a:lnTo>
                  <a:pt x="32054" y="68660"/>
                </a:lnTo>
                <a:lnTo>
                  <a:pt x="37558" y="74016"/>
                </a:lnTo>
                <a:lnTo>
                  <a:pt x="41571" y="81358"/>
                </a:lnTo>
                <a:lnTo>
                  <a:pt x="45440" y="89393"/>
                </a:lnTo>
                <a:lnTo>
                  <a:pt x="50507" y="96828"/>
                </a:lnTo>
                <a:lnTo>
                  <a:pt x="56642" y="103018"/>
                </a:lnTo>
                <a:lnTo>
                  <a:pt x="62306" y="109062"/>
                </a:lnTo>
                <a:lnTo>
                  <a:pt x="66731" y="115834"/>
                </a:lnTo>
                <a:lnTo>
                  <a:pt x="69151" y="124209"/>
                </a:lnTo>
                <a:lnTo>
                  <a:pt x="73021" y="132888"/>
                </a:lnTo>
                <a:lnTo>
                  <a:pt x="80025" y="140748"/>
                </a:lnTo>
                <a:lnTo>
                  <a:pt x="86739" y="148498"/>
                </a:lnTo>
                <a:lnTo>
                  <a:pt x="89738" y="156848"/>
                </a:lnTo>
                <a:lnTo>
                  <a:pt x="92843" y="166709"/>
                </a:lnTo>
                <a:lnTo>
                  <a:pt x="100010" y="177462"/>
                </a:lnTo>
                <a:lnTo>
                  <a:pt x="108013" y="187522"/>
                </a:lnTo>
                <a:lnTo>
                  <a:pt x="113626" y="195304"/>
                </a:lnTo>
                <a:lnTo>
                  <a:pt x="118038" y="199764"/>
                </a:lnTo>
                <a:lnTo>
                  <a:pt x="123415" y="202734"/>
                </a:lnTo>
                <a:lnTo>
                  <a:pt x="128025" y="206941"/>
                </a:lnTo>
                <a:lnTo>
                  <a:pt x="130136" y="215116"/>
                </a:lnTo>
                <a:lnTo>
                  <a:pt x="130526" y="224071"/>
                </a:lnTo>
                <a:lnTo>
                  <a:pt x="131208" y="230075"/>
                </a:lnTo>
                <a:lnTo>
                  <a:pt x="153535" y="256250"/>
                </a:lnTo>
                <a:lnTo>
                  <a:pt x="171907" y="253775"/>
                </a:lnTo>
                <a:lnTo>
                  <a:pt x="183236" y="246634"/>
                </a:lnTo>
                <a:lnTo>
                  <a:pt x="189723" y="233814"/>
                </a:lnTo>
                <a:lnTo>
                  <a:pt x="193808" y="219903"/>
                </a:lnTo>
                <a:lnTo>
                  <a:pt x="197929" y="209490"/>
                </a:lnTo>
                <a:lnTo>
                  <a:pt x="220894" y="176586"/>
                </a:lnTo>
                <a:lnTo>
                  <a:pt x="247650" y="142663"/>
                </a:lnTo>
                <a:lnTo>
                  <a:pt x="255538" y="133664"/>
                </a:lnTo>
                <a:lnTo>
                  <a:pt x="261953" y="123243"/>
                </a:lnTo>
                <a:lnTo>
                  <a:pt x="267677" y="111800"/>
                </a:lnTo>
                <a:lnTo>
                  <a:pt x="273494" y="99737"/>
                </a:lnTo>
                <a:lnTo>
                  <a:pt x="280541" y="88450"/>
                </a:lnTo>
                <a:lnTo>
                  <a:pt x="289245" y="78328"/>
                </a:lnTo>
                <a:lnTo>
                  <a:pt x="299360" y="68660"/>
                </a:lnTo>
                <a:lnTo>
                  <a:pt x="310388" y="58957"/>
                </a:lnTo>
                <a:lnTo>
                  <a:pt x="320915" y="49163"/>
                </a:lnTo>
                <a:lnTo>
                  <a:pt x="328456" y="39607"/>
                </a:lnTo>
                <a:lnTo>
                  <a:pt x="332355" y="30305"/>
                </a:lnTo>
                <a:lnTo>
                  <a:pt x="331952" y="21276"/>
                </a:lnTo>
                <a:lnTo>
                  <a:pt x="327434" y="15235"/>
                </a:lnTo>
                <a:lnTo>
                  <a:pt x="53871" y="15235"/>
                </a:lnTo>
                <a:lnTo>
                  <a:pt x="47059" y="15101"/>
                </a:lnTo>
                <a:lnTo>
                  <a:pt x="39591" y="12999"/>
                </a:lnTo>
                <a:lnTo>
                  <a:pt x="29718" y="9224"/>
                </a:lnTo>
                <a:lnTo>
                  <a:pt x="18141" y="8991"/>
                </a:lnTo>
                <a:close/>
              </a:path>
              <a:path w="332740" h="256539">
                <a:moveTo>
                  <a:pt x="76925" y="10949"/>
                </a:moveTo>
                <a:lnTo>
                  <a:pt x="69696" y="11091"/>
                </a:lnTo>
                <a:lnTo>
                  <a:pt x="61772" y="13110"/>
                </a:lnTo>
                <a:lnTo>
                  <a:pt x="53871" y="15235"/>
                </a:lnTo>
                <a:lnTo>
                  <a:pt x="327434" y="15235"/>
                </a:lnTo>
                <a:lnTo>
                  <a:pt x="239745" y="15162"/>
                </a:lnTo>
                <a:lnTo>
                  <a:pt x="232916" y="13940"/>
                </a:lnTo>
                <a:lnTo>
                  <a:pt x="224084" y="11773"/>
                </a:lnTo>
                <a:lnTo>
                  <a:pt x="222822" y="11560"/>
                </a:lnTo>
                <a:lnTo>
                  <a:pt x="94983" y="11560"/>
                </a:lnTo>
                <a:lnTo>
                  <a:pt x="84881" y="11501"/>
                </a:lnTo>
                <a:lnTo>
                  <a:pt x="76925" y="10949"/>
                </a:lnTo>
                <a:close/>
              </a:path>
              <a:path w="332740" h="256539">
                <a:moveTo>
                  <a:pt x="257212" y="14168"/>
                </a:moveTo>
                <a:lnTo>
                  <a:pt x="239745" y="15162"/>
                </a:lnTo>
                <a:lnTo>
                  <a:pt x="327379" y="15162"/>
                </a:lnTo>
                <a:lnTo>
                  <a:pt x="327192" y="14911"/>
                </a:lnTo>
                <a:lnTo>
                  <a:pt x="278743" y="14911"/>
                </a:lnTo>
                <a:lnTo>
                  <a:pt x="267468" y="14885"/>
                </a:lnTo>
                <a:lnTo>
                  <a:pt x="257212" y="14168"/>
                </a:lnTo>
                <a:close/>
              </a:path>
              <a:path w="332740" h="256539">
                <a:moveTo>
                  <a:pt x="304638" y="9526"/>
                </a:moveTo>
                <a:lnTo>
                  <a:pt x="278743" y="14911"/>
                </a:lnTo>
                <a:lnTo>
                  <a:pt x="327192" y="14911"/>
                </a:lnTo>
                <a:lnTo>
                  <a:pt x="326535" y="14034"/>
                </a:lnTo>
                <a:lnTo>
                  <a:pt x="316896" y="10105"/>
                </a:lnTo>
                <a:lnTo>
                  <a:pt x="304638" y="9526"/>
                </a:lnTo>
                <a:close/>
              </a:path>
              <a:path w="332740" h="256539">
                <a:moveTo>
                  <a:pt x="155830" y="0"/>
                </a:moveTo>
                <a:lnTo>
                  <a:pt x="146048" y="2378"/>
                </a:lnTo>
                <a:lnTo>
                  <a:pt x="139435" y="5995"/>
                </a:lnTo>
                <a:lnTo>
                  <a:pt x="134226" y="7865"/>
                </a:lnTo>
                <a:lnTo>
                  <a:pt x="127494" y="8333"/>
                </a:lnTo>
                <a:lnTo>
                  <a:pt x="117914" y="9427"/>
                </a:lnTo>
                <a:lnTo>
                  <a:pt x="106744" y="10656"/>
                </a:lnTo>
                <a:lnTo>
                  <a:pt x="94983" y="11560"/>
                </a:lnTo>
                <a:lnTo>
                  <a:pt x="222822" y="11560"/>
                </a:lnTo>
                <a:lnTo>
                  <a:pt x="210133" y="9422"/>
                </a:lnTo>
                <a:lnTo>
                  <a:pt x="190579" y="7017"/>
                </a:lnTo>
                <a:lnTo>
                  <a:pt x="183486" y="5459"/>
                </a:lnTo>
                <a:lnTo>
                  <a:pt x="170548" y="1845"/>
                </a:lnTo>
                <a:lnTo>
                  <a:pt x="155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823700" y="4546600"/>
            <a:ext cx="929005" cy="637540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97" y="0"/>
                </a:lnTo>
                <a:lnTo>
                  <a:pt x="928497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F483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134600" y="1792205"/>
            <a:ext cx="4331335" cy="45250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  <a:tabLst>
                <a:tab pos="888365" algn="l"/>
                <a:tab pos="1815464" algn="l"/>
                <a:tab pos="2729865" algn="l"/>
                <a:tab pos="3669665" algn="l"/>
              </a:tabLst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  <a:p>
            <a:pPr marR="68580" algn="ctr">
              <a:lnSpc>
                <a:spcPct val="100000"/>
              </a:lnSpc>
              <a:spcBef>
                <a:spcPts val="580"/>
              </a:spcBef>
              <a:tabLst>
                <a:tab pos="913765" algn="l"/>
                <a:tab pos="1891664" algn="l"/>
                <a:tab pos="2818765" algn="l"/>
                <a:tab pos="3758565" algn="l"/>
              </a:tabLst>
            </a:pPr>
            <a:r>
              <a:rPr sz="2700" b="1" spc="175" dirty="0">
                <a:latin typeface="Arial"/>
                <a:cs typeface="Arial"/>
              </a:rPr>
              <a:t>3	</a:t>
            </a:r>
            <a:r>
              <a:rPr sz="2700" b="1" spc="355" dirty="0">
                <a:latin typeface="Arial"/>
                <a:cs typeface="Arial"/>
              </a:rPr>
              <a:t>4	</a:t>
            </a:r>
            <a:r>
              <a:rPr sz="2700" b="1" spc="200" dirty="0">
                <a:latin typeface="Arial"/>
                <a:cs typeface="Arial"/>
              </a:rPr>
              <a:t>-	-	-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760"/>
              </a:spcBef>
              <a:tabLst>
                <a:tab pos="926465" algn="l"/>
                <a:tab pos="1891664" algn="l"/>
                <a:tab pos="2818765" algn="l"/>
                <a:tab pos="3720465" algn="l"/>
              </a:tabLst>
            </a:pPr>
            <a:r>
              <a:rPr sz="2700" b="1" spc="175" dirty="0">
                <a:latin typeface="Arial"/>
                <a:cs typeface="Arial"/>
              </a:rPr>
              <a:t>3	</a:t>
            </a:r>
            <a:r>
              <a:rPr sz="2700" b="1" spc="180" dirty="0">
                <a:latin typeface="Arial"/>
                <a:cs typeface="Arial"/>
              </a:rPr>
              <a:t>2	</a:t>
            </a:r>
            <a:r>
              <a:rPr sz="2700" b="1" spc="200" dirty="0">
                <a:latin typeface="Arial"/>
                <a:cs typeface="Arial"/>
              </a:rPr>
              <a:t>-	-	</a:t>
            </a: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1760"/>
              </a:spcBef>
              <a:tabLst>
                <a:tab pos="895985" algn="l"/>
                <a:tab pos="1861185" algn="l"/>
                <a:tab pos="2750185" algn="l"/>
                <a:tab pos="3677285" algn="l"/>
              </a:tabLst>
            </a:pPr>
            <a:r>
              <a:rPr sz="2700" b="1" spc="200" dirty="0">
                <a:latin typeface="Arial"/>
                <a:cs typeface="Arial"/>
              </a:rPr>
              <a:t>-	</a:t>
            </a:r>
            <a:r>
              <a:rPr sz="2700" b="1" spc="180" dirty="0">
                <a:latin typeface="Arial"/>
                <a:cs typeface="Arial"/>
              </a:rPr>
              <a:t>2	</a:t>
            </a:r>
            <a:r>
              <a:rPr sz="2700" b="1" spc="200" dirty="0">
                <a:latin typeface="Arial"/>
                <a:cs typeface="Arial"/>
              </a:rPr>
              <a:t>-	</a:t>
            </a:r>
            <a:r>
              <a:rPr sz="2700" b="1" spc="195" dirty="0">
                <a:latin typeface="Arial"/>
                <a:cs typeface="Arial"/>
              </a:rPr>
              <a:t>5	</a:t>
            </a: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760"/>
              </a:spcBef>
              <a:tabLst>
                <a:tab pos="926465" algn="l"/>
                <a:tab pos="1815464" algn="l"/>
                <a:tab pos="2780665" algn="l"/>
                <a:tab pos="3720465" algn="l"/>
              </a:tabLst>
            </a:pPr>
            <a:r>
              <a:rPr sz="2700" b="1" spc="200" dirty="0">
                <a:latin typeface="Arial"/>
                <a:cs typeface="Arial"/>
              </a:rPr>
              <a:t>-	-	</a:t>
            </a:r>
            <a:r>
              <a:rPr sz="4050" b="1" spc="532" baseline="-2057" dirty="0">
                <a:latin typeface="Arial"/>
                <a:cs typeface="Arial"/>
              </a:rPr>
              <a:t>4	</a:t>
            </a:r>
            <a:r>
              <a:rPr sz="2700" b="1" spc="200" dirty="0">
                <a:latin typeface="Arial"/>
                <a:cs typeface="Arial"/>
              </a:rPr>
              <a:t>-	-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860"/>
              </a:spcBef>
              <a:tabLst>
                <a:tab pos="926465" algn="l"/>
                <a:tab pos="1853564" algn="l"/>
                <a:tab pos="2780665" algn="l"/>
                <a:tab pos="3720465" algn="l"/>
              </a:tabLst>
            </a:pPr>
            <a:r>
              <a:rPr sz="2700" b="1" spc="-365" dirty="0">
                <a:latin typeface="Arial"/>
                <a:cs typeface="Arial"/>
              </a:rPr>
              <a:t>1	</a:t>
            </a:r>
            <a:r>
              <a:rPr sz="2700" b="1" spc="200" dirty="0">
                <a:latin typeface="Arial"/>
                <a:cs typeface="Arial"/>
              </a:rPr>
              <a:t>-	-	-	-</a:t>
            </a:r>
            <a:endParaRPr sz="270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1760"/>
              </a:spcBef>
              <a:tabLst>
                <a:tab pos="913765" algn="l"/>
                <a:tab pos="1891664" algn="l"/>
                <a:tab pos="2818765" algn="l"/>
                <a:tab pos="3720465" algn="l"/>
              </a:tabLst>
            </a:pPr>
            <a:r>
              <a:rPr sz="2700" b="1" spc="175" dirty="0">
                <a:latin typeface="Arial"/>
                <a:cs typeface="Arial"/>
              </a:rPr>
              <a:t>3	</a:t>
            </a:r>
            <a:r>
              <a:rPr sz="2700" b="1" spc="355" dirty="0">
                <a:latin typeface="Arial"/>
                <a:cs typeface="Arial"/>
              </a:rPr>
              <a:t>4	</a:t>
            </a:r>
            <a:r>
              <a:rPr sz="2700" b="1" spc="200" dirty="0">
                <a:latin typeface="Arial"/>
                <a:cs typeface="Arial"/>
              </a:rPr>
              <a:t>-	-	</a:t>
            </a: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823700" y="4540250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75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752170" y="4540250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75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817350" y="4540250"/>
            <a:ext cx="941705" cy="12700"/>
          </a:xfrm>
          <a:custGeom>
            <a:avLst/>
            <a:gdLst/>
            <a:ahLst/>
            <a:cxnLst/>
            <a:rect l="l" t="t" r="r" b="b"/>
            <a:pathLst>
              <a:path w="941704" h="12700">
                <a:moveTo>
                  <a:pt x="0" y="0"/>
                </a:moveTo>
                <a:lnTo>
                  <a:pt x="941170" y="0"/>
                </a:lnTo>
                <a:lnTo>
                  <a:pt x="94117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817350" y="5183653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17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46564" y="4830343"/>
            <a:ext cx="1771014" cy="99060"/>
          </a:xfrm>
          <a:custGeom>
            <a:avLst/>
            <a:gdLst/>
            <a:ahLst/>
            <a:cxnLst/>
            <a:rect l="l" t="t" r="r" b="b"/>
            <a:pathLst>
              <a:path w="1771015" h="99060">
                <a:moveTo>
                  <a:pt x="1711197" y="0"/>
                </a:moveTo>
                <a:lnTo>
                  <a:pt x="1687508" y="2934"/>
                </a:lnTo>
                <a:lnTo>
                  <a:pt x="1671183" y="9391"/>
                </a:lnTo>
                <a:lnTo>
                  <a:pt x="1650301" y="15848"/>
                </a:lnTo>
                <a:lnTo>
                  <a:pt x="1612938" y="18783"/>
                </a:lnTo>
                <a:lnTo>
                  <a:pt x="1609667" y="20760"/>
                </a:lnTo>
                <a:lnTo>
                  <a:pt x="1624460" y="28075"/>
                </a:lnTo>
                <a:lnTo>
                  <a:pt x="1624558" y="28246"/>
                </a:lnTo>
                <a:lnTo>
                  <a:pt x="1632156" y="49383"/>
                </a:lnTo>
                <a:lnTo>
                  <a:pt x="1632144" y="49587"/>
                </a:lnTo>
                <a:lnTo>
                  <a:pt x="1626237" y="70692"/>
                </a:lnTo>
                <a:lnTo>
                  <a:pt x="1626113" y="70852"/>
                </a:lnTo>
                <a:lnTo>
                  <a:pt x="1609032" y="78625"/>
                </a:lnTo>
                <a:lnTo>
                  <a:pt x="1613319" y="80899"/>
                </a:lnTo>
                <a:lnTo>
                  <a:pt x="1649742" y="83524"/>
                </a:lnTo>
                <a:lnTo>
                  <a:pt x="1671712" y="89771"/>
                </a:lnTo>
                <a:lnTo>
                  <a:pt x="1688994" y="96127"/>
                </a:lnTo>
                <a:lnTo>
                  <a:pt x="1711197" y="99034"/>
                </a:lnTo>
                <a:lnTo>
                  <a:pt x="1731899" y="96563"/>
                </a:lnTo>
                <a:lnTo>
                  <a:pt x="1731899" y="2307"/>
                </a:lnTo>
                <a:lnTo>
                  <a:pt x="1711197" y="0"/>
                </a:lnTo>
                <a:close/>
              </a:path>
              <a:path w="1771015" h="99060">
                <a:moveTo>
                  <a:pt x="55689" y="0"/>
                </a:moveTo>
                <a:lnTo>
                  <a:pt x="31850" y="4672"/>
                </a:lnTo>
                <a:lnTo>
                  <a:pt x="13423" y="17506"/>
                </a:lnTo>
                <a:lnTo>
                  <a:pt x="2207" y="36733"/>
                </a:lnTo>
                <a:lnTo>
                  <a:pt x="0" y="60579"/>
                </a:lnTo>
                <a:lnTo>
                  <a:pt x="7460" y="80788"/>
                </a:lnTo>
                <a:lnTo>
                  <a:pt x="21734" y="92213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4"/>
                </a:lnTo>
                <a:lnTo>
                  <a:pt x="99172" y="89579"/>
                </a:lnTo>
                <a:lnTo>
                  <a:pt x="121856" y="83524"/>
                </a:lnTo>
                <a:lnTo>
                  <a:pt x="162686" y="80772"/>
                </a:lnTo>
                <a:lnTo>
                  <a:pt x="163608" y="80240"/>
                </a:lnTo>
                <a:lnTo>
                  <a:pt x="147835" y="71195"/>
                </a:lnTo>
                <a:lnTo>
                  <a:pt x="147708" y="71066"/>
                </a:lnTo>
                <a:lnTo>
                  <a:pt x="142473" y="49984"/>
                </a:lnTo>
                <a:lnTo>
                  <a:pt x="142473" y="49383"/>
                </a:lnTo>
                <a:lnTo>
                  <a:pt x="149355" y="28156"/>
                </a:lnTo>
                <a:lnTo>
                  <a:pt x="164783" y="20573"/>
                </a:lnTo>
                <a:lnTo>
                  <a:pt x="161404" y="18656"/>
                </a:lnTo>
                <a:lnTo>
                  <a:pt x="115586" y="15741"/>
                </a:lnTo>
                <a:lnTo>
                  <a:pt x="91182" y="9328"/>
                </a:lnTo>
                <a:lnTo>
                  <a:pt x="75461" y="2915"/>
                </a:lnTo>
                <a:lnTo>
                  <a:pt x="55689" y="0"/>
                </a:lnTo>
                <a:close/>
              </a:path>
              <a:path w="1771015" h="99060">
                <a:moveTo>
                  <a:pt x="1731899" y="2307"/>
                </a:moveTo>
                <a:lnTo>
                  <a:pt x="1731899" y="96563"/>
                </a:lnTo>
                <a:lnTo>
                  <a:pt x="1736401" y="96025"/>
                </a:lnTo>
                <a:lnTo>
                  <a:pt x="1755403" y="86829"/>
                </a:lnTo>
                <a:lnTo>
                  <a:pt x="1767219" y="71195"/>
                </a:lnTo>
                <a:lnTo>
                  <a:pt x="1770862" y="48869"/>
                </a:lnTo>
                <a:lnTo>
                  <a:pt x="1766980" y="27288"/>
                </a:lnTo>
                <a:lnTo>
                  <a:pt x="1756317" y="12042"/>
                </a:lnTo>
                <a:lnTo>
                  <a:pt x="1738008" y="2988"/>
                </a:lnTo>
                <a:lnTo>
                  <a:pt x="1731899" y="2307"/>
                </a:lnTo>
                <a:close/>
              </a:path>
              <a:path w="1771015" h="99060">
                <a:moveTo>
                  <a:pt x="879787" y="75176"/>
                </a:moveTo>
                <a:lnTo>
                  <a:pt x="562124" y="75176"/>
                </a:lnTo>
                <a:lnTo>
                  <a:pt x="586611" y="75448"/>
                </a:lnTo>
                <a:lnTo>
                  <a:pt x="611098" y="77431"/>
                </a:lnTo>
                <a:lnTo>
                  <a:pt x="638128" y="80715"/>
                </a:lnTo>
                <a:lnTo>
                  <a:pt x="668331" y="83580"/>
                </a:lnTo>
                <a:lnTo>
                  <a:pt x="697523" y="84495"/>
                </a:lnTo>
                <a:lnTo>
                  <a:pt x="721525" y="81927"/>
                </a:lnTo>
                <a:lnTo>
                  <a:pt x="741174" y="79177"/>
                </a:lnTo>
                <a:lnTo>
                  <a:pt x="886716" y="79177"/>
                </a:lnTo>
                <a:lnTo>
                  <a:pt x="879787" y="75176"/>
                </a:lnTo>
                <a:close/>
              </a:path>
              <a:path w="1771015" h="99060">
                <a:moveTo>
                  <a:pt x="886716" y="79177"/>
                </a:moveTo>
                <a:lnTo>
                  <a:pt x="741174" y="79177"/>
                </a:lnTo>
                <a:lnTo>
                  <a:pt x="760549" y="79633"/>
                </a:lnTo>
                <a:lnTo>
                  <a:pt x="780019" y="81545"/>
                </a:lnTo>
                <a:lnTo>
                  <a:pt x="800404" y="83210"/>
                </a:lnTo>
                <a:lnTo>
                  <a:pt x="820724" y="83309"/>
                </a:lnTo>
                <a:lnTo>
                  <a:pt x="861160" y="81001"/>
                </a:lnTo>
                <a:lnTo>
                  <a:pt x="884288" y="80378"/>
                </a:lnTo>
                <a:lnTo>
                  <a:pt x="886716" y="79177"/>
                </a:lnTo>
                <a:close/>
              </a:path>
              <a:path w="1771015" h="99060">
                <a:moveTo>
                  <a:pt x="1603464" y="75671"/>
                </a:moveTo>
                <a:lnTo>
                  <a:pt x="1251125" y="75671"/>
                </a:lnTo>
                <a:lnTo>
                  <a:pt x="1287684" y="77246"/>
                </a:lnTo>
                <a:lnTo>
                  <a:pt x="1320471" y="79808"/>
                </a:lnTo>
                <a:lnTo>
                  <a:pt x="1342326" y="81153"/>
                </a:lnTo>
                <a:lnTo>
                  <a:pt x="1367360" y="80549"/>
                </a:lnTo>
                <a:lnTo>
                  <a:pt x="1412101" y="78841"/>
                </a:lnTo>
                <a:lnTo>
                  <a:pt x="1444524" y="77427"/>
                </a:lnTo>
                <a:lnTo>
                  <a:pt x="1471434" y="76009"/>
                </a:lnTo>
                <a:lnTo>
                  <a:pt x="1604100" y="76009"/>
                </a:lnTo>
                <a:lnTo>
                  <a:pt x="1603464" y="75671"/>
                </a:lnTo>
                <a:close/>
              </a:path>
              <a:path w="1771015" h="99060">
                <a:moveTo>
                  <a:pt x="169227" y="18389"/>
                </a:moveTo>
                <a:lnTo>
                  <a:pt x="164783" y="20573"/>
                </a:lnTo>
                <a:lnTo>
                  <a:pt x="178442" y="28322"/>
                </a:lnTo>
                <a:lnTo>
                  <a:pt x="178564" y="28542"/>
                </a:lnTo>
                <a:lnTo>
                  <a:pt x="184567" y="49383"/>
                </a:lnTo>
                <a:lnTo>
                  <a:pt x="184597" y="49984"/>
                </a:lnTo>
                <a:lnTo>
                  <a:pt x="179504" y="71066"/>
                </a:lnTo>
                <a:lnTo>
                  <a:pt x="163608" y="80240"/>
                </a:lnTo>
                <a:lnTo>
                  <a:pt x="164757" y="80899"/>
                </a:lnTo>
                <a:lnTo>
                  <a:pt x="190287" y="80256"/>
                </a:lnTo>
                <a:lnTo>
                  <a:pt x="208187" y="78841"/>
                </a:lnTo>
                <a:lnTo>
                  <a:pt x="222121" y="77427"/>
                </a:lnTo>
                <a:lnTo>
                  <a:pt x="235750" y="76784"/>
                </a:lnTo>
                <a:lnTo>
                  <a:pt x="327454" y="76784"/>
                </a:lnTo>
                <a:lnTo>
                  <a:pt x="328561" y="76657"/>
                </a:lnTo>
                <a:lnTo>
                  <a:pt x="358391" y="75339"/>
                </a:lnTo>
                <a:lnTo>
                  <a:pt x="558262" y="75339"/>
                </a:lnTo>
                <a:lnTo>
                  <a:pt x="562124" y="75176"/>
                </a:lnTo>
                <a:lnTo>
                  <a:pt x="879787" y="75176"/>
                </a:lnTo>
                <a:lnTo>
                  <a:pt x="872207" y="70852"/>
                </a:lnTo>
                <a:lnTo>
                  <a:pt x="866514" y="49984"/>
                </a:lnTo>
                <a:lnTo>
                  <a:pt x="866580" y="48869"/>
                </a:lnTo>
                <a:lnTo>
                  <a:pt x="870902" y="31000"/>
                </a:lnTo>
                <a:lnTo>
                  <a:pt x="728230" y="31000"/>
                </a:lnTo>
                <a:lnTo>
                  <a:pt x="689119" y="28415"/>
                </a:lnTo>
                <a:lnTo>
                  <a:pt x="520266" y="28415"/>
                </a:lnTo>
                <a:lnTo>
                  <a:pt x="519136" y="28295"/>
                </a:lnTo>
                <a:lnTo>
                  <a:pt x="309765" y="28295"/>
                </a:lnTo>
                <a:lnTo>
                  <a:pt x="284036" y="27288"/>
                </a:lnTo>
                <a:lnTo>
                  <a:pt x="203979" y="20117"/>
                </a:lnTo>
                <a:lnTo>
                  <a:pt x="169227" y="18389"/>
                </a:lnTo>
                <a:close/>
              </a:path>
              <a:path w="1771015" h="99060">
                <a:moveTo>
                  <a:pt x="997774" y="77640"/>
                </a:moveTo>
                <a:lnTo>
                  <a:pt x="937906" y="77640"/>
                </a:lnTo>
                <a:lnTo>
                  <a:pt x="952652" y="79743"/>
                </a:lnTo>
                <a:lnTo>
                  <a:pt x="971537" y="80788"/>
                </a:lnTo>
                <a:lnTo>
                  <a:pt x="994196" y="78154"/>
                </a:lnTo>
                <a:lnTo>
                  <a:pt x="997774" y="77640"/>
                </a:lnTo>
                <a:close/>
              </a:path>
              <a:path w="1771015" h="99060">
                <a:moveTo>
                  <a:pt x="887437" y="18656"/>
                </a:moveTo>
                <a:lnTo>
                  <a:pt x="886131" y="19451"/>
                </a:lnTo>
                <a:lnTo>
                  <a:pt x="904308" y="28075"/>
                </a:lnTo>
                <a:lnTo>
                  <a:pt x="910605" y="48869"/>
                </a:lnTo>
                <a:lnTo>
                  <a:pt x="910677" y="49644"/>
                </a:lnTo>
                <a:lnTo>
                  <a:pt x="903879" y="70692"/>
                </a:lnTo>
                <a:lnTo>
                  <a:pt x="886844" y="79114"/>
                </a:lnTo>
                <a:lnTo>
                  <a:pt x="889152" y="80518"/>
                </a:lnTo>
                <a:lnTo>
                  <a:pt x="909013" y="79625"/>
                </a:lnTo>
                <a:lnTo>
                  <a:pt x="924107" y="78154"/>
                </a:lnTo>
                <a:lnTo>
                  <a:pt x="937906" y="77640"/>
                </a:lnTo>
                <a:lnTo>
                  <a:pt x="997774" y="77640"/>
                </a:lnTo>
                <a:lnTo>
                  <a:pt x="1017397" y="74824"/>
                </a:lnTo>
                <a:lnTo>
                  <a:pt x="1038504" y="73698"/>
                </a:lnTo>
                <a:lnTo>
                  <a:pt x="1599742" y="73698"/>
                </a:lnTo>
                <a:lnTo>
                  <a:pt x="1595323" y="71354"/>
                </a:lnTo>
                <a:lnTo>
                  <a:pt x="1590368" y="49984"/>
                </a:lnTo>
                <a:lnTo>
                  <a:pt x="1596436" y="29734"/>
                </a:lnTo>
                <a:lnTo>
                  <a:pt x="1377124" y="29734"/>
                </a:lnTo>
                <a:lnTo>
                  <a:pt x="1353629" y="28295"/>
                </a:lnTo>
                <a:lnTo>
                  <a:pt x="1333092" y="26560"/>
                </a:lnTo>
                <a:lnTo>
                  <a:pt x="1307610" y="26077"/>
                </a:lnTo>
                <a:lnTo>
                  <a:pt x="1280627" y="26077"/>
                </a:lnTo>
                <a:lnTo>
                  <a:pt x="1258976" y="25857"/>
                </a:lnTo>
                <a:lnTo>
                  <a:pt x="1215359" y="23971"/>
                </a:lnTo>
                <a:lnTo>
                  <a:pt x="1204699" y="23279"/>
                </a:lnTo>
                <a:lnTo>
                  <a:pt x="1060716" y="23279"/>
                </a:lnTo>
                <a:lnTo>
                  <a:pt x="1037380" y="23098"/>
                </a:lnTo>
                <a:lnTo>
                  <a:pt x="1013536" y="22604"/>
                </a:lnTo>
                <a:lnTo>
                  <a:pt x="968032" y="20967"/>
                </a:lnTo>
                <a:lnTo>
                  <a:pt x="927882" y="19283"/>
                </a:lnTo>
                <a:lnTo>
                  <a:pt x="908072" y="18819"/>
                </a:lnTo>
                <a:lnTo>
                  <a:pt x="887437" y="18656"/>
                </a:lnTo>
                <a:close/>
              </a:path>
              <a:path w="1771015" h="99060">
                <a:moveTo>
                  <a:pt x="1604100" y="76009"/>
                </a:moveTo>
                <a:lnTo>
                  <a:pt x="1471434" y="76009"/>
                </a:lnTo>
                <a:lnTo>
                  <a:pt x="1495722" y="76172"/>
                </a:lnTo>
                <a:lnTo>
                  <a:pt x="1523584" y="77431"/>
                </a:lnTo>
                <a:lnTo>
                  <a:pt x="1570377" y="79633"/>
                </a:lnTo>
                <a:lnTo>
                  <a:pt x="1604873" y="80518"/>
                </a:lnTo>
                <a:lnTo>
                  <a:pt x="1609032" y="78625"/>
                </a:lnTo>
                <a:lnTo>
                  <a:pt x="1604100" y="76009"/>
                </a:lnTo>
                <a:close/>
              </a:path>
              <a:path w="1771015" h="99060">
                <a:moveTo>
                  <a:pt x="164783" y="20573"/>
                </a:moveTo>
                <a:lnTo>
                  <a:pt x="149355" y="28156"/>
                </a:lnTo>
                <a:lnTo>
                  <a:pt x="142473" y="49383"/>
                </a:lnTo>
                <a:lnTo>
                  <a:pt x="142473" y="49984"/>
                </a:lnTo>
                <a:lnTo>
                  <a:pt x="147708" y="71066"/>
                </a:lnTo>
                <a:lnTo>
                  <a:pt x="147835" y="71195"/>
                </a:lnTo>
                <a:lnTo>
                  <a:pt x="163608" y="80240"/>
                </a:lnTo>
                <a:lnTo>
                  <a:pt x="179504" y="71066"/>
                </a:lnTo>
                <a:lnTo>
                  <a:pt x="184597" y="49984"/>
                </a:lnTo>
                <a:lnTo>
                  <a:pt x="184567" y="49383"/>
                </a:lnTo>
                <a:lnTo>
                  <a:pt x="178564" y="28542"/>
                </a:lnTo>
                <a:lnTo>
                  <a:pt x="178442" y="28322"/>
                </a:lnTo>
                <a:lnTo>
                  <a:pt x="164783" y="20573"/>
                </a:lnTo>
                <a:close/>
              </a:path>
              <a:path w="1771015" h="99060">
                <a:moveTo>
                  <a:pt x="886131" y="19451"/>
                </a:moveTo>
                <a:lnTo>
                  <a:pt x="871593" y="28295"/>
                </a:lnTo>
                <a:lnTo>
                  <a:pt x="871496" y="28542"/>
                </a:lnTo>
                <a:lnTo>
                  <a:pt x="866580" y="48869"/>
                </a:lnTo>
                <a:lnTo>
                  <a:pt x="866514" y="49984"/>
                </a:lnTo>
                <a:lnTo>
                  <a:pt x="872207" y="70852"/>
                </a:lnTo>
                <a:lnTo>
                  <a:pt x="886762" y="79154"/>
                </a:lnTo>
                <a:lnTo>
                  <a:pt x="903879" y="70692"/>
                </a:lnTo>
                <a:lnTo>
                  <a:pt x="910761" y="49383"/>
                </a:lnTo>
                <a:lnTo>
                  <a:pt x="904308" y="28075"/>
                </a:lnTo>
                <a:lnTo>
                  <a:pt x="886131" y="19451"/>
                </a:lnTo>
                <a:close/>
              </a:path>
              <a:path w="1771015" h="99060">
                <a:moveTo>
                  <a:pt x="558262" y="75339"/>
                </a:moveTo>
                <a:lnTo>
                  <a:pt x="358391" y="75339"/>
                </a:lnTo>
                <a:lnTo>
                  <a:pt x="469663" y="79114"/>
                </a:lnTo>
                <a:lnTo>
                  <a:pt x="518274" y="77939"/>
                </a:lnTo>
                <a:lnTo>
                  <a:pt x="538918" y="76158"/>
                </a:lnTo>
                <a:lnTo>
                  <a:pt x="558262" y="75339"/>
                </a:lnTo>
                <a:close/>
              </a:path>
              <a:path w="1771015" h="99060">
                <a:moveTo>
                  <a:pt x="327454" y="76784"/>
                </a:moveTo>
                <a:lnTo>
                  <a:pt x="235750" y="76784"/>
                </a:lnTo>
                <a:lnTo>
                  <a:pt x="283046" y="78649"/>
                </a:lnTo>
                <a:lnTo>
                  <a:pt x="309525" y="78841"/>
                </a:lnTo>
                <a:lnTo>
                  <a:pt x="327454" y="76784"/>
                </a:lnTo>
                <a:close/>
              </a:path>
              <a:path w="1771015" h="99060">
                <a:moveTo>
                  <a:pt x="1601952" y="74870"/>
                </a:moveTo>
                <a:lnTo>
                  <a:pt x="1136629" y="74870"/>
                </a:lnTo>
                <a:lnTo>
                  <a:pt x="1161769" y="77003"/>
                </a:lnTo>
                <a:lnTo>
                  <a:pt x="1189202" y="78702"/>
                </a:lnTo>
                <a:lnTo>
                  <a:pt x="1251125" y="75671"/>
                </a:lnTo>
                <a:lnTo>
                  <a:pt x="1603464" y="75671"/>
                </a:lnTo>
                <a:lnTo>
                  <a:pt x="1601952" y="74870"/>
                </a:lnTo>
                <a:close/>
              </a:path>
              <a:path w="1771015" h="99060">
                <a:moveTo>
                  <a:pt x="1609667" y="20760"/>
                </a:moveTo>
                <a:lnTo>
                  <a:pt x="1596793" y="28542"/>
                </a:lnTo>
                <a:lnTo>
                  <a:pt x="1590368" y="49984"/>
                </a:lnTo>
                <a:lnTo>
                  <a:pt x="1595323" y="71354"/>
                </a:lnTo>
                <a:lnTo>
                  <a:pt x="1609032" y="78625"/>
                </a:lnTo>
                <a:lnTo>
                  <a:pt x="1626113" y="70852"/>
                </a:lnTo>
                <a:lnTo>
                  <a:pt x="1626237" y="70692"/>
                </a:lnTo>
                <a:lnTo>
                  <a:pt x="1632144" y="49587"/>
                </a:lnTo>
                <a:lnTo>
                  <a:pt x="1632156" y="49383"/>
                </a:lnTo>
                <a:lnTo>
                  <a:pt x="1624558" y="28246"/>
                </a:lnTo>
                <a:lnTo>
                  <a:pt x="1624460" y="28075"/>
                </a:lnTo>
                <a:lnTo>
                  <a:pt x="1609667" y="20760"/>
                </a:lnTo>
                <a:close/>
              </a:path>
              <a:path w="1771015" h="99060">
                <a:moveTo>
                  <a:pt x="1599742" y="73698"/>
                </a:moveTo>
                <a:lnTo>
                  <a:pt x="1038504" y="73698"/>
                </a:lnTo>
                <a:lnTo>
                  <a:pt x="1073719" y="76125"/>
                </a:lnTo>
                <a:lnTo>
                  <a:pt x="1092430" y="76428"/>
                </a:lnTo>
                <a:lnTo>
                  <a:pt x="1114755" y="74980"/>
                </a:lnTo>
                <a:lnTo>
                  <a:pt x="1601952" y="74870"/>
                </a:lnTo>
                <a:lnTo>
                  <a:pt x="1599742" y="73698"/>
                </a:lnTo>
                <a:close/>
              </a:path>
              <a:path w="1771015" h="99060">
                <a:moveTo>
                  <a:pt x="809739" y="20193"/>
                </a:moveTo>
                <a:lnTo>
                  <a:pt x="786559" y="20218"/>
                </a:lnTo>
                <a:lnTo>
                  <a:pt x="766079" y="24439"/>
                </a:lnTo>
                <a:lnTo>
                  <a:pt x="747052" y="29238"/>
                </a:lnTo>
                <a:lnTo>
                  <a:pt x="728230" y="31000"/>
                </a:lnTo>
                <a:lnTo>
                  <a:pt x="870902" y="31000"/>
                </a:lnTo>
                <a:lnTo>
                  <a:pt x="871496" y="28542"/>
                </a:lnTo>
                <a:lnTo>
                  <a:pt x="871593" y="28295"/>
                </a:lnTo>
                <a:lnTo>
                  <a:pt x="882248" y="21813"/>
                </a:lnTo>
                <a:lnTo>
                  <a:pt x="832141" y="21813"/>
                </a:lnTo>
                <a:lnTo>
                  <a:pt x="809739" y="20193"/>
                </a:lnTo>
                <a:close/>
              </a:path>
              <a:path w="1771015" h="99060">
                <a:moveTo>
                  <a:pt x="1458364" y="19045"/>
                </a:moveTo>
                <a:lnTo>
                  <a:pt x="1445729" y="20981"/>
                </a:lnTo>
                <a:lnTo>
                  <a:pt x="1427913" y="24950"/>
                </a:lnTo>
                <a:lnTo>
                  <a:pt x="1403454" y="28246"/>
                </a:lnTo>
                <a:lnTo>
                  <a:pt x="1377124" y="29734"/>
                </a:lnTo>
                <a:lnTo>
                  <a:pt x="1596436" y="29734"/>
                </a:lnTo>
                <a:lnTo>
                  <a:pt x="1596793" y="28542"/>
                </a:lnTo>
                <a:lnTo>
                  <a:pt x="1608042" y="21742"/>
                </a:lnTo>
                <a:lnTo>
                  <a:pt x="1513103" y="21742"/>
                </a:lnTo>
                <a:lnTo>
                  <a:pt x="1489073" y="21421"/>
                </a:lnTo>
                <a:lnTo>
                  <a:pt x="1471809" y="19859"/>
                </a:lnTo>
                <a:lnTo>
                  <a:pt x="1458364" y="19045"/>
                </a:lnTo>
                <a:close/>
              </a:path>
              <a:path w="1771015" h="99060">
                <a:moveTo>
                  <a:pt x="599884" y="25099"/>
                </a:moveTo>
                <a:lnTo>
                  <a:pt x="581553" y="25704"/>
                </a:lnTo>
                <a:lnTo>
                  <a:pt x="557187" y="28295"/>
                </a:lnTo>
                <a:lnTo>
                  <a:pt x="520266" y="28415"/>
                </a:lnTo>
                <a:lnTo>
                  <a:pt x="689119" y="28415"/>
                </a:lnTo>
                <a:lnTo>
                  <a:pt x="681462" y="27895"/>
                </a:lnTo>
                <a:lnTo>
                  <a:pt x="656168" y="26460"/>
                </a:lnTo>
                <a:lnTo>
                  <a:pt x="599884" y="25099"/>
                </a:lnTo>
                <a:close/>
              </a:path>
              <a:path w="1771015" h="99060">
                <a:moveTo>
                  <a:pt x="409155" y="15176"/>
                </a:moveTo>
                <a:lnTo>
                  <a:pt x="388709" y="17045"/>
                </a:lnTo>
                <a:lnTo>
                  <a:pt x="362280" y="20981"/>
                </a:lnTo>
                <a:lnTo>
                  <a:pt x="331690" y="25704"/>
                </a:lnTo>
                <a:lnTo>
                  <a:pt x="309765" y="28295"/>
                </a:lnTo>
                <a:lnTo>
                  <a:pt x="519136" y="28295"/>
                </a:lnTo>
                <a:lnTo>
                  <a:pt x="475580" y="23664"/>
                </a:lnTo>
                <a:lnTo>
                  <a:pt x="434689" y="17949"/>
                </a:lnTo>
                <a:lnTo>
                  <a:pt x="409155" y="15176"/>
                </a:lnTo>
                <a:close/>
              </a:path>
              <a:path w="1771015" h="99060">
                <a:moveTo>
                  <a:pt x="1307045" y="26066"/>
                </a:moveTo>
                <a:lnTo>
                  <a:pt x="1280627" y="26077"/>
                </a:lnTo>
                <a:lnTo>
                  <a:pt x="1307610" y="26077"/>
                </a:lnTo>
                <a:lnTo>
                  <a:pt x="1307045" y="26066"/>
                </a:lnTo>
                <a:close/>
              </a:path>
              <a:path w="1771015" h="99060">
                <a:moveTo>
                  <a:pt x="1136265" y="18564"/>
                </a:moveTo>
                <a:lnTo>
                  <a:pt x="1109529" y="19986"/>
                </a:lnTo>
                <a:lnTo>
                  <a:pt x="1083631" y="22156"/>
                </a:lnTo>
                <a:lnTo>
                  <a:pt x="1060716" y="23279"/>
                </a:lnTo>
                <a:lnTo>
                  <a:pt x="1204699" y="23279"/>
                </a:lnTo>
                <a:lnTo>
                  <a:pt x="1187797" y="22181"/>
                </a:lnTo>
                <a:lnTo>
                  <a:pt x="1161694" y="19685"/>
                </a:lnTo>
                <a:lnTo>
                  <a:pt x="1136265" y="18564"/>
                </a:lnTo>
                <a:close/>
              </a:path>
              <a:path w="1771015" h="99060">
                <a:moveTo>
                  <a:pt x="883894" y="18389"/>
                </a:moveTo>
                <a:lnTo>
                  <a:pt x="867335" y="19305"/>
                </a:lnTo>
                <a:lnTo>
                  <a:pt x="850712" y="20981"/>
                </a:lnTo>
                <a:lnTo>
                  <a:pt x="832141" y="21813"/>
                </a:lnTo>
                <a:lnTo>
                  <a:pt x="882248" y="21813"/>
                </a:lnTo>
                <a:lnTo>
                  <a:pt x="886131" y="19451"/>
                </a:lnTo>
                <a:lnTo>
                  <a:pt x="883894" y="18389"/>
                </a:lnTo>
                <a:close/>
              </a:path>
              <a:path w="1771015" h="99060">
                <a:moveTo>
                  <a:pt x="1604873" y="18389"/>
                </a:moveTo>
                <a:lnTo>
                  <a:pt x="1579550" y="18804"/>
                </a:lnTo>
                <a:lnTo>
                  <a:pt x="1513103" y="21742"/>
                </a:lnTo>
                <a:lnTo>
                  <a:pt x="1608042" y="21742"/>
                </a:lnTo>
                <a:lnTo>
                  <a:pt x="1609667" y="20760"/>
                </a:lnTo>
                <a:lnTo>
                  <a:pt x="1604873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510191" y="4708986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8" y="0"/>
                </a:moveTo>
                <a:lnTo>
                  <a:pt x="21269" y="402"/>
                </a:lnTo>
                <a:lnTo>
                  <a:pt x="14026" y="5819"/>
                </a:lnTo>
                <a:lnTo>
                  <a:pt x="10097" y="15458"/>
                </a:lnTo>
                <a:lnTo>
                  <a:pt x="9519" y="27716"/>
                </a:lnTo>
                <a:lnTo>
                  <a:pt x="12328" y="40991"/>
                </a:lnTo>
                <a:lnTo>
                  <a:pt x="14909" y="53617"/>
                </a:lnTo>
                <a:lnTo>
                  <a:pt x="14882" y="64891"/>
                </a:lnTo>
                <a:lnTo>
                  <a:pt x="14162" y="75144"/>
                </a:lnTo>
                <a:lnTo>
                  <a:pt x="14665" y="84705"/>
                </a:lnTo>
                <a:lnTo>
                  <a:pt x="15154" y="92609"/>
                </a:lnTo>
                <a:lnTo>
                  <a:pt x="13933" y="99438"/>
                </a:lnTo>
                <a:lnTo>
                  <a:pt x="11766" y="108270"/>
                </a:lnTo>
                <a:lnTo>
                  <a:pt x="9420" y="122182"/>
                </a:lnTo>
                <a:lnTo>
                  <a:pt x="7014" y="141780"/>
                </a:lnTo>
                <a:lnTo>
                  <a:pt x="5457" y="148873"/>
                </a:lnTo>
                <a:lnTo>
                  <a:pt x="1838" y="161806"/>
                </a:lnTo>
                <a:lnTo>
                  <a:pt x="0" y="176524"/>
                </a:lnTo>
                <a:lnTo>
                  <a:pt x="2382" y="186306"/>
                </a:lnTo>
                <a:lnTo>
                  <a:pt x="6001" y="192919"/>
                </a:lnTo>
                <a:lnTo>
                  <a:pt x="7870" y="198128"/>
                </a:lnTo>
                <a:lnTo>
                  <a:pt x="8337" y="204860"/>
                </a:lnTo>
                <a:lnTo>
                  <a:pt x="9421" y="214397"/>
                </a:lnTo>
                <a:lnTo>
                  <a:pt x="10651" y="225610"/>
                </a:lnTo>
                <a:lnTo>
                  <a:pt x="11553" y="237371"/>
                </a:lnTo>
                <a:lnTo>
                  <a:pt x="11495" y="247473"/>
                </a:lnTo>
                <a:lnTo>
                  <a:pt x="10948" y="255429"/>
                </a:lnTo>
                <a:lnTo>
                  <a:pt x="11094" y="262658"/>
                </a:lnTo>
                <a:lnTo>
                  <a:pt x="13115" y="270582"/>
                </a:lnTo>
                <a:lnTo>
                  <a:pt x="15235" y="278484"/>
                </a:lnTo>
                <a:lnTo>
                  <a:pt x="15101" y="285295"/>
                </a:lnTo>
                <a:lnTo>
                  <a:pt x="13003" y="292763"/>
                </a:lnTo>
                <a:lnTo>
                  <a:pt x="9229" y="302637"/>
                </a:lnTo>
                <a:lnTo>
                  <a:pt x="8995" y="314213"/>
                </a:lnTo>
                <a:lnTo>
                  <a:pt x="15223" y="324192"/>
                </a:lnTo>
                <a:lnTo>
                  <a:pt x="24767" y="330822"/>
                </a:lnTo>
                <a:lnTo>
                  <a:pt x="34477" y="332355"/>
                </a:lnTo>
                <a:lnTo>
                  <a:pt x="44080" y="327784"/>
                </a:lnTo>
                <a:lnTo>
                  <a:pt x="54047" y="318951"/>
                </a:lnTo>
                <a:lnTo>
                  <a:pt x="62777" y="308807"/>
                </a:lnTo>
                <a:lnTo>
                  <a:pt x="68665" y="300300"/>
                </a:lnTo>
                <a:lnTo>
                  <a:pt x="74022" y="294798"/>
                </a:lnTo>
                <a:lnTo>
                  <a:pt x="81362" y="290787"/>
                </a:lnTo>
                <a:lnTo>
                  <a:pt x="89393" y="286919"/>
                </a:lnTo>
                <a:lnTo>
                  <a:pt x="96821" y="281847"/>
                </a:lnTo>
                <a:lnTo>
                  <a:pt x="103018" y="275712"/>
                </a:lnTo>
                <a:lnTo>
                  <a:pt x="109065" y="270048"/>
                </a:lnTo>
                <a:lnTo>
                  <a:pt x="115839" y="265623"/>
                </a:lnTo>
                <a:lnTo>
                  <a:pt x="124215" y="263203"/>
                </a:lnTo>
                <a:lnTo>
                  <a:pt x="132892" y="259333"/>
                </a:lnTo>
                <a:lnTo>
                  <a:pt x="140747" y="252329"/>
                </a:lnTo>
                <a:lnTo>
                  <a:pt x="148493" y="245615"/>
                </a:lnTo>
                <a:lnTo>
                  <a:pt x="156841" y="242616"/>
                </a:lnTo>
                <a:lnTo>
                  <a:pt x="166702" y="239511"/>
                </a:lnTo>
                <a:lnTo>
                  <a:pt x="177455" y="232344"/>
                </a:lnTo>
                <a:lnTo>
                  <a:pt x="187515" y="224341"/>
                </a:lnTo>
                <a:lnTo>
                  <a:pt x="195297" y="218728"/>
                </a:lnTo>
                <a:lnTo>
                  <a:pt x="199762" y="214316"/>
                </a:lnTo>
                <a:lnTo>
                  <a:pt x="202731" y="208939"/>
                </a:lnTo>
                <a:lnTo>
                  <a:pt x="206936" y="204329"/>
                </a:lnTo>
                <a:lnTo>
                  <a:pt x="215109" y="202218"/>
                </a:lnTo>
                <a:lnTo>
                  <a:pt x="224064" y="201828"/>
                </a:lnTo>
                <a:lnTo>
                  <a:pt x="230068" y="201146"/>
                </a:lnTo>
                <a:lnTo>
                  <a:pt x="256243" y="178825"/>
                </a:lnTo>
                <a:lnTo>
                  <a:pt x="253768" y="160447"/>
                </a:lnTo>
                <a:lnTo>
                  <a:pt x="246627" y="149118"/>
                </a:lnTo>
                <a:lnTo>
                  <a:pt x="233806" y="142631"/>
                </a:lnTo>
                <a:lnTo>
                  <a:pt x="219895" y="138546"/>
                </a:lnTo>
                <a:lnTo>
                  <a:pt x="209483" y="134425"/>
                </a:lnTo>
                <a:lnTo>
                  <a:pt x="176580" y="111460"/>
                </a:lnTo>
                <a:lnTo>
                  <a:pt x="142668" y="84705"/>
                </a:lnTo>
                <a:lnTo>
                  <a:pt x="133662" y="76816"/>
                </a:lnTo>
                <a:lnTo>
                  <a:pt x="123239" y="70403"/>
                </a:lnTo>
                <a:lnTo>
                  <a:pt x="111798" y="64682"/>
                </a:lnTo>
                <a:lnTo>
                  <a:pt x="99742" y="58873"/>
                </a:lnTo>
                <a:lnTo>
                  <a:pt x="88448" y="51818"/>
                </a:lnTo>
                <a:lnTo>
                  <a:pt x="78322" y="43110"/>
                </a:lnTo>
                <a:lnTo>
                  <a:pt x="68708" y="33057"/>
                </a:lnTo>
                <a:lnTo>
                  <a:pt x="58950" y="21967"/>
                </a:lnTo>
                <a:lnTo>
                  <a:pt x="49156" y="11439"/>
                </a:lnTo>
                <a:lnTo>
                  <a:pt x="39599" y="3898"/>
                </a:lnTo>
                <a:lnTo>
                  <a:pt x="3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004300" y="6654800"/>
            <a:ext cx="5620385" cy="14249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84300" marR="5080" indent="-1371600">
              <a:lnSpc>
                <a:spcPts val="5500"/>
              </a:lnSpc>
              <a:spcBef>
                <a:spcPts val="300"/>
              </a:spcBef>
            </a:pPr>
            <a:r>
              <a:rPr sz="4600" spc="100" dirty="0">
                <a:latin typeface="Noto Sans"/>
                <a:cs typeface="Noto Sans"/>
              </a:rPr>
              <a:t>User </a:t>
            </a:r>
            <a:r>
              <a:rPr sz="4600" spc="135" dirty="0">
                <a:latin typeface="Noto Sans"/>
                <a:cs typeface="Noto Sans"/>
              </a:rPr>
              <a:t>4’s </a:t>
            </a:r>
            <a:r>
              <a:rPr sz="4600" spc="215" dirty="0">
                <a:latin typeface="Noto Sans"/>
                <a:cs typeface="Noto Sans"/>
              </a:rPr>
              <a:t>aﬃnity </a:t>
            </a:r>
            <a:r>
              <a:rPr sz="4600" spc="110" dirty="0">
                <a:latin typeface="Noto Sans"/>
                <a:cs typeface="Noto Sans"/>
              </a:rPr>
              <a:t>for  </a:t>
            </a:r>
            <a:r>
              <a:rPr sz="4600" spc="185" dirty="0">
                <a:latin typeface="Noto Sans"/>
                <a:cs typeface="Noto Sans"/>
              </a:rPr>
              <a:t>product</a:t>
            </a:r>
            <a:r>
              <a:rPr sz="4600" spc="175" dirty="0">
                <a:latin typeface="Noto Sans"/>
                <a:cs typeface="Noto Sans"/>
              </a:rPr>
              <a:t> </a:t>
            </a:r>
            <a:r>
              <a:rPr sz="4600" spc="305" dirty="0">
                <a:latin typeface="Noto Sans"/>
                <a:cs typeface="Noto Sans"/>
              </a:rPr>
              <a:t>3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spc="315" dirty="0">
                <a:solidFill>
                  <a:srgbClr val="535353"/>
                </a:solidFill>
              </a:rPr>
              <a:t>Rating</a:t>
            </a:r>
            <a:r>
              <a:rPr sz="5800" spc="50" dirty="0">
                <a:solidFill>
                  <a:srgbClr val="535353"/>
                </a:solidFill>
              </a:rPr>
              <a:t> </a:t>
            </a:r>
            <a:r>
              <a:rPr sz="5800" spc="325" dirty="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4" name="object 4"/>
          <p:cNvSpPr txBox="1"/>
          <p:nvPr/>
        </p:nvSpPr>
        <p:spPr>
          <a:xfrm>
            <a:off x="10147300" y="1920468"/>
            <a:ext cx="55499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36300" y="1920468"/>
            <a:ext cx="6330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63400" y="1920468"/>
            <a:ext cx="63246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77800" y="1920468"/>
            <a:ext cx="6591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7600" y="1920468"/>
            <a:ext cx="63563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4800" y="2555468"/>
            <a:ext cx="60642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400" y="26992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26800" y="2699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47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318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716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6700" y="3190468"/>
            <a:ext cx="6845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2400" y="33342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39500" y="33342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04700" y="333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31800" y="333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33500" y="33342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56700" y="3838168"/>
            <a:ext cx="6838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50500" y="396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39500" y="39692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04700" y="396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93700" y="39692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20800" y="3969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0" y="4473168"/>
            <a:ext cx="71056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505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776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66600" y="4604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318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716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56700" y="5108168"/>
            <a:ext cx="6870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50500" y="5251970"/>
            <a:ext cx="14478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-365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776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2047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318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0716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44000" y="5743168"/>
            <a:ext cx="6997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494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312400" y="58869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26800" y="58869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204700" y="5886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131800" y="5886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033500" y="58869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2734" y="3789679"/>
            <a:ext cx="4493895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28600">
              <a:lnSpc>
                <a:spcPts val="3800"/>
              </a:lnSpc>
              <a:spcBef>
                <a:spcPts val="260"/>
              </a:spcBef>
            </a:pPr>
            <a:r>
              <a:rPr sz="3200" spc="110" dirty="0">
                <a:latin typeface="Noto Sans"/>
                <a:cs typeface="Noto Sans"/>
              </a:rPr>
              <a:t>Blank </a:t>
            </a:r>
            <a:r>
              <a:rPr sz="3200" spc="120" dirty="0">
                <a:latin typeface="Noto Sans"/>
                <a:cs typeface="Noto Sans"/>
              </a:rPr>
              <a:t>cells </a:t>
            </a:r>
            <a:r>
              <a:rPr sz="3200" spc="70" dirty="0">
                <a:latin typeface="Noto Sans"/>
                <a:cs typeface="Noto Sans"/>
              </a:rPr>
              <a:t>represent  </a:t>
            </a:r>
            <a:r>
              <a:rPr sz="3200" spc="95" dirty="0">
                <a:latin typeface="Noto Sans"/>
                <a:cs typeface="Noto Sans"/>
              </a:rPr>
              <a:t>the </a:t>
            </a:r>
            <a:r>
              <a:rPr sz="3200" spc="65" dirty="0">
                <a:latin typeface="Noto Sans"/>
                <a:cs typeface="Noto Sans"/>
              </a:rPr>
              <a:t>ratings </a:t>
            </a:r>
            <a:r>
              <a:rPr sz="3200" spc="75" dirty="0">
                <a:latin typeface="Noto Sans"/>
                <a:cs typeface="Noto Sans"/>
              </a:rPr>
              <a:t>for</a:t>
            </a:r>
            <a:r>
              <a:rPr sz="3200" spc="160" dirty="0">
                <a:latin typeface="Noto Sans"/>
                <a:cs typeface="Noto Sans"/>
              </a:rPr>
              <a:t> </a:t>
            </a:r>
            <a:r>
              <a:rPr sz="3200" spc="55" dirty="0">
                <a:latin typeface="Noto Sans"/>
                <a:cs typeface="Noto Sans"/>
              </a:rPr>
              <a:t>unseen</a:t>
            </a:r>
            <a:endParaRPr sz="3200">
              <a:latin typeface="Noto Sans"/>
              <a:cs typeface="Noto Sans"/>
            </a:endParaRPr>
          </a:p>
          <a:p>
            <a:pPr marL="2654300">
              <a:lnSpc>
                <a:spcPts val="3679"/>
              </a:lnSpc>
            </a:pPr>
            <a:r>
              <a:rPr sz="3200" spc="100" dirty="0">
                <a:latin typeface="Noto Sans"/>
                <a:cs typeface="Noto Sans"/>
              </a:rPr>
              <a:t>p</a:t>
            </a:r>
            <a:r>
              <a:rPr sz="3200" spc="10" dirty="0">
                <a:latin typeface="Noto Sans"/>
                <a:cs typeface="Noto Sans"/>
              </a:rPr>
              <a:t>r</a:t>
            </a:r>
            <a:r>
              <a:rPr sz="3200" spc="140" dirty="0">
                <a:latin typeface="Noto Sans"/>
                <a:cs typeface="Noto Sans"/>
              </a:rPr>
              <a:t>oducts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029700" y="1993900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4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55974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82248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55974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82248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661009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82248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34797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11" y="0"/>
                </a:lnTo>
                <a:lnTo>
                  <a:pt x="926211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661009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08523" y="4549368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55974" y="518824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55974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882248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61009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9023350" y="1987550"/>
          <a:ext cx="5561962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2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2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492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492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492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1590" algn="ctr">
                        <a:lnSpc>
                          <a:spcPts val="492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3495" algn="ctr">
                        <a:lnSpc>
                          <a:spcPts val="492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22860" algn="ctr">
                        <a:lnSpc>
                          <a:spcPts val="4950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24130" algn="ctr">
                        <a:lnSpc>
                          <a:spcPts val="4930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635" algn="ctr">
                        <a:lnSpc>
                          <a:spcPts val="4930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13335" algn="ctr">
                        <a:lnSpc>
                          <a:spcPts val="4930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spc="315" dirty="0">
                <a:solidFill>
                  <a:srgbClr val="535353"/>
                </a:solidFill>
              </a:rPr>
              <a:t>Rating</a:t>
            </a:r>
            <a:r>
              <a:rPr sz="5800" spc="50" dirty="0">
                <a:solidFill>
                  <a:srgbClr val="535353"/>
                </a:solidFill>
              </a:rPr>
              <a:t> </a:t>
            </a:r>
            <a:r>
              <a:rPr sz="5800" spc="325" dirty="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4" name="object 4"/>
          <p:cNvSpPr txBox="1"/>
          <p:nvPr/>
        </p:nvSpPr>
        <p:spPr>
          <a:xfrm>
            <a:off x="1188779" y="3789679"/>
            <a:ext cx="428752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75590" marR="5080" indent="-263525" algn="r">
              <a:lnSpc>
                <a:spcPts val="3800"/>
              </a:lnSpc>
              <a:spcBef>
                <a:spcPts val="260"/>
              </a:spcBef>
            </a:pPr>
            <a:r>
              <a:rPr sz="3200" spc="90" dirty="0">
                <a:latin typeface="Noto Sans"/>
                <a:cs typeface="Noto Sans"/>
              </a:rPr>
              <a:t>Use </a:t>
            </a:r>
            <a:r>
              <a:rPr sz="3200" spc="95" dirty="0">
                <a:latin typeface="Noto Sans"/>
                <a:cs typeface="Noto Sans"/>
              </a:rPr>
              <a:t>the </a:t>
            </a:r>
            <a:r>
              <a:rPr sz="3200" spc="110" dirty="0">
                <a:latin typeface="Noto Sans"/>
                <a:cs typeface="Noto Sans"/>
              </a:rPr>
              <a:t>filled</a:t>
            </a:r>
            <a:r>
              <a:rPr sz="3200" spc="150" dirty="0">
                <a:latin typeface="Noto Sans"/>
                <a:cs typeface="Noto Sans"/>
              </a:rPr>
              <a:t> </a:t>
            </a:r>
            <a:r>
              <a:rPr sz="3200" spc="120" dirty="0">
                <a:latin typeface="Noto Sans"/>
                <a:cs typeface="Noto Sans"/>
              </a:rPr>
              <a:t>cells</a:t>
            </a:r>
            <a:r>
              <a:rPr sz="3200" spc="114" dirty="0">
                <a:latin typeface="Noto Sans"/>
                <a:cs typeface="Noto Sans"/>
              </a:rPr>
              <a:t> </a:t>
            </a:r>
            <a:r>
              <a:rPr sz="3200" spc="135" dirty="0">
                <a:latin typeface="Noto Sans"/>
                <a:cs typeface="Noto Sans"/>
              </a:rPr>
              <a:t>to </a:t>
            </a:r>
            <a:r>
              <a:rPr sz="3200" spc="70" dirty="0">
                <a:latin typeface="Noto Sans"/>
                <a:cs typeface="Noto Sans"/>
              </a:rPr>
              <a:t> </a:t>
            </a:r>
            <a:r>
              <a:rPr sz="3200" spc="135" dirty="0">
                <a:latin typeface="Noto Sans"/>
                <a:cs typeface="Noto Sans"/>
              </a:rPr>
              <a:t>predict </a:t>
            </a:r>
            <a:r>
              <a:rPr sz="3200" spc="95" dirty="0">
                <a:latin typeface="Noto Sans"/>
                <a:cs typeface="Noto Sans"/>
              </a:rPr>
              <a:t>the</a:t>
            </a:r>
            <a:r>
              <a:rPr sz="3200" spc="70" dirty="0">
                <a:latin typeface="Noto Sans"/>
                <a:cs typeface="Noto Sans"/>
              </a:rPr>
              <a:t> </a:t>
            </a:r>
            <a:r>
              <a:rPr sz="3200" spc="100" dirty="0">
                <a:latin typeface="Noto Sans"/>
                <a:cs typeface="Noto Sans"/>
              </a:rPr>
              <a:t>value </a:t>
            </a:r>
            <a:r>
              <a:rPr sz="3200" spc="130" dirty="0">
                <a:latin typeface="Noto Sans"/>
                <a:cs typeface="Noto Sans"/>
              </a:rPr>
              <a:t>of </a:t>
            </a:r>
            <a:r>
              <a:rPr sz="3200" spc="70" dirty="0">
                <a:latin typeface="Noto Sans"/>
                <a:cs typeface="Noto Sans"/>
              </a:rPr>
              <a:t> </a:t>
            </a:r>
            <a:r>
              <a:rPr sz="3200" spc="95" dirty="0">
                <a:latin typeface="Noto Sans"/>
                <a:cs typeface="Noto Sans"/>
              </a:rPr>
              <a:t>the </a:t>
            </a:r>
            <a:r>
              <a:rPr sz="3200" spc="100" dirty="0">
                <a:latin typeface="Noto Sans"/>
                <a:cs typeface="Noto Sans"/>
              </a:rPr>
              <a:t>blank</a:t>
            </a:r>
            <a:r>
              <a:rPr sz="3200" spc="85" dirty="0">
                <a:latin typeface="Noto Sans"/>
                <a:cs typeface="Noto Sans"/>
              </a:rPr>
              <a:t> </a:t>
            </a:r>
            <a:r>
              <a:rPr sz="3200" spc="120" dirty="0">
                <a:latin typeface="Noto Sans"/>
                <a:cs typeface="Noto Sans"/>
              </a:rPr>
              <a:t>cells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7300" y="1920468"/>
            <a:ext cx="55499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6300" y="1920468"/>
            <a:ext cx="6330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63400" y="1920468"/>
            <a:ext cx="63246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77800" y="1920468"/>
            <a:ext cx="6591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7600" y="1920468"/>
            <a:ext cx="63563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4800" y="2555468"/>
            <a:ext cx="60642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400" y="26992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6800" y="2699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047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18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716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6700" y="3190468"/>
            <a:ext cx="6845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12400" y="33342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39500" y="33342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04700" y="333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31800" y="333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33500" y="33342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56700" y="3838168"/>
            <a:ext cx="6838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50500" y="396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39500" y="39692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04700" y="396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93700" y="39692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20800" y="3969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0" y="4473168"/>
            <a:ext cx="71056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505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776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66600" y="4604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1318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716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700" y="5108168"/>
            <a:ext cx="6870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50500" y="5251970"/>
            <a:ext cx="14478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-365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776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2047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318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0716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44000" y="5743168"/>
            <a:ext cx="6997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494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12400" y="58869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26800" y="58869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04700" y="5886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131800" y="5886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33500" y="58869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029700" y="1993900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4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55974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82248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55974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82248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661009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82248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34797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11" y="0"/>
                </a:lnTo>
                <a:lnTo>
                  <a:pt x="926211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661009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08523" y="4549368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55974" y="518824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55974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882248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61009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9023350" y="1987550"/>
          <a:ext cx="5561962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2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2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492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492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492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1590" algn="ctr">
                        <a:lnSpc>
                          <a:spcPts val="492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3495" algn="ctr">
                        <a:lnSpc>
                          <a:spcPts val="492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22860" algn="ctr">
                        <a:lnSpc>
                          <a:spcPts val="4950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24130" algn="ctr">
                        <a:lnSpc>
                          <a:spcPts val="4930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635" algn="ctr">
                        <a:lnSpc>
                          <a:spcPts val="4930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13335" algn="ctr">
                        <a:lnSpc>
                          <a:spcPts val="4930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5300" y="748283"/>
            <a:ext cx="487172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00" spc="315" dirty="0">
                <a:solidFill>
                  <a:srgbClr val="535353"/>
                </a:solidFill>
              </a:rPr>
              <a:t>Rating</a:t>
            </a:r>
            <a:r>
              <a:rPr sz="5800" spc="50" dirty="0">
                <a:solidFill>
                  <a:srgbClr val="535353"/>
                </a:solidFill>
              </a:rPr>
              <a:t> </a:t>
            </a:r>
            <a:r>
              <a:rPr sz="5800" spc="325" dirty="0">
                <a:solidFill>
                  <a:srgbClr val="535353"/>
                </a:solidFill>
              </a:rPr>
              <a:t>Matrix</a:t>
            </a:r>
            <a:endParaRPr sz="5800"/>
          </a:p>
        </p:txBody>
      </p:sp>
      <p:sp>
        <p:nvSpPr>
          <p:cNvPr id="4" name="object 4"/>
          <p:cNvSpPr txBox="1"/>
          <p:nvPr/>
        </p:nvSpPr>
        <p:spPr>
          <a:xfrm>
            <a:off x="1662239" y="1650110"/>
            <a:ext cx="3814445" cy="48329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82470" algn="r">
              <a:lnSpc>
                <a:spcPts val="3800"/>
              </a:lnSpc>
              <a:spcBef>
                <a:spcPts val="260"/>
              </a:spcBef>
            </a:pPr>
            <a:r>
              <a:rPr sz="3200" spc="120" dirty="0">
                <a:latin typeface="Noto Sans"/>
                <a:cs typeface="Noto Sans"/>
              </a:rPr>
              <a:t>Dif</a:t>
            </a:r>
            <a:r>
              <a:rPr sz="3200" spc="55" dirty="0">
                <a:latin typeface="Noto Sans"/>
                <a:cs typeface="Noto Sans"/>
              </a:rPr>
              <a:t>f</a:t>
            </a:r>
            <a:r>
              <a:rPr sz="3200" spc="70" dirty="0">
                <a:latin typeface="Noto Sans"/>
                <a:cs typeface="Noto Sans"/>
              </a:rPr>
              <a:t>e</a:t>
            </a:r>
            <a:r>
              <a:rPr sz="3200" spc="-10" dirty="0">
                <a:latin typeface="Noto Sans"/>
                <a:cs typeface="Noto Sans"/>
              </a:rPr>
              <a:t>r</a:t>
            </a:r>
            <a:r>
              <a:rPr sz="3200" spc="75" dirty="0">
                <a:latin typeface="Noto Sans"/>
                <a:cs typeface="Noto Sans"/>
              </a:rPr>
              <a:t>ent  </a:t>
            </a:r>
            <a:r>
              <a:rPr sz="3200" spc="100" dirty="0">
                <a:latin typeface="Noto Sans"/>
                <a:cs typeface="Noto Sans"/>
              </a:rPr>
              <a:t>techniques</a:t>
            </a:r>
            <a:r>
              <a:rPr sz="3200" spc="85" dirty="0">
                <a:latin typeface="Noto Sans"/>
                <a:cs typeface="Noto Sans"/>
              </a:rPr>
              <a:t> </a:t>
            </a:r>
            <a:r>
              <a:rPr sz="3200" spc="135" dirty="0">
                <a:latin typeface="Noto Sans"/>
                <a:cs typeface="Noto Sans"/>
              </a:rPr>
              <a:t>to</a:t>
            </a:r>
            <a:r>
              <a:rPr sz="3200" spc="90" dirty="0">
                <a:latin typeface="Noto Sans"/>
                <a:cs typeface="Noto Sans"/>
              </a:rPr>
              <a:t> </a:t>
            </a:r>
            <a:r>
              <a:rPr sz="3200" spc="95" dirty="0">
                <a:latin typeface="Noto Sans"/>
                <a:cs typeface="Noto Sans"/>
              </a:rPr>
              <a:t>help </a:t>
            </a:r>
            <a:r>
              <a:rPr sz="3200" spc="50" dirty="0">
                <a:latin typeface="Noto Sans"/>
                <a:cs typeface="Noto Sans"/>
              </a:rPr>
              <a:t> </a:t>
            </a:r>
            <a:r>
              <a:rPr sz="3200" spc="90" dirty="0">
                <a:latin typeface="Noto Sans"/>
                <a:cs typeface="Noto Sans"/>
              </a:rPr>
              <a:t>fill </a:t>
            </a:r>
            <a:r>
              <a:rPr sz="3200" spc="95" dirty="0">
                <a:latin typeface="Noto Sans"/>
                <a:cs typeface="Noto Sans"/>
              </a:rPr>
              <a:t>the </a:t>
            </a:r>
            <a:r>
              <a:rPr sz="3200" spc="100" dirty="0">
                <a:latin typeface="Noto Sans"/>
                <a:cs typeface="Noto Sans"/>
              </a:rPr>
              <a:t>blank</a:t>
            </a:r>
            <a:r>
              <a:rPr sz="3200" spc="130" dirty="0">
                <a:latin typeface="Noto Sans"/>
                <a:cs typeface="Noto Sans"/>
              </a:rPr>
              <a:t> </a:t>
            </a:r>
            <a:r>
              <a:rPr sz="3200" spc="120" dirty="0">
                <a:latin typeface="Noto Sans"/>
                <a:cs typeface="Noto Sans"/>
              </a:rPr>
              <a:t>cells</a:t>
            </a:r>
            <a:endParaRPr sz="32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R="5080" algn="r">
              <a:lnSpc>
                <a:spcPts val="3820"/>
              </a:lnSpc>
              <a:spcBef>
                <a:spcPts val="2395"/>
              </a:spcBef>
            </a:pPr>
            <a:r>
              <a:rPr sz="3200" spc="80" dirty="0">
                <a:latin typeface="Noto Sans"/>
                <a:cs typeface="Noto Sans"/>
              </a:rPr>
              <a:t>Nearest</a:t>
            </a:r>
            <a:r>
              <a:rPr sz="3200" spc="55" dirty="0">
                <a:latin typeface="Noto Sans"/>
                <a:cs typeface="Noto Sans"/>
              </a:rPr>
              <a:t> </a:t>
            </a:r>
            <a:r>
              <a:rPr sz="3200" spc="90" dirty="0">
                <a:latin typeface="Noto Sans"/>
                <a:cs typeface="Noto Sans"/>
              </a:rPr>
              <a:t>neighbor</a:t>
            </a:r>
            <a:endParaRPr sz="3200">
              <a:latin typeface="Noto Sans"/>
              <a:cs typeface="Noto Sans"/>
            </a:endParaRPr>
          </a:p>
          <a:p>
            <a:pPr marR="5080" algn="r">
              <a:lnSpc>
                <a:spcPts val="3820"/>
              </a:lnSpc>
            </a:pPr>
            <a:r>
              <a:rPr sz="3200" spc="120" dirty="0">
                <a:latin typeface="Noto Sans"/>
                <a:cs typeface="Noto Sans"/>
              </a:rPr>
              <a:t>model</a:t>
            </a:r>
            <a:endParaRPr sz="3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R="5080" algn="r">
              <a:lnSpc>
                <a:spcPts val="3820"/>
              </a:lnSpc>
              <a:spcBef>
                <a:spcPts val="5"/>
              </a:spcBef>
            </a:pPr>
            <a:r>
              <a:rPr sz="3200" spc="125" dirty="0">
                <a:latin typeface="Noto Sans"/>
                <a:cs typeface="Noto Sans"/>
              </a:rPr>
              <a:t>Latent</a:t>
            </a:r>
            <a:r>
              <a:rPr sz="3200" spc="50" dirty="0">
                <a:latin typeface="Noto Sans"/>
                <a:cs typeface="Noto Sans"/>
              </a:rPr>
              <a:t> </a:t>
            </a:r>
            <a:r>
              <a:rPr sz="3200" spc="114" dirty="0">
                <a:latin typeface="Noto Sans"/>
                <a:cs typeface="Noto Sans"/>
              </a:rPr>
              <a:t>factor</a:t>
            </a:r>
            <a:endParaRPr sz="3200">
              <a:latin typeface="Noto Sans"/>
              <a:cs typeface="Noto Sans"/>
            </a:endParaRPr>
          </a:p>
          <a:p>
            <a:pPr marR="5080" algn="r">
              <a:lnSpc>
                <a:spcPts val="3820"/>
              </a:lnSpc>
            </a:pPr>
            <a:r>
              <a:rPr sz="3200" spc="105" dirty="0">
                <a:latin typeface="Noto Sans"/>
                <a:cs typeface="Noto Sans"/>
              </a:rPr>
              <a:t>anal</a:t>
            </a:r>
            <a:r>
              <a:rPr sz="3200" spc="40" dirty="0">
                <a:latin typeface="Noto Sans"/>
                <a:cs typeface="Noto Sans"/>
              </a:rPr>
              <a:t>y</a:t>
            </a:r>
            <a:r>
              <a:rPr sz="3200" spc="70" dirty="0">
                <a:latin typeface="Noto Sans"/>
                <a:cs typeface="Noto Sans"/>
              </a:rPr>
              <a:t>sis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7300" y="1920468"/>
            <a:ext cx="55499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6300" y="1920468"/>
            <a:ext cx="6330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63400" y="1920468"/>
            <a:ext cx="63246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77800" y="1920468"/>
            <a:ext cx="6591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7600" y="1920468"/>
            <a:ext cx="63563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4800" y="2555468"/>
            <a:ext cx="60642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-607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400" y="26992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6800" y="2699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047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18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71600" y="269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6700" y="3190468"/>
            <a:ext cx="68453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15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12400" y="33342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39500" y="33342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04700" y="333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31800" y="333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33500" y="33342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56700" y="3838168"/>
            <a:ext cx="68389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07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50500" y="396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39500" y="3969270"/>
            <a:ext cx="21399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8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04700" y="3969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93700" y="39692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20800" y="3969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0" y="4473168"/>
            <a:ext cx="710565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622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505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776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66600" y="46042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1318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71600" y="46042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700" y="5108168"/>
            <a:ext cx="6870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352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50500" y="5251970"/>
            <a:ext cx="14478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-365" dirty="0">
                <a:latin typeface="Arial"/>
                <a:cs typeface="Arial"/>
              </a:rPr>
              <a:t>1</a:t>
            </a:r>
            <a:endParaRPr sz="2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776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2047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1318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071600" y="5251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44000" y="5743168"/>
            <a:ext cx="699770" cy="767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575" b="1" spc="494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575" baseline="-546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12400" y="5886970"/>
            <a:ext cx="213360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75" dirty="0">
                <a:latin typeface="Arial"/>
                <a:cs typeface="Arial"/>
              </a:rPr>
              <a:t>3</a:t>
            </a:r>
            <a:endParaRPr sz="2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26800" y="5886970"/>
            <a:ext cx="236854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355" dirty="0">
                <a:latin typeface="Arial"/>
                <a:cs typeface="Arial"/>
              </a:rPr>
              <a:t>4</a:t>
            </a:r>
            <a:endParaRPr sz="2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04700" y="5886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131800" y="5886970"/>
            <a:ext cx="1403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20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33500" y="5886970"/>
            <a:ext cx="216535" cy="4508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2700" b="1" spc="195" dirty="0">
                <a:latin typeface="Arial"/>
                <a:cs typeface="Arial"/>
              </a:rPr>
              <a:t>5</a:t>
            </a:r>
            <a:endParaRPr sz="2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029700" y="1993900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4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55974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82248" y="2632773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55974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82248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661009" y="3271634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82248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34797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11" y="0"/>
                </a:lnTo>
                <a:lnTo>
                  <a:pt x="926211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661009" y="3910507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808523" y="4549368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55974" y="518824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55974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882248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61009" y="5827102"/>
            <a:ext cx="926465" cy="639445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9023350" y="1987550"/>
          <a:ext cx="5561962" cy="447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2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2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492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492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492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1590" algn="ctr">
                        <a:lnSpc>
                          <a:spcPts val="492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23495" algn="ctr">
                        <a:lnSpc>
                          <a:spcPts val="492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22860" algn="ctr">
                        <a:lnSpc>
                          <a:spcPts val="4950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24130" algn="ctr">
                        <a:lnSpc>
                          <a:spcPts val="4930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635" algn="ctr">
                        <a:lnSpc>
                          <a:spcPts val="4930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13335" algn="ctr">
                        <a:lnSpc>
                          <a:spcPts val="4930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4563529"/>
            <a:ext cx="14373056" cy="5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7222" y="3024213"/>
            <a:ext cx="11929745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5415"/>
              </a:lnSpc>
              <a:spcBef>
                <a:spcPts val="100"/>
              </a:spcBef>
            </a:pPr>
            <a:r>
              <a:rPr spc="-10" dirty="0">
                <a:solidFill>
                  <a:srgbClr val="202020"/>
                </a:solidFill>
                <a:latin typeface="Verdana"/>
                <a:cs typeface="Verdana"/>
              </a:rPr>
              <a:t>Contrasting </a:t>
            </a:r>
            <a:r>
              <a:rPr spc="-25" dirty="0">
                <a:solidFill>
                  <a:srgbClr val="202020"/>
                </a:solidFill>
                <a:latin typeface="Verdana"/>
                <a:cs typeface="Verdana"/>
              </a:rPr>
              <a:t>Different</a:t>
            </a:r>
            <a:r>
              <a:rPr spc="-455" dirty="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202020"/>
                </a:solidFill>
                <a:latin typeface="Verdana"/>
                <a:cs typeface="Verdana"/>
              </a:rPr>
              <a:t>Recommendation</a:t>
            </a:r>
          </a:p>
          <a:p>
            <a:pPr marR="5080" algn="r">
              <a:lnSpc>
                <a:spcPts val="5415"/>
              </a:lnSpc>
            </a:pPr>
            <a:r>
              <a:rPr spc="40" dirty="0">
                <a:solidFill>
                  <a:srgbClr val="202020"/>
                </a:solidFill>
                <a:latin typeface="Verdana"/>
                <a:cs typeface="Verdana"/>
              </a:rPr>
              <a:t>Algorithms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4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647700"/>
            <a:ext cx="618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Data</a:t>
            </a:r>
            <a:r>
              <a:rPr spc="65" dirty="0"/>
              <a:t> </a:t>
            </a:r>
            <a:r>
              <a:rPr spc="235" dirty="0"/>
              <a:t>Representation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4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46321" y="6190310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79319" y="608363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59"/>
                </a:lnTo>
                <a:lnTo>
                  <a:pt x="21336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6395" y="6201105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3012" y="7802308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65"/>
                </a:lnTo>
                <a:lnTo>
                  <a:pt x="235762" y="174114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6809" y="1910651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30129" y="172270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60"/>
                </a:lnTo>
                <a:lnTo>
                  <a:pt x="213359" y="21336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02139" y="378007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37" y="0"/>
                </a:moveTo>
                <a:lnTo>
                  <a:pt x="136157" y="6019"/>
                </a:lnTo>
                <a:lnTo>
                  <a:pt x="92339" y="24079"/>
                </a:lnTo>
                <a:lnTo>
                  <a:pt x="53435" y="54178"/>
                </a:lnTo>
                <a:lnTo>
                  <a:pt x="23749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9" y="276305"/>
                </a:lnTo>
                <a:lnTo>
                  <a:pt x="53435" y="315747"/>
                </a:lnTo>
                <a:lnTo>
                  <a:pt x="92339" y="345841"/>
                </a:lnTo>
                <a:lnTo>
                  <a:pt x="136157" y="363897"/>
                </a:lnTo>
                <a:lnTo>
                  <a:pt x="182437" y="369916"/>
                </a:lnTo>
                <a:lnTo>
                  <a:pt x="228726" y="363897"/>
                </a:lnTo>
                <a:lnTo>
                  <a:pt x="272572" y="345841"/>
                </a:lnTo>
                <a:lnTo>
                  <a:pt x="311524" y="315747"/>
                </a:lnTo>
                <a:lnTo>
                  <a:pt x="341210" y="276305"/>
                </a:lnTo>
                <a:lnTo>
                  <a:pt x="359022" y="231877"/>
                </a:lnTo>
                <a:lnTo>
                  <a:pt x="364959" y="184958"/>
                </a:lnTo>
                <a:lnTo>
                  <a:pt x="359022" y="138039"/>
                </a:lnTo>
                <a:lnTo>
                  <a:pt x="341210" y="93615"/>
                </a:lnTo>
                <a:lnTo>
                  <a:pt x="311524" y="54178"/>
                </a:lnTo>
                <a:lnTo>
                  <a:pt x="272572" y="24079"/>
                </a:lnTo>
                <a:lnTo>
                  <a:pt x="228726" y="6019"/>
                </a:lnTo>
                <a:lnTo>
                  <a:pt x="18243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13232" y="372245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07884" y="308516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48" y="0"/>
                </a:moveTo>
                <a:lnTo>
                  <a:pt x="136163" y="6018"/>
                </a:lnTo>
                <a:lnTo>
                  <a:pt x="92339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39" y="345844"/>
                </a:lnTo>
                <a:lnTo>
                  <a:pt x="136163" y="363900"/>
                </a:lnTo>
                <a:lnTo>
                  <a:pt x="182448" y="369919"/>
                </a:lnTo>
                <a:lnTo>
                  <a:pt x="228732" y="363900"/>
                </a:lnTo>
                <a:lnTo>
                  <a:pt x="272557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7" y="24074"/>
                </a:lnTo>
                <a:lnTo>
                  <a:pt x="228732" y="6018"/>
                </a:lnTo>
                <a:lnTo>
                  <a:pt x="182448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7961" y="538430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9964" y="521212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26792" y="521212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39964" y="372245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61085" y="2593213"/>
            <a:ext cx="347980" cy="578485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0" y="410777"/>
                </a:moveTo>
                <a:lnTo>
                  <a:pt x="72864" y="412775"/>
                </a:lnTo>
                <a:lnTo>
                  <a:pt x="48893" y="451925"/>
                </a:lnTo>
                <a:lnTo>
                  <a:pt x="31827" y="470509"/>
                </a:lnTo>
                <a:lnTo>
                  <a:pt x="18815" y="481415"/>
                </a:lnTo>
                <a:lnTo>
                  <a:pt x="7002" y="497535"/>
                </a:lnTo>
                <a:lnTo>
                  <a:pt x="0" y="520797"/>
                </a:lnTo>
                <a:lnTo>
                  <a:pt x="2740" y="543083"/>
                </a:lnTo>
                <a:lnTo>
                  <a:pt x="14498" y="561978"/>
                </a:lnTo>
                <a:lnTo>
                  <a:pt x="34548" y="575068"/>
                </a:lnTo>
                <a:lnTo>
                  <a:pt x="55929" y="577914"/>
                </a:lnTo>
                <a:lnTo>
                  <a:pt x="72679" y="570626"/>
                </a:lnTo>
                <a:lnTo>
                  <a:pt x="85464" y="557209"/>
                </a:lnTo>
                <a:lnTo>
                  <a:pt x="94950" y="541667"/>
                </a:lnTo>
                <a:lnTo>
                  <a:pt x="103854" y="518931"/>
                </a:lnTo>
                <a:lnTo>
                  <a:pt x="106516" y="500927"/>
                </a:lnTo>
                <a:lnTo>
                  <a:pt x="111755" y="478039"/>
                </a:lnTo>
                <a:lnTo>
                  <a:pt x="128235" y="440996"/>
                </a:lnTo>
                <a:lnTo>
                  <a:pt x="117312" y="440996"/>
                </a:lnTo>
                <a:lnTo>
                  <a:pt x="97244" y="432992"/>
                </a:lnTo>
                <a:lnTo>
                  <a:pt x="79644" y="420308"/>
                </a:lnTo>
                <a:lnTo>
                  <a:pt x="75990" y="410777"/>
                </a:lnTo>
                <a:close/>
              </a:path>
              <a:path w="347979" h="578485">
                <a:moveTo>
                  <a:pt x="89439" y="402180"/>
                </a:moveTo>
                <a:lnTo>
                  <a:pt x="75990" y="410777"/>
                </a:lnTo>
                <a:lnTo>
                  <a:pt x="79644" y="420308"/>
                </a:lnTo>
                <a:lnTo>
                  <a:pt x="97244" y="432992"/>
                </a:lnTo>
                <a:lnTo>
                  <a:pt x="117312" y="440996"/>
                </a:lnTo>
                <a:lnTo>
                  <a:pt x="128336" y="439240"/>
                </a:lnTo>
                <a:lnTo>
                  <a:pt x="127666" y="421249"/>
                </a:lnTo>
                <a:lnTo>
                  <a:pt x="111195" y="406715"/>
                </a:lnTo>
                <a:lnTo>
                  <a:pt x="89439" y="402180"/>
                </a:lnTo>
                <a:close/>
              </a:path>
              <a:path w="347979" h="578485">
                <a:moveTo>
                  <a:pt x="128336" y="439240"/>
                </a:moveTo>
                <a:lnTo>
                  <a:pt x="117312" y="440996"/>
                </a:lnTo>
                <a:lnTo>
                  <a:pt x="128235" y="440996"/>
                </a:lnTo>
                <a:lnTo>
                  <a:pt x="128336" y="439240"/>
                </a:lnTo>
                <a:close/>
              </a:path>
              <a:path w="347979" h="578485">
                <a:moveTo>
                  <a:pt x="145074" y="402180"/>
                </a:moveTo>
                <a:lnTo>
                  <a:pt x="89439" y="402180"/>
                </a:lnTo>
                <a:lnTo>
                  <a:pt x="111195" y="406715"/>
                </a:lnTo>
                <a:lnTo>
                  <a:pt x="127666" y="421249"/>
                </a:lnTo>
                <a:lnTo>
                  <a:pt x="128336" y="439240"/>
                </a:lnTo>
                <a:lnTo>
                  <a:pt x="129367" y="439076"/>
                </a:lnTo>
                <a:lnTo>
                  <a:pt x="133930" y="429070"/>
                </a:lnTo>
                <a:lnTo>
                  <a:pt x="136275" y="421604"/>
                </a:lnTo>
                <a:lnTo>
                  <a:pt x="137821" y="415648"/>
                </a:lnTo>
                <a:lnTo>
                  <a:pt x="139984" y="410171"/>
                </a:lnTo>
                <a:lnTo>
                  <a:pt x="145074" y="402180"/>
                </a:lnTo>
                <a:close/>
              </a:path>
              <a:path w="347979" h="578485">
                <a:moveTo>
                  <a:pt x="221414" y="135715"/>
                </a:moveTo>
                <a:lnTo>
                  <a:pt x="218546" y="136448"/>
                </a:lnTo>
                <a:lnTo>
                  <a:pt x="216027" y="143172"/>
                </a:lnTo>
                <a:lnTo>
                  <a:pt x="214169" y="150274"/>
                </a:lnTo>
                <a:lnTo>
                  <a:pt x="211175" y="157720"/>
                </a:lnTo>
                <a:lnTo>
                  <a:pt x="205249" y="165480"/>
                </a:lnTo>
                <a:lnTo>
                  <a:pt x="200612" y="174307"/>
                </a:lnTo>
                <a:lnTo>
                  <a:pt x="200229" y="184068"/>
                </a:lnTo>
                <a:lnTo>
                  <a:pt x="200652" y="193546"/>
                </a:lnTo>
                <a:lnTo>
                  <a:pt x="198429" y="201523"/>
                </a:lnTo>
                <a:lnTo>
                  <a:pt x="192827" y="209130"/>
                </a:lnTo>
                <a:lnTo>
                  <a:pt x="186291" y="217860"/>
                </a:lnTo>
                <a:lnTo>
                  <a:pt x="179941" y="226806"/>
                </a:lnTo>
                <a:lnTo>
                  <a:pt x="174896" y="235064"/>
                </a:lnTo>
                <a:lnTo>
                  <a:pt x="170996" y="241678"/>
                </a:lnTo>
                <a:lnTo>
                  <a:pt x="167435" y="247573"/>
                </a:lnTo>
                <a:lnTo>
                  <a:pt x="164302" y="254773"/>
                </a:lnTo>
                <a:lnTo>
                  <a:pt x="161688" y="265302"/>
                </a:lnTo>
                <a:lnTo>
                  <a:pt x="154374" y="279395"/>
                </a:lnTo>
                <a:lnTo>
                  <a:pt x="141195" y="294165"/>
                </a:lnTo>
                <a:lnTo>
                  <a:pt x="127929" y="307041"/>
                </a:lnTo>
                <a:lnTo>
                  <a:pt x="120350" y="315455"/>
                </a:lnTo>
                <a:lnTo>
                  <a:pt x="117897" y="324103"/>
                </a:lnTo>
                <a:lnTo>
                  <a:pt x="115941" y="336813"/>
                </a:lnTo>
                <a:lnTo>
                  <a:pt x="114097" y="349823"/>
                </a:lnTo>
                <a:lnTo>
                  <a:pt x="111980" y="359371"/>
                </a:lnTo>
                <a:lnTo>
                  <a:pt x="105927" y="368687"/>
                </a:lnTo>
                <a:lnTo>
                  <a:pt x="83509" y="395781"/>
                </a:lnTo>
                <a:lnTo>
                  <a:pt x="74998" y="408190"/>
                </a:lnTo>
                <a:lnTo>
                  <a:pt x="75990" y="410777"/>
                </a:lnTo>
                <a:lnTo>
                  <a:pt x="89439" y="402180"/>
                </a:lnTo>
                <a:lnTo>
                  <a:pt x="145074" y="402180"/>
                </a:lnTo>
                <a:lnTo>
                  <a:pt x="151134" y="393055"/>
                </a:lnTo>
                <a:lnTo>
                  <a:pt x="156618" y="383096"/>
                </a:lnTo>
                <a:lnTo>
                  <a:pt x="158513" y="374814"/>
                </a:lnTo>
                <a:lnTo>
                  <a:pt x="163343" y="362854"/>
                </a:lnTo>
                <a:lnTo>
                  <a:pt x="175539" y="343761"/>
                </a:lnTo>
                <a:lnTo>
                  <a:pt x="189033" y="322313"/>
                </a:lnTo>
                <a:lnTo>
                  <a:pt x="197756" y="303288"/>
                </a:lnTo>
                <a:lnTo>
                  <a:pt x="200334" y="294603"/>
                </a:lnTo>
                <a:lnTo>
                  <a:pt x="204127" y="285321"/>
                </a:lnTo>
                <a:lnTo>
                  <a:pt x="209284" y="276138"/>
                </a:lnTo>
                <a:lnTo>
                  <a:pt x="215955" y="267753"/>
                </a:lnTo>
                <a:lnTo>
                  <a:pt x="224294" y="259009"/>
                </a:lnTo>
                <a:lnTo>
                  <a:pt x="232894" y="248865"/>
                </a:lnTo>
                <a:lnTo>
                  <a:pt x="239565" y="238193"/>
                </a:lnTo>
                <a:lnTo>
                  <a:pt x="242117" y="227863"/>
                </a:lnTo>
                <a:lnTo>
                  <a:pt x="243631" y="219111"/>
                </a:lnTo>
                <a:lnTo>
                  <a:pt x="247902" y="211983"/>
                </a:lnTo>
                <a:lnTo>
                  <a:pt x="269355" y="174307"/>
                </a:lnTo>
                <a:lnTo>
                  <a:pt x="270230" y="172365"/>
                </a:lnTo>
                <a:lnTo>
                  <a:pt x="259471" y="172365"/>
                </a:lnTo>
                <a:lnTo>
                  <a:pt x="238260" y="166763"/>
                </a:lnTo>
                <a:lnTo>
                  <a:pt x="222301" y="151064"/>
                </a:lnTo>
                <a:lnTo>
                  <a:pt x="221414" y="135715"/>
                </a:lnTo>
                <a:close/>
              </a:path>
              <a:path w="347979" h="578485">
                <a:moveTo>
                  <a:pt x="231211" y="133210"/>
                </a:moveTo>
                <a:lnTo>
                  <a:pt x="221414" y="135715"/>
                </a:lnTo>
                <a:lnTo>
                  <a:pt x="222301" y="151064"/>
                </a:lnTo>
                <a:lnTo>
                  <a:pt x="238260" y="166763"/>
                </a:lnTo>
                <a:lnTo>
                  <a:pt x="259471" y="172365"/>
                </a:lnTo>
                <a:lnTo>
                  <a:pt x="272706" y="163365"/>
                </a:lnTo>
                <a:lnTo>
                  <a:pt x="268808" y="153281"/>
                </a:lnTo>
                <a:lnTo>
                  <a:pt x="251349" y="140711"/>
                </a:lnTo>
                <a:lnTo>
                  <a:pt x="231211" y="133210"/>
                </a:lnTo>
                <a:close/>
              </a:path>
              <a:path w="347979" h="578485">
                <a:moveTo>
                  <a:pt x="272706" y="163365"/>
                </a:moveTo>
                <a:lnTo>
                  <a:pt x="259471" y="172365"/>
                </a:lnTo>
                <a:lnTo>
                  <a:pt x="270230" y="172365"/>
                </a:lnTo>
                <a:lnTo>
                  <a:pt x="273435" y="165252"/>
                </a:lnTo>
                <a:lnTo>
                  <a:pt x="272706" y="163365"/>
                </a:lnTo>
                <a:close/>
              </a:path>
              <a:path w="347979" h="578485">
                <a:moveTo>
                  <a:pt x="293596" y="133210"/>
                </a:moveTo>
                <a:lnTo>
                  <a:pt x="231211" y="133210"/>
                </a:lnTo>
                <a:lnTo>
                  <a:pt x="251349" y="140711"/>
                </a:lnTo>
                <a:lnTo>
                  <a:pt x="268808" y="153281"/>
                </a:lnTo>
                <a:lnTo>
                  <a:pt x="272706" y="163365"/>
                </a:lnTo>
                <a:lnTo>
                  <a:pt x="276318" y="160908"/>
                </a:lnTo>
                <a:lnTo>
                  <a:pt x="293596" y="133210"/>
                </a:lnTo>
                <a:close/>
              </a:path>
              <a:path w="347979" h="578485">
                <a:moveTo>
                  <a:pt x="262224" y="19356"/>
                </a:moveTo>
                <a:lnTo>
                  <a:pt x="250512" y="36588"/>
                </a:lnTo>
                <a:lnTo>
                  <a:pt x="242035" y="58905"/>
                </a:lnTo>
                <a:lnTo>
                  <a:pt x="240115" y="76352"/>
                </a:lnTo>
                <a:lnTo>
                  <a:pt x="236069" y="97828"/>
                </a:lnTo>
                <a:lnTo>
                  <a:pt x="221213" y="132232"/>
                </a:lnTo>
                <a:lnTo>
                  <a:pt x="221414" y="135715"/>
                </a:lnTo>
                <a:lnTo>
                  <a:pt x="231211" y="133210"/>
                </a:lnTo>
                <a:lnTo>
                  <a:pt x="293596" y="133210"/>
                </a:lnTo>
                <a:lnTo>
                  <a:pt x="295623" y="129962"/>
                </a:lnTo>
                <a:lnTo>
                  <a:pt x="311435" y="113426"/>
                </a:lnTo>
                <a:lnTo>
                  <a:pt x="325126" y="101115"/>
                </a:lnTo>
                <a:lnTo>
                  <a:pt x="338066" y="82841"/>
                </a:lnTo>
                <a:lnTo>
                  <a:pt x="345552" y="63380"/>
                </a:lnTo>
                <a:lnTo>
                  <a:pt x="262224" y="19356"/>
                </a:lnTo>
                <a:close/>
              </a:path>
              <a:path w="347979" h="578485">
                <a:moveTo>
                  <a:pt x="331754" y="56083"/>
                </a:moveTo>
                <a:lnTo>
                  <a:pt x="345555" y="63373"/>
                </a:lnTo>
                <a:lnTo>
                  <a:pt x="331754" y="56083"/>
                </a:lnTo>
                <a:close/>
              </a:path>
              <a:path w="347979" h="578485">
                <a:moveTo>
                  <a:pt x="300700" y="0"/>
                </a:moveTo>
                <a:lnTo>
                  <a:pt x="282233" y="2312"/>
                </a:lnTo>
                <a:lnTo>
                  <a:pt x="265676" y="14276"/>
                </a:lnTo>
                <a:lnTo>
                  <a:pt x="262224" y="19356"/>
                </a:lnTo>
                <a:lnTo>
                  <a:pt x="345555" y="63372"/>
                </a:lnTo>
                <a:lnTo>
                  <a:pt x="347179" y="59150"/>
                </a:lnTo>
                <a:lnTo>
                  <a:pt x="347927" y="38050"/>
                </a:lnTo>
                <a:lnTo>
                  <a:pt x="339627" y="20296"/>
                </a:lnTo>
                <a:lnTo>
                  <a:pt x="321594" y="6641"/>
                </a:lnTo>
                <a:lnTo>
                  <a:pt x="300700" y="0"/>
                </a:lnTo>
                <a:close/>
              </a:path>
              <a:path w="347979" h="578485">
                <a:moveTo>
                  <a:pt x="331488" y="55950"/>
                </a:moveTo>
                <a:lnTo>
                  <a:pt x="331739" y="56083"/>
                </a:lnTo>
                <a:lnTo>
                  <a:pt x="331488" y="55950"/>
                </a:lnTo>
                <a:close/>
              </a:path>
              <a:path w="347979" h="578485">
                <a:moveTo>
                  <a:pt x="262224" y="19356"/>
                </a:moveTo>
                <a:lnTo>
                  <a:pt x="331741" y="56083"/>
                </a:lnTo>
                <a:lnTo>
                  <a:pt x="262224" y="19356"/>
                </a:lnTo>
                <a:close/>
              </a:path>
              <a:path w="347979" h="578485">
                <a:moveTo>
                  <a:pt x="262224" y="19356"/>
                </a:moveTo>
                <a:lnTo>
                  <a:pt x="331741" y="56083"/>
                </a:lnTo>
                <a:lnTo>
                  <a:pt x="262224" y="19356"/>
                </a:lnTo>
                <a:close/>
              </a:path>
              <a:path w="347979" h="578485">
                <a:moveTo>
                  <a:pt x="331475" y="55943"/>
                </a:move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92358" y="2465730"/>
            <a:ext cx="300355" cy="288290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45" y="234256"/>
                </a:moveTo>
                <a:lnTo>
                  <a:pt x="163088" y="234256"/>
                </a:lnTo>
                <a:lnTo>
                  <a:pt x="168567" y="235038"/>
                </a:lnTo>
                <a:lnTo>
                  <a:pt x="174738" y="237763"/>
                </a:lnTo>
                <a:lnTo>
                  <a:pt x="194168" y="245404"/>
                </a:lnTo>
                <a:lnTo>
                  <a:pt x="204990" y="250101"/>
                </a:lnTo>
                <a:lnTo>
                  <a:pt x="213897" y="254868"/>
                </a:lnTo>
                <a:lnTo>
                  <a:pt x="220678" y="259068"/>
                </a:lnTo>
                <a:lnTo>
                  <a:pt x="227139" y="262318"/>
                </a:lnTo>
                <a:lnTo>
                  <a:pt x="235089" y="264236"/>
                </a:lnTo>
                <a:lnTo>
                  <a:pt x="243065" y="266050"/>
                </a:lnTo>
                <a:lnTo>
                  <a:pt x="249024" y="269351"/>
                </a:lnTo>
                <a:lnTo>
                  <a:pt x="254645" y="274694"/>
                </a:lnTo>
                <a:lnTo>
                  <a:pt x="261607" y="282638"/>
                </a:lnTo>
                <a:lnTo>
                  <a:pt x="271739" y="288255"/>
                </a:lnTo>
                <a:lnTo>
                  <a:pt x="283473" y="287407"/>
                </a:lnTo>
                <a:lnTo>
                  <a:pt x="293793" y="282063"/>
                </a:lnTo>
                <a:lnTo>
                  <a:pt x="299681" y="274192"/>
                </a:lnTo>
                <a:lnTo>
                  <a:pt x="300122" y="263569"/>
                </a:lnTo>
                <a:lnTo>
                  <a:pt x="296968" y="250631"/>
                </a:lnTo>
                <a:lnTo>
                  <a:pt x="292079" y="238174"/>
                </a:lnTo>
                <a:lnTo>
                  <a:pt x="290045" y="234256"/>
                </a:lnTo>
                <a:close/>
              </a:path>
              <a:path w="300354" h="288289">
                <a:moveTo>
                  <a:pt x="250113" y="0"/>
                </a:moveTo>
                <a:lnTo>
                  <a:pt x="236759" y="1021"/>
                </a:lnTo>
                <a:lnTo>
                  <a:pt x="225034" y="9328"/>
                </a:lnTo>
                <a:lnTo>
                  <a:pt x="214923" y="19720"/>
                </a:lnTo>
                <a:lnTo>
                  <a:pt x="206413" y="27000"/>
                </a:lnTo>
                <a:lnTo>
                  <a:pt x="170741" y="45359"/>
                </a:lnTo>
                <a:lnTo>
                  <a:pt x="148105" y="56216"/>
                </a:lnTo>
                <a:lnTo>
                  <a:pt x="131241" y="62852"/>
                </a:lnTo>
                <a:lnTo>
                  <a:pt x="120063" y="67130"/>
                </a:lnTo>
                <a:lnTo>
                  <a:pt x="109524" y="73352"/>
                </a:lnTo>
                <a:lnTo>
                  <a:pt x="99119" y="80797"/>
                </a:lnTo>
                <a:lnTo>
                  <a:pt x="88341" y="88747"/>
                </a:lnTo>
                <a:lnTo>
                  <a:pt x="76834" y="95435"/>
                </a:lnTo>
                <a:lnTo>
                  <a:pt x="64408" y="100320"/>
                </a:lnTo>
                <a:lnTo>
                  <a:pt x="51029" y="104124"/>
                </a:lnTo>
                <a:lnTo>
                  <a:pt x="36664" y="107568"/>
                </a:lnTo>
                <a:lnTo>
                  <a:pt x="22784" y="111313"/>
                </a:lnTo>
                <a:lnTo>
                  <a:pt x="11655" y="116243"/>
                </a:lnTo>
                <a:lnTo>
                  <a:pt x="3864" y="122649"/>
                </a:lnTo>
                <a:lnTo>
                  <a:pt x="0" y="130822"/>
                </a:lnTo>
                <a:lnTo>
                  <a:pt x="1404" y="139755"/>
                </a:lnTo>
                <a:lnTo>
                  <a:pt x="8094" y="147729"/>
                </a:lnTo>
                <a:lnTo>
                  <a:pt x="18668" y="153964"/>
                </a:lnTo>
                <a:lnTo>
                  <a:pt x="44082" y="161298"/>
                </a:lnTo>
                <a:lnTo>
                  <a:pt x="54035" y="166587"/>
                </a:lnTo>
                <a:lnTo>
                  <a:pt x="62764" y="172011"/>
                </a:lnTo>
                <a:lnTo>
                  <a:pt x="71450" y="176034"/>
                </a:lnTo>
                <a:lnTo>
                  <a:pt x="78671" y="179295"/>
                </a:lnTo>
                <a:lnTo>
                  <a:pt x="84140" y="183565"/>
                </a:lnTo>
                <a:lnTo>
                  <a:pt x="90938" y="189607"/>
                </a:lnTo>
                <a:lnTo>
                  <a:pt x="102146" y="198183"/>
                </a:lnTo>
                <a:lnTo>
                  <a:pt x="118346" y="209464"/>
                </a:lnTo>
                <a:lnTo>
                  <a:pt x="123889" y="214153"/>
                </a:lnTo>
                <a:lnTo>
                  <a:pt x="133642" y="223392"/>
                </a:lnTo>
                <a:lnTo>
                  <a:pt x="145792" y="231897"/>
                </a:lnTo>
                <a:lnTo>
                  <a:pt x="155552" y="234364"/>
                </a:lnTo>
                <a:lnTo>
                  <a:pt x="163088" y="234256"/>
                </a:lnTo>
                <a:lnTo>
                  <a:pt x="290045" y="234256"/>
                </a:lnTo>
                <a:lnTo>
                  <a:pt x="287312" y="228993"/>
                </a:lnTo>
                <a:lnTo>
                  <a:pt x="284940" y="221690"/>
                </a:lnTo>
                <a:lnTo>
                  <a:pt x="284821" y="213326"/>
                </a:lnTo>
                <a:lnTo>
                  <a:pt x="285156" y="204417"/>
                </a:lnTo>
                <a:lnTo>
                  <a:pt x="284149" y="195478"/>
                </a:lnTo>
                <a:lnTo>
                  <a:pt x="281613" y="187136"/>
                </a:lnTo>
                <a:lnTo>
                  <a:pt x="279430" y="179146"/>
                </a:lnTo>
                <a:lnTo>
                  <a:pt x="278683" y="171089"/>
                </a:lnTo>
                <a:lnTo>
                  <a:pt x="280454" y="162547"/>
                </a:lnTo>
                <a:lnTo>
                  <a:pt x="281082" y="153070"/>
                </a:lnTo>
                <a:lnTo>
                  <a:pt x="278560" y="142851"/>
                </a:lnTo>
                <a:lnTo>
                  <a:pt x="276244" y="132863"/>
                </a:lnTo>
                <a:lnTo>
                  <a:pt x="277494" y="124078"/>
                </a:lnTo>
                <a:lnTo>
                  <a:pt x="279351" y="113909"/>
                </a:lnTo>
                <a:lnTo>
                  <a:pt x="278037" y="101055"/>
                </a:lnTo>
                <a:lnTo>
                  <a:pt x="275662" y="88422"/>
                </a:lnTo>
                <a:lnTo>
                  <a:pt x="274332" y="78917"/>
                </a:lnTo>
                <a:lnTo>
                  <a:pt x="272516" y="72913"/>
                </a:lnTo>
                <a:lnTo>
                  <a:pt x="269149" y="67776"/>
                </a:lnTo>
                <a:lnTo>
                  <a:pt x="267037" y="61901"/>
                </a:lnTo>
                <a:lnTo>
                  <a:pt x="268985" y="53682"/>
                </a:lnTo>
                <a:lnTo>
                  <a:pt x="272820" y="45590"/>
                </a:lnTo>
                <a:lnTo>
                  <a:pt x="275021" y="39966"/>
                </a:lnTo>
                <a:lnTo>
                  <a:pt x="276179" y="34448"/>
                </a:lnTo>
                <a:lnTo>
                  <a:pt x="276885" y="26669"/>
                </a:lnTo>
                <a:lnTo>
                  <a:pt x="277508" y="18430"/>
                </a:lnTo>
                <a:lnTo>
                  <a:pt x="275515" y="12106"/>
                </a:lnTo>
                <a:lnTo>
                  <a:pt x="267514" y="6396"/>
                </a:lnTo>
                <a:lnTo>
                  <a:pt x="250113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48729" y="389151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8"/>
                </a:lnTo>
                <a:lnTo>
                  <a:pt x="0" y="184958"/>
                </a:lnTo>
                <a:lnTo>
                  <a:pt x="5938" y="231876"/>
                </a:lnTo>
                <a:lnTo>
                  <a:pt x="23753" y="276300"/>
                </a:lnTo>
                <a:lnTo>
                  <a:pt x="53444" y="315737"/>
                </a:lnTo>
                <a:lnTo>
                  <a:pt x="92348" y="345836"/>
                </a:lnTo>
                <a:lnTo>
                  <a:pt x="136173" y="363896"/>
                </a:lnTo>
                <a:lnTo>
                  <a:pt x="182457" y="369916"/>
                </a:lnTo>
                <a:lnTo>
                  <a:pt x="228742" y="363896"/>
                </a:lnTo>
                <a:lnTo>
                  <a:pt x="272566" y="345836"/>
                </a:lnTo>
                <a:lnTo>
                  <a:pt x="311470" y="315737"/>
                </a:lnTo>
                <a:lnTo>
                  <a:pt x="341156" y="276300"/>
                </a:lnTo>
                <a:lnTo>
                  <a:pt x="358968" y="231876"/>
                </a:lnTo>
                <a:lnTo>
                  <a:pt x="364905" y="184958"/>
                </a:lnTo>
                <a:lnTo>
                  <a:pt x="358968" y="138038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93469" y="3487311"/>
            <a:ext cx="347980" cy="578485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0" y="410772"/>
                </a:moveTo>
                <a:lnTo>
                  <a:pt x="72864" y="412769"/>
                </a:lnTo>
                <a:lnTo>
                  <a:pt x="48888" y="451920"/>
                </a:lnTo>
                <a:lnTo>
                  <a:pt x="31823" y="470505"/>
                </a:lnTo>
                <a:lnTo>
                  <a:pt x="18813" y="481415"/>
                </a:lnTo>
                <a:lnTo>
                  <a:pt x="7002" y="497542"/>
                </a:lnTo>
                <a:lnTo>
                  <a:pt x="0" y="520799"/>
                </a:lnTo>
                <a:lnTo>
                  <a:pt x="2740" y="543084"/>
                </a:lnTo>
                <a:lnTo>
                  <a:pt x="14498" y="561978"/>
                </a:lnTo>
                <a:lnTo>
                  <a:pt x="34548" y="575063"/>
                </a:lnTo>
                <a:lnTo>
                  <a:pt x="55929" y="577915"/>
                </a:lnTo>
                <a:lnTo>
                  <a:pt x="72680" y="570627"/>
                </a:lnTo>
                <a:lnTo>
                  <a:pt x="85469" y="557210"/>
                </a:lnTo>
                <a:lnTo>
                  <a:pt x="94962" y="541674"/>
                </a:lnTo>
                <a:lnTo>
                  <a:pt x="103859" y="518931"/>
                </a:lnTo>
                <a:lnTo>
                  <a:pt x="106519" y="500923"/>
                </a:lnTo>
                <a:lnTo>
                  <a:pt x="111761" y="478034"/>
                </a:lnTo>
                <a:lnTo>
                  <a:pt x="128246" y="440996"/>
                </a:lnTo>
                <a:lnTo>
                  <a:pt x="117312" y="440996"/>
                </a:lnTo>
                <a:lnTo>
                  <a:pt x="97244" y="432988"/>
                </a:lnTo>
                <a:lnTo>
                  <a:pt x="79644" y="420303"/>
                </a:lnTo>
                <a:lnTo>
                  <a:pt x="75990" y="410772"/>
                </a:lnTo>
                <a:close/>
              </a:path>
              <a:path w="347979" h="578485">
                <a:moveTo>
                  <a:pt x="89445" y="402175"/>
                </a:moveTo>
                <a:lnTo>
                  <a:pt x="75990" y="410772"/>
                </a:lnTo>
                <a:lnTo>
                  <a:pt x="79644" y="420303"/>
                </a:lnTo>
                <a:lnTo>
                  <a:pt x="97244" y="432988"/>
                </a:lnTo>
                <a:lnTo>
                  <a:pt x="117312" y="440996"/>
                </a:lnTo>
                <a:lnTo>
                  <a:pt x="128349" y="439245"/>
                </a:lnTo>
                <a:lnTo>
                  <a:pt x="127673" y="421244"/>
                </a:lnTo>
                <a:lnTo>
                  <a:pt x="111201" y="406710"/>
                </a:lnTo>
                <a:lnTo>
                  <a:pt x="89445" y="402175"/>
                </a:lnTo>
                <a:close/>
              </a:path>
              <a:path w="347979" h="578485">
                <a:moveTo>
                  <a:pt x="128349" y="439245"/>
                </a:moveTo>
                <a:lnTo>
                  <a:pt x="117312" y="440996"/>
                </a:lnTo>
                <a:lnTo>
                  <a:pt x="128246" y="440996"/>
                </a:lnTo>
                <a:lnTo>
                  <a:pt x="128349" y="439245"/>
                </a:lnTo>
                <a:close/>
              </a:path>
              <a:path w="347979" h="578485">
                <a:moveTo>
                  <a:pt x="145083" y="402175"/>
                </a:moveTo>
                <a:lnTo>
                  <a:pt x="89445" y="402175"/>
                </a:lnTo>
                <a:lnTo>
                  <a:pt x="111201" y="406710"/>
                </a:lnTo>
                <a:lnTo>
                  <a:pt x="127673" y="421244"/>
                </a:lnTo>
                <a:lnTo>
                  <a:pt x="128349" y="439245"/>
                </a:lnTo>
                <a:lnTo>
                  <a:pt x="129367" y="439084"/>
                </a:lnTo>
                <a:lnTo>
                  <a:pt x="133930" y="429075"/>
                </a:lnTo>
                <a:lnTo>
                  <a:pt x="136277" y="421605"/>
                </a:lnTo>
                <a:lnTo>
                  <a:pt x="137827" y="415645"/>
                </a:lnTo>
                <a:lnTo>
                  <a:pt x="139997" y="410166"/>
                </a:lnTo>
                <a:lnTo>
                  <a:pt x="144713" y="402732"/>
                </a:lnTo>
                <a:lnTo>
                  <a:pt x="145083" y="402175"/>
                </a:lnTo>
                <a:close/>
              </a:path>
              <a:path w="347979" h="578485">
                <a:moveTo>
                  <a:pt x="221414" y="135722"/>
                </a:moveTo>
                <a:lnTo>
                  <a:pt x="218546" y="136455"/>
                </a:lnTo>
                <a:lnTo>
                  <a:pt x="216033" y="143179"/>
                </a:lnTo>
                <a:lnTo>
                  <a:pt x="214174" y="150281"/>
                </a:lnTo>
                <a:lnTo>
                  <a:pt x="211177" y="157728"/>
                </a:lnTo>
                <a:lnTo>
                  <a:pt x="205249" y="165488"/>
                </a:lnTo>
                <a:lnTo>
                  <a:pt x="200617" y="174313"/>
                </a:lnTo>
                <a:lnTo>
                  <a:pt x="200234" y="184071"/>
                </a:lnTo>
                <a:lnTo>
                  <a:pt x="200654" y="193548"/>
                </a:lnTo>
                <a:lnTo>
                  <a:pt x="198429" y="201530"/>
                </a:lnTo>
                <a:lnTo>
                  <a:pt x="192827" y="209130"/>
                </a:lnTo>
                <a:lnTo>
                  <a:pt x="186291" y="217856"/>
                </a:lnTo>
                <a:lnTo>
                  <a:pt x="179941" y="226801"/>
                </a:lnTo>
                <a:lnTo>
                  <a:pt x="174896" y="235058"/>
                </a:lnTo>
                <a:lnTo>
                  <a:pt x="170996" y="241673"/>
                </a:lnTo>
                <a:lnTo>
                  <a:pt x="167435" y="247568"/>
                </a:lnTo>
                <a:lnTo>
                  <a:pt x="164302" y="254768"/>
                </a:lnTo>
                <a:lnTo>
                  <a:pt x="161688" y="265297"/>
                </a:lnTo>
                <a:lnTo>
                  <a:pt x="154379" y="279391"/>
                </a:lnTo>
                <a:lnTo>
                  <a:pt x="141200" y="294166"/>
                </a:lnTo>
                <a:lnTo>
                  <a:pt x="127930" y="307047"/>
                </a:lnTo>
                <a:lnTo>
                  <a:pt x="120350" y="315462"/>
                </a:lnTo>
                <a:lnTo>
                  <a:pt x="117897" y="324104"/>
                </a:lnTo>
                <a:lnTo>
                  <a:pt x="115941" y="336815"/>
                </a:lnTo>
                <a:lnTo>
                  <a:pt x="114097" y="349829"/>
                </a:lnTo>
                <a:lnTo>
                  <a:pt x="111980" y="359379"/>
                </a:lnTo>
                <a:lnTo>
                  <a:pt x="105927" y="368692"/>
                </a:lnTo>
                <a:lnTo>
                  <a:pt x="83509" y="395778"/>
                </a:lnTo>
                <a:lnTo>
                  <a:pt x="74998" y="408185"/>
                </a:lnTo>
                <a:lnTo>
                  <a:pt x="75990" y="410772"/>
                </a:lnTo>
                <a:lnTo>
                  <a:pt x="89445" y="402175"/>
                </a:lnTo>
                <a:lnTo>
                  <a:pt x="145083" y="402175"/>
                </a:lnTo>
                <a:lnTo>
                  <a:pt x="151138" y="393054"/>
                </a:lnTo>
                <a:lnTo>
                  <a:pt x="156624" y="383093"/>
                </a:lnTo>
                <a:lnTo>
                  <a:pt x="158526" y="374809"/>
                </a:lnTo>
                <a:lnTo>
                  <a:pt x="163348" y="362856"/>
                </a:lnTo>
                <a:lnTo>
                  <a:pt x="175541" y="343765"/>
                </a:lnTo>
                <a:lnTo>
                  <a:pt x="189033" y="322315"/>
                </a:lnTo>
                <a:lnTo>
                  <a:pt x="197756" y="303283"/>
                </a:lnTo>
                <a:lnTo>
                  <a:pt x="200334" y="294603"/>
                </a:lnTo>
                <a:lnTo>
                  <a:pt x="204127" y="285320"/>
                </a:lnTo>
                <a:lnTo>
                  <a:pt x="209284" y="276135"/>
                </a:lnTo>
                <a:lnTo>
                  <a:pt x="215955" y="267748"/>
                </a:lnTo>
                <a:lnTo>
                  <a:pt x="224294" y="259004"/>
                </a:lnTo>
                <a:lnTo>
                  <a:pt x="232894" y="248860"/>
                </a:lnTo>
                <a:lnTo>
                  <a:pt x="239565" y="238187"/>
                </a:lnTo>
                <a:lnTo>
                  <a:pt x="242117" y="227857"/>
                </a:lnTo>
                <a:lnTo>
                  <a:pt x="243631" y="219106"/>
                </a:lnTo>
                <a:lnTo>
                  <a:pt x="247902" y="211978"/>
                </a:lnTo>
                <a:lnTo>
                  <a:pt x="269355" y="174313"/>
                </a:lnTo>
                <a:lnTo>
                  <a:pt x="270232" y="172367"/>
                </a:lnTo>
                <a:lnTo>
                  <a:pt x="259471" y="172367"/>
                </a:lnTo>
                <a:lnTo>
                  <a:pt x="238260" y="166769"/>
                </a:lnTo>
                <a:lnTo>
                  <a:pt x="222301" y="151071"/>
                </a:lnTo>
                <a:lnTo>
                  <a:pt x="221414" y="135722"/>
                </a:lnTo>
                <a:close/>
              </a:path>
              <a:path w="347979" h="578485">
                <a:moveTo>
                  <a:pt x="231216" y="133216"/>
                </a:moveTo>
                <a:lnTo>
                  <a:pt x="221414" y="135722"/>
                </a:lnTo>
                <a:lnTo>
                  <a:pt x="222301" y="151071"/>
                </a:lnTo>
                <a:lnTo>
                  <a:pt x="238260" y="166769"/>
                </a:lnTo>
                <a:lnTo>
                  <a:pt x="259471" y="172367"/>
                </a:lnTo>
                <a:lnTo>
                  <a:pt x="272703" y="163363"/>
                </a:lnTo>
                <a:lnTo>
                  <a:pt x="268809" y="153283"/>
                </a:lnTo>
                <a:lnTo>
                  <a:pt x="251353" y="140713"/>
                </a:lnTo>
                <a:lnTo>
                  <a:pt x="231216" y="133216"/>
                </a:lnTo>
                <a:close/>
              </a:path>
              <a:path w="347979" h="578485">
                <a:moveTo>
                  <a:pt x="272703" y="163363"/>
                </a:moveTo>
                <a:lnTo>
                  <a:pt x="259471" y="172367"/>
                </a:lnTo>
                <a:lnTo>
                  <a:pt x="270232" y="172367"/>
                </a:lnTo>
                <a:lnTo>
                  <a:pt x="273435" y="165259"/>
                </a:lnTo>
                <a:lnTo>
                  <a:pt x="272703" y="163363"/>
                </a:lnTo>
                <a:close/>
              </a:path>
              <a:path w="347979" h="578485">
                <a:moveTo>
                  <a:pt x="293593" y="133216"/>
                </a:moveTo>
                <a:lnTo>
                  <a:pt x="231216" y="133216"/>
                </a:lnTo>
                <a:lnTo>
                  <a:pt x="251353" y="140713"/>
                </a:lnTo>
                <a:lnTo>
                  <a:pt x="268809" y="153283"/>
                </a:lnTo>
                <a:lnTo>
                  <a:pt x="272703" y="163363"/>
                </a:lnTo>
                <a:lnTo>
                  <a:pt x="276318" y="160903"/>
                </a:lnTo>
                <a:lnTo>
                  <a:pt x="293593" y="133216"/>
                </a:lnTo>
                <a:close/>
              </a:path>
              <a:path w="347979" h="578485">
                <a:moveTo>
                  <a:pt x="262217" y="19360"/>
                </a:moveTo>
                <a:lnTo>
                  <a:pt x="250512" y="36583"/>
                </a:lnTo>
                <a:lnTo>
                  <a:pt x="242035" y="58900"/>
                </a:lnTo>
                <a:lnTo>
                  <a:pt x="240115" y="76348"/>
                </a:lnTo>
                <a:lnTo>
                  <a:pt x="236069" y="97828"/>
                </a:lnTo>
                <a:lnTo>
                  <a:pt x="221213" y="132239"/>
                </a:lnTo>
                <a:lnTo>
                  <a:pt x="221414" y="135722"/>
                </a:lnTo>
                <a:lnTo>
                  <a:pt x="231216" y="133216"/>
                </a:lnTo>
                <a:lnTo>
                  <a:pt x="293593" y="133216"/>
                </a:lnTo>
                <a:lnTo>
                  <a:pt x="295623" y="129962"/>
                </a:lnTo>
                <a:lnTo>
                  <a:pt x="311435" y="113426"/>
                </a:lnTo>
                <a:lnTo>
                  <a:pt x="325126" y="101112"/>
                </a:lnTo>
                <a:lnTo>
                  <a:pt x="338066" y="82836"/>
                </a:lnTo>
                <a:lnTo>
                  <a:pt x="345548" y="63376"/>
                </a:lnTo>
                <a:lnTo>
                  <a:pt x="262217" y="19360"/>
                </a:lnTo>
                <a:close/>
              </a:path>
              <a:path w="347979" h="578485">
                <a:moveTo>
                  <a:pt x="347293" y="55937"/>
                </a:moveTo>
                <a:lnTo>
                  <a:pt x="331474" y="55937"/>
                </a:lnTo>
                <a:lnTo>
                  <a:pt x="345553" y="63376"/>
                </a:lnTo>
                <a:lnTo>
                  <a:pt x="347179" y="59150"/>
                </a:lnTo>
                <a:lnTo>
                  <a:pt x="347293" y="55937"/>
                </a:lnTo>
                <a:close/>
              </a:path>
              <a:path w="347979" h="578485">
                <a:moveTo>
                  <a:pt x="331743" y="56084"/>
                </a:moveTo>
                <a:close/>
              </a:path>
              <a:path w="347979" h="578485">
                <a:moveTo>
                  <a:pt x="300700" y="0"/>
                </a:moveTo>
                <a:lnTo>
                  <a:pt x="282233" y="2309"/>
                </a:lnTo>
                <a:lnTo>
                  <a:pt x="265676" y="14271"/>
                </a:lnTo>
                <a:lnTo>
                  <a:pt x="262218" y="19360"/>
                </a:lnTo>
                <a:lnTo>
                  <a:pt x="331603" y="56008"/>
                </a:lnTo>
                <a:lnTo>
                  <a:pt x="331474" y="55937"/>
                </a:lnTo>
                <a:lnTo>
                  <a:pt x="347293" y="55937"/>
                </a:lnTo>
                <a:lnTo>
                  <a:pt x="347927" y="38051"/>
                </a:lnTo>
                <a:lnTo>
                  <a:pt x="339627" y="20298"/>
                </a:lnTo>
                <a:lnTo>
                  <a:pt x="321594" y="6649"/>
                </a:lnTo>
                <a:lnTo>
                  <a:pt x="300700" y="0"/>
                </a:lnTo>
                <a:close/>
              </a:path>
              <a:path w="347979" h="578485">
                <a:moveTo>
                  <a:pt x="262218" y="19360"/>
                </a:moveTo>
                <a:lnTo>
                  <a:pt x="278587" y="28007"/>
                </a:lnTo>
                <a:lnTo>
                  <a:pt x="262218" y="1936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24741" y="3359835"/>
            <a:ext cx="300355" cy="288290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39" y="234245"/>
                </a:moveTo>
                <a:lnTo>
                  <a:pt x="163093" y="234245"/>
                </a:lnTo>
                <a:lnTo>
                  <a:pt x="168579" y="235026"/>
                </a:lnTo>
                <a:lnTo>
                  <a:pt x="174744" y="237758"/>
                </a:lnTo>
                <a:lnTo>
                  <a:pt x="194168" y="245398"/>
                </a:lnTo>
                <a:lnTo>
                  <a:pt x="204990" y="250088"/>
                </a:lnTo>
                <a:lnTo>
                  <a:pt x="213897" y="254858"/>
                </a:lnTo>
                <a:lnTo>
                  <a:pt x="220678" y="259060"/>
                </a:lnTo>
                <a:lnTo>
                  <a:pt x="227139" y="262311"/>
                </a:lnTo>
                <a:lnTo>
                  <a:pt x="235089" y="264223"/>
                </a:lnTo>
                <a:lnTo>
                  <a:pt x="243065" y="266038"/>
                </a:lnTo>
                <a:lnTo>
                  <a:pt x="249024" y="269340"/>
                </a:lnTo>
                <a:lnTo>
                  <a:pt x="254645" y="274687"/>
                </a:lnTo>
                <a:lnTo>
                  <a:pt x="261607" y="282638"/>
                </a:lnTo>
                <a:lnTo>
                  <a:pt x="271739" y="288255"/>
                </a:lnTo>
                <a:lnTo>
                  <a:pt x="283473" y="287407"/>
                </a:lnTo>
                <a:lnTo>
                  <a:pt x="293793" y="282063"/>
                </a:lnTo>
                <a:lnTo>
                  <a:pt x="299681" y="274193"/>
                </a:lnTo>
                <a:lnTo>
                  <a:pt x="300122" y="263564"/>
                </a:lnTo>
                <a:lnTo>
                  <a:pt x="296968" y="250626"/>
                </a:lnTo>
                <a:lnTo>
                  <a:pt x="292079" y="238172"/>
                </a:lnTo>
                <a:lnTo>
                  <a:pt x="290039" y="234245"/>
                </a:lnTo>
                <a:close/>
              </a:path>
              <a:path w="300354" h="288289">
                <a:moveTo>
                  <a:pt x="250113" y="0"/>
                </a:moveTo>
                <a:lnTo>
                  <a:pt x="236759" y="1014"/>
                </a:lnTo>
                <a:lnTo>
                  <a:pt x="225034" y="9318"/>
                </a:lnTo>
                <a:lnTo>
                  <a:pt x="214923" y="19713"/>
                </a:lnTo>
                <a:lnTo>
                  <a:pt x="206413" y="27000"/>
                </a:lnTo>
                <a:lnTo>
                  <a:pt x="170741" y="45359"/>
                </a:lnTo>
                <a:lnTo>
                  <a:pt x="148105" y="56216"/>
                </a:lnTo>
                <a:lnTo>
                  <a:pt x="131241" y="62852"/>
                </a:lnTo>
                <a:lnTo>
                  <a:pt x="120063" y="67123"/>
                </a:lnTo>
                <a:lnTo>
                  <a:pt x="109526" y="73340"/>
                </a:lnTo>
                <a:lnTo>
                  <a:pt x="99125" y="80784"/>
                </a:lnTo>
                <a:lnTo>
                  <a:pt x="88353" y="88734"/>
                </a:lnTo>
                <a:lnTo>
                  <a:pt x="76844" y="95428"/>
                </a:lnTo>
                <a:lnTo>
                  <a:pt x="64414" y="100314"/>
                </a:lnTo>
                <a:lnTo>
                  <a:pt x="51031" y="104118"/>
                </a:lnTo>
                <a:lnTo>
                  <a:pt x="36664" y="107569"/>
                </a:lnTo>
                <a:lnTo>
                  <a:pt x="22784" y="111312"/>
                </a:lnTo>
                <a:lnTo>
                  <a:pt x="11655" y="116241"/>
                </a:lnTo>
                <a:lnTo>
                  <a:pt x="3864" y="122644"/>
                </a:lnTo>
                <a:lnTo>
                  <a:pt x="0" y="130810"/>
                </a:lnTo>
                <a:lnTo>
                  <a:pt x="1404" y="139745"/>
                </a:lnTo>
                <a:lnTo>
                  <a:pt x="8094" y="147723"/>
                </a:lnTo>
                <a:lnTo>
                  <a:pt x="18668" y="153962"/>
                </a:lnTo>
                <a:lnTo>
                  <a:pt x="44082" y="161298"/>
                </a:lnTo>
                <a:lnTo>
                  <a:pt x="54035" y="166587"/>
                </a:lnTo>
                <a:lnTo>
                  <a:pt x="62764" y="172011"/>
                </a:lnTo>
                <a:lnTo>
                  <a:pt x="71450" y="176034"/>
                </a:lnTo>
                <a:lnTo>
                  <a:pt x="78671" y="179288"/>
                </a:lnTo>
                <a:lnTo>
                  <a:pt x="84140" y="183556"/>
                </a:lnTo>
                <a:lnTo>
                  <a:pt x="90938" y="189600"/>
                </a:lnTo>
                <a:lnTo>
                  <a:pt x="102146" y="198183"/>
                </a:lnTo>
                <a:lnTo>
                  <a:pt x="118351" y="209453"/>
                </a:lnTo>
                <a:lnTo>
                  <a:pt x="123895" y="214140"/>
                </a:lnTo>
                <a:lnTo>
                  <a:pt x="133642" y="223380"/>
                </a:lnTo>
                <a:lnTo>
                  <a:pt x="145793" y="231890"/>
                </a:lnTo>
                <a:lnTo>
                  <a:pt x="155554" y="234356"/>
                </a:lnTo>
                <a:lnTo>
                  <a:pt x="163093" y="234245"/>
                </a:lnTo>
                <a:lnTo>
                  <a:pt x="290039" y="234245"/>
                </a:lnTo>
                <a:lnTo>
                  <a:pt x="287312" y="228993"/>
                </a:lnTo>
                <a:lnTo>
                  <a:pt x="284946" y="221683"/>
                </a:lnTo>
                <a:lnTo>
                  <a:pt x="284826" y="213315"/>
                </a:lnTo>
                <a:lnTo>
                  <a:pt x="285158" y="204404"/>
                </a:lnTo>
                <a:lnTo>
                  <a:pt x="284149" y="195465"/>
                </a:lnTo>
                <a:lnTo>
                  <a:pt x="281613" y="187128"/>
                </a:lnTo>
                <a:lnTo>
                  <a:pt x="279430" y="179139"/>
                </a:lnTo>
                <a:lnTo>
                  <a:pt x="278683" y="171084"/>
                </a:lnTo>
                <a:lnTo>
                  <a:pt x="280454" y="162547"/>
                </a:lnTo>
                <a:lnTo>
                  <a:pt x="281082" y="153064"/>
                </a:lnTo>
                <a:lnTo>
                  <a:pt x="278560" y="142846"/>
                </a:lnTo>
                <a:lnTo>
                  <a:pt x="276244" y="132861"/>
                </a:lnTo>
                <a:lnTo>
                  <a:pt x="277495" y="124079"/>
                </a:lnTo>
                <a:lnTo>
                  <a:pt x="279351" y="113909"/>
                </a:lnTo>
                <a:lnTo>
                  <a:pt x="278037" y="101053"/>
                </a:lnTo>
                <a:lnTo>
                  <a:pt x="275662" y="88417"/>
                </a:lnTo>
                <a:lnTo>
                  <a:pt x="274332" y="78905"/>
                </a:lnTo>
                <a:lnTo>
                  <a:pt x="272516" y="72903"/>
                </a:lnTo>
                <a:lnTo>
                  <a:pt x="269149" y="67770"/>
                </a:lnTo>
                <a:lnTo>
                  <a:pt x="267037" y="61899"/>
                </a:lnTo>
                <a:lnTo>
                  <a:pt x="268985" y="53682"/>
                </a:lnTo>
                <a:lnTo>
                  <a:pt x="272827" y="45582"/>
                </a:lnTo>
                <a:lnTo>
                  <a:pt x="275031" y="39955"/>
                </a:lnTo>
                <a:lnTo>
                  <a:pt x="276186" y="34435"/>
                </a:lnTo>
                <a:lnTo>
                  <a:pt x="276885" y="26657"/>
                </a:lnTo>
                <a:lnTo>
                  <a:pt x="277508" y="18423"/>
                </a:lnTo>
                <a:lnTo>
                  <a:pt x="275515" y="12099"/>
                </a:lnTo>
                <a:lnTo>
                  <a:pt x="267514" y="6390"/>
                </a:lnTo>
                <a:lnTo>
                  <a:pt x="250113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426700" y="1463039"/>
            <a:ext cx="2573655" cy="182880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4600" spc="190" dirty="0">
                <a:latin typeface="Noto Sans"/>
                <a:cs typeface="Noto Sans"/>
              </a:rPr>
              <a:t>Product</a:t>
            </a:r>
            <a:endParaRPr sz="4600">
              <a:latin typeface="Noto Sans"/>
              <a:cs typeface="Noto Sans"/>
            </a:endParaRPr>
          </a:p>
          <a:p>
            <a:pPr marL="1231900">
              <a:lnSpc>
                <a:spcPct val="100000"/>
              </a:lnSpc>
              <a:spcBef>
                <a:spcPts val="1580"/>
              </a:spcBef>
            </a:pPr>
            <a:r>
              <a:rPr sz="4600" spc="100" dirty="0">
                <a:latin typeface="Noto Sans"/>
                <a:cs typeface="Noto Sans"/>
              </a:rPr>
              <a:t>User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636" y="2749943"/>
            <a:ext cx="4030765" cy="389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86700" y="1955800"/>
            <a:ext cx="4625340" cy="14782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55" dirty="0">
                <a:solidFill>
                  <a:srgbClr val="000000"/>
                </a:solidFill>
                <a:latin typeface="Noto Sans"/>
                <a:cs typeface="Noto Sans"/>
              </a:rPr>
              <a:t>Some </a:t>
            </a:r>
            <a:r>
              <a:rPr sz="3200" spc="140" dirty="0">
                <a:solidFill>
                  <a:srgbClr val="000000"/>
                </a:solidFill>
                <a:latin typeface="Noto Sans"/>
                <a:cs typeface="Noto Sans"/>
              </a:rPr>
              <a:t>people </a:t>
            </a:r>
            <a:r>
              <a:rPr sz="3200" spc="80" dirty="0">
                <a:solidFill>
                  <a:srgbClr val="000000"/>
                </a:solidFill>
                <a:latin typeface="Noto Sans"/>
                <a:cs typeface="Noto Sans"/>
              </a:rPr>
              <a:t>have a  </a:t>
            </a:r>
            <a:r>
              <a:rPr sz="3200" spc="85" dirty="0">
                <a:solidFill>
                  <a:srgbClr val="000000"/>
                </a:solidFill>
                <a:latin typeface="Noto Sans"/>
                <a:cs typeface="Noto Sans"/>
              </a:rPr>
              <a:t>preference </a:t>
            </a:r>
            <a:r>
              <a:rPr sz="3200" spc="75" dirty="0">
                <a:solidFill>
                  <a:srgbClr val="000000"/>
                </a:solidFill>
                <a:latin typeface="Noto Sans"/>
                <a:cs typeface="Noto Sans"/>
              </a:rPr>
              <a:t>for </a:t>
            </a:r>
            <a:r>
              <a:rPr sz="3200" spc="150" dirty="0">
                <a:solidFill>
                  <a:srgbClr val="000000"/>
                </a:solidFill>
                <a:latin typeface="Noto Sans"/>
                <a:cs typeface="Noto Sans"/>
              </a:rPr>
              <a:t>specific 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700" y="4406900"/>
            <a:ext cx="4640580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Noto Sans"/>
                <a:cs typeface="Noto Sans"/>
              </a:rPr>
              <a:t>This </a:t>
            </a:r>
            <a:r>
              <a:rPr sz="3200" spc="75" dirty="0">
                <a:latin typeface="Noto Sans"/>
                <a:cs typeface="Noto Sans"/>
              </a:rPr>
              <a:t>is </a:t>
            </a:r>
            <a:r>
              <a:rPr sz="3200" spc="70" dirty="0">
                <a:latin typeface="Noto Sans"/>
                <a:cs typeface="Noto Sans"/>
              </a:rPr>
              <a:t>measured</a:t>
            </a:r>
            <a:r>
              <a:rPr sz="3200" spc="140" dirty="0">
                <a:latin typeface="Noto Sans"/>
                <a:cs typeface="Noto Sans"/>
              </a:rPr>
              <a:t> </a:t>
            </a:r>
            <a:r>
              <a:rPr sz="3200" spc="65" dirty="0">
                <a:latin typeface="Noto Sans"/>
                <a:cs typeface="Noto Sans"/>
              </a:rPr>
              <a:t>using</a:t>
            </a:r>
            <a:endParaRPr sz="3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856615">
              <a:lnSpc>
                <a:spcPct val="100400"/>
              </a:lnSpc>
            </a:pPr>
            <a:r>
              <a:rPr sz="4400" spc="160" dirty="0">
                <a:solidFill>
                  <a:srgbClr val="F15B2A"/>
                </a:solidFill>
                <a:latin typeface="Noto Sans"/>
                <a:cs typeface="Noto Sans"/>
              </a:rPr>
              <a:t>User-Product  </a:t>
            </a:r>
            <a:r>
              <a:rPr sz="4400" spc="395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400" spc="120" dirty="0">
                <a:solidFill>
                  <a:srgbClr val="F15B2A"/>
                </a:solidFill>
                <a:latin typeface="Noto Sans"/>
                <a:cs typeface="Noto Sans"/>
              </a:rPr>
              <a:t>el</a:t>
            </a:r>
            <a:r>
              <a:rPr sz="4400" spc="140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400" spc="125" dirty="0">
                <a:solidFill>
                  <a:srgbClr val="F15B2A"/>
                </a:solidFill>
                <a:latin typeface="Noto Sans"/>
                <a:cs typeface="Noto Sans"/>
              </a:rPr>
              <a:t>tionships</a:t>
            </a:r>
            <a:endParaRPr sz="44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5400" y="3111500"/>
            <a:ext cx="17145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5016500"/>
            <a:ext cx="1447800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1300" y="48260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800" y="3035300"/>
            <a:ext cx="1270000" cy="127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647700"/>
            <a:ext cx="618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Data</a:t>
            </a:r>
            <a:r>
              <a:rPr spc="65" dirty="0"/>
              <a:t> </a:t>
            </a:r>
            <a:r>
              <a:rPr spc="235" dirty="0"/>
              <a:t>Representation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80435" y="3402660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4592" y="3926738"/>
            <a:ext cx="1472107" cy="147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200" y="3517900"/>
            <a:ext cx="1421841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600" y="60452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5100" marR="5080" indent="-1524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19304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515350" y="2241550"/>
          <a:ext cx="5570216" cy="4458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46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46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46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4575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4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46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46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46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46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46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4575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4575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-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681787" y="3136519"/>
            <a:ext cx="1522730" cy="99060"/>
          </a:xfrm>
          <a:custGeom>
            <a:avLst/>
            <a:gdLst/>
            <a:ahLst/>
            <a:cxnLst/>
            <a:rect l="l" t="t" r="r" b="b"/>
            <a:pathLst>
              <a:path w="1522729" h="99060">
                <a:moveTo>
                  <a:pt x="1462760" y="0"/>
                </a:moveTo>
                <a:lnTo>
                  <a:pt x="1439070" y="2934"/>
                </a:lnTo>
                <a:lnTo>
                  <a:pt x="1422746" y="9391"/>
                </a:lnTo>
                <a:lnTo>
                  <a:pt x="1401863" y="15848"/>
                </a:lnTo>
                <a:lnTo>
                  <a:pt x="1364500" y="18783"/>
                </a:lnTo>
                <a:lnTo>
                  <a:pt x="1361193" y="20782"/>
                </a:lnTo>
                <a:lnTo>
                  <a:pt x="1373407" y="28075"/>
                </a:lnTo>
                <a:lnTo>
                  <a:pt x="1379625" y="48869"/>
                </a:lnTo>
                <a:lnTo>
                  <a:pt x="1379673" y="49984"/>
                </a:lnTo>
                <a:lnTo>
                  <a:pt x="1374873" y="70692"/>
                </a:lnTo>
                <a:lnTo>
                  <a:pt x="1374772" y="70841"/>
                </a:lnTo>
                <a:lnTo>
                  <a:pt x="1360600" y="78628"/>
                </a:lnTo>
                <a:lnTo>
                  <a:pt x="1364881" y="80898"/>
                </a:lnTo>
                <a:lnTo>
                  <a:pt x="1401305" y="83524"/>
                </a:lnTo>
                <a:lnTo>
                  <a:pt x="1423274" y="89771"/>
                </a:lnTo>
                <a:lnTo>
                  <a:pt x="1440557" y="96127"/>
                </a:lnTo>
                <a:lnTo>
                  <a:pt x="1462760" y="99034"/>
                </a:lnTo>
                <a:lnTo>
                  <a:pt x="1483461" y="96562"/>
                </a:lnTo>
                <a:lnTo>
                  <a:pt x="1483461" y="2307"/>
                </a:lnTo>
                <a:lnTo>
                  <a:pt x="1462760" y="0"/>
                </a:lnTo>
                <a:close/>
              </a:path>
              <a:path w="1522729" h="99060">
                <a:moveTo>
                  <a:pt x="55689" y="0"/>
                </a:moveTo>
                <a:lnTo>
                  <a:pt x="31850" y="4672"/>
                </a:lnTo>
                <a:lnTo>
                  <a:pt x="13423" y="17506"/>
                </a:lnTo>
                <a:lnTo>
                  <a:pt x="2207" y="36733"/>
                </a:lnTo>
                <a:lnTo>
                  <a:pt x="0" y="60578"/>
                </a:lnTo>
                <a:lnTo>
                  <a:pt x="7459" y="80786"/>
                </a:lnTo>
                <a:lnTo>
                  <a:pt x="21734" y="92213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4"/>
                </a:lnTo>
                <a:lnTo>
                  <a:pt x="99172" y="89579"/>
                </a:lnTo>
                <a:lnTo>
                  <a:pt x="121856" y="83524"/>
                </a:lnTo>
                <a:lnTo>
                  <a:pt x="162686" y="80771"/>
                </a:lnTo>
                <a:lnTo>
                  <a:pt x="163674" y="80201"/>
                </a:lnTo>
                <a:lnTo>
                  <a:pt x="150673" y="71195"/>
                </a:lnTo>
                <a:lnTo>
                  <a:pt x="150568" y="71066"/>
                </a:lnTo>
                <a:lnTo>
                  <a:pt x="146235" y="49984"/>
                </a:lnTo>
                <a:lnTo>
                  <a:pt x="146235" y="49383"/>
                </a:lnTo>
                <a:lnTo>
                  <a:pt x="151934" y="28156"/>
                </a:lnTo>
                <a:lnTo>
                  <a:pt x="164746" y="20552"/>
                </a:lnTo>
                <a:lnTo>
                  <a:pt x="161404" y="18656"/>
                </a:lnTo>
                <a:lnTo>
                  <a:pt x="115586" y="15741"/>
                </a:lnTo>
                <a:lnTo>
                  <a:pt x="91182" y="9328"/>
                </a:lnTo>
                <a:lnTo>
                  <a:pt x="75461" y="2915"/>
                </a:lnTo>
                <a:lnTo>
                  <a:pt x="55689" y="0"/>
                </a:lnTo>
                <a:close/>
              </a:path>
              <a:path w="1522729" h="99060">
                <a:moveTo>
                  <a:pt x="1483461" y="2307"/>
                </a:moveTo>
                <a:lnTo>
                  <a:pt x="1483461" y="96562"/>
                </a:lnTo>
                <a:lnTo>
                  <a:pt x="1487958" y="96025"/>
                </a:lnTo>
                <a:lnTo>
                  <a:pt x="1506961" y="86829"/>
                </a:lnTo>
                <a:lnTo>
                  <a:pt x="1518780" y="71195"/>
                </a:lnTo>
                <a:lnTo>
                  <a:pt x="1522425" y="48869"/>
                </a:lnTo>
                <a:lnTo>
                  <a:pt x="1518543" y="27288"/>
                </a:lnTo>
                <a:lnTo>
                  <a:pt x="1507880" y="12042"/>
                </a:lnTo>
                <a:lnTo>
                  <a:pt x="1489571" y="2988"/>
                </a:lnTo>
                <a:lnTo>
                  <a:pt x="1483461" y="2307"/>
                </a:lnTo>
                <a:close/>
              </a:path>
              <a:path w="1522729" h="99060">
                <a:moveTo>
                  <a:pt x="756780" y="75169"/>
                </a:moveTo>
                <a:lnTo>
                  <a:pt x="493722" y="75169"/>
                </a:lnTo>
                <a:lnTo>
                  <a:pt x="513997" y="75437"/>
                </a:lnTo>
                <a:lnTo>
                  <a:pt x="534330" y="77427"/>
                </a:lnTo>
                <a:lnTo>
                  <a:pt x="556664" y="80709"/>
                </a:lnTo>
                <a:lnTo>
                  <a:pt x="581672" y="83578"/>
                </a:lnTo>
                <a:lnTo>
                  <a:pt x="605842" y="84495"/>
                </a:lnTo>
                <a:lnTo>
                  <a:pt x="625716" y="81927"/>
                </a:lnTo>
                <a:lnTo>
                  <a:pt x="641990" y="79177"/>
                </a:lnTo>
                <a:lnTo>
                  <a:pt x="762511" y="79177"/>
                </a:lnTo>
                <a:lnTo>
                  <a:pt x="756780" y="75169"/>
                </a:lnTo>
                <a:close/>
              </a:path>
              <a:path w="1522729" h="99060">
                <a:moveTo>
                  <a:pt x="762511" y="79177"/>
                </a:moveTo>
                <a:lnTo>
                  <a:pt x="641990" y="79177"/>
                </a:lnTo>
                <a:lnTo>
                  <a:pt x="657975" y="79625"/>
                </a:lnTo>
                <a:lnTo>
                  <a:pt x="674163" y="81545"/>
                </a:lnTo>
                <a:lnTo>
                  <a:pt x="691045" y="83210"/>
                </a:lnTo>
                <a:lnTo>
                  <a:pt x="707864" y="83309"/>
                </a:lnTo>
                <a:lnTo>
                  <a:pt x="724215" y="82275"/>
                </a:lnTo>
                <a:lnTo>
                  <a:pt x="741346" y="81001"/>
                </a:lnTo>
                <a:lnTo>
                  <a:pt x="760501" y="80378"/>
                </a:lnTo>
                <a:lnTo>
                  <a:pt x="762511" y="79177"/>
                </a:lnTo>
                <a:close/>
              </a:path>
              <a:path w="1522729" h="99060">
                <a:moveTo>
                  <a:pt x="1355023" y="75671"/>
                </a:moveTo>
                <a:lnTo>
                  <a:pt x="1064257" y="75671"/>
                </a:lnTo>
                <a:lnTo>
                  <a:pt x="1094530" y="77246"/>
                </a:lnTo>
                <a:lnTo>
                  <a:pt x="1121679" y="79808"/>
                </a:lnTo>
                <a:lnTo>
                  <a:pt x="1139774" y="81152"/>
                </a:lnTo>
                <a:lnTo>
                  <a:pt x="1160509" y="80547"/>
                </a:lnTo>
                <a:lnTo>
                  <a:pt x="1192376" y="79109"/>
                </a:lnTo>
                <a:lnTo>
                  <a:pt x="1224668" y="77407"/>
                </a:lnTo>
                <a:lnTo>
                  <a:pt x="1246682" y="76009"/>
                </a:lnTo>
                <a:lnTo>
                  <a:pt x="1355660" y="76009"/>
                </a:lnTo>
                <a:lnTo>
                  <a:pt x="1355023" y="75671"/>
                </a:lnTo>
                <a:close/>
              </a:path>
              <a:path w="1522729" h="99060">
                <a:moveTo>
                  <a:pt x="168389" y="18389"/>
                </a:moveTo>
                <a:lnTo>
                  <a:pt x="164746" y="20552"/>
                </a:lnTo>
                <a:lnTo>
                  <a:pt x="178438" y="28320"/>
                </a:lnTo>
                <a:lnTo>
                  <a:pt x="178564" y="28542"/>
                </a:lnTo>
                <a:lnTo>
                  <a:pt x="184567" y="49383"/>
                </a:lnTo>
                <a:lnTo>
                  <a:pt x="184597" y="49984"/>
                </a:lnTo>
                <a:lnTo>
                  <a:pt x="179504" y="71066"/>
                </a:lnTo>
                <a:lnTo>
                  <a:pt x="163674" y="80201"/>
                </a:lnTo>
                <a:lnTo>
                  <a:pt x="164680" y="80898"/>
                </a:lnTo>
                <a:lnTo>
                  <a:pt x="185826" y="80256"/>
                </a:lnTo>
                <a:lnTo>
                  <a:pt x="200652" y="78841"/>
                </a:lnTo>
                <a:lnTo>
                  <a:pt x="212188" y="77427"/>
                </a:lnTo>
                <a:lnTo>
                  <a:pt x="223469" y="76784"/>
                </a:lnTo>
                <a:lnTo>
                  <a:pt x="299412" y="76784"/>
                </a:lnTo>
                <a:lnTo>
                  <a:pt x="300329" y="76657"/>
                </a:lnTo>
                <a:lnTo>
                  <a:pt x="325024" y="75334"/>
                </a:lnTo>
                <a:lnTo>
                  <a:pt x="490519" y="75334"/>
                </a:lnTo>
                <a:lnTo>
                  <a:pt x="493722" y="75169"/>
                </a:lnTo>
                <a:lnTo>
                  <a:pt x="756780" y="75169"/>
                </a:lnTo>
                <a:lnTo>
                  <a:pt x="750496" y="70841"/>
                </a:lnTo>
                <a:lnTo>
                  <a:pt x="745781" y="49984"/>
                </a:lnTo>
                <a:lnTo>
                  <a:pt x="745832" y="48869"/>
                </a:lnTo>
                <a:lnTo>
                  <a:pt x="749410" y="31000"/>
                </a:lnTo>
                <a:lnTo>
                  <a:pt x="631278" y="31000"/>
                </a:lnTo>
                <a:lnTo>
                  <a:pt x="598883" y="28415"/>
                </a:lnTo>
                <a:lnTo>
                  <a:pt x="459070" y="28415"/>
                </a:lnTo>
                <a:lnTo>
                  <a:pt x="458135" y="28295"/>
                </a:lnTo>
                <a:lnTo>
                  <a:pt x="284759" y="28295"/>
                </a:lnTo>
                <a:lnTo>
                  <a:pt x="263454" y="27288"/>
                </a:lnTo>
                <a:lnTo>
                  <a:pt x="197166" y="20117"/>
                </a:lnTo>
                <a:lnTo>
                  <a:pt x="168389" y="18389"/>
                </a:lnTo>
                <a:close/>
              </a:path>
              <a:path w="1522729" h="99060">
                <a:moveTo>
                  <a:pt x="854480" y="77633"/>
                </a:moveTo>
                <a:lnTo>
                  <a:pt x="804894" y="77633"/>
                </a:lnTo>
                <a:lnTo>
                  <a:pt x="817105" y="79743"/>
                </a:lnTo>
                <a:lnTo>
                  <a:pt x="832742" y="80786"/>
                </a:lnTo>
                <a:lnTo>
                  <a:pt x="851541" y="78143"/>
                </a:lnTo>
                <a:lnTo>
                  <a:pt x="854480" y="77633"/>
                </a:lnTo>
                <a:close/>
              </a:path>
              <a:path w="1522729" h="99060">
                <a:moveTo>
                  <a:pt x="763104" y="18656"/>
                </a:moveTo>
                <a:lnTo>
                  <a:pt x="762023" y="19450"/>
                </a:lnTo>
                <a:lnTo>
                  <a:pt x="777076" y="28075"/>
                </a:lnTo>
                <a:lnTo>
                  <a:pt x="782291" y="48869"/>
                </a:lnTo>
                <a:lnTo>
                  <a:pt x="782367" y="49580"/>
                </a:lnTo>
                <a:lnTo>
                  <a:pt x="776721" y="70692"/>
                </a:lnTo>
                <a:lnTo>
                  <a:pt x="762625" y="79109"/>
                </a:lnTo>
                <a:lnTo>
                  <a:pt x="764527" y="80505"/>
                </a:lnTo>
                <a:lnTo>
                  <a:pt x="780893" y="79622"/>
                </a:lnTo>
                <a:lnTo>
                  <a:pt x="793469" y="78143"/>
                </a:lnTo>
                <a:lnTo>
                  <a:pt x="804894" y="77633"/>
                </a:lnTo>
                <a:lnTo>
                  <a:pt x="854480" y="77633"/>
                </a:lnTo>
                <a:lnTo>
                  <a:pt x="870713" y="74819"/>
                </a:lnTo>
                <a:lnTo>
                  <a:pt x="888187" y="73698"/>
                </a:lnTo>
                <a:lnTo>
                  <a:pt x="1351301" y="73698"/>
                </a:lnTo>
                <a:lnTo>
                  <a:pt x="1346880" y="71354"/>
                </a:lnTo>
                <a:lnTo>
                  <a:pt x="1341926" y="49984"/>
                </a:lnTo>
                <a:lnTo>
                  <a:pt x="1347997" y="29734"/>
                </a:lnTo>
                <a:lnTo>
                  <a:pt x="1168596" y="29734"/>
                </a:lnTo>
                <a:lnTo>
                  <a:pt x="1149146" y="28295"/>
                </a:lnTo>
                <a:lnTo>
                  <a:pt x="1132132" y="26559"/>
                </a:lnTo>
                <a:lnTo>
                  <a:pt x="1110998" y="26072"/>
                </a:lnTo>
                <a:lnTo>
                  <a:pt x="1088683" y="26072"/>
                </a:lnTo>
                <a:lnTo>
                  <a:pt x="1070762" y="25857"/>
                </a:lnTo>
                <a:lnTo>
                  <a:pt x="1055383" y="25160"/>
                </a:lnTo>
                <a:lnTo>
                  <a:pt x="1034640" y="23971"/>
                </a:lnTo>
                <a:lnTo>
                  <a:pt x="1025812" y="23279"/>
                </a:lnTo>
                <a:lnTo>
                  <a:pt x="906589" y="23279"/>
                </a:lnTo>
                <a:lnTo>
                  <a:pt x="887264" y="23098"/>
                </a:lnTo>
                <a:lnTo>
                  <a:pt x="867521" y="22604"/>
                </a:lnTo>
                <a:lnTo>
                  <a:pt x="848125" y="21869"/>
                </a:lnTo>
                <a:lnTo>
                  <a:pt x="796597" y="19278"/>
                </a:lnTo>
                <a:lnTo>
                  <a:pt x="780194" y="18817"/>
                </a:lnTo>
                <a:lnTo>
                  <a:pt x="763104" y="18656"/>
                </a:lnTo>
                <a:close/>
              </a:path>
              <a:path w="1522729" h="99060">
                <a:moveTo>
                  <a:pt x="1355660" y="76009"/>
                </a:moveTo>
                <a:lnTo>
                  <a:pt x="1246682" y="76009"/>
                </a:lnTo>
                <a:lnTo>
                  <a:pt x="1266797" y="76170"/>
                </a:lnTo>
                <a:lnTo>
                  <a:pt x="1328728" y="79625"/>
                </a:lnTo>
                <a:lnTo>
                  <a:pt x="1357185" y="80505"/>
                </a:lnTo>
                <a:lnTo>
                  <a:pt x="1360600" y="78628"/>
                </a:lnTo>
                <a:lnTo>
                  <a:pt x="1355660" y="76009"/>
                </a:lnTo>
                <a:close/>
              </a:path>
              <a:path w="1522729" h="99060">
                <a:moveTo>
                  <a:pt x="164746" y="20552"/>
                </a:moveTo>
                <a:lnTo>
                  <a:pt x="151934" y="28156"/>
                </a:lnTo>
                <a:lnTo>
                  <a:pt x="146235" y="49383"/>
                </a:lnTo>
                <a:lnTo>
                  <a:pt x="146235" y="49984"/>
                </a:lnTo>
                <a:lnTo>
                  <a:pt x="150568" y="71066"/>
                </a:lnTo>
                <a:lnTo>
                  <a:pt x="150673" y="71195"/>
                </a:lnTo>
                <a:lnTo>
                  <a:pt x="163674" y="80201"/>
                </a:lnTo>
                <a:lnTo>
                  <a:pt x="179504" y="71066"/>
                </a:lnTo>
                <a:lnTo>
                  <a:pt x="184597" y="49984"/>
                </a:lnTo>
                <a:lnTo>
                  <a:pt x="184567" y="49383"/>
                </a:lnTo>
                <a:lnTo>
                  <a:pt x="178564" y="28542"/>
                </a:lnTo>
                <a:lnTo>
                  <a:pt x="178438" y="28320"/>
                </a:lnTo>
                <a:lnTo>
                  <a:pt x="164746" y="20552"/>
                </a:lnTo>
                <a:close/>
              </a:path>
              <a:path w="1522729" h="99060">
                <a:moveTo>
                  <a:pt x="762023" y="19450"/>
                </a:moveTo>
                <a:lnTo>
                  <a:pt x="749980" y="28295"/>
                </a:lnTo>
                <a:lnTo>
                  <a:pt x="749902" y="28542"/>
                </a:lnTo>
                <a:lnTo>
                  <a:pt x="745832" y="48869"/>
                </a:lnTo>
                <a:lnTo>
                  <a:pt x="745781" y="49984"/>
                </a:lnTo>
                <a:lnTo>
                  <a:pt x="750496" y="70841"/>
                </a:lnTo>
                <a:lnTo>
                  <a:pt x="762558" y="79149"/>
                </a:lnTo>
                <a:lnTo>
                  <a:pt x="776721" y="70692"/>
                </a:lnTo>
                <a:lnTo>
                  <a:pt x="782420" y="49383"/>
                </a:lnTo>
                <a:lnTo>
                  <a:pt x="777076" y="28075"/>
                </a:lnTo>
                <a:lnTo>
                  <a:pt x="762023" y="19450"/>
                </a:lnTo>
                <a:close/>
              </a:path>
              <a:path w="1522729" h="99060">
                <a:moveTo>
                  <a:pt x="490519" y="75334"/>
                </a:moveTo>
                <a:lnTo>
                  <a:pt x="325024" y="75334"/>
                </a:lnTo>
                <a:lnTo>
                  <a:pt x="417264" y="79109"/>
                </a:lnTo>
                <a:lnTo>
                  <a:pt x="457415" y="77939"/>
                </a:lnTo>
                <a:lnTo>
                  <a:pt x="474508" y="76156"/>
                </a:lnTo>
                <a:lnTo>
                  <a:pt x="490519" y="75334"/>
                </a:lnTo>
                <a:close/>
              </a:path>
              <a:path w="1522729" h="99060">
                <a:moveTo>
                  <a:pt x="299412" y="76784"/>
                </a:moveTo>
                <a:lnTo>
                  <a:pt x="223469" y="76784"/>
                </a:lnTo>
                <a:lnTo>
                  <a:pt x="240375" y="77487"/>
                </a:lnTo>
                <a:lnTo>
                  <a:pt x="262632" y="78649"/>
                </a:lnTo>
                <a:lnTo>
                  <a:pt x="284561" y="78841"/>
                </a:lnTo>
                <a:lnTo>
                  <a:pt x="299412" y="76784"/>
                </a:lnTo>
                <a:close/>
              </a:path>
              <a:path w="1522729" h="99060">
                <a:moveTo>
                  <a:pt x="1353512" y="74870"/>
                </a:moveTo>
                <a:lnTo>
                  <a:pt x="969449" y="74870"/>
                </a:lnTo>
                <a:lnTo>
                  <a:pt x="990269" y="77003"/>
                </a:lnTo>
                <a:lnTo>
                  <a:pt x="1012985" y="78702"/>
                </a:lnTo>
                <a:lnTo>
                  <a:pt x="1064257" y="75671"/>
                </a:lnTo>
                <a:lnTo>
                  <a:pt x="1355023" y="75671"/>
                </a:lnTo>
                <a:lnTo>
                  <a:pt x="1353512" y="74870"/>
                </a:lnTo>
                <a:close/>
              </a:path>
              <a:path w="1522729" h="99060">
                <a:moveTo>
                  <a:pt x="1361193" y="20782"/>
                </a:moveTo>
                <a:lnTo>
                  <a:pt x="1348354" y="28542"/>
                </a:lnTo>
                <a:lnTo>
                  <a:pt x="1341926" y="49984"/>
                </a:lnTo>
                <a:lnTo>
                  <a:pt x="1346880" y="71354"/>
                </a:lnTo>
                <a:lnTo>
                  <a:pt x="1360600" y="78628"/>
                </a:lnTo>
                <a:lnTo>
                  <a:pt x="1374772" y="70841"/>
                </a:lnTo>
                <a:lnTo>
                  <a:pt x="1374873" y="70692"/>
                </a:lnTo>
                <a:lnTo>
                  <a:pt x="1379673" y="49984"/>
                </a:lnTo>
                <a:lnTo>
                  <a:pt x="1379778" y="49383"/>
                </a:lnTo>
                <a:lnTo>
                  <a:pt x="1373459" y="28156"/>
                </a:lnTo>
                <a:lnTo>
                  <a:pt x="1361193" y="20782"/>
                </a:lnTo>
                <a:close/>
              </a:path>
              <a:path w="1522729" h="99060">
                <a:moveTo>
                  <a:pt x="1351301" y="73698"/>
                </a:moveTo>
                <a:lnTo>
                  <a:pt x="888187" y="73698"/>
                </a:lnTo>
                <a:lnTo>
                  <a:pt x="917354" y="76120"/>
                </a:lnTo>
                <a:lnTo>
                  <a:pt x="932848" y="76423"/>
                </a:lnTo>
                <a:lnTo>
                  <a:pt x="951331" y="74980"/>
                </a:lnTo>
                <a:lnTo>
                  <a:pt x="1353512" y="74870"/>
                </a:lnTo>
                <a:lnTo>
                  <a:pt x="1351301" y="73698"/>
                </a:lnTo>
                <a:close/>
              </a:path>
              <a:path w="1522729" h="99060">
                <a:moveTo>
                  <a:pt x="698766" y="20192"/>
                </a:moveTo>
                <a:lnTo>
                  <a:pt x="679576" y="20218"/>
                </a:lnTo>
                <a:lnTo>
                  <a:pt x="662617" y="24439"/>
                </a:lnTo>
                <a:lnTo>
                  <a:pt x="646861" y="29238"/>
                </a:lnTo>
                <a:lnTo>
                  <a:pt x="631278" y="31000"/>
                </a:lnTo>
                <a:lnTo>
                  <a:pt x="749410" y="31000"/>
                </a:lnTo>
                <a:lnTo>
                  <a:pt x="749902" y="28542"/>
                </a:lnTo>
                <a:lnTo>
                  <a:pt x="749980" y="28295"/>
                </a:lnTo>
                <a:lnTo>
                  <a:pt x="758813" y="21807"/>
                </a:lnTo>
                <a:lnTo>
                  <a:pt x="717317" y="21807"/>
                </a:lnTo>
                <a:lnTo>
                  <a:pt x="698766" y="20192"/>
                </a:lnTo>
                <a:close/>
              </a:path>
              <a:path w="1522729" h="99060">
                <a:moveTo>
                  <a:pt x="1235856" y="19045"/>
                </a:moveTo>
                <a:lnTo>
                  <a:pt x="1225413" y="20977"/>
                </a:lnTo>
                <a:lnTo>
                  <a:pt x="1210649" y="24950"/>
                </a:lnTo>
                <a:lnTo>
                  <a:pt x="1190397" y="28246"/>
                </a:lnTo>
                <a:lnTo>
                  <a:pt x="1168596" y="29734"/>
                </a:lnTo>
                <a:lnTo>
                  <a:pt x="1347997" y="29734"/>
                </a:lnTo>
                <a:lnTo>
                  <a:pt x="1348354" y="28542"/>
                </a:lnTo>
                <a:lnTo>
                  <a:pt x="1359605" y="21742"/>
                </a:lnTo>
                <a:lnTo>
                  <a:pt x="1281188" y="21742"/>
                </a:lnTo>
                <a:lnTo>
                  <a:pt x="1261286" y="21421"/>
                </a:lnTo>
                <a:lnTo>
                  <a:pt x="1246989" y="19859"/>
                </a:lnTo>
                <a:lnTo>
                  <a:pt x="1235856" y="19045"/>
                </a:lnTo>
                <a:close/>
              </a:path>
              <a:path w="1522729" h="99060">
                <a:moveTo>
                  <a:pt x="524998" y="25099"/>
                </a:moveTo>
                <a:lnTo>
                  <a:pt x="509821" y="25704"/>
                </a:lnTo>
                <a:lnTo>
                  <a:pt x="489648" y="28295"/>
                </a:lnTo>
                <a:lnTo>
                  <a:pt x="459070" y="28415"/>
                </a:lnTo>
                <a:lnTo>
                  <a:pt x="598883" y="28415"/>
                </a:lnTo>
                <a:lnTo>
                  <a:pt x="592542" y="27895"/>
                </a:lnTo>
                <a:lnTo>
                  <a:pt x="571594" y="26460"/>
                </a:lnTo>
                <a:lnTo>
                  <a:pt x="524998" y="25099"/>
                </a:lnTo>
                <a:close/>
              </a:path>
              <a:path w="1522729" h="99060">
                <a:moveTo>
                  <a:pt x="367055" y="15176"/>
                </a:moveTo>
                <a:lnTo>
                  <a:pt x="350128" y="17045"/>
                </a:lnTo>
                <a:lnTo>
                  <a:pt x="328271" y="20977"/>
                </a:lnTo>
                <a:lnTo>
                  <a:pt x="302915" y="25704"/>
                </a:lnTo>
                <a:lnTo>
                  <a:pt x="284759" y="28295"/>
                </a:lnTo>
                <a:lnTo>
                  <a:pt x="458135" y="28295"/>
                </a:lnTo>
                <a:lnTo>
                  <a:pt x="422065" y="23664"/>
                </a:lnTo>
                <a:lnTo>
                  <a:pt x="388203" y="17949"/>
                </a:lnTo>
                <a:lnTo>
                  <a:pt x="367055" y="15176"/>
                </a:lnTo>
                <a:close/>
              </a:path>
              <a:path w="1522729" h="99060">
                <a:moveTo>
                  <a:pt x="1110559" y="26061"/>
                </a:moveTo>
                <a:lnTo>
                  <a:pt x="1088683" y="26072"/>
                </a:lnTo>
                <a:lnTo>
                  <a:pt x="1110998" y="26072"/>
                </a:lnTo>
                <a:lnTo>
                  <a:pt x="1110559" y="26061"/>
                </a:lnTo>
                <a:close/>
              </a:path>
              <a:path w="1522729" h="99060">
                <a:moveTo>
                  <a:pt x="969141" y="18564"/>
                </a:moveTo>
                <a:lnTo>
                  <a:pt x="947005" y="19986"/>
                </a:lnTo>
                <a:lnTo>
                  <a:pt x="925562" y="22156"/>
                </a:lnTo>
                <a:lnTo>
                  <a:pt x="906589" y="23279"/>
                </a:lnTo>
                <a:lnTo>
                  <a:pt x="1025812" y="23279"/>
                </a:lnTo>
                <a:lnTo>
                  <a:pt x="1011815" y="22181"/>
                </a:lnTo>
                <a:lnTo>
                  <a:pt x="990193" y="19684"/>
                </a:lnTo>
                <a:lnTo>
                  <a:pt x="969141" y="18564"/>
                </a:lnTo>
                <a:close/>
              </a:path>
              <a:path w="1522729" h="99060">
                <a:moveTo>
                  <a:pt x="760171" y="18389"/>
                </a:moveTo>
                <a:lnTo>
                  <a:pt x="746456" y="19303"/>
                </a:lnTo>
                <a:lnTo>
                  <a:pt x="732693" y="20977"/>
                </a:lnTo>
                <a:lnTo>
                  <a:pt x="717317" y="21807"/>
                </a:lnTo>
                <a:lnTo>
                  <a:pt x="758813" y="21807"/>
                </a:lnTo>
                <a:lnTo>
                  <a:pt x="762023" y="19450"/>
                </a:lnTo>
                <a:lnTo>
                  <a:pt x="760171" y="18389"/>
                </a:lnTo>
                <a:close/>
              </a:path>
              <a:path w="1522729" h="99060">
                <a:moveTo>
                  <a:pt x="1357185" y="18389"/>
                </a:moveTo>
                <a:lnTo>
                  <a:pt x="1336217" y="18804"/>
                </a:lnTo>
                <a:lnTo>
                  <a:pt x="1281188" y="21742"/>
                </a:lnTo>
                <a:lnTo>
                  <a:pt x="1359605" y="21742"/>
                </a:lnTo>
                <a:lnTo>
                  <a:pt x="1361193" y="20782"/>
                </a:lnTo>
                <a:lnTo>
                  <a:pt x="1357185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6977" y="3015161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8" y="0"/>
                </a:moveTo>
                <a:lnTo>
                  <a:pt x="21269" y="402"/>
                </a:lnTo>
                <a:lnTo>
                  <a:pt x="14026" y="5812"/>
                </a:lnTo>
                <a:lnTo>
                  <a:pt x="10097" y="15448"/>
                </a:lnTo>
                <a:lnTo>
                  <a:pt x="9519" y="27709"/>
                </a:lnTo>
                <a:lnTo>
                  <a:pt x="12328" y="40991"/>
                </a:lnTo>
                <a:lnTo>
                  <a:pt x="14904" y="53611"/>
                </a:lnTo>
                <a:lnTo>
                  <a:pt x="14877" y="64885"/>
                </a:lnTo>
                <a:lnTo>
                  <a:pt x="14160" y="75137"/>
                </a:lnTo>
                <a:lnTo>
                  <a:pt x="14665" y="84692"/>
                </a:lnTo>
                <a:lnTo>
                  <a:pt x="15154" y="92604"/>
                </a:lnTo>
                <a:lnTo>
                  <a:pt x="13933" y="99437"/>
                </a:lnTo>
                <a:lnTo>
                  <a:pt x="11766" y="108270"/>
                </a:lnTo>
                <a:lnTo>
                  <a:pt x="9420" y="122182"/>
                </a:lnTo>
                <a:lnTo>
                  <a:pt x="7014" y="141775"/>
                </a:lnTo>
                <a:lnTo>
                  <a:pt x="5457" y="148868"/>
                </a:lnTo>
                <a:lnTo>
                  <a:pt x="1838" y="161806"/>
                </a:lnTo>
                <a:lnTo>
                  <a:pt x="0" y="176524"/>
                </a:lnTo>
                <a:lnTo>
                  <a:pt x="2382" y="186306"/>
                </a:lnTo>
                <a:lnTo>
                  <a:pt x="6001" y="192919"/>
                </a:lnTo>
                <a:lnTo>
                  <a:pt x="7870" y="198128"/>
                </a:lnTo>
                <a:lnTo>
                  <a:pt x="8337" y="204860"/>
                </a:lnTo>
                <a:lnTo>
                  <a:pt x="9421" y="214397"/>
                </a:lnTo>
                <a:lnTo>
                  <a:pt x="10651" y="225610"/>
                </a:lnTo>
                <a:lnTo>
                  <a:pt x="11553" y="237371"/>
                </a:lnTo>
                <a:lnTo>
                  <a:pt x="11495" y="247474"/>
                </a:lnTo>
                <a:lnTo>
                  <a:pt x="10948" y="255429"/>
                </a:lnTo>
                <a:lnTo>
                  <a:pt x="11094" y="262659"/>
                </a:lnTo>
                <a:lnTo>
                  <a:pt x="13115" y="270582"/>
                </a:lnTo>
                <a:lnTo>
                  <a:pt x="15235" y="278484"/>
                </a:lnTo>
                <a:lnTo>
                  <a:pt x="15101" y="285293"/>
                </a:lnTo>
                <a:lnTo>
                  <a:pt x="13003" y="292758"/>
                </a:lnTo>
                <a:lnTo>
                  <a:pt x="9229" y="302624"/>
                </a:lnTo>
                <a:lnTo>
                  <a:pt x="8995" y="314208"/>
                </a:lnTo>
                <a:lnTo>
                  <a:pt x="15223" y="324189"/>
                </a:lnTo>
                <a:lnTo>
                  <a:pt x="24767" y="330817"/>
                </a:lnTo>
                <a:lnTo>
                  <a:pt x="34477" y="332342"/>
                </a:lnTo>
                <a:lnTo>
                  <a:pt x="44080" y="327777"/>
                </a:lnTo>
                <a:lnTo>
                  <a:pt x="54047" y="318945"/>
                </a:lnTo>
                <a:lnTo>
                  <a:pt x="62777" y="308802"/>
                </a:lnTo>
                <a:lnTo>
                  <a:pt x="68665" y="300300"/>
                </a:lnTo>
                <a:lnTo>
                  <a:pt x="74022" y="294791"/>
                </a:lnTo>
                <a:lnTo>
                  <a:pt x="81362" y="290778"/>
                </a:lnTo>
                <a:lnTo>
                  <a:pt x="89393" y="286913"/>
                </a:lnTo>
                <a:lnTo>
                  <a:pt x="96821" y="281847"/>
                </a:lnTo>
                <a:lnTo>
                  <a:pt x="103018" y="275712"/>
                </a:lnTo>
                <a:lnTo>
                  <a:pt x="109065" y="270049"/>
                </a:lnTo>
                <a:lnTo>
                  <a:pt x="115839" y="265623"/>
                </a:lnTo>
                <a:lnTo>
                  <a:pt x="124215" y="263203"/>
                </a:lnTo>
                <a:lnTo>
                  <a:pt x="132892" y="259328"/>
                </a:lnTo>
                <a:lnTo>
                  <a:pt x="140747" y="252324"/>
                </a:lnTo>
                <a:lnTo>
                  <a:pt x="148493" y="245614"/>
                </a:lnTo>
                <a:lnTo>
                  <a:pt x="156841" y="242617"/>
                </a:lnTo>
                <a:lnTo>
                  <a:pt x="166702" y="239511"/>
                </a:lnTo>
                <a:lnTo>
                  <a:pt x="177455" y="232342"/>
                </a:lnTo>
                <a:lnTo>
                  <a:pt x="187515" y="224336"/>
                </a:lnTo>
                <a:lnTo>
                  <a:pt x="195297" y="218715"/>
                </a:lnTo>
                <a:lnTo>
                  <a:pt x="199762" y="214310"/>
                </a:lnTo>
                <a:lnTo>
                  <a:pt x="202731" y="208936"/>
                </a:lnTo>
                <a:lnTo>
                  <a:pt x="206936" y="204324"/>
                </a:lnTo>
                <a:lnTo>
                  <a:pt x="215109" y="202205"/>
                </a:lnTo>
                <a:lnTo>
                  <a:pt x="224064" y="201823"/>
                </a:lnTo>
                <a:lnTo>
                  <a:pt x="230068" y="201145"/>
                </a:lnTo>
                <a:lnTo>
                  <a:pt x="256243" y="178820"/>
                </a:lnTo>
                <a:lnTo>
                  <a:pt x="253768" y="160448"/>
                </a:lnTo>
                <a:lnTo>
                  <a:pt x="246627" y="149118"/>
                </a:lnTo>
                <a:lnTo>
                  <a:pt x="233806" y="142631"/>
                </a:lnTo>
                <a:lnTo>
                  <a:pt x="219895" y="138547"/>
                </a:lnTo>
                <a:lnTo>
                  <a:pt x="209483" y="134425"/>
                </a:lnTo>
                <a:lnTo>
                  <a:pt x="176580" y="111449"/>
                </a:lnTo>
                <a:lnTo>
                  <a:pt x="142668" y="84692"/>
                </a:lnTo>
                <a:lnTo>
                  <a:pt x="133662" y="76805"/>
                </a:lnTo>
                <a:lnTo>
                  <a:pt x="123239" y="70395"/>
                </a:lnTo>
                <a:lnTo>
                  <a:pt x="111798" y="64675"/>
                </a:lnTo>
                <a:lnTo>
                  <a:pt x="99742" y="58860"/>
                </a:lnTo>
                <a:lnTo>
                  <a:pt x="88448" y="51813"/>
                </a:lnTo>
                <a:lnTo>
                  <a:pt x="78322" y="43107"/>
                </a:lnTo>
                <a:lnTo>
                  <a:pt x="68708" y="33052"/>
                </a:lnTo>
                <a:lnTo>
                  <a:pt x="58950" y="21954"/>
                </a:lnTo>
                <a:lnTo>
                  <a:pt x="49156" y="11434"/>
                </a:lnTo>
                <a:lnTo>
                  <a:pt x="39599" y="3896"/>
                </a:lnTo>
                <a:lnTo>
                  <a:pt x="3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1787" y="3709263"/>
            <a:ext cx="1522730" cy="99060"/>
          </a:xfrm>
          <a:custGeom>
            <a:avLst/>
            <a:gdLst/>
            <a:ahLst/>
            <a:cxnLst/>
            <a:rect l="l" t="t" r="r" b="b"/>
            <a:pathLst>
              <a:path w="1522729" h="99060">
                <a:moveTo>
                  <a:pt x="1462760" y="0"/>
                </a:moveTo>
                <a:lnTo>
                  <a:pt x="1439070" y="2934"/>
                </a:lnTo>
                <a:lnTo>
                  <a:pt x="1422746" y="9391"/>
                </a:lnTo>
                <a:lnTo>
                  <a:pt x="1401863" y="15848"/>
                </a:lnTo>
                <a:lnTo>
                  <a:pt x="1364500" y="18783"/>
                </a:lnTo>
                <a:lnTo>
                  <a:pt x="1361193" y="20782"/>
                </a:lnTo>
                <a:lnTo>
                  <a:pt x="1373407" y="28075"/>
                </a:lnTo>
                <a:lnTo>
                  <a:pt x="1379625" y="48869"/>
                </a:lnTo>
                <a:lnTo>
                  <a:pt x="1379673" y="49984"/>
                </a:lnTo>
                <a:lnTo>
                  <a:pt x="1374873" y="70692"/>
                </a:lnTo>
                <a:lnTo>
                  <a:pt x="1374776" y="70839"/>
                </a:lnTo>
                <a:lnTo>
                  <a:pt x="1360600" y="78628"/>
                </a:lnTo>
                <a:lnTo>
                  <a:pt x="1364881" y="80899"/>
                </a:lnTo>
                <a:lnTo>
                  <a:pt x="1401305" y="83524"/>
                </a:lnTo>
                <a:lnTo>
                  <a:pt x="1423274" y="89771"/>
                </a:lnTo>
                <a:lnTo>
                  <a:pt x="1440557" y="96127"/>
                </a:lnTo>
                <a:lnTo>
                  <a:pt x="1462760" y="99034"/>
                </a:lnTo>
                <a:lnTo>
                  <a:pt x="1483461" y="96562"/>
                </a:lnTo>
                <a:lnTo>
                  <a:pt x="1483461" y="2307"/>
                </a:lnTo>
                <a:lnTo>
                  <a:pt x="1462760" y="0"/>
                </a:lnTo>
                <a:close/>
              </a:path>
              <a:path w="1522729" h="99060">
                <a:moveTo>
                  <a:pt x="55689" y="0"/>
                </a:moveTo>
                <a:lnTo>
                  <a:pt x="31850" y="4672"/>
                </a:lnTo>
                <a:lnTo>
                  <a:pt x="13423" y="17506"/>
                </a:lnTo>
                <a:lnTo>
                  <a:pt x="2207" y="36733"/>
                </a:lnTo>
                <a:lnTo>
                  <a:pt x="0" y="60579"/>
                </a:lnTo>
                <a:lnTo>
                  <a:pt x="7457" y="80781"/>
                </a:lnTo>
                <a:lnTo>
                  <a:pt x="7709" y="81001"/>
                </a:lnTo>
                <a:lnTo>
                  <a:pt x="21734" y="92213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4"/>
                </a:lnTo>
                <a:lnTo>
                  <a:pt x="99172" y="89579"/>
                </a:lnTo>
                <a:lnTo>
                  <a:pt x="121856" y="83524"/>
                </a:lnTo>
                <a:lnTo>
                  <a:pt x="162686" y="80772"/>
                </a:lnTo>
                <a:lnTo>
                  <a:pt x="163674" y="80201"/>
                </a:lnTo>
                <a:lnTo>
                  <a:pt x="150673" y="71195"/>
                </a:lnTo>
                <a:lnTo>
                  <a:pt x="150567" y="71064"/>
                </a:lnTo>
                <a:lnTo>
                  <a:pt x="146235" y="49984"/>
                </a:lnTo>
                <a:lnTo>
                  <a:pt x="146235" y="49383"/>
                </a:lnTo>
                <a:lnTo>
                  <a:pt x="151934" y="28156"/>
                </a:lnTo>
                <a:lnTo>
                  <a:pt x="164756" y="20545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522729" h="99060">
                <a:moveTo>
                  <a:pt x="1483461" y="2307"/>
                </a:moveTo>
                <a:lnTo>
                  <a:pt x="1483461" y="96562"/>
                </a:lnTo>
                <a:lnTo>
                  <a:pt x="1487958" y="96025"/>
                </a:lnTo>
                <a:lnTo>
                  <a:pt x="1506961" y="86829"/>
                </a:lnTo>
                <a:lnTo>
                  <a:pt x="1518780" y="71195"/>
                </a:lnTo>
                <a:lnTo>
                  <a:pt x="1522425" y="48869"/>
                </a:lnTo>
                <a:lnTo>
                  <a:pt x="1518543" y="27288"/>
                </a:lnTo>
                <a:lnTo>
                  <a:pt x="1507880" y="12042"/>
                </a:lnTo>
                <a:lnTo>
                  <a:pt x="1489571" y="2988"/>
                </a:lnTo>
                <a:lnTo>
                  <a:pt x="1483461" y="2307"/>
                </a:lnTo>
                <a:close/>
              </a:path>
              <a:path w="1522729" h="99060">
                <a:moveTo>
                  <a:pt x="756782" y="75169"/>
                </a:moveTo>
                <a:lnTo>
                  <a:pt x="493722" y="75169"/>
                </a:lnTo>
                <a:lnTo>
                  <a:pt x="513997" y="75437"/>
                </a:lnTo>
                <a:lnTo>
                  <a:pt x="534330" y="77427"/>
                </a:lnTo>
                <a:lnTo>
                  <a:pt x="556664" y="80709"/>
                </a:lnTo>
                <a:lnTo>
                  <a:pt x="581672" y="83578"/>
                </a:lnTo>
                <a:lnTo>
                  <a:pt x="605842" y="84495"/>
                </a:lnTo>
                <a:lnTo>
                  <a:pt x="625716" y="81927"/>
                </a:lnTo>
                <a:lnTo>
                  <a:pt x="641990" y="79177"/>
                </a:lnTo>
                <a:lnTo>
                  <a:pt x="762511" y="79177"/>
                </a:lnTo>
                <a:lnTo>
                  <a:pt x="756782" y="75169"/>
                </a:lnTo>
                <a:close/>
              </a:path>
              <a:path w="1522729" h="99060">
                <a:moveTo>
                  <a:pt x="762511" y="79177"/>
                </a:moveTo>
                <a:lnTo>
                  <a:pt x="641990" y="79177"/>
                </a:lnTo>
                <a:lnTo>
                  <a:pt x="657975" y="79625"/>
                </a:lnTo>
                <a:lnTo>
                  <a:pt x="674163" y="81545"/>
                </a:lnTo>
                <a:lnTo>
                  <a:pt x="691045" y="83210"/>
                </a:lnTo>
                <a:lnTo>
                  <a:pt x="707864" y="83309"/>
                </a:lnTo>
                <a:lnTo>
                  <a:pt x="724215" y="82275"/>
                </a:lnTo>
                <a:lnTo>
                  <a:pt x="741346" y="81001"/>
                </a:lnTo>
                <a:lnTo>
                  <a:pt x="760501" y="80378"/>
                </a:lnTo>
                <a:lnTo>
                  <a:pt x="762511" y="79177"/>
                </a:lnTo>
                <a:close/>
              </a:path>
              <a:path w="1522729" h="99060">
                <a:moveTo>
                  <a:pt x="1355023" y="75671"/>
                </a:moveTo>
                <a:lnTo>
                  <a:pt x="1064257" y="75671"/>
                </a:lnTo>
                <a:lnTo>
                  <a:pt x="1094530" y="77246"/>
                </a:lnTo>
                <a:lnTo>
                  <a:pt x="1121679" y="79808"/>
                </a:lnTo>
                <a:lnTo>
                  <a:pt x="1139774" y="81153"/>
                </a:lnTo>
                <a:lnTo>
                  <a:pt x="1160509" y="80547"/>
                </a:lnTo>
                <a:lnTo>
                  <a:pt x="1192376" y="79109"/>
                </a:lnTo>
                <a:lnTo>
                  <a:pt x="1224668" y="77407"/>
                </a:lnTo>
                <a:lnTo>
                  <a:pt x="1246682" y="76009"/>
                </a:lnTo>
                <a:lnTo>
                  <a:pt x="1355660" y="76009"/>
                </a:lnTo>
                <a:lnTo>
                  <a:pt x="1355023" y="75671"/>
                </a:lnTo>
                <a:close/>
              </a:path>
              <a:path w="1522729" h="99060">
                <a:moveTo>
                  <a:pt x="168389" y="18389"/>
                </a:moveTo>
                <a:lnTo>
                  <a:pt x="164756" y="20545"/>
                </a:lnTo>
                <a:lnTo>
                  <a:pt x="178512" y="28351"/>
                </a:lnTo>
                <a:lnTo>
                  <a:pt x="184569" y="49383"/>
                </a:lnTo>
                <a:lnTo>
                  <a:pt x="184596" y="49984"/>
                </a:lnTo>
                <a:lnTo>
                  <a:pt x="179504" y="71064"/>
                </a:lnTo>
                <a:lnTo>
                  <a:pt x="163674" y="80201"/>
                </a:lnTo>
                <a:lnTo>
                  <a:pt x="164680" y="80899"/>
                </a:lnTo>
                <a:lnTo>
                  <a:pt x="185826" y="80256"/>
                </a:lnTo>
                <a:lnTo>
                  <a:pt x="200652" y="78841"/>
                </a:lnTo>
                <a:lnTo>
                  <a:pt x="212188" y="77427"/>
                </a:lnTo>
                <a:lnTo>
                  <a:pt x="223469" y="76784"/>
                </a:lnTo>
                <a:lnTo>
                  <a:pt x="299412" y="76784"/>
                </a:lnTo>
                <a:lnTo>
                  <a:pt x="300329" y="76657"/>
                </a:lnTo>
                <a:lnTo>
                  <a:pt x="325024" y="75334"/>
                </a:lnTo>
                <a:lnTo>
                  <a:pt x="490519" y="75334"/>
                </a:lnTo>
                <a:lnTo>
                  <a:pt x="493722" y="75169"/>
                </a:lnTo>
                <a:lnTo>
                  <a:pt x="756782" y="75169"/>
                </a:lnTo>
                <a:lnTo>
                  <a:pt x="750496" y="70839"/>
                </a:lnTo>
                <a:lnTo>
                  <a:pt x="745782" y="49984"/>
                </a:lnTo>
                <a:lnTo>
                  <a:pt x="745831" y="48869"/>
                </a:lnTo>
                <a:lnTo>
                  <a:pt x="749408" y="31000"/>
                </a:lnTo>
                <a:lnTo>
                  <a:pt x="631278" y="31000"/>
                </a:lnTo>
                <a:lnTo>
                  <a:pt x="598883" y="28415"/>
                </a:lnTo>
                <a:lnTo>
                  <a:pt x="459070" y="28415"/>
                </a:lnTo>
                <a:lnTo>
                  <a:pt x="458135" y="28295"/>
                </a:lnTo>
                <a:lnTo>
                  <a:pt x="284759" y="28295"/>
                </a:lnTo>
                <a:lnTo>
                  <a:pt x="263454" y="27288"/>
                </a:lnTo>
                <a:lnTo>
                  <a:pt x="197166" y="20117"/>
                </a:lnTo>
                <a:lnTo>
                  <a:pt x="168389" y="18389"/>
                </a:lnTo>
                <a:close/>
              </a:path>
              <a:path w="1522729" h="99060">
                <a:moveTo>
                  <a:pt x="854503" y="77628"/>
                </a:moveTo>
                <a:lnTo>
                  <a:pt x="804894" y="77628"/>
                </a:lnTo>
                <a:lnTo>
                  <a:pt x="817105" y="79730"/>
                </a:lnTo>
                <a:lnTo>
                  <a:pt x="832742" y="80781"/>
                </a:lnTo>
                <a:lnTo>
                  <a:pt x="851541" y="78141"/>
                </a:lnTo>
                <a:lnTo>
                  <a:pt x="854503" y="77628"/>
                </a:lnTo>
                <a:close/>
              </a:path>
              <a:path w="1522729" h="99060">
                <a:moveTo>
                  <a:pt x="763104" y="18643"/>
                </a:moveTo>
                <a:lnTo>
                  <a:pt x="762013" y="19445"/>
                </a:lnTo>
                <a:lnTo>
                  <a:pt x="777076" y="28075"/>
                </a:lnTo>
                <a:lnTo>
                  <a:pt x="782291" y="48869"/>
                </a:lnTo>
                <a:lnTo>
                  <a:pt x="782369" y="49574"/>
                </a:lnTo>
                <a:lnTo>
                  <a:pt x="776721" y="70692"/>
                </a:lnTo>
                <a:lnTo>
                  <a:pt x="762625" y="79109"/>
                </a:lnTo>
                <a:lnTo>
                  <a:pt x="764527" y="80505"/>
                </a:lnTo>
                <a:lnTo>
                  <a:pt x="780892" y="79622"/>
                </a:lnTo>
                <a:lnTo>
                  <a:pt x="793469" y="78141"/>
                </a:lnTo>
                <a:lnTo>
                  <a:pt x="804894" y="77628"/>
                </a:lnTo>
                <a:lnTo>
                  <a:pt x="854503" y="77628"/>
                </a:lnTo>
                <a:lnTo>
                  <a:pt x="870713" y="74819"/>
                </a:lnTo>
                <a:lnTo>
                  <a:pt x="888187" y="73698"/>
                </a:lnTo>
                <a:lnTo>
                  <a:pt x="1351301" y="73698"/>
                </a:lnTo>
                <a:lnTo>
                  <a:pt x="1346880" y="71354"/>
                </a:lnTo>
                <a:lnTo>
                  <a:pt x="1341926" y="49984"/>
                </a:lnTo>
                <a:lnTo>
                  <a:pt x="1347997" y="29734"/>
                </a:lnTo>
                <a:lnTo>
                  <a:pt x="1168596" y="29734"/>
                </a:lnTo>
                <a:lnTo>
                  <a:pt x="1149146" y="28295"/>
                </a:lnTo>
                <a:lnTo>
                  <a:pt x="1132132" y="26559"/>
                </a:lnTo>
                <a:lnTo>
                  <a:pt x="1110998" y="26072"/>
                </a:lnTo>
                <a:lnTo>
                  <a:pt x="1088683" y="26072"/>
                </a:lnTo>
                <a:lnTo>
                  <a:pt x="1070762" y="25857"/>
                </a:lnTo>
                <a:lnTo>
                  <a:pt x="1055383" y="25160"/>
                </a:lnTo>
                <a:lnTo>
                  <a:pt x="1034640" y="23969"/>
                </a:lnTo>
                <a:lnTo>
                  <a:pt x="1025851" y="23279"/>
                </a:lnTo>
                <a:lnTo>
                  <a:pt x="906589" y="23279"/>
                </a:lnTo>
                <a:lnTo>
                  <a:pt x="887264" y="23098"/>
                </a:lnTo>
                <a:lnTo>
                  <a:pt x="867521" y="22604"/>
                </a:lnTo>
                <a:lnTo>
                  <a:pt x="848125" y="21869"/>
                </a:lnTo>
                <a:lnTo>
                  <a:pt x="796597" y="19272"/>
                </a:lnTo>
                <a:lnTo>
                  <a:pt x="780194" y="18806"/>
                </a:lnTo>
                <a:lnTo>
                  <a:pt x="763104" y="18643"/>
                </a:lnTo>
                <a:close/>
              </a:path>
              <a:path w="1522729" h="99060">
                <a:moveTo>
                  <a:pt x="1355660" y="76009"/>
                </a:moveTo>
                <a:lnTo>
                  <a:pt x="1246682" y="76009"/>
                </a:lnTo>
                <a:lnTo>
                  <a:pt x="1266797" y="76170"/>
                </a:lnTo>
                <a:lnTo>
                  <a:pt x="1328728" y="79625"/>
                </a:lnTo>
                <a:lnTo>
                  <a:pt x="1357185" y="80505"/>
                </a:lnTo>
                <a:lnTo>
                  <a:pt x="1360600" y="78628"/>
                </a:lnTo>
                <a:lnTo>
                  <a:pt x="1355660" y="76009"/>
                </a:lnTo>
                <a:close/>
              </a:path>
              <a:path w="1522729" h="99060">
                <a:moveTo>
                  <a:pt x="164756" y="20545"/>
                </a:moveTo>
                <a:lnTo>
                  <a:pt x="151934" y="28156"/>
                </a:lnTo>
                <a:lnTo>
                  <a:pt x="146235" y="49383"/>
                </a:lnTo>
                <a:lnTo>
                  <a:pt x="146235" y="49984"/>
                </a:lnTo>
                <a:lnTo>
                  <a:pt x="150567" y="71064"/>
                </a:lnTo>
                <a:lnTo>
                  <a:pt x="150673" y="71195"/>
                </a:lnTo>
                <a:lnTo>
                  <a:pt x="163674" y="80201"/>
                </a:lnTo>
                <a:lnTo>
                  <a:pt x="179504" y="71064"/>
                </a:lnTo>
                <a:lnTo>
                  <a:pt x="184596" y="49984"/>
                </a:lnTo>
                <a:lnTo>
                  <a:pt x="184569" y="49383"/>
                </a:lnTo>
                <a:lnTo>
                  <a:pt x="178512" y="28351"/>
                </a:lnTo>
                <a:lnTo>
                  <a:pt x="164756" y="20545"/>
                </a:lnTo>
                <a:close/>
              </a:path>
              <a:path w="1522729" h="99060">
                <a:moveTo>
                  <a:pt x="762013" y="19445"/>
                </a:moveTo>
                <a:lnTo>
                  <a:pt x="749965" y="28295"/>
                </a:lnTo>
                <a:lnTo>
                  <a:pt x="749661" y="29734"/>
                </a:lnTo>
                <a:lnTo>
                  <a:pt x="745831" y="48869"/>
                </a:lnTo>
                <a:lnTo>
                  <a:pt x="745782" y="49984"/>
                </a:lnTo>
                <a:lnTo>
                  <a:pt x="750496" y="70839"/>
                </a:lnTo>
                <a:lnTo>
                  <a:pt x="762559" y="79149"/>
                </a:lnTo>
                <a:lnTo>
                  <a:pt x="776721" y="70692"/>
                </a:lnTo>
                <a:lnTo>
                  <a:pt x="782420" y="49383"/>
                </a:lnTo>
                <a:lnTo>
                  <a:pt x="777076" y="28075"/>
                </a:lnTo>
                <a:lnTo>
                  <a:pt x="762013" y="19445"/>
                </a:lnTo>
                <a:close/>
              </a:path>
              <a:path w="1522729" h="99060">
                <a:moveTo>
                  <a:pt x="490519" y="75334"/>
                </a:moveTo>
                <a:lnTo>
                  <a:pt x="325024" y="75334"/>
                </a:lnTo>
                <a:lnTo>
                  <a:pt x="417264" y="79109"/>
                </a:lnTo>
                <a:lnTo>
                  <a:pt x="457415" y="77939"/>
                </a:lnTo>
                <a:lnTo>
                  <a:pt x="474508" y="76156"/>
                </a:lnTo>
                <a:lnTo>
                  <a:pt x="490519" y="75334"/>
                </a:lnTo>
                <a:close/>
              </a:path>
              <a:path w="1522729" h="99060">
                <a:moveTo>
                  <a:pt x="299412" y="76784"/>
                </a:moveTo>
                <a:lnTo>
                  <a:pt x="223469" y="76784"/>
                </a:lnTo>
                <a:lnTo>
                  <a:pt x="240375" y="77487"/>
                </a:lnTo>
                <a:lnTo>
                  <a:pt x="262632" y="78649"/>
                </a:lnTo>
                <a:lnTo>
                  <a:pt x="284561" y="78841"/>
                </a:lnTo>
                <a:lnTo>
                  <a:pt x="299412" y="76784"/>
                </a:lnTo>
                <a:close/>
              </a:path>
              <a:path w="1522729" h="99060">
                <a:moveTo>
                  <a:pt x="1353512" y="74870"/>
                </a:moveTo>
                <a:lnTo>
                  <a:pt x="969449" y="74870"/>
                </a:lnTo>
                <a:lnTo>
                  <a:pt x="990269" y="77003"/>
                </a:lnTo>
                <a:lnTo>
                  <a:pt x="1012985" y="78702"/>
                </a:lnTo>
                <a:lnTo>
                  <a:pt x="1064257" y="75671"/>
                </a:lnTo>
                <a:lnTo>
                  <a:pt x="1355023" y="75671"/>
                </a:lnTo>
                <a:lnTo>
                  <a:pt x="1353512" y="74870"/>
                </a:lnTo>
                <a:close/>
              </a:path>
              <a:path w="1522729" h="99060">
                <a:moveTo>
                  <a:pt x="1361193" y="20782"/>
                </a:moveTo>
                <a:lnTo>
                  <a:pt x="1348354" y="28542"/>
                </a:lnTo>
                <a:lnTo>
                  <a:pt x="1341926" y="49984"/>
                </a:lnTo>
                <a:lnTo>
                  <a:pt x="1346880" y="71354"/>
                </a:lnTo>
                <a:lnTo>
                  <a:pt x="1360600" y="78628"/>
                </a:lnTo>
                <a:lnTo>
                  <a:pt x="1374776" y="70839"/>
                </a:lnTo>
                <a:lnTo>
                  <a:pt x="1374873" y="70692"/>
                </a:lnTo>
                <a:lnTo>
                  <a:pt x="1379673" y="49984"/>
                </a:lnTo>
                <a:lnTo>
                  <a:pt x="1379778" y="49383"/>
                </a:lnTo>
                <a:lnTo>
                  <a:pt x="1373459" y="28156"/>
                </a:lnTo>
                <a:lnTo>
                  <a:pt x="1361193" y="20782"/>
                </a:lnTo>
                <a:close/>
              </a:path>
              <a:path w="1522729" h="99060">
                <a:moveTo>
                  <a:pt x="1351301" y="73698"/>
                </a:moveTo>
                <a:lnTo>
                  <a:pt x="888187" y="73698"/>
                </a:lnTo>
                <a:lnTo>
                  <a:pt x="917354" y="76120"/>
                </a:lnTo>
                <a:lnTo>
                  <a:pt x="932848" y="76423"/>
                </a:lnTo>
                <a:lnTo>
                  <a:pt x="951331" y="74980"/>
                </a:lnTo>
                <a:lnTo>
                  <a:pt x="1353512" y="74870"/>
                </a:lnTo>
                <a:lnTo>
                  <a:pt x="1351301" y="73698"/>
                </a:lnTo>
                <a:close/>
              </a:path>
              <a:path w="1522729" h="99060">
                <a:moveTo>
                  <a:pt x="698766" y="20193"/>
                </a:moveTo>
                <a:lnTo>
                  <a:pt x="679576" y="20218"/>
                </a:lnTo>
                <a:lnTo>
                  <a:pt x="662617" y="24439"/>
                </a:lnTo>
                <a:lnTo>
                  <a:pt x="646861" y="29238"/>
                </a:lnTo>
                <a:lnTo>
                  <a:pt x="631278" y="31000"/>
                </a:lnTo>
                <a:lnTo>
                  <a:pt x="749408" y="31000"/>
                </a:lnTo>
                <a:lnTo>
                  <a:pt x="749900" y="28542"/>
                </a:lnTo>
                <a:lnTo>
                  <a:pt x="749965" y="28295"/>
                </a:lnTo>
                <a:lnTo>
                  <a:pt x="758797" y="21807"/>
                </a:lnTo>
                <a:lnTo>
                  <a:pt x="717317" y="21807"/>
                </a:lnTo>
                <a:lnTo>
                  <a:pt x="698766" y="20193"/>
                </a:lnTo>
                <a:close/>
              </a:path>
              <a:path w="1522729" h="99060">
                <a:moveTo>
                  <a:pt x="1235856" y="19045"/>
                </a:moveTo>
                <a:lnTo>
                  <a:pt x="1225413" y="20977"/>
                </a:lnTo>
                <a:lnTo>
                  <a:pt x="1210649" y="24950"/>
                </a:lnTo>
                <a:lnTo>
                  <a:pt x="1190397" y="28246"/>
                </a:lnTo>
                <a:lnTo>
                  <a:pt x="1168596" y="29734"/>
                </a:lnTo>
                <a:lnTo>
                  <a:pt x="1347997" y="29734"/>
                </a:lnTo>
                <a:lnTo>
                  <a:pt x="1348354" y="28542"/>
                </a:lnTo>
                <a:lnTo>
                  <a:pt x="1359626" y="21729"/>
                </a:lnTo>
                <a:lnTo>
                  <a:pt x="1281188" y="21729"/>
                </a:lnTo>
                <a:lnTo>
                  <a:pt x="1261286" y="21415"/>
                </a:lnTo>
                <a:lnTo>
                  <a:pt x="1246989" y="19858"/>
                </a:lnTo>
                <a:lnTo>
                  <a:pt x="1235856" y="19045"/>
                </a:lnTo>
                <a:close/>
              </a:path>
              <a:path w="1522729" h="99060">
                <a:moveTo>
                  <a:pt x="524998" y="25099"/>
                </a:moveTo>
                <a:lnTo>
                  <a:pt x="509821" y="25704"/>
                </a:lnTo>
                <a:lnTo>
                  <a:pt x="489648" y="28295"/>
                </a:lnTo>
                <a:lnTo>
                  <a:pt x="459070" y="28415"/>
                </a:lnTo>
                <a:lnTo>
                  <a:pt x="598883" y="28415"/>
                </a:lnTo>
                <a:lnTo>
                  <a:pt x="592542" y="27895"/>
                </a:lnTo>
                <a:lnTo>
                  <a:pt x="571594" y="26460"/>
                </a:lnTo>
                <a:lnTo>
                  <a:pt x="524998" y="25099"/>
                </a:lnTo>
                <a:close/>
              </a:path>
              <a:path w="1522729" h="99060">
                <a:moveTo>
                  <a:pt x="367055" y="15176"/>
                </a:moveTo>
                <a:lnTo>
                  <a:pt x="350128" y="17045"/>
                </a:lnTo>
                <a:lnTo>
                  <a:pt x="328271" y="20977"/>
                </a:lnTo>
                <a:lnTo>
                  <a:pt x="302915" y="25704"/>
                </a:lnTo>
                <a:lnTo>
                  <a:pt x="284759" y="28295"/>
                </a:lnTo>
                <a:lnTo>
                  <a:pt x="458135" y="28295"/>
                </a:lnTo>
                <a:lnTo>
                  <a:pt x="422065" y="23664"/>
                </a:lnTo>
                <a:lnTo>
                  <a:pt x="388203" y="17949"/>
                </a:lnTo>
                <a:lnTo>
                  <a:pt x="367055" y="15176"/>
                </a:lnTo>
                <a:close/>
              </a:path>
              <a:path w="1522729" h="99060">
                <a:moveTo>
                  <a:pt x="1110559" y="26061"/>
                </a:moveTo>
                <a:lnTo>
                  <a:pt x="1088683" y="26072"/>
                </a:lnTo>
                <a:lnTo>
                  <a:pt x="1110998" y="26072"/>
                </a:lnTo>
                <a:lnTo>
                  <a:pt x="1110559" y="26061"/>
                </a:lnTo>
                <a:close/>
              </a:path>
              <a:path w="1522729" h="99060">
                <a:moveTo>
                  <a:pt x="969141" y="18558"/>
                </a:moveTo>
                <a:lnTo>
                  <a:pt x="947005" y="19985"/>
                </a:lnTo>
                <a:lnTo>
                  <a:pt x="925562" y="22156"/>
                </a:lnTo>
                <a:lnTo>
                  <a:pt x="906589" y="23279"/>
                </a:lnTo>
                <a:lnTo>
                  <a:pt x="1025851" y="23279"/>
                </a:lnTo>
                <a:lnTo>
                  <a:pt x="1011815" y="22176"/>
                </a:lnTo>
                <a:lnTo>
                  <a:pt x="990193" y="19672"/>
                </a:lnTo>
                <a:lnTo>
                  <a:pt x="969141" y="18558"/>
                </a:lnTo>
                <a:close/>
              </a:path>
              <a:path w="1522729" h="99060">
                <a:moveTo>
                  <a:pt x="760171" y="18389"/>
                </a:moveTo>
                <a:lnTo>
                  <a:pt x="746456" y="19303"/>
                </a:lnTo>
                <a:lnTo>
                  <a:pt x="732693" y="20977"/>
                </a:lnTo>
                <a:lnTo>
                  <a:pt x="717317" y="21807"/>
                </a:lnTo>
                <a:lnTo>
                  <a:pt x="758797" y="21807"/>
                </a:lnTo>
                <a:lnTo>
                  <a:pt x="762013" y="19445"/>
                </a:lnTo>
                <a:lnTo>
                  <a:pt x="760171" y="18389"/>
                </a:lnTo>
                <a:close/>
              </a:path>
              <a:path w="1522729" h="99060">
                <a:moveTo>
                  <a:pt x="1357185" y="18389"/>
                </a:moveTo>
                <a:lnTo>
                  <a:pt x="1336166" y="18806"/>
                </a:lnTo>
                <a:lnTo>
                  <a:pt x="1281188" y="21729"/>
                </a:lnTo>
                <a:lnTo>
                  <a:pt x="1359626" y="21729"/>
                </a:lnTo>
                <a:lnTo>
                  <a:pt x="1361193" y="20782"/>
                </a:lnTo>
                <a:lnTo>
                  <a:pt x="1357185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977" y="3587906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8" y="0"/>
                </a:moveTo>
                <a:lnTo>
                  <a:pt x="21269" y="402"/>
                </a:lnTo>
                <a:lnTo>
                  <a:pt x="14026" y="5812"/>
                </a:lnTo>
                <a:lnTo>
                  <a:pt x="10097" y="15448"/>
                </a:lnTo>
                <a:lnTo>
                  <a:pt x="9519" y="27709"/>
                </a:lnTo>
                <a:lnTo>
                  <a:pt x="12328" y="40991"/>
                </a:lnTo>
                <a:lnTo>
                  <a:pt x="14904" y="53611"/>
                </a:lnTo>
                <a:lnTo>
                  <a:pt x="14877" y="64885"/>
                </a:lnTo>
                <a:lnTo>
                  <a:pt x="14160" y="75137"/>
                </a:lnTo>
                <a:lnTo>
                  <a:pt x="14665" y="84692"/>
                </a:lnTo>
                <a:lnTo>
                  <a:pt x="15154" y="92604"/>
                </a:lnTo>
                <a:lnTo>
                  <a:pt x="13933" y="99437"/>
                </a:lnTo>
                <a:lnTo>
                  <a:pt x="11766" y="108270"/>
                </a:lnTo>
                <a:lnTo>
                  <a:pt x="9420" y="122182"/>
                </a:lnTo>
                <a:lnTo>
                  <a:pt x="7014" y="141775"/>
                </a:lnTo>
                <a:lnTo>
                  <a:pt x="5457" y="148868"/>
                </a:lnTo>
                <a:lnTo>
                  <a:pt x="1838" y="161806"/>
                </a:lnTo>
                <a:lnTo>
                  <a:pt x="0" y="176524"/>
                </a:lnTo>
                <a:lnTo>
                  <a:pt x="2382" y="186306"/>
                </a:lnTo>
                <a:lnTo>
                  <a:pt x="6001" y="192919"/>
                </a:lnTo>
                <a:lnTo>
                  <a:pt x="7870" y="198128"/>
                </a:lnTo>
                <a:lnTo>
                  <a:pt x="8337" y="204860"/>
                </a:lnTo>
                <a:lnTo>
                  <a:pt x="9421" y="214397"/>
                </a:lnTo>
                <a:lnTo>
                  <a:pt x="10651" y="225610"/>
                </a:lnTo>
                <a:lnTo>
                  <a:pt x="11553" y="237371"/>
                </a:lnTo>
                <a:lnTo>
                  <a:pt x="11495" y="247474"/>
                </a:lnTo>
                <a:lnTo>
                  <a:pt x="10948" y="255429"/>
                </a:lnTo>
                <a:lnTo>
                  <a:pt x="11094" y="262659"/>
                </a:lnTo>
                <a:lnTo>
                  <a:pt x="13115" y="270582"/>
                </a:lnTo>
                <a:lnTo>
                  <a:pt x="15235" y="278484"/>
                </a:lnTo>
                <a:lnTo>
                  <a:pt x="15101" y="285293"/>
                </a:lnTo>
                <a:lnTo>
                  <a:pt x="13003" y="292758"/>
                </a:lnTo>
                <a:lnTo>
                  <a:pt x="9229" y="302624"/>
                </a:lnTo>
                <a:lnTo>
                  <a:pt x="8995" y="314208"/>
                </a:lnTo>
                <a:lnTo>
                  <a:pt x="15223" y="324189"/>
                </a:lnTo>
                <a:lnTo>
                  <a:pt x="24767" y="330817"/>
                </a:lnTo>
                <a:lnTo>
                  <a:pt x="34477" y="332342"/>
                </a:lnTo>
                <a:lnTo>
                  <a:pt x="44080" y="327771"/>
                </a:lnTo>
                <a:lnTo>
                  <a:pt x="54047" y="318940"/>
                </a:lnTo>
                <a:lnTo>
                  <a:pt x="62777" y="308800"/>
                </a:lnTo>
                <a:lnTo>
                  <a:pt x="68665" y="300300"/>
                </a:lnTo>
                <a:lnTo>
                  <a:pt x="74022" y="294791"/>
                </a:lnTo>
                <a:lnTo>
                  <a:pt x="81362" y="290778"/>
                </a:lnTo>
                <a:lnTo>
                  <a:pt x="89393" y="286913"/>
                </a:lnTo>
                <a:lnTo>
                  <a:pt x="96821" y="281847"/>
                </a:lnTo>
                <a:lnTo>
                  <a:pt x="103018" y="275712"/>
                </a:lnTo>
                <a:lnTo>
                  <a:pt x="109065" y="270049"/>
                </a:lnTo>
                <a:lnTo>
                  <a:pt x="115839" y="265623"/>
                </a:lnTo>
                <a:lnTo>
                  <a:pt x="124215" y="263203"/>
                </a:lnTo>
                <a:lnTo>
                  <a:pt x="132892" y="259328"/>
                </a:lnTo>
                <a:lnTo>
                  <a:pt x="140747" y="252324"/>
                </a:lnTo>
                <a:lnTo>
                  <a:pt x="148493" y="245614"/>
                </a:lnTo>
                <a:lnTo>
                  <a:pt x="156841" y="242617"/>
                </a:lnTo>
                <a:lnTo>
                  <a:pt x="166702" y="239511"/>
                </a:lnTo>
                <a:lnTo>
                  <a:pt x="177455" y="232342"/>
                </a:lnTo>
                <a:lnTo>
                  <a:pt x="187515" y="224336"/>
                </a:lnTo>
                <a:lnTo>
                  <a:pt x="195297" y="218715"/>
                </a:lnTo>
                <a:lnTo>
                  <a:pt x="199762" y="214310"/>
                </a:lnTo>
                <a:lnTo>
                  <a:pt x="202731" y="208936"/>
                </a:lnTo>
                <a:lnTo>
                  <a:pt x="206936" y="204324"/>
                </a:lnTo>
                <a:lnTo>
                  <a:pt x="215109" y="202205"/>
                </a:lnTo>
                <a:lnTo>
                  <a:pt x="224064" y="201817"/>
                </a:lnTo>
                <a:lnTo>
                  <a:pt x="230068" y="201140"/>
                </a:lnTo>
                <a:lnTo>
                  <a:pt x="256243" y="178820"/>
                </a:lnTo>
                <a:lnTo>
                  <a:pt x="253768" y="160448"/>
                </a:lnTo>
                <a:lnTo>
                  <a:pt x="246627" y="149118"/>
                </a:lnTo>
                <a:lnTo>
                  <a:pt x="233806" y="142631"/>
                </a:lnTo>
                <a:lnTo>
                  <a:pt x="219895" y="138547"/>
                </a:lnTo>
                <a:lnTo>
                  <a:pt x="209483" y="134425"/>
                </a:lnTo>
                <a:lnTo>
                  <a:pt x="176580" y="111449"/>
                </a:lnTo>
                <a:lnTo>
                  <a:pt x="142668" y="84692"/>
                </a:lnTo>
                <a:lnTo>
                  <a:pt x="133662" y="76805"/>
                </a:lnTo>
                <a:lnTo>
                  <a:pt x="123239" y="70395"/>
                </a:lnTo>
                <a:lnTo>
                  <a:pt x="111798" y="64675"/>
                </a:lnTo>
                <a:lnTo>
                  <a:pt x="99742" y="58860"/>
                </a:lnTo>
                <a:lnTo>
                  <a:pt x="88448" y="51813"/>
                </a:lnTo>
                <a:lnTo>
                  <a:pt x="78322" y="43107"/>
                </a:lnTo>
                <a:lnTo>
                  <a:pt x="68708" y="33052"/>
                </a:lnTo>
                <a:lnTo>
                  <a:pt x="58950" y="21954"/>
                </a:lnTo>
                <a:lnTo>
                  <a:pt x="49156" y="11434"/>
                </a:lnTo>
                <a:lnTo>
                  <a:pt x="39599" y="3896"/>
                </a:lnTo>
                <a:lnTo>
                  <a:pt x="3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1787" y="4428083"/>
            <a:ext cx="1522730" cy="99060"/>
          </a:xfrm>
          <a:custGeom>
            <a:avLst/>
            <a:gdLst/>
            <a:ahLst/>
            <a:cxnLst/>
            <a:rect l="l" t="t" r="r" b="b"/>
            <a:pathLst>
              <a:path w="1522729" h="99060">
                <a:moveTo>
                  <a:pt x="1462760" y="0"/>
                </a:moveTo>
                <a:lnTo>
                  <a:pt x="1439070" y="2932"/>
                </a:lnTo>
                <a:lnTo>
                  <a:pt x="1422746" y="9385"/>
                </a:lnTo>
                <a:lnTo>
                  <a:pt x="1401863" y="15837"/>
                </a:lnTo>
                <a:lnTo>
                  <a:pt x="1364500" y="18770"/>
                </a:lnTo>
                <a:lnTo>
                  <a:pt x="1361182" y="20776"/>
                </a:lnTo>
                <a:lnTo>
                  <a:pt x="1373407" y="28075"/>
                </a:lnTo>
                <a:lnTo>
                  <a:pt x="1379625" y="48869"/>
                </a:lnTo>
                <a:lnTo>
                  <a:pt x="1379675" y="49976"/>
                </a:lnTo>
                <a:lnTo>
                  <a:pt x="1374873" y="70692"/>
                </a:lnTo>
                <a:lnTo>
                  <a:pt x="1374776" y="70839"/>
                </a:lnTo>
                <a:lnTo>
                  <a:pt x="1360610" y="78623"/>
                </a:lnTo>
                <a:lnTo>
                  <a:pt x="1364881" y="80886"/>
                </a:lnTo>
                <a:lnTo>
                  <a:pt x="1401286" y="83511"/>
                </a:lnTo>
                <a:lnTo>
                  <a:pt x="1423274" y="89763"/>
                </a:lnTo>
                <a:lnTo>
                  <a:pt x="1440557" y="96116"/>
                </a:lnTo>
                <a:lnTo>
                  <a:pt x="1462760" y="99021"/>
                </a:lnTo>
                <a:lnTo>
                  <a:pt x="1483461" y="96549"/>
                </a:lnTo>
                <a:lnTo>
                  <a:pt x="1483461" y="2306"/>
                </a:lnTo>
                <a:lnTo>
                  <a:pt x="1462760" y="0"/>
                </a:lnTo>
                <a:close/>
              </a:path>
              <a:path w="1522729" h="99060">
                <a:moveTo>
                  <a:pt x="55689" y="0"/>
                </a:moveTo>
                <a:lnTo>
                  <a:pt x="31850" y="4671"/>
                </a:lnTo>
                <a:lnTo>
                  <a:pt x="13423" y="17505"/>
                </a:lnTo>
                <a:lnTo>
                  <a:pt x="2207" y="36727"/>
                </a:lnTo>
                <a:lnTo>
                  <a:pt x="0" y="60566"/>
                </a:lnTo>
                <a:lnTo>
                  <a:pt x="7452" y="80759"/>
                </a:lnTo>
                <a:lnTo>
                  <a:pt x="7718" y="81000"/>
                </a:lnTo>
                <a:lnTo>
                  <a:pt x="21734" y="92205"/>
                </a:lnTo>
                <a:lnTo>
                  <a:pt x="39571" y="97242"/>
                </a:lnTo>
                <a:lnTo>
                  <a:pt x="57746" y="98374"/>
                </a:lnTo>
                <a:lnTo>
                  <a:pt x="82010" y="95621"/>
                </a:lnTo>
                <a:lnTo>
                  <a:pt x="99172" y="89566"/>
                </a:lnTo>
                <a:lnTo>
                  <a:pt x="121856" y="83511"/>
                </a:lnTo>
                <a:lnTo>
                  <a:pt x="162686" y="80759"/>
                </a:lnTo>
                <a:lnTo>
                  <a:pt x="163674" y="80189"/>
                </a:lnTo>
                <a:lnTo>
                  <a:pt x="150678" y="71188"/>
                </a:lnTo>
                <a:lnTo>
                  <a:pt x="150567" y="71053"/>
                </a:lnTo>
                <a:lnTo>
                  <a:pt x="146235" y="49976"/>
                </a:lnTo>
                <a:lnTo>
                  <a:pt x="146234" y="49383"/>
                </a:lnTo>
                <a:lnTo>
                  <a:pt x="151934" y="28154"/>
                </a:lnTo>
                <a:lnTo>
                  <a:pt x="164756" y="20545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522729" h="99060">
                <a:moveTo>
                  <a:pt x="1483461" y="2306"/>
                </a:moveTo>
                <a:lnTo>
                  <a:pt x="1483461" y="96549"/>
                </a:lnTo>
                <a:lnTo>
                  <a:pt x="1487958" y="96012"/>
                </a:lnTo>
                <a:lnTo>
                  <a:pt x="1506961" y="86818"/>
                </a:lnTo>
                <a:lnTo>
                  <a:pt x="1518780" y="71188"/>
                </a:lnTo>
                <a:lnTo>
                  <a:pt x="1522425" y="48869"/>
                </a:lnTo>
                <a:lnTo>
                  <a:pt x="1518543" y="27283"/>
                </a:lnTo>
                <a:lnTo>
                  <a:pt x="1507880" y="12038"/>
                </a:lnTo>
                <a:lnTo>
                  <a:pt x="1489571" y="2987"/>
                </a:lnTo>
                <a:lnTo>
                  <a:pt x="1483461" y="2306"/>
                </a:lnTo>
                <a:close/>
              </a:path>
              <a:path w="1522729" h="99060">
                <a:moveTo>
                  <a:pt x="756779" y="75168"/>
                </a:moveTo>
                <a:lnTo>
                  <a:pt x="493722" y="75168"/>
                </a:lnTo>
                <a:lnTo>
                  <a:pt x="513997" y="75437"/>
                </a:lnTo>
                <a:lnTo>
                  <a:pt x="534276" y="77419"/>
                </a:lnTo>
                <a:lnTo>
                  <a:pt x="556664" y="80707"/>
                </a:lnTo>
                <a:lnTo>
                  <a:pt x="581672" y="83572"/>
                </a:lnTo>
                <a:lnTo>
                  <a:pt x="605842" y="84484"/>
                </a:lnTo>
                <a:lnTo>
                  <a:pt x="625716" y="81914"/>
                </a:lnTo>
                <a:lnTo>
                  <a:pt x="641990" y="79170"/>
                </a:lnTo>
                <a:lnTo>
                  <a:pt x="762524" y="79170"/>
                </a:lnTo>
                <a:lnTo>
                  <a:pt x="756779" y="75168"/>
                </a:lnTo>
                <a:close/>
              </a:path>
              <a:path w="1522729" h="99060">
                <a:moveTo>
                  <a:pt x="762524" y="79170"/>
                </a:moveTo>
                <a:lnTo>
                  <a:pt x="641990" y="79170"/>
                </a:lnTo>
                <a:lnTo>
                  <a:pt x="657997" y="79620"/>
                </a:lnTo>
                <a:lnTo>
                  <a:pt x="674163" y="81534"/>
                </a:lnTo>
                <a:lnTo>
                  <a:pt x="691045" y="83197"/>
                </a:lnTo>
                <a:lnTo>
                  <a:pt x="707864" y="83303"/>
                </a:lnTo>
                <a:lnTo>
                  <a:pt x="724215" y="82273"/>
                </a:lnTo>
                <a:lnTo>
                  <a:pt x="741346" y="81000"/>
                </a:lnTo>
                <a:lnTo>
                  <a:pt x="760501" y="80378"/>
                </a:lnTo>
                <a:lnTo>
                  <a:pt x="762524" y="79170"/>
                </a:lnTo>
                <a:close/>
              </a:path>
              <a:path w="1522729" h="99060">
                <a:moveTo>
                  <a:pt x="1355028" y="75664"/>
                </a:moveTo>
                <a:lnTo>
                  <a:pt x="1064257" y="75664"/>
                </a:lnTo>
                <a:lnTo>
                  <a:pt x="1094530" y="77235"/>
                </a:lnTo>
                <a:lnTo>
                  <a:pt x="1121679" y="79796"/>
                </a:lnTo>
                <a:lnTo>
                  <a:pt x="1139774" y="81140"/>
                </a:lnTo>
                <a:lnTo>
                  <a:pt x="1160509" y="80536"/>
                </a:lnTo>
                <a:lnTo>
                  <a:pt x="1180916" y="79617"/>
                </a:lnTo>
                <a:lnTo>
                  <a:pt x="1197558" y="78828"/>
                </a:lnTo>
                <a:lnTo>
                  <a:pt x="1224668" y="77400"/>
                </a:lnTo>
                <a:lnTo>
                  <a:pt x="1246682" y="75996"/>
                </a:lnTo>
                <a:lnTo>
                  <a:pt x="1355655" y="75996"/>
                </a:lnTo>
                <a:lnTo>
                  <a:pt x="1355028" y="75664"/>
                </a:lnTo>
                <a:close/>
              </a:path>
              <a:path w="1522729" h="99060">
                <a:moveTo>
                  <a:pt x="168389" y="18389"/>
                </a:moveTo>
                <a:lnTo>
                  <a:pt x="164756" y="20545"/>
                </a:lnTo>
                <a:lnTo>
                  <a:pt x="178442" y="28309"/>
                </a:lnTo>
                <a:lnTo>
                  <a:pt x="178564" y="28531"/>
                </a:lnTo>
                <a:lnTo>
                  <a:pt x="184571" y="49383"/>
                </a:lnTo>
                <a:lnTo>
                  <a:pt x="184596" y="49976"/>
                </a:lnTo>
                <a:lnTo>
                  <a:pt x="179504" y="71053"/>
                </a:lnTo>
                <a:lnTo>
                  <a:pt x="163674" y="80189"/>
                </a:lnTo>
                <a:lnTo>
                  <a:pt x="164680" y="80886"/>
                </a:lnTo>
                <a:lnTo>
                  <a:pt x="185826" y="80243"/>
                </a:lnTo>
                <a:lnTo>
                  <a:pt x="200652" y="78828"/>
                </a:lnTo>
                <a:lnTo>
                  <a:pt x="212188" y="77414"/>
                </a:lnTo>
                <a:lnTo>
                  <a:pt x="223469" y="76771"/>
                </a:lnTo>
                <a:lnTo>
                  <a:pt x="299412" y="76771"/>
                </a:lnTo>
                <a:lnTo>
                  <a:pt x="300329" y="76644"/>
                </a:lnTo>
                <a:lnTo>
                  <a:pt x="325024" y="75326"/>
                </a:lnTo>
                <a:lnTo>
                  <a:pt x="490619" y="75326"/>
                </a:lnTo>
                <a:lnTo>
                  <a:pt x="493722" y="75168"/>
                </a:lnTo>
                <a:lnTo>
                  <a:pt x="756779" y="75168"/>
                </a:lnTo>
                <a:lnTo>
                  <a:pt x="750496" y="70839"/>
                </a:lnTo>
                <a:lnTo>
                  <a:pt x="745780" y="49976"/>
                </a:lnTo>
                <a:lnTo>
                  <a:pt x="745831" y="48869"/>
                </a:lnTo>
                <a:lnTo>
                  <a:pt x="749410" y="30987"/>
                </a:lnTo>
                <a:lnTo>
                  <a:pt x="631278" y="30987"/>
                </a:lnTo>
                <a:lnTo>
                  <a:pt x="598823" y="28402"/>
                </a:lnTo>
                <a:lnTo>
                  <a:pt x="459070" y="28402"/>
                </a:lnTo>
                <a:lnTo>
                  <a:pt x="458135" y="28282"/>
                </a:lnTo>
                <a:lnTo>
                  <a:pt x="284759" y="28282"/>
                </a:lnTo>
                <a:lnTo>
                  <a:pt x="263454" y="27283"/>
                </a:lnTo>
                <a:lnTo>
                  <a:pt x="197166" y="20117"/>
                </a:lnTo>
                <a:lnTo>
                  <a:pt x="168389" y="18389"/>
                </a:lnTo>
                <a:close/>
              </a:path>
              <a:path w="1522729" h="99060">
                <a:moveTo>
                  <a:pt x="854466" y="77628"/>
                </a:moveTo>
                <a:lnTo>
                  <a:pt x="804894" y="77628"/>
                </a:lnTo>
                <a:lnTo>
                  <a:pt x="817105" y="79730"/>
                </a:lnTo>
                <a:lnTo>
                  <a:pt x="832742" y="80775"/>
                </a:lnTo>
                <a:lnTo>
                  <a:pt x="851504" y="78141"/>
                </a:lnTo>
                <a:lnTo>
                  <a:pt x="854466" y="77628"/>
                </a:lnTo>
                <a:close/>
              </a:path>
              <a:path w="1522729" h="99060">
                <a:moveTo>
                  <a:pt x="763104" y="18643"/>
                </a:moveTo>
                <a:lnTo>
                  <a:pt x="762013" y="19445"/>
                </a:lnTo>
                <a:lnTo>
                  <a:pt x="777076" y="28075"/>
                </a:lnTo>
                <a:lnTo>
                  <a:pt x="782291" y="48869"/>
                </a:lnTo>
                <a:lnTo>
                  <a:pt x="782369" y="49574"/>
                </a:lnTo>
                <a:lnTo>
                  <a:pt x="776721" y="70692"/>
                </a:lnTo>
                <a:lnTo>
                  <a:pt x="762638" y="79101"/>
                </a:lnTo>
                <a:lnTo>
                  <a:pt x="764527" y="80505"/>
                </a:lnTo>
                <a:lnTo>
                  <a:pt x="780930" y="79617"/>
                </a:lnTo>
                <a:lnTo>
                  <a:pt x="793469" y="78141"/>
                </a:lnTo>
                <a:lnTo>
                  <a:pt x="804894" y="77628"/>
                </a:lnTo>
                <a:lnTo>
                  <a:pt x="854466" y="77628"/>
                </a:lnTo>
                <a:lnTo>
                  <a:pt x="870713" y="74812"/>
                </a:lnTo>
                <a:lnTo>
                  <a:pt x="888187" y="73685"/>
                </a:lnTo>
                <a:lnTo>
                  <a:pt x="1351293" y="73685"/>
                </a:lnTo>
                <a:lnTo>
                  <a:pt x="1346880" y="71346"/>
                </a:lnTo>
                <a:lnTo>
                  <a:pt x="1341926" y="49976"/>
                </a:lnTo>
                <a:lnTo>
                  <a:pt x="1347996" y="29727"/>
                </a:lnTo>
                <a:lnTo>
                  <a:pt x="1168596" y="29727"/>
                </a:lnTo>
                <a:lnTo>
                  <a:pt x="1149146" y="28282"/>
                </a:lnTo>
                <a:lnTo>
                  <a:pt x="1132132" y="26548"/>
                </a:lnTo>
                <a:lnTo>
                  <a:pt x="1111027" y="26064"/>
                </a:lnTo>
                <a:lnTo>
                  <a:pt x="1088683" y="26064"/>
                </a:lnTo>
                <a:lnTo>
                  <a:pt x="1070762" y="25844"/>
                </a:lnTo>
                <a:lnTo>
                  <a:pt x="1055383" y="25149"/>
                </a:lnTo>
                <a:lnTo>
                  <a:pt x="1034640" y="23963"/>
                </a:lnTo>
                <a:lnTo>
                  <a:pt x="1025748" y="23266"/>
                </a:lnTo>
                <a:lnTo>
                  <a:pt x="906589" y="23266"/>
                </a:lnTo>
                <a:lnTo>
                  <a:pt x="887264" y="23085"/>
                </a:lnTo>
                <a:lnTo>
                  <a:pt x="867521" y="22591"/>
                </a:lnTo>
                <a:lnTo>
                  <a:pt x="848125" y="21857"/>
                </a:lnTo>
                <a:lnTo>
                  <a:pt x="796597" y="19270"/>
                </a:lnTo>
                <a:lnTo>
                  <a:pt x="780194" y="18806"/>
                </a:lnTo>
                <a:lnTo>
                  <a:pt x="763104" y="18643"/>
                </a:lnTo>
                <a:close/>
              </a:path>
              <a:path w="1522729" h="99060">
                <a:moveTo>
                  <a:pt x="1355655" y="75996"/>
                </a:moveTo>
                <a:lnTo>
                  <a:pt x="1246682" y="75996"/>
                </a:lnTo>
                <a:lnTo>
                  <a:pt x="1266797" y="76160"/>
                </a:lnTo>
                <a:lnTo>
                  <a:pt x="1289870" y="77419"/>
                </a:lnTo>
                <a:lnTo>
                  <a:pt x="1328619" y="79620"/>
                </a:lnTo>
                <a:lnTo>
                  <a:pt x="1357185" y="80505"/>
                </a:lnTo>
                <a:lnTo>
                  <a:pt x="1360610" y="78623"/>
                </a:lnTo>
                <a:lnTo>
                  <a:pt x="1355655" y="75996"/>
                </a:lnTo>
                <a:close/>
              </a:path>
              <a:path w="1522729" h="99060">
                <a:moveTo>
                  <a:pt x="164756" y="20545"/>
                </a:moveTo>
                <a:lnTo>
                  <a:pt x="151934" y="28154"/>
                </a:lnTo>
                <a:lnTo>
                  <a:pt x="146234" y="49383"/>
                </a:lnTo>
                <a:lnTo>
                  <a:pt x="146235" y="49976"/>
                </a:lnTo>
                <a:lnTo>
                  <a:pt x="150567" y="71053"/>
                </a:lnTo>
                <a:lnTo>
                  <a:pt x="150678" y="71188"/>
                </a:lnTo>
                <a:lnTo>
                  <a:pt x="163674" y="80189"/>
                </a:lnTo>
                <a:lnTo>
                  <a:pt x="179504" y="71053"/>
                </a:lnTo>
                <a:lnTo>
                  <a:pt x="184596" y="49976"/>
                </a:lnTo>
                <a:lnTo>
                  <a:pt x="184571" y="49383"/>
                </a:lnTo>
                <a:lnTo>
                  <a:pt x="178564" y="28531"/>
                </a:lnTo>
                <a:lnTo>
                  <a:pt x="178442" y="28309"/>
                </a:lnTo>
                <a:lnTo>
                  <a:pt x="164756" y="20545"/>
                </a:lnTo>
                <a:close/>
              </a:path>
              <a:path w="1522729" h="99060">
                <a:moveTo>
                  <a:pt x="762013" y="19445"/>
                </a:moveTo>
                <a:lnTo>
                  <a:pt x="749983" y="28282"/>
                </a:lnTo>
                <a:lnTo>
                  <a:pt x="749902" y="28531"/>
                </a:lnTo>
                <a:lnTo>
                  <a:pt x="745831" y="48869"/>
                </a:lnTo>
                <a:lnTo>
                  <a:pt x="745780" y="49976"/>
                </a:lnTo>
                <a:lnTo>
                  <a:pt x="750496" y="70839"/>
                </a:lnTo>
                <a:lnTo>
                  <a:pt x="762559" y="79149"/>
                </a:lnTo>
                <a:lnTo>
                  <a:pt x="776721" y="70692"/>
                </a:lnTo>
                <a:lnTo>
                  <a:pt x="782420" y="49383"/>
                </a:lnTo>
                <a:lnTo>
                  <a:pt x="777076" y="28075"/>
                </a:lnTo>
                <a:lnTo>
                  <a:pt x="762013" y="19445"/>
                </a:lnTo>
                <a:close/>
              </a:path>
              <a:path w="1522729" h="99060">
                <a:moveTo>
                  <a:pt x="490619" y="75326"/>
                </a:moveTo>
                <a:lnTo>
                  <a:pt x="325024" y="75326"/>
                </a:lnTo>
                <a:lnTo>
                  <a:pt x="374320" y="77419"/>
                </a:lnTo>
                <a:lnTo>
                  <a:pt x="417162" y="79101"/>
                </a:lnTo>
                <a:lnTo>
                  <a:pt x="457415" y="77927"/>
                </a:lnTo>
                <a:lnTo>
                  <a:pt x="474508" y="76151"/>
                </a:lnTo>
                <a:lnTo>
                  <a:pt x="490619" y="75326"/>
                </a:lnTo>
                <a:close/>
              </a:path>
              <a:path w="1522729" h="99060">
                <a:moveTo>
                  <a:pt x="299412" y="76771"/>
                </a:moveTo>
                <a:lnTo>
                  <a:pt x="223469" y="76771"/>
                </a:lnTo>
                <a:lnTo>
                  <a:pt x="240375" y="77474"/>
                </a:lnTo>
                <a:lnTo>
                  <a:pt x="262632" y="78636"/>
                </a:lnTo>
                <a:lnTo>
                  <a:pt x="284561" y="78828"/>
                </a:lnTo>
                <a:lnTo>
                  <a:pt x="299412" y="76771"/>
                </a:lnTo>
                <a:close/>
              </a:path>
              <a:path w="1522729" h="99060">
                <a:moveTo>
                  <a:pt x="1353519" y="74865"/>
                </a:moveTo>
                <a:lnTo>
                  <a:pt x="969449" y="74865"/>
                </a:lnTo>
                <a:lnTo>
                  <a:pt x="990269" y="77001"/>
                </a:lnTo>
                <a:lnTo>
                  <a:pt x="1012985" y="78702"/>
                </a:lnTo>
                <a:lnTo>
                  <a:pt x="1064257" y="75664"/>
                </a:lnTo>
                <a:lnTo>
                  <a:pt x="1355028" y="75664"/>
                </a:lnTo>
                <a:lnTo>
                  <a:pt x="1353519" y="74865"/>
                </a:lnTo>
                <a:close/>
              </a:path>
              <a:path w="1522729" h="99060">
                <a:moveTo>
                  <a:pt x="1361182" y="20776"/>
                </a:moveTo>
                <a:lnTo>
                  <a:pt x="1348354" y="28531"/>
                </a:lnTo>
                <a:lnTo>
                  <a:pt x="1341926" y="49976"/>
                </a:lnTo>
                <a:lnTo>
                  <a:pt x="1346880" y="71346"/>
                </a:lnTo>
                <a:lnTo>
                  <a:pt x="1360610" y="78623"/>
                </a:lnTo>
                <a:lnTo>
                  <a:pt x="1374776" y="70839"/>
                </a:lnTo>
                <a:lnTo>
                  <a:pt x="1374873" y="70692"/>
                </a:lnTo>
                <a:lnTo>
                  <a:pt x="1379675" y="49976"/>
                </a:lnTo>
                <a:lnTo>
                  <a:pt x="1379778" y="49383"/>
                </a:lnTo>
                <a:lnTo>
                  <a:pt x="1373458" y="28154"/>
                </a:lnTo>
                <a:lnTo>
                  <a:pt x="1361182" y="20776"/>
                </a:lnTo>
                <a:close/>
              </a:path>
              <a:path w="1522729" h="99060">
                <a:moveTo>
                  <a:pt x="1351293" y="73685"/>
                </a:moveTo>
                <a:lnTo>
                  <a:pt x="888187" y="73685"/>
                </a:lnTo>
                <a:lnTo>
                  <a:pt x="917354" y="76112"/>
                </a:lnTo>
                <a:lnTo>
                  <a:pt x="932848" y="76416"/>
                </a:lnTo>
                <a:lnTo>
                  <a:pt x="951331" y="74968"/>
                </a:lnTo>
                <a:lnTo>
                  <a:pt x="1353519" y="74865"/>
                </a:lnTo>
                <a:lnTo>
                  <a:pt x="1351293" y="73685"/>
                </a:lnTo>
                <a:close/>
              </a:path>
              <a:path w="1522729" h="99060">
                <a:moveTo>
                  <a:pt x="698766" y="20180"/>
                </a:moveTo>
                <a:lnTo>
                  <a:pt x="679576" y="20206"/>
                </a:lnTo>
                <a:lnTo>
                  <a:pt x="662617" y="24426"/>
                </a:lnTo>
                <a:lnTo>
                  <a:pt x="646861" y="29226"/>
                </a:lnTo>
                <a:lnTo>
                  <a:pt x="631278" y="30987"/>
                </a:lnTo>
                <a:lnTo>
                  <a:pt x="749410" y="30987"/>
                </a:lnTo>
                <a:lnTo>
                  <a:pt x="749902" y="28531"/>
                </a:lnTo>
                <a:lnTo>
                  <a:pt x="749983" y="28282"/>
                </a:lnTo>
                <a:lnTo>
                  <a:pt x="758804" y="21802"/>
                </a:lnTo>
                <a:lnTo>
                  <a:pt x="717317" y="21802"/>
                </a:lnTo>
                <a:lnTo>
                  <a:pt x="698766" y="20180"/>
                </a:lnTo>
                <a:close/>
              </a:path>
              <a:path w="1522729" h="99060">
                <a:moveTo>
                  <a:pt x="1235856" y="19032"/>
                </a:moveTo>
                <a:lnTo>
                  <a:pt x="1225371" y="20975"/>
                </a:lnTo>
                <a:lnTo>
                  <a:pt x="1210649" y="24939"/>
                </a:lnTo>
                <a:lnTo>
                  <a:pt x="1190397" y="28238"/>
                </a:lnTo>
                <a:lnTo>
                  <a:pt x="1168596" y="29727"/>
                </a:lnTo>
                <a:lnTo>
                  <a:pt x="1347996" y="29727"/>
                </a:lnTo>
                <a:lnTo>
                  <a:pt x="1348354" y="28531"/>
                </a:lnTo>
                <a:lnTo>
                  <a:pt x="1359605" y="21729"/>
                </a:lnTo>
                <a:lnTo>
                  <a:pt x="1281188" y="21729"/>
                </a:lnTo>
                <a:lnTo>
                  <a:pt x="1261286" y="21408"/>
                </a:lnTo>
                <a:lnTo>
                  <a:pt x="1246989" y="19846"/>
                </a:lnTo>
                <a:lnTo>
                  <a:pt x="1235856" y="19032"/>
                </a:lnTo>
                <a:close/>
              </a:path>
              <a:path w="1522729" h="99060">
                <a:moveTo>
                  <a:pt x="524998" y="25087"/>
                </a:moveTo>
                <a:lnTo>
                  <a:pt x="509821" y="25691"/>
                </a:lnTo>
                <a:lnTo>
                  <a:pt x="489648" y="28282"/>
                </a:lnTo>
                <a:lnTo>
                  <a:pt x="459070" y="28402"/>
                </a:lnTo>
                <a:lnTo>
                  <a:pt x="598823" y="28402"/>
                </a:lnTo>
                <a:lnTo>
                  <a:pt x="592542" y="27887"/>
                </a:lnTo>
                <a:lnTo>
                  <a:pt x="571594" y="26449"/>
                </a:lnTo>
                <a:lnTo>
                  <a:pt x="524998" y="25087"/>
                </a:lnTo>
                <a:close/>
              </a:path>
              <a:path w="1522729" h="99060">
                <a:moveTo>
                  <a:pt x="367055" y="15163"/>
                </a:moveTo>
                <a:lnTo>
                  <a:pt x="350128" y="17033"/>
                </a:lnTo>
                <a:lnTo>
                  <a:pt x="328209" y="20975"/>
                </a:lnTo>
                <a:lnTo>
                  <a:pt x="302915" y="25691"/>
                </a:lnTo>
                <a:lnTo>
                  <a:pt x="284759" y="28282"/>
                </a:lnTo>
                <a:lnTo>
                  <a:pt x="458135" y="28282"/>
                </a:lnTo>
                <a:lnTo>
                  <a:pt x="422065" y="23652"/>
                </a:lnTo>
                <a:lnTo>
                  <a:pt x="388203" y="17936"/>
                </a:lnTo>
                <a:lnTo>
                  <a:pt x="367055" y="15163"/>
                </a:lnTo>
                <a:close/>
              </a:path>
              <a:path w="1522729" h="99060">
                <a:moveTo>
                  <a:pt x="1110559" y="26054"/>
                </a:moveTo>
                <a:lnTo>
                  <a:pt x="1088683" y="26064"/>
                </a:lnTo>
                <a:lnTo>
                  <a:pt x="1111027" y="26064"/>
                </a:lnTo>
                <a:lnTo>
                  <a:pt x="1110559" y="26054"/>
                </a:lnTo>
                <a:close/>
              </a:path>
              <a:path w="1522729" h="99060">
                <a:moveTo>
                  <a:pt x="969141" y="18551"/>
                </a:moveTo>
                <a:lnTo>
                  <a:pt x="947005" y="19973"/>
                </a:lnTo>
                <a:lnTo>
                  <a:pt x="925562" y="22144"/>
                </a:lnTo>
                <a:lnTo>
                  <a:pt x="906589" y="23266"/>
                </a:lnTo>
                <a:lnTo>
                  <a:pt x="1025748" y="23266"/>
                </a:lnTo>
                <a:lnTo>
                  <a:pt x="1011815" y="22174"/>
                </a:lnTo>
                <a:lnTo>
                  <a:pt x="990193" y="19672"/>
                </a:lnTo>
                <a:lnTo>
                  <a:pt x="969141" y="18551"/>
                </a:lnTo>
                <a:close/>
              </a:path>
              <a:path w="1522729" h="99060">
                <a:moveTo>
                  <a:pt x="760171" y="18389"/>
                </a:moveTo>
                <a:lnTo>
                  <a:pt x="746456" y="19303"/>
                </a:lnTo>
                <a:lnTo>
                  <a:pt x="732693" y="20975"/>
                </a:lnTo>
                <a:lnTo>
                  <a:pt x="717317" y="21802"/>
                </a:lnTo>
                <a:lnTo>
                  <a:pt x="758804" y="21802"/>
                </a:lnTo>
                <a:lnTo>
                  <a:pt x="762013" y="19445"/>
                </a:lnTo>
                <a:lnTo>
                  <a:pt x="760171" y="18389"/>
                </a:lnTo>
                <a:close/>
              </a:path>
              <a:path w="1522729" h="99060">
                <a:moveTo>
                  <a:pt x="1357185" y="18389"/>
                </a:moveTo>
                <a:lnTo>
                  <a:pt x="1336133" y="18806"/>
                </a:lnTo>
                <a:lnTo>
                  <a:pt x="1281188" y="21729"/>
                </a:lnTo>
                <a:lnTo>
                  <a:pt x="1359605" y="21729"/>
                </a:lnTo>
                <a:lnTo>
                  <a:pt x="1361182" y="20776"/>
                </a:lnTo>
                <a:lnTo>
                  <a:pt x="1357185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977" y="4306718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8" y="0"/>
                </a:moveTo>
                <a:lnTo>
                  <a:pt x="21269" y="397"/>
                </a:lnTo>
                <a:lnTo>
                  <a:pt x="14026" y="5814"/>
                </a:lnTo>
                <a:lnTo>
                  <a:pt x="10097" y="15454"/>
                </a:lnTo>
                <a:lnTo>
                  <a:pt x="9519" y="27716"/>
                </a:lnTo>
                <a:lnTo>
                  <a:pt x="12328" y="40998"/>
                </a:lnTo>
                <a:lnTo>
                  <a:pt x="14904" y="53617"/>
                </a:lnTo>
                <a:lnTo>
                  <a:pt x="14877" y="64887"/>
                </a:lnTo>
                <a:lnTo>
                  <a:pt x="14160" y="75138"/>
                </a:lnTo>
                <a:lnTo>
                  <a:pt x="14665" y="84699"/>
                </a:lnTo>
                <a:lnTo>
                  <a:pt x="15154" y="92604"/>
                </a:lnTo>
                <a:lnTo>
                  <a:pt x="13933" y="99434"/>
                </a:lnTo>
                <a:lnTo>
                  <a:pt x="11766" y="108270"/>
                </a:lnTo>
                <a:lnTo>
                  <a:pt x="9420" y="122190"/>
                </a:lnTo>
                <a:lnTo>
                  <a:pt x="7014" y="141781"/>
                </a:lnTo>
                <a:lnTo>
                  <a:pt x="5457" y="148870"/>
                </a:lnTo>
                <a:lnTo>
                  <a:pt x="1838" y="161801"/>
                </a:lnTo>
                <a:lnTo>
                  <a:pt x="0" y="176519"/>
                </a:lnTo>
                <a:lnTo>
                  <a:pt x="2382" y="186302"/>
                </a:lnTo>
                <a:lnTo>
                  <a:pt x="6001" y="192919"/>
                </a:lnTo>
                <a:lnTo>
                  <a:pt x="7870" y="198136"/>
                </a:lnTo>
                <a:lnTo>
                  <a:pt x="8337" y="204865"/>
                </a:lnTo>
                <a:lnTo>
                  <a:pt x="9421" y="214398"/>
                </a:lnTo>
                <a:lnTo>
                  <a:pt x="10651" y="225607"/>
                </a:lnTo>
                <a:lnTo>
                  <a:pt x="11553" y="237366"/>
                </a:lnTo>
                <a:lnTo>
                  <a:pt x="11495" y="247475"/>
                </a:lnTo>
                <a:lnTo>
                  <a:pt x="10948" y="255433"/>
                </a:lnTo>
                <a:lnTo>
                  <a:pt x="11094" y="262660"/>
                </a:lnTo>
                <a:lnTo>
                  <a:pt x="13115" y="270576"/>
                </a:lnTo>
                <a:lnTo>
                  <a:pt x="15235" y="278484"/>
                </a:lnTo>
                <a:lnTo>
                  <a:pt x="15101" y="285294"/>
                </a:lnTo>
                <a:lnTo>
                  <a:pt x="13003" y="292760"/>
                </a:lnTo>
                <a:lnTo>
                  <a:pt x="9229" y="302631"/>
                </a:lnTo>
                <a:lnTo>
                  <a:pt x="8995" y="314213"/>
                </a:lnTo>
                <a:lnTo>
                  <a:pt x="15223" y="324191"/>
                </a:lnTo>
                <a:lnTo>
                  <a:pt x="24767" y="330819"/>
                </a:lnTo>
                <a:lnTo>
                  <a:pt x="34477" y="332349"/>
                </a:lnTo>
                <a:lnTo>
                  <a:pt x="44080" y="327778"/>
                </a:lnTo>
                <a:lnTo>
                  <a:pt x="54047" y="318946"/>
                </a:lnTo>
                <a:lnTo>
                  <a:pt x="62777" y="308802"/>
                </a:lnTo>
                <a:lnTo>
                  <a:pt x="68665" y="300294"/>
                </a:lnTo>
                <a:lnTo>
                  <a:pt x="74022" y="294793"/>
                </a:lnTo>
                <a:lnTo>
                  <a:pt x="81362" y="290782"/>
                </a:lnTo>
                <a:lnTo>
                  <a:pt x="89393" y="286914"/>
                </a:lnTo>
                <a:lnTo>
                  <a:pt x="96821" y="281841"/>
                </a:lnTo>
                <a:lnTo>
                  <a:pt x="103018" y="275706"/>
                </a:lnTo>
                <a:lnTo>
                  <a:pt x="109065" y="270043"/>
                </a:lnTo>
                <a:lnTo>
                  <a:pt x="115839" y="265618"/>
                </a:lnTo>
                <a:lnTo>
                  <a:pt x="124215" y="263198"/>
                </a:lnTo>
                <a:lnTo>
                  <a:pt x="132892" y="259327"/>
                </a:lnTo>
                <a:lnTo>
                  <a:pt x="140747" y="252323"/>
                </a:lnTo>
                <a:lnTo>
                  <a:pt x="148493" y="245610"/>
                </a:lnTo>
                <a:lnTo>
                  <a:pt x="156841" y="242611"/>
                </a:lnTo>
                <a:lnTo>
                  <a:pt x="166702" y="239505"/>
                </a:lnTo>
                <a:lnTo>
                  <a:pt x="177455" y="232338"/>
                </a:lnTo>
                <a:lnTo>
                  <a:pt x="187515" y="224335"/>
                </a:lnTo>
                <a:lnTo>
                  <a:pt x="195297" y="218722"/>
                </a:lnTo>
                <a:lnTo>
                  <a:pt x="199762" y="214310"/>
                </a:lnTo>
                <a:lnTo>
                  <a:pt x="202731" y="208934"/>
                </a:lnTo>
                <a:lnTo>
                  <a:pt x="206936" y="204324"/>
                </a:lnTo>
                <a:lnTo>
                  <a:pt x="215109" y="202212"/>
                </a:lnTo>
                <a:lnTo>
                  <a:pt x="224064" y="201822"/>
                </a:lnTo>
                <a:lnTo>
                  <a:pt x="230068" y="201141"/>
                </a:lnTo>
                <a:lnTo>
                  <a:pt x="256243" y="178827"/>
                </a:lnTo>
                <a:lnTo>
                  <a:pt x="253768" y="160455"/>
                </a:lnTo>
                <a:lnTo>
                  <a:pt x="246627" y="149118"/>
                </a:lnTo>
                <a:lnTo>
                  <a:pt x="233806" y="142627"/>
                </a:lnTo>
                <a:lnTo>
                  <a:pt x="219895" y="138541"/>
                </a:lnTo>
                <a:lnTo>
                  <a:pt x="209483" y="134420"/>
                </a:lnTo>
                <a:lnTo>
                  <a:pt x="176580" y="111455"/>
                </a:lnTo>
                <a:lnTo>
                  <a:pt x="142668" y="84699"/>
                </a:lnTo>
                <a:lnTo>
                  <a:pt x="133662" y="76811"/>
                </a:lnTo>
                <a:lnTo>
                  <a:pt x="123239" y="70397"/>
                </a:lnTo>
                <a:lnTo>
                  <a:pt x="111798" y="64677"/>
                </a:lnTo>
                <a:lnTo>
                  <a:pt x="99742" y="58867"/>
                </a:lnTo>
                <a:lnTo>
                  <a:pt x="88448" y="51813"/>
                </a:lnTo>
                <a:lnTo>
                  <a:pt x="78322" y="43105"/>
                </a:lnTo>
                <a:lnTo>
                  <a:pt x="68708" y="33052"/>
                </a:lnTo>
                <a:lnTo>
                  <a:pt x="58950" y="21961"/>
                </a:lnTo>
                <a:lnTo>
                  <a:pt x="49156" y="11435"/>
                </a:lnTo>
                <a:lnTo>
                  <a:pt x="39599" y="3897"/>
                </a:lnTo>
                <a:lnTo>
                  <a:pt x="3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81787" y="5146890"/>
            <a:ext cx="1522730" cy="99060"/>
          </a:xfrm>
          <a:custGeom>
            <a:avLst/>
            <a:gdLst/>
            <a:ahLst/>
            <a:cxnLst/>
            <a:rect l="l" t="t" r="r" b="b"/>
            <a:pathLst>
              <a:path w="1522729" h="99060">
                <a:moveTo>
                  <a:pt x="1462760" y="0"/>
                </a:moveTo>
                <a:lnTo>
                  <a:pt x="1439070" y="2932"/>
                </a:lnTo>
                <a:lnTo>
                  <a:pt x="1422746" y="9385"/>
                </a:lnTo>
                <a:lnTo>
                  <a:pt x="1401863" y="15837"/>
                </a:lnTo>
                <a:lnTo>
                  <a:pt x="1364500" y="18770"/>
                </a:lnTo>
                <a:lnTo>
                  <a:pt x="1361182" y="20776"/>
                </a:lnTo>
                <a:lnTo>
                  <a:pt x="1373407" y="28075"/>
                </a:lnTo>
                <a:lnTo>
                  <a:pt x="1379625" y="48869"/>
                </a:lnTo>
                <a:lnTo>
                  <a:pt x="1379674" y="49977"/>
                </a:lnTo>
                <a:lnTo>
                  <a:pt x="1374873" y="70692"/>
                </a:lnTo>
                <a:lnTo>
                  <a:pt x="1374776" y="70839"/>
                </a:lnTo>
                <a:lnTo>
                  <a:pt x="1360600" y="78628"/>
                </a:lnTo>
                <a:lnTo>
                  <a:pt x="1364881" y="80899"/>
                </a:lnTo>
                <a:lnTo>
                  <a:pt x="1401274" y="83513"/>
                </a:lnTo>
                <a:lnTo>
                  <a:pt x="1423274" y="89765"/>
                </a:lnTo>
                <a:lnTo>
                  <a:pt x="1440557" y="96116"/>
                </a:lnTo>
                <a:lnTo>
                  <a:pt x="1462760" y="99021"/>
                </a:lnTo>
                <a:lnTo>
                  <a:pt x="1483461" y="96551"/>
                </a:lnTo>
                <a:lnTo>
                  <a:pt x="1483461" y="2306"/>
                </a:lnTo>
                <a:lnTo>
                  <a:pt x="1462760" y="0"/>
                </a:lnTo>
                <a:close/>
              </a:path>
              <a:path w="1522729" h="99060">
                <a:moveTo>
                  <a:pt x="55689" y="0"/>
                </a:moveTo>
                <a:lnTo>
                  <a:pt x="31850" y="4672"/>
                </a:lnTo>
                <a:lnTo>
                  <a:pt x="13423" y="17506"/>
                </a:lnTo>
                <a:lnTo>
                  <a:pt x="2207" y="36733"/>
                </a:lnTo>
                <a:lnTo>
                  <a:pt x="0" y="60578"/>
                </a:lnTo>
                <a:lnTo>
                  <a:pt x="7455" y="80775"/>
                </a:lnTo>
                <a:lnTo>
                  <a:pt x="7709" y="81001"/>
                </a:lnTo>
                <a:lnTo>
                  <a:pt x="21734" y="92213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2"/>
                </a:lnTo>
                <a:lnTo>
                  <a:pt x="99172" y="89573"/>
                </a:lnTo>
                <a:lnTo>
                  <a:pt x="121894" y="83511"/>
                </a:lnTo>
                <a:lnTo>
                  <a:pt x="162686" y="80759"/>
                </a:lnTo>
                <a:lnTo>
                  <a:pt x="163664" y="80195"/>
                </a:lnTo>
                <a:lnTo>
                  <a:pt x="150670" y="71193"/>
                </a:lnTo>
                <a:lnTo>
                  <a:pt x="150565" y="71053"/>
                </a:lnTo>
                <a:lnTo>
                  <a:pt x="146234" y="49977"/>
                </a:lnTo>
                <a:lnTo>
                  <a:pt x="146235" y="49383"/>
                </a:lnTo>
                <a:lnTo>
                  <a:pt x="151934" y="28156"/>
                </a:lnTo>
                <a:lnTo>
                  <a:pt x="164757" y="20545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522729" h="99060">
                <a:moveTo>
                  <a:pt x="1483461" y="2306"/>
                </a:moveTo>
                <a:lnTo>
                  <a:pt x="1483461" y="96551"/>
                </a:lnTo>
                <a:lnTo>
                  <a:pt x="1487958" y="96014"/>
                </a:lnTo>
                <a:lnTo>
                  <a:pt x="1506961" y="86823"/>
                </a:lnTo>
                <a:lnTo>
                  <a:pt x="1518780" y="71193"/>
                </a:lnTo>
                <a:lnTo>
                  <a:pt x="1522425" y="48869"/>
                </a:lnTo>
                <a:lnTo>
                  <a:pt x="1518546" y="27287"/>
                </a:lnTo>
                <a:lnTo>
                  <a:pt x="1507880" y="12038"/>
                </a:lnTo>
                <a:lnTo>
                  <a:pt x="1489571" y="2987"/>
                </a:lnTo>
                <a:lnTo>
                  <a:pt x="1483461" y="2306"/>
                </a:lnTo>
                <a:close/>
              </a:path>
              <a:path w="1522729" h="99060">
                <a:moveTo>
                  <a:pt x="756782" y="75169"/>
                </a:moveTo>
                <a:lnTo>
                  <a:pt x="493722" y="75169"/>
                </a:lnTo>
                <a:lnTo>
                  <a:pt x="513997" y="75437"/>
                </a:lnTo>
                <a:lnTo>
                  <a:pt x="534276" y="77419"/>
                </a:lnTo>
                <a:lnTo>
                  <a:pt x="556664" y="80709"/>
                </a:lnTo>
                <a:lnTo>
                  <a:pt x="581672" y="83578"/>
                </a:lnTo>
                <a:lnTo>
                  <a:pt x="605842" y="84495"/>
                </a:lnTo>
                <a:lnTo>
                  <a:pt x="625716" y="81927"/>
                </a:lnTo>
                <a:lnTo>
                  <a:pt x="641990" y="79177"/>
                </a:lnTo>
                <a:lnTo>
                  <a:pt x="762511" y="79177"/>
                </a:lnTo>
                <a:lnTo>
                  <a:pt x="756782" y="75169"/>
                </a:lnTo>
                <a:close/>
              </a:path>
              <a:path w="1522729" h="99060">
                <a:moveTo>
                  <a:pt x="762511" y="79177"/>
                </a:moveTo>
                <a:lnTo>
                  <a:pt x="641990" y="79177"/>
                </a:lnTo>
                <a:lnTo>
                  <a:pt x="657975" y="79625"/>
                </a:lnTo>
                <a:lnTo>
                  <a:pt x="674163" y="81545"/>
                </a:lnTo>
                <a:lnTo>
                  <a:pt x="691045" y="83210"/>
                </a:lnTo>
                <a:lnTo>
                  <a:pt x="707864" y="83309"/>
                </a:lnTo>
                <a:lnTo>
                  <a:pt x="724215" y="82275"/>
                </a:lnTo>
                <a:lnTo>
                  <a:pt x="741346" y="81001"/>
                </a:lnTo>
                <a:lnTo>
                  <a:pt x="760501" y="80378"/>
                </a:lnTo>
                <a:lnTo>
                  <a:pt x="762511" y="79177"/>
                </a:lnTo>
                <a:close/>
              </a:path>
              <a:path w="1522729" h="99060">
                <a:moveTo>
                  <a:pt x="1355025" y="75671"/>
                </a:moveTo>
                <a:lnTo>
                  <a:pt x="1064257" y="75671"/>
                </a:lnTo>
                <a:lnTo>
                  <a:pt x="1094530" y="77246"/>
                </a:lnTo>
                <a:lnTo>
                  <a:pt x="1121679" y="79808"/>
                </a:lnTo>
                <a:lnTo>
                  <a:pt x="1139774" y="81152"/>
                </a:lnTo>
                <a:lnTo>
                  <a:pt x="1160509" y="80547"/>
                </a:lnTo>
                <a:lnTo>
                  <a:pt x="1192376" y="79109"/>
                </a:lnTo>
                <a:lnTo>
                  <a:pt x="1224668" y="77407"/>
                </a:lnTo>
                <a:lnTo>
                  <a:pt x="1246682" y="76009"/>
                </a:lnTo>
                <a:lnTo>
                  <a:pt x="1355662" y="76009"/>
                </a:lnTo>
                <a:lnTo>
                  <a:pt x="1355025" y="75671"/>
                </a:lnTo>
                <a:close/>
              </a:path>
              <a:path w="1522729" h="99060">
                <a:moveTo>
                  <a:pt x="168389" y="18389"/>
                </a:moveTo>
                <a:lnTo>
                  <a:pt x="164757" y="20545"/>
                </a:lnTo>
                <a:lnTo>
                  <a:pt x="178442" y="28309"/>
                </a:lnTo>
                <a:lnTo>
                  <a:pt x="178564" y="28531"/>
                </a:lnTo>
                <a:lnTo>
                  <a:pt x="184571" y="49383"/>
                </a:lnTo>
                <a:lnTo>
                  <a:pt x="184596" y="49977"/>
                </a:lnTo>
                <a:lnTo>
                  <a:pt x="179504" y="71053"/>
                </a:lnTo>
                <a:lnTo>
                  <a:pt x="163664" y="80195"/>
                </a:lnTo>
                <a:lnTo>
                  <a:pt x="164680" y="80899"/>
                </a:lnTo>
                <a:lnTo>
                  <a:pt x="185826" y="80254"/>
                </a:lnTo>
                <a:lnTo>
                  <a:pt x="200660" y="78834"/>
                </a:lnTo>
                <a:lnTo>
                  <a:pt x="212188" y="77416"/>
                </a:lnTo>
                <a:lnTo>
                  <a:pt x="223469" y="76771"/>
                </a:lnTo>
                <a:lnTo>
                  <a:pt x="299412" y="76771"/>
                </a:lnTo>
                <a:lnTo>
                  <a:pt x="300329" y="76644"/>
                </a:lnTo>
                <a:lnTo>
                  <a:pt x="325024" y="75328"/>
                </a:lnTo>
                <a:lnTo>
                  <a:pt x="490623" y="75328"/>
                </a:lnTo>
                <a:lnTo>
                  <a:pt x="493722" y="75169"/>
                </a:lnTo>
                <a:lnTo>
                  <a:pt x="756782" y="75169"/>
                </a:lnTo>
                <a:lnTo>
                  <a:pt x="750496" y="70839"/>
                </a:lnTo>
                <a:lnTo>
                  <a:pt x="745781" y="49977"/>
                </a:lnTo>
                <a:lnTo>
                  <a:pt x="745831" y="48869"/>
                </a:lnTo>
                <a:lnTo>
                  <a:pt x="749410" y="30987"/>
                </a:lnTo>
                <a:lnTo>
                  <a:pt x="631278" y="30987"/>
                </a:lnTo>
                <a:lnTo>
                  <a:pt x="598978" y="28415"/>
                </a:lnTo>
                <a:lnTo>
                  <a:pt x="459070" y="28415"/>
                </a:lnTo>
                <a:lnTo>
                  <a:pt x="458135" y="28295"/>
                </a:lnTo>
                <a:lnTo>
                  <a:pt x="284759" y="28295"/>
                </a:lnTo>
                <a:lnTo>
                  <a:pt x="263440" y="27287"/>
                </a:lnTo>
                <a:lnTo>
                  <a:pt x="197166" y="20117"/>
                </a:lnTo>
                <a:lnTo>
                  <a:pt x="168389" y="18389"/>
                </a:lnTo>
                <a:close/>
              </a:path>
              <a:path w="1522729" h="99060">
                <a:moveTo>
                  <a:pt x="854466" y="77628"/>
                </a:moveTo>
                <a:lnTo>
                  <a:pt x="804894" y="77628"/>
                </a:lnTo>
                <a:lnTo>
                  <a:pt x="817105" y="79730"/>
                </a:lnTo>
                <a:lnTo>
                  <a:pt x="832742" y="80775"/>
                </a:lnTo>
                <a:lnTo>
                  <a:pt x="851504" y="78141"/>
                </a:lnTo>
                <a:lnTo>
                  <a:pt x="854466" y="77628"/>
                </a:lnTo>
                <a:close/>
              </a:path>
              <a:path w="1522729" h="99060">
                <a:moveTo>
                  <a:pt x="763104" y="18643"/>
                </a:moveTo>
                <a:lnTo>
                  <a:pt x="762013" y="19445"/>
                </a:lnTo>
                <a:lnTo>
                  <a:pt x="777076" y="28075"/>
                </a:lnTo>
                <a:lnTo>
                  <a:pt x="782291" y="48869"/>
                </a:lnTo>
                <a:lnTo>
                  <a:pt x="782369" y="49574"/>
                </a:lnTo>
                <a:lnTo>
                  <a:pt x="776721" y="70692"/>
                </a:lnTo>
                <a:lnTo>
                  <a:pt x="762625" y="79109"/>
                </a:lnTo>
                <a:lnTo>
                  <a:pt x="764527" y="80505"/>
                </a:lnTo>
                <a:lnTo>
                  <a:pt x="780907" y="79620"/>
                </a:lnTo>
                <a:lnTo>
                  <a:pt x="793469" y="78141"/>
                </a:lnTo>
                <a:lnTo>
                  <a:pt x="804894" y="77628"/>
                </a:lnTo>
                <a:lnTo>
                  <a:pt x="854466" y="77628"/>
                </a:lnTo>
                <a:lnTo>
                  <a:pt x="870713" y="74812"/>
                </a:lnTo>
                <a:lnTo>
                  <a:pt x="888187" y="73685"/>
                </a:lnTo>
                <a:lnTo>
                  <a:pt x="1351280" y="73685"/>
                </a:lnTo>
                <a:lnTo>
                  <a:pt x="1346880" y="71352"/>
                </a:lnTo>
                <a:lnTo>
                  <a:pt x="1341926" y="49977"/>
                </a:lnTo>
                <a:lnTo>
                  <a:pt x="1347994" y="29734"/>
                </a:lnTo>
                <a:lnTo>
                  <a:pt x="1168596" y="29734"/>
                </a:lnTo>
                <a:lnTo>
                  <a:pt x="1149146" y="28295"/>
                </a:lnTo>
                <a:lnTo>
                  <a:pt x="1132132" y="26553"/>
                </a:lnTo>
                <a:lnTo>
                  <a:pt x="1110963" y="26064"/>
                </a:lnTo>
                <a:lnTo>
                  <a:pt x="1088683" y="26064"/>
                </a:lnTo>
                <a:lnTo>
                  <a:pt x="1070762" y="25844"/>
                </a:lnTo>
                <a:lnTo>
                  <a:pt x="1055383" y="25155"/>
                </a:lnTo>
                <a:lnTo>
                  <a:pt x="1034640" y="23968"/>
                </a:lnTo>
                <a:lnTo>
                  <a:pt x="1025864" y="23279"/>
                </a:lnTo>
                <a:lnTo>
                  <a:pt x="906589" y="23279"/>
                </a:lnTo>
                <a:lnTo>
                  <a:pt x="887264" y="23098"/>
                </a:lnTo>
                <a:lnTo>
                  <a:pt x="867521" y="22604"/>
                </a:lnTo>
                <a:lnTo>
                  <a:pt x="848125" y="21869"/>
                </a:lnTo>
                <a:lnTo>
                  <a:pt x="796597" y="19272"/>
                </a:lnTo>
                <a:lnTo>
                  <a:pt x="780194" y="18806"/>
                </a:lnTo>
                <a:lnTo>
                  <a:pt x="763104" y="18643"/>
                </a:lnTo>
                <a:close/>
              </a:path>
              <a:path w="1522729" h="99060">
                <a:moveTo>
                  <a:pt x="1355662" y="76009"/>
                </a:moveTo>
                <a:lnTo>
                  <a:pt x="1246682" y="76009"/>
                </a:lnTo>
                <a:lnTo>
                  <a:pt x="1266797" y="76165"/>
                </a:lnTo>
                <a:lnTo>
                  <a:pt x="1289826" y="77419"/>
                </a:lnTo>
                <a:lnTo>
                  <a:pt x="1328619" y="79620"/>
                </a:lnTo>
                <a:lnTo>
                  <a:pt x="1357185" y="80505"/>
                </a:lnTo>
                <a:lnTo>
                  <a:pt x="1360600" y="78628"/>
                </a:lnTo>
                <a:lnTo>
                  <a:pt x="1355662" y="76009"/>
                </a:lnTo>
                <a:close/>
              </a:path>
              <a:path w="1522729" h="99060">
                <a:moveTo>
                  <a:pt x="164757" y="20545"/>
                </a:moveTo>
                <a:lnTo>
                  <a:pt x="151934" y="28156"/>
                </a:lnTo>
                <a:lnTo>
                  <a:pt x="146235" y="49383"/>
                </a:lnTo>
                <a:lnTo>
                  <a:pt x="146234" y="49977"/>
                </a:lnTo>
                <a:lnTo>
                  <a:pt x="150565" y="71053"/>
                </a:lnTo>
                <a:lnTo>
                  <a:pt x="150670" y="71193"/>
                </a:lnTo>
                <a:lnTo>
                  <a:pt x="163664" y="80195"/>
                </a:lnTo>
                <a:lnTo>
                  <a:pt x="179504" y="71053"/>
                </a:lnTo>
                <a:lnTo>
                  <a:pt x="184596" y="49977"/>
                </a:lnTo>
                <a:lnTo>
                  <a:pt x="184571" y="49383"/>
                </a:lnTo>
                <a:lnTo>
                  <a:pt x="178564" y="28531"/>
                </a:lnTo>
                <a:lnTo>
                  <a:pt x="178442" y="28309"/>
                </a:lnTo>
                <a:lnTo>
                  <a:pt x="164757" y="20545"/>
                </a:lnTo>
                <a:close/>
              </a:path>
              <a:path w="1522729" h="99060">
                <a:moveTo>
                  <a:pt x="762013" y="19445"/>
                </a:moveTo>
                <a:lnTo>
                  <a:pt x="749965" y="28295"/>
                </a:lnTo>
                <a:lnTo>
                  <a:pt x="749661" y="29734"/>
                </a:lnTo>
                <a:lnTo>
                  <a:pt x="745831" y="48869"/>
                </a:lnTo>
                <a:lnTo>
                  <a:pt x="745781" y="49977"/>
                </a:lnTo>
                <a:lnTo>
                  <a:pt x="750496" y="70839"/>
                </a:lnTo>
                <a:lnTo>
                  <a:pt x="762559" y="79149"/>
                </a:lnTo>
                <a:lnTo>
                  <a:pt x="776721" y="70692"/>
                </a:lnTo>
                <a:lnTo>
                  <a:pt x="782420" y="49383"/>
                </a:lnTo>
                <a:lnTo>
                  <a:pt x="777076" y="28075"/>
                </a:lnTo>
                <a:lnTo>
                  <a:pt x="762013" y="19445"/>
                </a:lnTo>
                <a:close/>
              </a:path>
              <a:path w="1522729" h="99060">
                <a:moveTo>
                  <a:pt x="490623" y="75328"/>
                </a:moveTo>
                <a:lnTo>
                  <a:pt x="325024" y="75328"/>
                </a:lnTo>
                <a:lnTo>
                  <a:pt x="374145" y="77419"/>
                </a:lnTo>
                <a:lnTo>
                  <a:pt x="417257" y="79109"/>
                </a:lnTo>
                <a:lnTo>
                  <a:pt x="457415" y="77939"/>
                </a:lnTo>
                <a:lnTo>
                  <a:pt x="474508" y="76156"/>
                </a:lnTo>
                <a:lnTo>
                  <a:pt x="490623" y="75328"/>
                </a:lnTo>
                <a:close/>
              </a:path>
              <a:path w="1522729" h="99060">
                <a:moveTo>
                  <a:pt x="299412" y="76771"/>
                </a:moveTo>
                <a:lnTo>
                  <a:pt x="223469" y="76771"/>
                </a:lnTo>
                <a:lnTo>
                  <a:pt x="240375" y="77474"/>
                </a:lnTo>
                <a:lnTo>
                  <a:pt x="262632" y="78636"/>
                </a:lnTo>
                <a:lnTo>
                  <a:pt x="284523" y="78834"/>
                </a:lnTo>
                <a:lnTo>
                  <a:pt x="299412" y="76771"/>
                </a:lnTo>
                <a:close/>
              </a:path>
              <a:path w="1522729" h="99060">
                <a:moveTo>
                  <a:pt x="1353514" y="74870"/>
                </a:moveTo>
                <a:lnTo>
                  <a:pt x="969449" y="74870"/>
                </a:lnTo>
                <a:lnTo>
                  <a:pt x="990269" y="77003"/>
                </a:lnTo>
                <a:lnTo>
                  <a:pt x="1012985" y="78702"/>
                </a:lnTo>
                <a:lnTo>
                  <a:pt x="1064257" y="75671"/>
                </a:lnTo>
                <a:lnTo>
                  <a:pt x="1355025" y="75671"/>
                </a:lnTo>
                <a:lnTo>
                  <a:pt x="1353514" y="74870"/>
                </a:lnTo>
                <a:close/>
              </a:path>
              <a:path w="1522729" h="99060">
                <a:moveTo>
                  <a:pt x="1361182" y="20776"/>
                </a:moveTo>
                <a:lnTo>
                  <a:pt x="1348354" y="28531"/>
                </a:lnTo>
                <a:lnTo>
                  <a:pt x="1341926" y="49977"/>
                </a:lnTo>
                <a:lnTo>
                  <a:pt x="1346880" y="71352"/>
                </a:lnTo>
                <a:lnTo>
                  <a:pt x="1360600" y="78628"/>
                </a:lnTo>
                <a:lnTo>
                  <a:pt x="1374776" y="70839"/>
                </a:lnTo>
                <a:lnTo>
                  <a:pt x="1374873" y="70692"/>
                </a:lnTo>
                <a:lnTo>
                  <a:pt x="1379674" y="49977"/>
                </a:lnTo>
                <a:lnTo>
                  <a:pt x="1379778" y="49383"/>
                </a:lnTo>
                <a:lnTo>
                  <a:pt x="1373459" y="28156"/>
                </a:lnTo>
                <a:lnTo>
                  <a:pt x="1361182" y="20776"/>
                </a:lnTo>
                <a:close/>
              </a:path>
              <a:path w="1522729" h="99060">
                <a:moveTo>
                  <a:pt x="1351280" y="73685"/>
                </a:moveTo>
                <a:lnTo>
                  <a:pt x="888187" y="73685"/>
                </a:lnTo>
                <a:lnTo>
                  <a:pt x="917354" y="76119"/>
                </a:lnTo>
                <a:lnTo>
                  <a:pt x="932848" y="76423"/>
                </a:lnTo>
                <a:lnTo>
                  <a:pt x="951331" y="74980"/>
                </a:lnTo>
                <a:lnTo>
                  <a:pt x="1353514" y="74870"/>
                </a:lnTo>
                <a:lnTo>
                  <a:pt x="1351280" y="73685"/>
                </a:lnTo>
                <a:close/>
              </a:path>
              <a:path w="1522729" h="99060">
                <a:moveTo>
                  <a:pt x="698766" y="20193"/>
                </a:moveTo>
                <a:lnTo>
                  <a:pt x="679576" y="20213"/>
                </a:lnTo>
                <a:lnTo>
                  <a:pt x="662617" y="24433"/>
                </a:lnTo>
                <a:lnTo>
                  <a:pt x="646861" y="29231"/>
                </a:lnTo>
                <a:lnTo>
                  <a:pt x="631278" y="30987"/>
                </a:lnTo>
                <a:lnTo>
                  <a:pt x="749410" y="30987"/>
                </a:lnTo>
                <a:lnTo>
                  <a:pt x="749902" y="28531"/>
                </a:lnTo>
                <a:lnTo>
                  <a:pt x="749965" y="28295"/>
                </a:lnTo>
                <a:lnTo>
                  <a:pt x="758797" y="21807"/>
                </a:lnTo>
                <a:lnTo>
                  <a:pt x="717317" y="21807"/>
                </a:lnTo>
                <a:lnTo>
                  <a:pt x="698766" y="20193"/>
                </a:lnTo>
                <a:close/>
              </a:path>
              <a:path w="1522729" h="99060">
                <a:moveTo>
                  <a:pt x="1235856" y="19040"/>
                </a:moveTo>
                <a:lnTo>
                  <a:pt x="1225413" y="20977"/>
                </a:lnTo>
                <a:lnTo>
                  <a:pt x="1210649" y="24950"/>
                </a:lnTo>
                <a:lnTo>
                  <a:pt x="1190397" y="28246"/>
                </a:lnTo>
                <a:lnTo>
                  <a:pt x="1168596" y="29734"/>
                </a:lnTo>
                <a:lnTo>
                  <a:pt x="1347994" y="29734"/>
                </a:lnTo>
                <a:lnTo>
                  <a:pt x="1348354" y="28531"/>
                </a:lnTo>
                <a:lnTo>
                  <a:pt x="1359606" y="21729"/>
                </a:lnTo>
                <a:lnTo>
                  <a:pt x="1281188" y="21729"/>
                </a:lnTo>
                <a:lnTo>
                  <a:pt x="1261286" y="21414"/>
                </a:lnTo>
                <a:lnTo>
                  <a:pt x="1246989" y="19853"/>
                </a:lnTo>
                <a:lnTo>
                  <a:pt x="1235856" y="19040"/>
                </a:lnTo>
                <a:close/>
              </a:path>
              <a:path w="1522729" h="99060">
                <a:moveTo>
                  <a:pt x="524998" y="25093"/>
                </a:moveTo>
                <a:lnTo>
                  <a:pt x="509847" y="25699"/>
                </a:lnTo>
                <a:lnTo>
                  <a:pt x="489648" y="28295"/>
                </a:lnTo>
                <a:lnTo>
                  <a:pt x="459070" y="28415"/>
                </a:lnTo>
                <a:lnTo>
                  <a:pt x="598978" y="28415"/>
                </a:lnTo>
                <a:lnTo>
                  <a:pt x="592542" y="27887"/>
                </a:lnTo>
                <a:lnTo>
                  <a:pt x="571594" y="26449"/>
                </a:lnTo>
                <a:lnTo>
                  <a:pt x="524998" y="25093"/>
                </a:lnTo>
                <a:close/>
              </a:path>
              <a:path w="1522729" h="99060">
                <a:moveTo>
                  <a:pt x="367055" y="15176"/>
                </a:moveTo>
                <a:lnTo>
                  <a:pt x="350128" y="17044"/>
                </a:lnTo>
                <a:lnTo>
                  <a:pt x="328245" y="20977"/>
                </a:lnTo>
                <a:lnTo>
                  <a:pt x="302915" y="25699"/>
                </a:lnTo>
                <a:lnTo>
                  <a:pt x="284759" y="28295"/>
                </a:lnTo>
                <a:lnTo>
                  <a:pt x="458135" y="28295"/>
                </a:lnTo>
                <a:lnTo>
                  <a:pt x="422065" y="23664"/>
                </a:lnTo>
                <a:lnTo>
                  <a:pt x="388203" y="17949"/>
                </a:lnTo>
                <a:lnTo>
                  <a:pt x="367055" y="15176"/>
                </a:lnTo>
                <a:close/>
              </a:path>
              <a:path w="1522729" h="99060">
                <a:moveTo>
                  <a:pt x="1110559" y="26055"/>
                </a:moveTo>
                <a:lnTo>
                  <a:pt x="1088683" y="26064"/>
                </a:lnTo>
                <a:lnTo>
                  <a:pt x="1110963" y="26064"/>
                </a:lnTo>
                <a:lnTo>
                  <a:pt x="1110559" y="26055"/>
                </a:lnTo>
                <a:close/>
              </a:path>
              <a:path w="1522729" h="99060">
                <a:moveTo>
                  <a:pt x="969141" y="18553"/>
                </a:moveTo>
                <a:lnTo>
                  <a:pt x="947005" y="19980"/>
                </a:lnTo>
                <a:lnTo>
                  <a:pt x="925562" y="22154"/>
                </a:lnTo>
                <a:lnTo>
                  <a:pt x="906589" y="23279"/>
                </a:lnTo>
                <a:lnTo>
                  <a:pt x="1025864" y="23279"/>
                </a:lnTo>
                <a:lnTo>
                  <a:pt x="1011815" y="22176"/>
                </a:lnTo>
                <a:lnTo>
                  <a:pt x="990193" y="19672"/>
                </a:lnTo>
                <a:lnTo>
                  <a:pt x="969141" y="18553"/>
                </a:lnTo>
                <a:close/>
              </a:path>
              <a:path w="1522729" h="99060">
                <a:moveTo>
                  <a:pt x="760171" y="18389"/>
                </a:moveTo>
                <a:lnTo>
                  <a:pt x="746456" y="19303"/>
                </a:lnTo>
                <a:lnTo>
                  <a:pt x="732693" y="20977"/>
                </a:lnTo>
                <a:lnTo>
                  <a:pt x="717317" y="21807"/>
                </a:lnTo>
                <a:lnTo>
                  <a:pt x="758797" y="21807"/>
                </a:lnTo>
                <a:lnTo>
                  <a:pt x="762013" y="19445"/>
                </a:lnTo>
                <a:lnTo>
                  <a:pt x="760171" y="18389"/>
                </a:lnTo>
                <a:close/>
              </a:path>
              <a:path w="1522729" h="99060">
                <a:moveTo>
                  <a:pt x="1357185" y="18389"/>
                </a:moveTo>
                <a:lnTo>
                  <a:pt x="1336166" y="18806"/>
                </a:lnTo>
                <a:lnTo>
                  <a:pt x="1281188" y="21729"/>
                </a:lnTo>
                <a:lnTo>
                  <a:pt x="1359606" y="21729"/>
                </a:lnTo>
                <a:lnTo>
                  <a:pt x="1361182" y="20776"/>
                </a:lnTo>
                <a:lnTo>
                  <a:pt x="1357185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96977" y="5025531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8" y="0"/>
                </a:moveTo>
                <a:lnTo>
                  <a:pt x="21269" y="404"/>
                </a:lnTo>
                <a:lnTo>
                  <a:pt x="14026" y="5814"/>
                </a:lnTo>
                <a:lnTo>
                  <a:pt x="10097" y="15450"/>
                </a:lnTo>
                <a:lnTo>
                  <a:pt x="9519" y="27711"/>
                </a:lnTo>
                <a:lnTo>
                  <a:pt x="12328" y="40993"/>
                </a:lnTo>
                <a:lnTo>
                  <a:pt x="14904" y="53611"/>
                </a:lnTo>
                <a:lnTo>
                  <a:pt x="14877" y="64882"/>
                </a:lnTo>
                <a:lnTo>
                  <a:pt x="14160" y="75133"/>
                </a:lnTo>
                <a:lnTo>
                  <a:pt x="14665" y="84694"/>
                </a:lnTo>
                <a:lnTo>
                  <a:pt x="15154" y="92600"/>
                </a:lnTo>
                <a:lnTo>
                  <a:pt x="13933" y="99434"/>
                </a:lnTo>
                <a:lnTo>
                  <a:pt x="11766" y="108270"/>
                </a:lnTo>
                <a:lnTo>
                  <a:pt x="9420" y="122184"/>
                </a:lnTo>
                <a:lnTo>
                  <a:pt x="7014" y="141777"/>
                </a:lnTo>
                <a:lnTo>
                  <a:pt x="5457" y="148870"/>
                </a:lnTo>
                <a:lnTo>
                  <a:pt x="1838" y="161808"/>
                </a:lnTo>
                <a:lnTo>
                  <a:pt x="0" y="176526"/>
                </a:lnTo>
                <a:lnTo>
                  <a:pt x="2382" y="186308"/>
                </a:lnTo>
                <a:lnTo>
                  <a:pt x="6001" y="192921"/>
                </a:lnTo>
                <a:lnTo>
                  <a:pt x="7870" y="198130"/>
                </a:lnTo>
                <a:lnTo>
                  <a:pt x="8337" y="204862"/>
                </a:lnTo>
                <a:lnTo>
                  <a:pt x="9421" y="214397"/>
                </a:lnTo>
                <a:lnTo>
                  <a:pt x="10651" y="225607"/>
                </a:lnTo>
                <a:lnTo>
                  <a:pt x="11553" y="237361"/>
                </a:lnTo>
                <a:lnTo>
                  <a:pt x="11495" y="247470"/>
                </a:lnTo>
                <a:lnTo>
                  <a:pt x="10948" y="255429"/>
                </a:lnTo>
                <a:lnTo>
                  <a:pt x="11094" y="262660"/>
                </a:lnTo>
                <a:lnTo>
                  <a:pt x="13115" y="270584"/>
                </a:lnTo>
                <a:lnTo>
                  <a:pt x="15235" y="278485"/>
                </a:lnTo>
                <a:lnTo>
                  <a:pt x="15101" y="285295"/>
                </a:lnTo>
                <a:lnTo>
                  <a:pt x="13003" y="292760"/>
                </a:lnTo>
                <a:lnTo>
                  <a:pt x="9229" y="302626"/>
                </a:lnTo>
                <a:lnTo>
                  <a:pt x="8995" y="314208"/>
                </a:lnTo>
                <a:lnTo>
                  <a:pt x="15223" y="324186"/>
                </a:lnTo>
                <a:lnTo>
                  <a:pt x="24767" y="330813"/>
                </a:lnTo>
                <a:lnTo>
                  <a:pt x="34477" y="332344"/>
                </a:lnTo>
                <a:lnTo>
                  <a:pt x="44080" y="327773"/>
                </a:lnTo>
                <a:lnTo>
                  <a:pt x="54047" y="318942"/>
                </a:lnTo>
                <a:lnTo>
                  <a:pt x="62777" y="308802"/>
                </a:lnTo>
                <a:lnTo>
                  <a:pt x="68665" y="300302"/>
                </a:lnTo>
                <a:lnTo>
                  <a:pt x="74022" y="294793"/>
                </a:lnTo>
                <a:lnTo>
                  <a:pt x="81362" y="290780"/>
                </a:lnTo>
                <a:lnTo>
                  <a:pt x="89393" y="286914"/>
                </a:lnTo>
                <a:lnTo>
                  <a:pt x="96821" y="281849"/>
                </a:lnTo>
                <a:lnTo>
                  <a:pt x="103018" y="275708"/>
                </a:lnTo>
                <a:lnTo>
                  <a:pt x="109065" y="270046"/>
                </a:lnTo>
                <a:lnTo>
                  <a:pt x="115839" y="265623"/>
                </a:lnTo>
                <a:lnTo>
                  <a:pt x="124215" y="263205"/>
                </a:lnTo>
                <a:lnTo>
                  <a:pt x="132892" y="259327"/>
                </a:lnTo>
                <a:lnTo>
                  <a:pt x="140747" y="252320"/>
                </a:lnTo>
                <a:lnTo>
                  <a:pt x="148493" y="245605"/>
                </a:lnTo>
                <a:lnTo>
                  <a:pt x="156841" y="242606"/>
                </a:lnTo>
                <a:lnTo>
                  <a:pt x="166702" y="239502"/>
                </a:lnTo>
                <a:lnTo>
                  <a:pt x="177455" y="232338"/>
                </a:lnTo>
                <a:lnTo>
                  <a:pt x="187515" y="224335"/>
                </a:lnTo>
                <a:lnTo>
                  <a:pt x="195297" y="218717"/>
                </a:lnTo>
                <a:lnTo>
                  <a:pt x="199762" y="214307"/>
                </a:lnTo>
                <a:lnTo>
                  <a:pt x="202731" y="208933"/>
                </a:lnTo>
                <a:lnTo>
                  <a:pt x="206936" y="204324"/>
                </a:lnTo>
                <a:lnTo>
                  <a:pt x="215109" y="202207"/>
                </a:lnTo>
                <a:lnTo>
                  <a:pt x="224064" y="201819"/>
                </a:lnTo>
                <a:lnTo>
                  <a:pt x="230068" y="201142"/>
                </a:lnTo>
                <a:lnTo>
                  <a:pt x="256243" y="178821"/>
                </a:lnTo>
                <a:lnTo>
                  <a:pt x="253768" y="160449"/>
                </a:lnTo>
                <a:lnTo>
                  <a:pt x="246627" y="149113"/>
                </a:lnTo>
                <a:lnTo>
                  <a:pt x="233806" y="142623"/>
                </a:lnTo>
                <a:lnTo>
                  <a:pt x="219895" y="138541"/>
                </a:lnTo>
                <a:lnTo>
                  <a:pt x="209483" y="134427"/>
                </a:lnTo>
                <a:lnTo>
                  <a:pt x="176580" y="111451"/>
                </a:lnTo>
                <a:lnTo>
                  <a:pt x="142668" y="84694"/>
                </a:lnTo>
                <a:lnTo>
                  <a:pt x="133662" y="76805"/>
                </a:lnTo>
                <a:lnTo>
                  <a:pt x="123239" y="70392"/>
                </a:lnTo>
                <a:lnTo>
                  <a:pt x="111798" y="64672"/>
                </a:lnTo>
                <a:lnTo>
                  <a:pt x="99742" y="58862"/>
                </a:lnTo>
                <a:lnTo>
                  <a:pt x="88448" y="51813"/>
                </a:lnTo>
                <a:lnTo>
                  <a:pt x="78322" y="43104"/>
                </a:lnTo>
                <a:lnTo>
                  <a:pt x="68708" y="33048"/>
                </a:lnTo>
                <a:lnTo>
                  <a:pt x="58950" y="21956"/>
                </a:lnTo>
                <a:lnTo>
                  <a:pt x="49156" y="11430"/>
                </a:lnTo>
                <a:lnTo>
                  <a:pt x="39599" y="3893"/>
                </a:lnTo>
                <a:lnTo>
                  <a:pt x="3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1787" y="5719635"/>
            <a:ext cx="1522730" cy="99060"/>
          </a:xfrm>
          <a:custGeom>
            <a:avLst/>
            <a:gdLst/>
            <a:ahLst/>
            <a:cxnLst/>
            <a:rect l="l" t="t" r="r" b="b"/>
            <a:pathLst>
              <a:path w="1522729" h="99060">
                <a:moveTo>
                  <a:pt x="1462760" y="0"/>
                </a:moveTo>
                <a:lnTo>
                  <a:pt x="1439070" y="2932"/>
                </a:lnTo>
                <a:lnTo>
                  <a:pt x="1422746" y="9385"/>
                </a:lnTo>
                <a:lnTo>
                  <a:pt x="1401863" y="15837"/>
                </a:lnTo>
                <a:lnTo>
                  <a:pt x="1364500" y="18770"/>
                </a:lnTo>
                <a:lnTo>
                  <a:pt x="1361182" y="20776"/>
                </a:lnTo>
                <a:lnTo>
                  <a:pt x="1373407" y="28075"/>
                </a:lnTo>
                <a:lnTo>
                  <a:pt x="1379625" y="48869"/>
                </a:lnTo>
                <a:lnTo>
                  <a:pt x="1379675" y="49976"/>
                </a:lnTo>
                <a:lnTo>
                  <a:pt x="1374873" y="70692"/>
                </a:lnTo>
                <a:lnTo>
                  <a:pt x="1374776" y="70839"/>
                </a:lnTo>
                <a:lnTo>
                  <a:pt x="1360610" y="78623"/>
                </a:lnTo>
                <a:lnTo>
                  <a:pt x="1364881" y="80886"/>
                </a:lnTo>
                <a:lnTo>
                  <a:pt x="1401293" y="83513"/>
                </a:lnTo>
                <a:lnTo>
                  <a:pt x="1423274" y="89763"/>
                </a:lnTo>
                <a:lnTo>
                  <a:pt x="1440557" y="96116"/>
                </a:lnTo>
                <a:lnTo>
                  <a:pt x="1462760" y="99021"/>
                </a:lnTo>
                <a:lnTo>
                  <a:pt x="1483461" y="96551"/>
                </a:lnTo>
                <a:lnTo>
                  <a:pt x="1483461" y="2306"/>
                </a:lnTo>
                <a:lnTo>
                  <a:pt x="1462760" y="0"/>
                </a:lnTo>
                <a:close/>
              </a:path>
              <a:path w="1522729" h="99060">
                <a:moveTo>
                  <a:pt x="55689" y="0"/>
                </a:moveTo>
                <a:lnTo>
                  <a:pt x="31850" y="4671"/>
                </a:lnTo>
                <a:lnTo>
                  <a:pt x="13423" y="17505"/>
                </a:lnTo>
                <a:lnTo>
                  <a:pt x="2207" y="36727"/>
                </a:lnTo>
                <a:lnTo>
                  <a:pt x="0" y="60566"/>
                </a:lnTo>
                <a:lnTo>
                  <a:pt x="7451" y="80759"/>
                </a:lnTo>
                <a:lnTo>
                  <a:pt x="7715" y="81001"/>
                </a:lnTo>
                <a:lnTo>
                  <a:pt x="21734" y="92211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2"/>
                </a:lnTo>
                <a:lnTo>
                  <a:pt x="99172" y="89573"/>
                </a:lnTo>
                <a:lnTo>
                  <a:pt x="121856" y="83513"/>
                </a:lnTo>
                <a:lnTo>
                  <a:pt x="162686" y="80759"/>
                </a:lnTo>
                <a:lnTo>
                  <a:pt x="163674" y="80189"/>
                </a:lnTo>
                <a:lnTo>
                  <a:pt x="150686" y="71193"/>
                </a:lnTo>
                <a:lnTo>
                  <a:pt x="150567" y="71053"/>
                </a:lnTo>
                <a:lnTo>
                  <a:pt x="146235" y="49976"/>
                </a:lnTo>
                <a:lnTo>
                  <a:pt x="146234" y="49383"/>
                </a:lnTo>
                <a:lnTo>
                  <a:pt x="151934" y="28154"/>
                </a:lnTo>
                <a:lnTo>
                  <a:pt x="164756" y="20545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522729" h="99060">
                <a:moveTo>
                  <a:pt x="1483461" y="2306"/>
                </a:moveTo>
                <a:lnTo>
                  <a:pt x="1483461" y="96551"/>
                </a:lnTo>
                <a:lnTo>
                  <a:pt x="1487958" y="96014"/>
                </a:lnTo>
                <a:lnTo>
                  <a:pt x="1506961" y="86823"/>
                </a:lnTo>
                <a:lnTo>
                  <a:pt x="1518780" y="71193"/>
                </a:lnTo>
                <a:lnTo>
                  <a:pt x="1522425" y="48869"/>
                </a:lnTo>
                <a:lnTo>
                  <a:pt x="1518546" y="27287"/>
                </a:lnTo>
                <a:lnTo>
                  <a:pt x="1507880" y="12038"/>
                </a:lnTo>
                <a:lnTo>
                  <a:pt x="1489571" y="2987"/>
                </a:lnTo>
                <a:lnTo>
                  <a:pt x="1483461" y="2306"/>
                </a:lnTo>
                <a:close/>
              </a:path>
              <a:path w="1522729" h="99060">
                <a:moveTo>
                  <a:pt x="756782" y="75169"/>
                </a:moveTo>
                <a:lnTo>
                  <a:pt x="493722" y="75169"/>
                </a:lnTo>
                <a:lnTo>
                  <a:pt x="513997" y="75437"/>
                </a:lnTo>
                <a:lnTo>
                  <a:pt x="534276" y="77419"/>
                </a:lnTo>
                <a:lnTo>
                  <a:pt x="556664" y="80709"/>
                </a:lnTo>
                <a:lnTo>
                  <a:pt x="581672" y="83577"/>
                </a:lnTo>
                <a:lnTo>
                  <a:pt x="605842" y="84489"/>
                </a:lnTo>
                <a:lnTo>
                  <a:pt x="625716" y="81914"/>
                </a:lnTo>
                <a:lnTo>
                  <a:pt x="641990" y="79170"/>
                </a:lnTo>
                <a:lnTo>
                  <a:pt x="762523" y="79170"/>
                </a:lnTo>
                <a:lnTo>
                  <a:pt x="756782" y="75169"/>
                </a:lnTo>
                <a:close/>
              </a:path>
              <a:path w="1522729" h="99060">
                <a:moveTo>
                  <a:pt x="762523" y="79170"/>
                </a:moveTo>
                <a:lnTo>
                  <a:pt x="641990" y="79170"/>
                </a:lnTo>
                <a:lnTo>
                  <a:pt x="657985" y="79620"/>
                </a:lnTo>
                <a:lnTo>
                  <a:pt x="674163" y="81539"/>
                </a:lnTo>
                <a:lnTo>
                  <a:pt x="691045" y="83210"/>
                </a:lnTo>
                <a:lnTo>
                  <a:pt x="707864" y="83309"/>
                </a:lnTo>
                <a:lnTo>
                  <a:pt x="724215" y="82275"/>
                </a:lnTo>
                <a:lnTo>
                  <a:pt x="741346" y="81001"/>
                </a:lnTo>
                <a:lnTo>
                  <a:pt x="760501" y="80378"/>
                </a:lnTo>
                <a:lnTo>
                  <a:pt x="762523" y="79170"/>
                </a:lnTo>
                <a:close/>
              </a:path>
              <a:path w="1522729" h="99060">
                <a:moveTo>
                  <a:pt x="1355042" y="75671"/>
                </a:moveTo>
                <a:lnTo>
                  <a:pt x="1064257" y="75671"/>
                </a:lnTo>
                <a:lnTo>
                  <a:pt x="1094530" y="77246"/>
                </a:lnTo>
                <a:lnTo>
                  <a:pt x="1121679" y="79808"/>
                </a:lnTo>
                <a:lnTo>
                  <a:pt x="1139774" y="81152"/>
                </a:lnTo>
                <a:lnTo>
                  <a:pt x="1160509" y="80547"/>
                </a:lnTo>
                <a:lnTo>
                  <a:pt x="1192424" y="79107"/>
                </a:lnTo>
                <a:lnTo>
                  <a:pt x="1224668" y="77407"/>
                </a:lnTo>
                <a:lnTo>
                  <a:pt x="1246682" y="76009"/>
                </a:lnTo>
                <a:lnTo>
                  <a:pt x="1355679" y="76009"/>
                </a:lnTo>
                <a:lnTo>
                  <a:pt x="1355042" y="75671"/>
                </a:lnTo>
                <a:close/>
              </a:path>
              <a:path w="1522729" h="99060">
                <a:moveTo>
                  <a:pt x="168389" y="18389"/>
                </a:moveTo>
                <a:lnTo>
                  <a:pt x="164756" y="20545"/>
                </a:lnTo>
                <a:lnTo>
                  <a:pt x="178442" y="28309"/>
                </a:lnTo>
                <a:lnTo>
                  <a:pt x="178564" y="28531"/>
                </a:lnTo>
                <a:lnTo>
                  <a:pt x="184571" y="49383"/>
                </a:lnTo>
                <a:lnTo>
                  <a:pt x="184596" y="49976"/>
                </a:lnTo>
                <a:lnTo>
                  <a:pt x="179504" y="71053"/>
                </a:lnTo>
                <a:lnTo>
                  <a:pt x="163674" y="80189"/>
                </a:lnTo>
                <a:lnTo>
                  <a:pt x="164680" y="80886"/>
                </a:lnTo>
                <a:lnTo>
                  <a:pt x="185826" y="80243"/>
                </a:lnTo>
                <a:lnTo>
                  <a:pt x="200652" y="78828"/>
                </a:lnTo>
                <a:lnTo>
                  <a:pt x="212303" y="77407"/>
                </a:lnTo>
                <a:lnTo>
                  <a:pt x="223469" y="76771"/>
                </a:lnTo>
                <a:lnTo>
                  <a:pt x="299412" y="76771"/>
                </a:lnTo>
                <a:lnTo>
                  <a:pt x="300329" y="76644"/>
                </a:lnTo>
                <a:lnTo>
                  <a:pt x="325024" y="75327"/>
                </a:lnTo>
                <a:lnTo>
                  <a:pt x="490658" y="75327"/>
                </a:lnTo>
                <a:lnTo>
                  <a:pt x="493722" y="75169"/>
                </a:lnTo>
                <a:lnTo>
                  <a:pt x="756782" y="75169"/>
                </a:lnTo>
                <a:lnTo>
                  <a:pt x="750496" y="70839"/>
                </a:lnTo>
                <a:lnTo>
                  <a:pt x="745780" y="49976"/>
                </a:lnTo>
                <a:lnTo>
                  <a:pt x="745831" y="48869"/>
                </a:lnTo>
                <a:lnTo>
                  <a:pt x="749410" y="30987"/>
                </a:lnTo>
                <a:lnTo>
                  <a:pt x="631278" y="30987"/>
                </a:lnTo>
                <a:lnTo>
                  <a:pt x="598978" y="28415"/>
                </a:lnTo>
                <a:lnTo>
                  <a:pt x="459070" y="28415"/>
                </a:lnTo>
                <a:lnTo>
                  <a:pt x="458135" y="28295"/>
                </a:lnTo>
                <a:lnTo>
                  <a:pt x="284759" y="28295"/>
                </a:lnTo>
                <a:lnTo>
                  <a:pt x="263440" y="27287"/>
                </a:lnTo>
                <a:lnTo>
                  <a:pt x="197166" y="20117"/>
                </a:lnTo>
                <a:lnTo>
                  <a:pt x="168389" y="18389"/>
                </a:lnTo>
                <a:close/>
              </a:path>
              <a:path w="1522729" h="99060">
                <a:moveTo>
                  <a:pt x="854466" y="77628"/>
                </a:moveTo>
                <a:lnTo>
                  <a:pt x="804894" y="77628"/>
                </a:lnTo>
                <a:lnTo>
                  <a:pt x="817105" y="79730"/>
                </a:lnTo>
                <a:lnTo>
                  <a:pt x="832742" y="80775"/>
                </a:lnTo>
                <a:lnTo>
                  <a:pt x="851504" y="78141"/>
                </a:lnTo>
                <a:lnTo>
                  <a:pt x="854466" y="77628"/>
                </a:lnTo>
                <a:close/>
              </a:path>
              <a:path w="1522729" h="99060">
                <a:moveTo>
                  <a:pt x="763104" y="18643"/>
                </a:moveTo>
                <a:lnTo>
                  <a:pt x="762013" y="19445"/>
                </a:lnTo>
                <a:lnTo>
                  <a:pt x="777076" y="28075"/>
                </a:lnTo>
                <a:lnTo>
                  <a:pt x="782291" y="48869"/>
                </a:lnTo>
                <a:lnTo>
                  <a:pt x="782369" y="49574"/>
                </a:lnTo>
                <a:lnTo>
                  <a:pt x="776721" y="70692"/>
                </a:lnTo>
                <a:lnTo>
                  <a:pt x="762629" y="79107"/>
                </a:lnTo>
                <a:lnTo>
                  <a:pt x="764527" y="80505"/>
                </a:lnTo>
                <a:lnTo>
                  <a:pt x="780917" y="79619"/>
                </a:lnTo>
                <a:lnTo>
                  <a:pt x="793469" y="78141"/>
                </a:lnTo>
                <a:lnTo>
                  <a:pt x="804894" y="77628"/>
                </a:lnTo>
                <a:lnTo>
                  <a:pt x="854466" y="77628"/>
                </a:lnTo>
                <a:lnTo>
                  <a:pt x="870713" y="74812"/>
                </a:lnTo>
                <a:lnTo>
                  <a:pt x="888187" y="73685"/>
                </a:lnTo>
                <a:lnTo>
                  <a:pt x="1351293" y="73685"/>
                </a:lnTo>
                <a:lnTo>
                  <a:pt x="1346880" y="71346"/>
                </a:lnTo>
                <a:lnTo>
                  <a:pt x="1341926" y="49976"/>
                </a:lnTo>
                <a:lnTo>
                  <a:pt x="1347993" y="29734"/>
                </a:lnTo>
                <a:lnTo>
                  <a:pt x="1168596" y="29734"/>
                </a:lnTo>
                <a:lnTo>
                  <a:pt x="1149146" y="28295"/>
                </a:lnTo>
                <a:lnTo>
                  <a:pt x="1132132" y="26553"/>
                </a:lnTo>
                <a:lnTo>
                  <a:pt x="1110963" y="26064"/>
                </a:lnTo>
                <a:lnTo>
                  <a:pt x="1088683" y="26064"/>
                </a:lnTo>
                <a:lnTo>
                  <a:pt x="1070762" y="25844"/>
                </a:lnTo>
                <a:lnTo>
                  <a:pt x="1055383" y="25155"/>
                </a:lnTo>
                <a:lnTo>
                  <a:pt x="1034640" y="23968"/>
                </a:lnTo>
                <a:lnTo>
                  <a:pt x="1025864" y="23279"/>
                </a:lnTo>
                <a:lnTo>
                  <a:pt x="906589" y="23279"/>
                </a:lnTo>
                <a:lnTo>
                  <a:pt x="887264" y="23098"/>
                </a:lnTo>
                <a:lnTo>
                  <a:pt x="867521" y="22602"/>
                </a:lnTo>
                <a:lnTo>
                  <a:pt x="848125" y="21864"/>
                </a:lnTo>
                <a:lnTo>
                  <a:pt x="796597" y="19270"/>
                </a:lnTo>
                <a:lnTo>
                  <a:pt x="780194" y="18806"/>
                </a:lnTo>
                <a:lnTo>
                  <a:pt x="763104" y="18643"/>
                </a:lnTo>
                <a:close/>
              </a:path>
              <a:path w="1522729" h="99060">
                <a:moveTo>
                  <a:pt x="1355679" y="76009"/>
                </a:moveTo>
                <a:lnTo>
                  <a:pt x="1246682" y="76009"/>
                </a:lnTo>
                <a:lnTo>
                  <a:pt x="1266797" y="76165"/>
                </a:lnTo>
                <a:lnTo>
                  <a:pt x="1289826" y="77419"/>
                </a:lnTo>
                <a:lnTo>
                  <a:pt x="1328619" y="79620"/>
                </a:lnTo>
                <a:lnTo>
                  <a:pt x="1357185" y="80505"/>
                </a:lnTo>
                <a:lnTo>
                  <a:pt x="1360610" y="78623"/>
                </a:lnTo>
                <a:lnTo>
                  <a:pt x="1355679" y="76009"/>
                </a:lnTo>
                <a:close/>
              </a:path>
              <a:path w="1522729" h="99060">
                <a:moveTo>
                  <a:pt x="164756" y="20545"/>
                </a:moveTo>
                <a:lnTo>
                  <a:pt x="151934" y="28154"/>
                </a:lnTo>
                <a:lnTo>
                  <a:pt x="146234" y="49383"/>
                </a:lnTo>
                <a:lnTo>
                  <a:pt x="146235" y="49976"/>
                </a:lnTo>
                <a:lnTo>
                  <a:pt x="150567" y="71053"/>
                </a:lnTo>
                <a:lnTo>
                  <a:pt x="150686" y="71193"/>
                </a:lnTo>
                <a:lnTo>
                  <a:pt x="163674" y="80189"/>
                </a:lnTo>
                <a:lnTo>
                  <a:pt x="179504" y="71053"/>
                </a:lnTo>
                <a:lnTo>
                  <a:pt x="184596" y="49976"/>
                </a:lnTo>
                <a:lnTo>
                  <a:pt x="184571" y="49383"/>
                </a:lnTo>
                <a:lnTo>
                  <a:pt x="178564" y="28531"/>
                </a:lnTo>
                <a:lnTo>
                  <a:pt x="178442" y="28309"/>
                </a:lnTo>
                <a:lnTo>
                  <a:pt x="164756" y="20545"/>
                </a:lnTo>
                <a:close/>
              </a:path>
              <a:path w="1522729" h="99060">
                <a:moveTo>
                  <a:pt x="762013" y="19445"/>
                </a:moveTo>
                <a:lnTo>
                  <a:pt x="749965" y="28295"/>
                </a:lnTo>
                <a:lnTo>
                  <a:pt x="749661" y="29734"/>
                </a:lnTo>
                <a:lnTo>
                  <a:pt x="745831" y="48869"/>
                </a:lnTo>
                <a:lnTo>
                  <a:pt x="745780" y="49976"/>
                </a:lnTo>
                <a:lnTo>
                  <a:pt x="750496" y="70839"/>
                </a:lnTo>
                <a:lnTo>
                  <a:pt x="762559" y="79149"/>
                </a:lnTo>
                <a:lnTo>
                  <a:pt x="776721" y="70692"/>
                </a:lnTo>
                <a:lnTo>
                  <a:pt x="782420" y="49383"/>
                </a:lnTo>
                <a:lnTo>
                  <a:pt x="777076" y="28075"/>
                </a:lnTo>
                <a:lnTo>
                  <a:pt x="762013" y="19445"/>
                </a:lnTo>
                <a:close/>
              </a:path>
              <a:path w="1522729" h="99060">
                <a:moveTo>
                  <a:pt x="490658" y="75327"/>
                </a:moveTo>
                <a:lnTo>
                  <a:pt x="325024" y="75327"/>
                </a:lnTo>
                <a:lnTo>
                  <a:pt x="374268" y="77419"/>
                </a:lnTo>
                <a:lnTo>
                  <a:pt x="417162" y="79107"/>
                </a:lnTo>
                <a:lnTo>
                  <a:pt x="457415" y="77939"/>
                </a:lnTo>
                <a:lnTo>
                  <a:pt x="474508" y="76156"/>
                </a:lnTo>
                <a:lnTo>
                  <a:pt x="490658" y="75327"/>
                </a:lnTo>
                <a:close/>
              </a:path>
              <a:path w="1522729" h="99060">
                <a:moveTo>
                  <a:pt x="299412" y="76771"/>
                </a:moveTo>
                <a:lnTo>
                  <a:pt x="223469" y="76771"/>
                </a:lnTo>
                <a:lnTo>
                  <a:pt x="240375" y="77474"/>
                </a:lnTo>
                <a:lnTo>
                  <a:pt x="262632" y="78636"/>
                </a:lnTo>
                <a:lnTo>
                  <a:pt x="284561" y="78828"/>
                </a:lnTo>
                <a:lnTo>
                  <a:pt x="299412" y="76771"/>
                </a:lnTo>
                <a:close/>
              </a:path>
              <a:path w="1522729" h="99060">
                <a:moveTo>
                  <a:pt x="1353529" y="74870"/>
                </a:moveTo>
                <a:lnTo>
                  <a:pt x="969449" y="74870"/>
                </a:lnTo>
                <a:lnTo>
                  <a:pt x="990269" y="77003"/>
                </a:lnTo>
                <a:lnTo>
                  <a:pt x="1012985" y="78702"/>
                </a:lnTo>
                <a:lnTo>
                  <a:pt x="1064257" y="75671"/>
                </a:lnTo>
                <a:lnTo>
                  <a:pt x="1355042" y="75671"/>
                </a:lnTo>
                <a:lnTo>
                  <a:pt x="1353529" y="74870"/>
                </a:lnTo>
                <a:close/>
              </a:path>
              <a:path w="1522729" h="99060">
                <a:moveTo>
                  <a:pt x="1361182" y="20776"/>
                </a:moveTo>
                <a:lnTo>
                  <a:pt x="1348354" y="28531"/>
                </a:lnTo>
                <a:lnTo>
                  <a:pt x="1341926" y="49976"/>
                </a:lnTo>
                <a:lnTo>
                  <a:pt x="1346880" y="71346"/>
                </a:lnTo>
                <a:lnTo>
                  <a:pt x="1360610" y="78623"/>
                </a:lnTo>
                <a:lnTo>
                  <a:pt x="1374776" y="70839"/>
                </a:lnTo>
                <a:lnTo>
                  <a:pt x="1374873" y="70692"/>
                </a:lnTo>
                <a:lnTo>
                  <a:pt x="1379675" y="49976"/>
                </a:lnTo>
                <a:lnTo>
                  <a:pt x="1379778" y="49383"/>
                </a:lnTo>
                <a:lnTo>
                  <a:pt x="1373458" y="28154"/>
                </a:lnTo>
                <a:lnTo>
                  <a:pt x="1361182" y="20776"/>
                </a:lnTo>
                <a:close/>
              </a:path>
              <a:path w="1522729" h="99060">
                <a:moveTo>
                  <a:pt x="1351293" y="73685"/>
                </a:moveTo>
                <a:lnTo>
                  <a:pt x="888187" y="73685"/>
                </a:lnTo>
                <a:lnTo>
                  <a:pt x="917354" y="76119"/>
                </a:lnTo>
                <a:lnTo>
                  <a:pt x="932848" y="76423"/>
                </a:lnTo>
                <a:lnTo>
                  <a:pt x="951331" y="74980"/>
                </a:lnTo>
                <a:lnTo>
                  <a:pt x="1353529" y="74870"/>
                </a:lnTo>
                <a:lnTo>
                  <a:pt x="1351293" y="73685"/>
                </a:lnTo>
                <a:close/>
              </a:path>
              <a:path w="1522729" h="99060">
                <a:moveTo>
                  <a:pt x="698766" y="20192"/>
                </a:moveTo>
                <a:lnTo>
                  <a:pt x="679576" y="20213"/>
                </a:lnTo>
                <a:lnTo>
                  <a:pt x="662617" y="24433"/>
                </a:lnTo>
                <a:lnTo>
                  <a:pt x="646861" y="29231"/>
                </a:lnTo>
                <a:lnTo>
                  <a:pt x="631278" y="30987"/>
                </a:lnTo>
                <a:lnTo>
                  <a:pt x="749410" y="30987"/>
                </a:lnTo>
                <a:lnTo>
                  <a:pt x="749902" y="28531"/>
                </a:lnTo>
                <a:lnTo>
                  <a:pt x="749965" y="28295"/>
                </a:lnTo>
                <a:lnTo>
                  <a:pt x="758797" y="21807"/>
                </a:lnTo>
                <a:lnTo>
                  <a:pt x="717317" y="21807"/>
                </a:lnTo>
                <a:lnTo>
                  <a:pt x="698766" y="20192"/>
                </a:lnTo>
                <a:close/>
              </a:path>
              <a:path w="1522729" h="99060">
                <a:moveTo>
                  <a:pt x="1235856" y="19032"/>
                </a:moveTo>
                <a:lnTo>
                  <a:pt x="1225365" y="20977"/>
                </a:lnTo>
                <a:lnTo>
                  <a:pt x="1210649" y="24945"/>
                </a:lnTo>
                <a:lnTo>
                  <a:pt x="1190397" y="28244"/>
                </a:lnTo>
                <a:lnTo>
                  <a:pt x="1168596" y="29734"/>
                </a:lnTo>
                <a:lnTo>
                  <a:pt x="1347993" y="29734"/>
                </a:lnTo>
                <a:lnTo>
                  <a:pt x="1348354" y="28531"/>
                </a:lnTo>
                <a:lnTo>
                  <a:pt x="1359605" y="21729"/>
                </a:lnTo>
                <a:lnTo>
                  <a:pt x="1281188" y="21729"/>
                </a:lnTo>
                <a:lnTo>
                  <a:pt x="1261286" y="21408"/>
                </a:lnTo>
                <a:lnTo>
                  <a:pt x="1246989" y="19846"/>
                </a:lnTo>
                <a:lnTo>
                  <a:pt x="1235856" y="19032"/>
                </a:lnTo>
                <a:close/>
              </a:path>
              <a:path w="1522729" h="99060">
                <a:moveTo>
                  <a:pt x="524998" y="25088"/>
                </a:moveTo>
                <a:lnTo>
                  <a:pt x="509806" y="25699"/>
                </a:lnTo>
                <a:lnTo>
                  <a:pt x="489648" y="28295"/>
                </a:lnTo>
                <a:lnTo>
                  <a:pt x="459070" y="28415"/>
                </a:lnTo>
                <a:lnTo>
                  <a:pt x="598978" y="28415"/>
                </a:lnTo>
                <a:lnTo>
                  <a:pt x="592542" y="27887"/>
                </a:lnTo>
                <a:lnTo>
                  <a:pt x="571594" y="26449"/>
                </a:lnTo>
                <a:lnTo>
                  <a:pt x="524998" y="25088"/>
                </a:lnTo>
                <a:close/>
              </a:path>
              <a:path w="1522729" h="99060">
                <a:moveTo>
                  <a:pt x="367055" y="15176"/>
                </a:moveTo>
                <a:lnTo>
                  <a:pt x="350128" y="17044"/>
                </a:lnTo>
                <a:lnTo>
                  <a:pt x="328245" y="20977"/>
                </a:lnTo>
                <a:lnTo>
                  <a:pt x="302915" y="25699"/>
                </a:lnTo>
                <a:lnTo>
                  <a:pt x="284759" y="28295"/>
                </a:lnTo>
                <a:lnTo>
                  <a:pt x="458135" y="28295"/>
                </a:lnTo>
                <a:lnTo>
                  <a:pt x="422065" y="23664"/>
                </a:lnTo>
                <a:lnTo>
                  <a:pt x="388203" y="17949"/>
                </a:lnTo>
                <a:lnTo>
                  <a:pt x="367055" y="15176"/>
                </a:lnTo>
                <a:close/>
              </a:path>
              <a:path w="1522729" h="99060">
                <a:moveTo>
                  <a:pt x="1110559" y="26055"/>
                </a:moveTo>
                <a:lnTo>
                  <a:pt x="1088683" y="26064"/>
                </a:lnTo>
                <a:lnTo>
                  <a:pt x="1110963" y="26064"/>
                </a:lnTo>
                <a:lnTo>
                  <a:pt x="1110559" y="26055"/>
                </a:lnTo>
                <a:close/>
              </a:path>
              <a:path w="1522729" h="99060">
                <a:moveTo>
                  <a:pt x="969141" y="18553"/>
                </a:moveTo>
                <a:lnTo>
                  <a:pt x="947005" y="19980"/>
                </a:lnTo>
                <a:lnTo>
                  <a:pt x="925562" y="22154"/>
                </a:lnTo>
                <a:lnTo>
                  <a:pt x="906589" y="23279"/>
                </a:lnTo>
                <a:lnTo>
                  <a:pt x="1025864" y="23279"/>
                </a:lnTo>
                <a:lnTo>
                  <a:pt x="1011815" y="22176"/>
                </a:lnTo>
                <a:lnTo>
                  <a:pt x="990193" y="19672"/>
                </a:lnTo>
                <a:lnTo>
                  <a:pt x="969141" y="18553"/>
                </a:lnTo>
                <a:close/>
              </a:path>
              <a:path w="1522729" h="99060">
                <a:moveTo>
                  <a:pt x="760171" y="18389"/>
                </a:moveTo>
                <a:lnTo>
                  <a:pt x="746456" y="19303"/>
                </a:lnTo>
                <a:lnTo>
                  <a:pt x="732693" y="20977"/>
                </a:lnTo>
                <a:lnTo>
                  <a:pt x="717317" y="21807"/>
                </a:lnTo>
                <a:lnTo>
                  <a:pt x="758797" y="21807"/>
                </a:lnTo>
                <a:lnTo>
                  <a:pt x="762013" y="19445"/>
                </a:lnTo>
                <a:lnTo>
                  <a:pt x="760171" y="18389"/>
                </a:lnTo>
                <a:close/>
              </a:path>
              <a:path w="1522729" h="99060">
                <a:moveTo>
                  <a:pt x="1357185" y="18389"/>
                </a:moveTo>
                <a:lnTo>
                  <a:pt x="1336133" y="18806"/>
                </a:lnTo>
                <a:lnTo>
                  <a:pt x="1281188" y="21729"/>
                </a:lnTo>
                <a:lnTo>
                  <a:pt x="1359605" y="21729"/>
                </a:lnTo>
                <a:lnTo>
                  <a:pt x="1361182" y="20776"/>
                </a:lnTo>
                <a:lnTo>
                  <a:pt x="1357185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96977" y="5598271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8" y="0"/>
                </a:moveTo>
                <a:lnTo>
                  <a:pt x="21269" y="397"/>
                </a:lnTo>
                <a:lnTo>
                  <a:pt x="14026" y="5814"/>
                </a:lnTo>
                <a:lnTo>
                  <a:pt x="10097" y="15454"/>
                </a:lnTo>
                <a:lnTo>
                  <a:pt x="9519" y="27716"/>
                </a:lnTo>
                <a:lnTo>
                  <a:pt x="12328" y="40998"/>
                </a:lnTo>
                <a:lnTo>
                  <a:pt x="14904" y="53617"/>
                </a:lnTo>
                <a:lnTo>
                  <a:pt x="14877" y="64887"/>
                </a:lnTo>
                <a:lnTo>
                  <a:pt x="14160" y="75138"/>
                </a:lnTo>
                <a:lnTo>
                  <a:pt x="14665" y="84699"/>
                </a:lnTo>
                <a:lnTo>
                  <a:pt x="15154" y="92606"/>
                </a:lnTo>
                <a:lnTo>
                  <a:pt x="13933" y="99439"/>
                </a:lnTo>
                <a:lnTo>
                  <a:pt x="11766" y="108275"/>
                </a:lnTo>
                <a:lnTo>
                  <a:pt x="9420" y="122190"/>
                </a:lnTo>
                <a:lnTo>
                  <a:pt x="7014" y="141782"/>
                </a:lnTo>
                <a:lnTo>
                  <a:pt x="5457" y="148875"/>
                </a:lnTo>
                <a:lnTo>
                  <a:pt x="1838" y="161814"/>
                </a:lnTo>
                <a:lnTo>
                  <a:pt x="0" y="176531"/>
                </a:lnTo>
                <a:lnTo>
                  <a:pt x="2382" y="186313"/>
                </a:lnTo>
                <a:lnTo>
                  <a:pt x="6001" y="192926"/>
                </a:lnTo>
                <a:lnTo>
                  <a:pt x="7870" y="198136"/>
                </a:lnTo>
                <a:lnTo>
                  <a:pt x="8337" y="204867"/>
                </a:lnTo>
                <a:lnTo>
                  <a:pt x="9421" y="214403"/>
                </a:lnTo>
                <a:lnTo>
                  <a:pt x="10651" y="225612"/>
                </a:lnTo>
                <a:lnTo>
                  <a:pt x="11553" y="237366"/>
                </a:lnTo>
                <a:lnTo>
                  <a:pt x="11495" y="247475"/>
                </a:lnTo>
                <a:lnTo>
                  <a:pt x="10948" y="255435"/>
                </a:lnTo>
                <a:lnTo>
                  <a:pt x="11094" y="262665"/>
                </a:lnTo>
                <a:lnTo>
                  <a:pt x="13115" y="270589"/>
                </a:lnTo>
                <a:lnTo>
                  <a:pt x="15235" y="278491"/>
                </a:lnTo>
                <a:lnTo>
                  <a:pt x="15101" y="285300"/>
                </a:lnTo>
                <a:lnTo>
                  <a:pt x="13003" y="292765"/>
                </a:lnTo>
                <a:lnTo>
                  <a:pt x="9229" y="302631"/>
                </a:lnTo>
                <a:lnTo>
                  <a:pt x="8995" y="314213"/>
                </a:lnTo>
                <a:lnTo>
                  <a:pt x="15223" y="324191"/>
                </a:lnTo>
                <a:lnTo>
                  <a:pt x="24767" y="330819"/>
                </a:lnTo>
                <a:lnTo>
                  <a:pt x="34477" y="332349"/>
                </a:lnTo>
                <a:lnTo>
                  <a:pt x="44080" y="327778"/>
                </a:lnTo>
                <a:lnTo>
                  <a:pt x="54047" y="318947"/>
                </a:lnTo>
                <a:lnTo>
                  <a:pt x="62777" y="308807"/>
                </a:lnTo>
                <a:lnTo>
                  <a:pt x="68665" y="300307"/>
                </a:lnTo>
                <a:lnTo>
                  <a:pt x="74022" y="294798"/>
                </a:lnTo>
                <a:lnTo>
                  <a:pt x="81362" y="290785"/>
                </a:lnTo>
                <a:lnTo>
                  <a:pt x="89393" y="286920"/>
                </a:lnTo>
                <a:lnTo>
                  <a:pt x="96821" y="281854"/>
                </a:lnTo>
                <a:lnTo>
                  <a:pt x="103018" y="275714"/>
                </a:lnTo>
                <a:lnTo>
                  <a:pt x="109065" y="270049"/>
                </a:lnTo>
                <a:lnTo>
                  <a:pt x="115839" y="265623"/>
                </a:lnTo>
                <a:lnTo>
                  <a:pt x="124215" y="263198"/>
                </a:lnTo>
                <a:lnTo>
                  <a:pt x="132892" y="259327"/>
                </a:lnTo>
                <a:lnTo>
                  <a:pt x="140747" y="252323"/>
                </a:lnTo>
                <a:lnTo>
                  <a:pt x="148493" y="245610"/>
                </a:lnTo>
                <a:lnTo>
                  <a:pt x="156841" y="242611"/>
                </a:lnTo>
                <a:lnTo>
                  <a:pt x="166702" y="239507"/>
                </a:lnTo>
                <a:lnTo>
                  <a:pt x="177455" y="232343"/>
                </a:lnTo>
                <a:lnTo>
                  <a:pt x="187515" y="224341"/>
                </a:lnTo>
                <a:lnTo>
                  <a:pt x="195297" y="218722"/>
                </a:lnTo>
                <a:lnTo>
                  <a:pt x="199762" y="214312"/>
                </a:lnTo>
                <a:lnTo>
                  <a:pt x="202731" y="208939"/>
                </a:lnTo>
                <a:lnTo>
                  <a:pt x="206936" y="204329"/>
                </a:lnTo>
                <a:lnTo>
                  <a:pt x="215109" y="202212"/>
                </a:lnTo>
                <a:lnTo>
                  <a:pt x="224064" y="201823"/>
                </a:lnTo>
                <a:lnTo>
                  <a:pt x="230068" y="201142"/>
                </a:lnTo>
                <a:lnTo>
                  <a:pt x="256243" y="178827"/>
                </a:lnTo>
                <a:lnTo>
                  <a:pt x="253768" y="160455"/>
                </a:lnTo>
                <a:lnTo>
                  <a:pt x="246627" y="149118"/>
                </a:lnTo>
                <a:lnTo>
                  <a:pt x="233806" y="142627"/>
                </a:lnTo>
                <a:lnTo>
                  <a:pt x="219895" y="138541"/>
                </a:lnTo>
                <a:lnTo>
                  <a:pt x="209483" y="134420"/>
                </a:lnTo>
                <a:lnTo>
                  <a:pt x="176580" y="111455"/>
                </a:lnTo>
                <a:lnTo>
                  <a:pt x="142668" y="84699"/>
                </a:lnTo>
                <a:lnTo>
                  <a:pt x="133662" y="76811"/>
                </a:lnTo>
                <a:lnTo>
                  <a:pt x="123239" y="70397"/>
                </a:lnTo>
                <a:lnTo>
                  <a:pt x="111798" y="64677"/>
                </a:lnTo>
                <a:lnTo>
                  <a:pt x="99742" y="58867"/>
                </a:lnTo>
                <a:lnTo>
                  <a:pt x="88448" y="51818"/>
                </a:lnTo>
                <a:lnTo>
                  <a:pt x="78322" y="43110"/>
                </a:lnTo>
                <a:lnTo>
                  <a:pt x="68708" y="33053"/>
                </a:lnTo>
                <a:lnTo>
                  <a:pt x="58950" y="21961"/>
                </a:lnTo>
                <a:lnTo>
                  <a:pt x="49156" y="11435"/>
                </a:lnTo>
                <a:lnTo>
                  <a:pt x="39599" y="3897"/>
                </a:lnTo>
                <a:lnTo>
                  <a:pt x="3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1787" y="6292380"/>
            <a:ext cx="1522730" cy="99060"/>
          </a:xfrm>
          <a:custGeom>
            <a:avLst/>
            <a:gdLst/>
            <a:ahLst/>
            <a:cxnLst/>
            <a:rect l="l" t="t" r="r" b="b"/>
            <a:pathLst>
              <a:path w="1522729" h="99060">
                <a:moveTo>
                  <a:pt x="1462760" y="0"/>
                </a:moveTo>
                <a:lnTo>
                  <a:pt x="1439070" y="2932"/>
                </a:lnTo>
                <a:lnTo>
                  <a:pt x="1422746" y="9385"/>
                </a:lnTo>
                <a:lnTo>
                  <a:pt x="1401863" y="15837"/>
                </a:lnTo>
                <a:lnTo>
                  <a:pt x="1364500" y="18770"/>
                </a:lnTo>
                <a:lnTo>
                  <a:pt x="1361182" y="20776"/>
                </a:lnTo>
                <a:lnTo>
                  <a:pt x="1373407" y="28075"/>
                </a:lnTo>
                <a:lnTo>
                  <a:pt x="1379625" y="48869"/>
                </a:lnTo>
                <a:lnTo>
                  <a:pt x="1379675" y="49976"/>
                </a:lnTo>
                <a:lnTo>
                  <a:pt x="1374873" y="70692"/>
                </a:lnTo>
                <a:lnTo>
                  <a:pt x="1374776" y="70839"/>
                </a:lnTo>
                <a:lnTo>
                  <a:pt x="1360610" y="78623"/>
                </a:lnTo>
                <a:lnTo>
                  <a:pt x="1364881" y="80886"/>
                </a:lnTo>
                <a:lnTo>
                  <a:pt x="1401293" y="83513"/>
                </a:lnTo>
                <a:lnTo>
                  <a:pt x="1423274" y="89763"/>
                </a:lnTo>
                <a:lnTo>
                  <a:pt x="1440557" y="96116"/>
                </a:lnTo>
                <a:lnTo>
                  <a:pt x="1462760" y="99021"/>
                </a:lnTo>
                <a:lnTo>
                  <a:pt x="1483461" y="96551"/>
                </a:lnTo>
                <a:lnTo>
                  <a:pt x="1483461" y="2306"/>
                </a:lnTo>
                <a:lnTo>
                  <a:pt x="1462760" y="0"/>
                </a:lnTo>
                <a:close/>
              </a:path>
              <a:path w="1522729" h="99060">
                <a:moveTo>
                  <a:pt x="55689" y="0"/>
                </a:moveTo>
                <a:lnTo>
                  <a:pt x="31850" y="4671"/>
                </a:lnTo>
                <a:lnTo>
                  <a:pt x="13423" y="17505"/>
                </a:lnTo>
                <a:lnTo>
                  <a:pt x="2207" y="36727"/>
                </a:lnTo>
                <a:lnTo>
                  <a:pt x="0" y="60566"/>
                </a:lnTo>
                <a:lnTo>
                  <a:pt x="7451" y="80759"/>
                </a:lnTo>
                <a:lnTo>
                  <a:pt x="7715" y="81001"/>
                </a:lnTo>
                <a:lnTo>
                  <a:pt x="21734" y="92211"/>
                </a:lnTo>
                <a:lnTo>
                  <a:pt x="39571" y="97253"/>
                </a:lnTo>
                <a:lnTo>
                  <a:pt x="57746" y="98386"/>
                </a:lnTo>
                <a:lnTo>
                  <a:pt x="82010" y="95632"/>
                </a:lnTo>
                <a:lnTo>
                  <a:pt x="99172" y="89573"/>
                </a:lnTo>
                <a:lnTo>
                  <a:pt x="121856" y="83513"/>
                </a:lnTo>
                <a:lnTo>
                  <a:pt x="162686" y="80759"/>
                </a:lnTo>
                <a:lnTo>
                  <a:pt x="163674" y="80189"/>
                </a:lnTo>
                <a:lnTo>
                  <a:pt x="150686" y="71193"/>
                </a:lnTo>
                <a:lnTo>
                  <a:pt x="150567" y="71053"/>
                </a:lnTo>
                <a:lnTo>
                  <a:pt x="146235" y="49976"/>
                </a:lnTo>
                <a:lnTo>
                  <a:pt x="146234" y="49383"/>
                </a:lnTo>
                <a:lnTo>
                  <a:pt x="151934" y="28154"/>
                </a:lnTo>
                <a:lnTo>
                  <a:pt x="164756" y="20545"/>
                </a:lnTo>
                <a:lnTo>
                  <a:pt x="161404" y="18643"/>
                </a:lnTo>
                <a:lnTo>
                  <a:pt x="115586" y="15730"/>
                </a:lnTo>
                <a:lnTo>
                  <a:pt x="91182" y="9321"/>
                </a:lnTo>
                <a:lnTo>
                  <a:pt x="75461" y="2913"/>
                </a:lnTo>
                <a:lnTo>
                  <a:pt x="55689" y="0"/>
                </a:lnTo>
                <a:close/>
              </a:path>
              <a:path w="1522729" h="99060">
                <a:moveTo>
                  <a:pt x="1483461" y="2306"/>
                </a:moveTo>
                <a:lnTo>
                  <a:pt x="1483461" y="96551"/>
                </a:lnTo>
                <a:lnTo>
                  <a:pt x="1487958" y="96014"/>
                </a:lnTo>
                <a:lnTo>
                  <a:pt x="1506961" y="86823"/>
                </a:lnTo>
                <a:lnTo>
                  <a:pt x="1518780" y="71193"/>
                </a:lnTo>
                <a:lnTo>
                  <a:pt x="1522425" y="48869"/>
                </a:lnTo>
                <a:lnTo>
                  <a:pt x="1518546" y="27287"/>
                </a:lnTo>
                <a:lnTo>
                  <a:pt x="1507880" y="12038"/>
                </a:lnTo>
                <a:lnTo>
                  <a:pt x="1489571" y="2987"/>
                </a:lnTo>
                <a:lnTo>
                  <a:pt x="1483461" y="2306"/>
                </a:lnTo>
                <a:close/>
              </a:path>
              <a:path w="1522729" h="99060">
                <a:moveTo>
                  <a:pt x="756779" y="75168"/>
                </a:moveTo>
                <a:lnTo>
                  <a:pt x="493722" y="75168"/>
                </a:lnTo>
                <a:lnTo>
                  <a:pt x="513997" y="75437"/>
                </a:lnTo>
                <a:lnTo>
                  <a:pt x="534276" y="77419"/>
                </a:lnTo>
                <a:lnTo>
                  <a:pt x="556664" y="80709"/>
                </a:lnTo>
                <a:lnTo>
                  <a:pt x="581672" y="83577"/>
                </a:lnTo>
                <a:lnTo>
                  <a:pt x="605842" y="84489"/>
                </a:lnTo>
                <a:lnTo>
                  <a:pt x="625716" y="81915"/>
                </a:lnTo>
                <a:lnTo>
                  <a:pt x="641990" y="79170"/>
                </a:lnTo>
                <a:lnTo>
                  <a:pt x="762523" y="79170"/>
                </a:lnTo>
                <a:lnTo>
                  <a:pt x="756779" y="75168"/>
                </a:lnTo>
                <a:close/>
              </a:path>
              <a:path w="1522729" h="99060">
                <a:moveTo>
                  <a:pt x="762523" y="79170"/>
                </a:moveTo>
                <a:lnTo>
                  <a:pt x="641990" y="79170"/>
                </a:lnTo>
                <a:lnTo>
                  <a:pt x="657985" y="79620"/>
                </a:lnTo>
                <a:lnTo>
                  <a:pt x="674163" y="81539"/>
                </a:lnTo>
                <a:lnTo>
                  <a:pt x="691045" y="83210"/>
                </a:lnTo>
                <a:lnTo>
                  <a:pt x="707864" y="83309"/>
                </a:lnTo>
                <a:lnTo>
                  <a:pt x="724215" y="82275"/>
                </a:lnTo>
                <a:lnTo>
                  <a:pt x="741346" y="81001"/>
                </a:lnTo>
                <a:lnTo>
                  <a:pt x="760501" y="80378"/>
                </a:lnTo>
                <a:lnTo>
                  <a:pt x="762523" y="79170"/>
                </a:lnTo>
                <a:close/>
              </a:path>
              <a:path w="1522729" h="99060">
                <a:moveTo>
                  <a:pt x="1355042" y="75671"/>
                </a:moveTo>
                <a:lnTo>
                  <a:pt x="1064257" y="75671"/>
                </a:lnTo>
                <a:lnTo>
                  <a:pt x="1094530" y="77246"/>
                </a:lnTo>
                <a:lnTo>
                  <a:pt x="1121679" y="79808"/>
                </a:lnTo>
                <a:lnTo>
                  <a:pt x="1139774" y="81153"/>
                </a:lnTo>
                <a:lnTo>
                  <a:pt x="1160509" y="80547"/>
                </a:lnTo>
                <a:lnTo>
                  <a:pt x="1181080" y="79619"/>
                </a:lnTo>
                <a:lnTo>
                  <a:pt x="1197707" y="78828"/>
                </a:lnTo>
                <a:lnTo>
                  <a:pt x="1224668" y="77407"/>
                </a:lnTo>
                <a:lnTo>
                  <a:pt x="1246682" y="76009"/>
                </a:lnTo>
                <a:lnTo>
                  <a:pt x="1355679" y="76009"/>
                </a:lnTo>
                <a:lnTo>
                  <a:pt x="1355042" y="75671"/>
                </a:lnTo>
                <a:close/>
              </a:path>
              <a:path w="1522729" h="99060">
                <a:moveTo>
                  <a:pt x="168389" y="18389"/>
                </a:moveTo>
                <a:lnTo>
                  <a:pt x="164756" y="20545"/>
                </a:lnTo>
                <a:lnTo>
                  <a:pt x="178442" y="28309"/>
                </a:lnTo>
                <a:lnTo>
                  <a:pt x="178564" y="28531"/>
                </a:lnTo>
                <a:lnTo>
                  <a:pt x="184571" y="49383"/>
                </a:lnTo>
                <a:lnTo>
                  <a:pt x="184596" y="49976"/>
                </a:lnTo>
                <a:lnTo>
                  <a:pt x="179504" y="71053"/>
                </a:lnTo>
                <a:lnTo>
                  <a:pt x="163674" y="80189"/>
                </a:lnTo>
                <a:lnTo>
                  <a:pt x="164680" y="80886"/>
                </a:lnTo>
                <a:lnTo>
                  <a:pt x="185826" y="80243"/>
                </a:lnTo>
                <a:lnTo>
                  <a:pt x="200652" y="78828"/>
                </a:lnTo>
                <a:lnTo>
                  <a:pt x="212303" y="77407"/>
                </a:lnTo>
                <a:lnTo>
                  <a:pt x="223469" y="76771"/>
                </a:lnTo>
                <a:lnTo>
                  <a:pt x="299412" y="76771"/>
                </a:lnTo>
                <a:lnTo>
                  <a:pt x="300329" y="76644"/>
                </a:lnTo>
                <a:lnTo>
                  <a:pt x="325024" y="75326"/>
                </a:lnTo>
                <a:lnTo>
                  <a:pt x="490619" y="75326"/>
                </a:lnTo>
                <a:lnTo>
                  <a:pt x="493722" y="75168"/>
                </a:lnTo>
                <a:lnTo>
                  <a:pt x="756779" y="75168"/>
                </a:lnTo>
                <a:lnTo>
                  <a:pt x="750496" y="70839"/>
                </a:lnTo>
                <a:lnTo>
                  <a:pt x="745780" y="49976"/>
                </a:lnTo>
                <a:lnTo>
                  <a:pt x="745831" y="48869"/>
                </a:lnTo>
                <a:lnTo>
                  <a:pt x="749410" y="30988"/>
                </a:lnTo>
                <a:lnTo>
                  <a:pt x="631278" y="30988"/>
                </a:lnTo>
                <a:lnTo>
                  <a:pt x="598978" y="28415"/>
                </a:lnTo>
                <a:lnTo>
                  <a:pt x="459070" y="28415"/>
                </a:lnTo>
                <a:lnTo>
                  <a:pt x="458135" y="28295"/>
                </a:lnTo>
                <a:lnTo>
                  <a:pt x="284759" y="28295"/>
                </a:lnTo>
                <a:lnTo>
                  <a:pt x="263440" y="27287"/>
                </a:lnTo>
                <a:lnTo>
                  <a:pt x="197166" y="20117"/>
                </a:lnTo>
                <a:lnTo>
                  <a:pt x="168389" y="18389"/>
                </a:lnTo>
                <a:close/>
              </a:path>
              <a:path w="1522729" h="99060">
                <a:moveTo>
                  <a:pt x="854466" y="77628"/>
                </a:moveTo>
                <a:lnTo>
                  <a:pt x="804894" y="77628"/>
                </a:lnTo>
                <a:lnTo>
                  <a:pt x="817105" y="79730"/>
                </a:lnTo>
                <a:lnTo>
                  <a:pt x="832742" y="80775"/>
                </a:lnTo>
                <a:lnTo>
                  <a:pt x="851504" y="78141"/>
                </a:lnTo>
                <a:lnTo>
                  <a:pt x="854466" y="77628"/>
                </a:lnTo>
                <a:close/>
              </a:path>
              <a:path w="1522729" h="99060">
                <a:moveTo>
                  <a:pt x="763104" y="18643"/>
                </a:moveTo>
                <a:lnTo>
                  <a:pt x="762013" y="19445"/>
                </a:lnTo>
                <a:lnTo>
                  <a:pt x="777076" y="28075"/>
                </a:lnTo>
                <a:lnTo>
                  <a:pt x="782291" y="48869"/>
                </a:lnTo>
                <a:lnTo>
                  <a:pt x="782369" y="49574"/>
                </a:lnTo>
                <a:lnTo>
                  <a:pt x="776721" y="70692"/>
                </a:lnTo>
                <a:lnTo>
                  <a:pt x="762638" y="79101"/>
                </a:lnTo>
                <a:lnTo>
                  <a:pt x="764527" y="80505"/>
                </a:lnTo>
                <a:lnTo>
                  <a:pt x="780917" y="79619"/>
                </a:lnTo>
                <a:lnTo>
                  <a:pt x="793469" y="78141"/>
                </a:lnTo>
                <a:lnTo>
                  <a:pt x="804894" y="77628"/>
                </a:lnTo>
                <a:lnTo>
                  <a:pt x="854466" y="77628"/>
                </a:lnTo>
                <a:lnTo>
                  <a:pt x="870713" y="74812"/>
                </a:lnTo>
                <a:lnTo>
                  <a:pt x="888187" y="73685"/>
                </a:lnTo>
                <a:lnTo>
                  <a:pt x="1351293" y="73685"/>
                </a:lnTo>
                <a:lnTo>
                  <a:pt x="1346880" y="71346"/>
                </a:lnTo>
                <a:lnTo>
                  <a:pt x="1341926" y="49976"/>
                </a:lnTo>
                <a:lnTo>
                  <a:pt x="1347993" y="29734"/>
                </a:lnTo>
                <a:lnTo>
                  <a:pt x="1168596" y="29734"/>
                </a:lnTo>
                <a:lnTo>
                  <a:pt x="1149146" y="28295"/>
                </a:lnTo>
                <a:lnTo>
                  <a:pt x="1132132" y="26553"/>
                </a:lnTo>
                <a:lnTo>
                  <a:pt x="1110963" y="26064"/>
                </a:lnTo>
                <a:lnTo>
                  <a:pt x="1088683" y="26064"/>
                </a:lnTo>
                <a:lnTo>
                  <a:pt x="1070762" y="25844"/>
                </a:lnTo>
                <a:lnTo>
                  <a:pt x="1055383" y="25149"/>
                </a:lnTo>
                <a:lnTo>
                  <a:pt x="1034640" y="23963"/>
                </a:lnTo>
                <a:lnTo>
                  <a:pt x="1025910" y="23279"/>
                </a:lnTo>
                <a:lnTo>
                  <a:pt x="906589" y="23279"/>
                </a:lnTo>
                <a:lnTo>
                  <a:pt x="887264" y="23098"/>
                </a:lnTo>
                <a:lnTo>
                  <a:pt x="867521" y="22602"/>
                </a:lnTo>
                <a:lnTo>
                  <a:pt x="848125" y="21864"/>
                </a:lnTo>
                <a:lnTo>
                  <a:pt x="796597" y="19270"/>
                </a:lnTo>
                <a:lnTo>
                  <a:pt x="780194" y="18806"/>
                </a:lnTo>
                <a:lnTo>
                  <a:pt x="763104" y="18643"/>
                </a:lnTo>
                <a:close/>
              </a:path>
              <a:path w="1522729" h="99060">
                <a:moveTo>
                  <a:pt x="1355679" y="76009"/>
                </a:moveTo>
                <a:lnTo>
                  <a:pt x="1246682" y="76009"/>
                </a:lnTo>
                <a:lnTo>
                  <a:pt x="1266797" y="76165"/>
                </a:lnTo>
                <a:lnTo>
                  <a:pt x="1289826" y="77419"/>
                </a:lnTo>
                <a:lnTo>
                  <a:pt x="1328619" y="79620"/>
                </a:lnTo>
                <a:lnTo>
                  <a:pt x="1357185" y="80505"/>
                </a:lnTo>
                <a:lnTo>
                  <a:pt x="1360610" y="78623"/>
                </a:lnTo>
                <a:lnTo>
                  <a:pt x="1355679" y="76009"/>
                </a:lnTo>
                <a:close/>
              </a:path>
              <a:path w="1522729" h="99060">
                <a:moveTo>
                  <a:pt x="164756" y="20545"/>
                </a:moveTo>
                <a:lnTo>
                  <a:pt x="151934" y="28154"/>
                </a:lnTo>
                <a:lnTo>
                  <a:pt x="146234" y="49383"/>
                </a:lnTo>
                <a:lnTo>
                  <a:pt x="146235" y="49976"/>
                </a:lnTo>
                <a:lnTo>
                  <a:pt x="150567" y="71053"/>
                </a:lnTo>
                <a:lnTo>
                  <a:pt x="150686" y="71193"/>
                </a:lnTo>
                <a:lnTo>
                  <a:pt x="163674" y="80189"/>
                </a:lnTo>
                <a:lnTo>
                  <a:pt x="179504" y="71053"/>
                </a:lnTo>
                <a:lnTo>
                  <a:pt x="184596" y="49976"/>
                </a:lnTo>
                <a:lnTo>
                  <a:pt x="184571" y="49383"/>
                </a:lnTo>
                <a:lnTo>
                  <a:pt x="178564" y="28531"/>
                </a:lnTo>
                <a:lnTo>
                  <a:pt x="178442" y="28309"/>
                </a:lnTo>
                <a:lnTo>
                  <a:pt x="164756" y="20545"/>
                </a:lnTo>
                <a:close/>
              </a:path>
              <a:path w="1522729" h="99060">
                <a:moveTo>
                  <a:pt x="762013" y="19445"/>
                </a:moveTo>
                <a:lnTo>
                  <a:pt x="749965" y="28295"/>
                </a:lnTo>
                <a:lnTo>
                  <a:pt x="749661" y="29734"/>
                </a:lnTo>
                <a:lnTo>
                  <a:pt x="745831" y="48869"/>
                </a:lnTo>
                <a:lnTo>
                  <a:pt x="745780" y="49976"/>
                </a:lnTo>
                <a:lnTo>
                  <a:pt x="750496" y="70839"/>
                </a:lnTo>
                <a:lnTo>
                  <a:pt x="762559" y="79149"/>
                </a:lnTo>
                <a:lnTo>
                  <a:pt x="776721" y="70692"/>
                </a:lnTo>
                <a:lnTo>
                  <a:pt x="782420" y="49383"/>
                </a:lnTo>
                <a:lnTo>
                  <a:pt x="777076" y="28075"/>
                </a:lnTo>
                <a:lnTo>
                  <a:pt x="762013" y="19445"/>
                </a:lnTo>
                <a:close/>
              </a:path>
              <a:path w="1522729" h="99060">
                <a:moveTo>
                  <a:pt x="490619" y="75326"/>
                </a:moveTo>
                <a:lnTo>
                  <a:pt x="325024" y="75326"/>
                </a:lnTo>
                <a:lnTo>
                  <a:pt x="374320" y="77419"/>
                </a:lnTo>
                <a:lnTo>
                  <a:pt x="417162" y="79101"/>
                </a:lnTo>
                <a:lnTo>
                  <a:pt x="457415" y="77927"/>
                </a:lnTo>
                <a:lnTo>
                  <a:pt x="474508" y="76151"/>
                </a:lnTo>
                <a:lnTo>
                  <a:pt x="490619" y="75326"/>
                </a:lnTo>
                <a:close/>
              </a:path>
              <a:path w="1522729" h="99060">
                <a:moveTo>
                  <a:pt x="299412" y="76771"/>
                </a:moveTo>
                <a:lnTo>
                  <a:pt x="223469" y="76771"/>
                </a:lnTo>
                <a:lnTo>
                  <a:pt x="240375" y="77474"/>
                </a:lnTo>
                <a:lnTo>
                  <a:pt x="262632" y="78636"/>
                </a:lnTo>
                <a:lnTo>
                  <a:pt x="284561" y="78828"/>
                </a:lnTo>
                <a:lnTo>
                  <a:pt x="299412" y="76771"/>
                </a:lnTo>
                <a:close/>
              </a:path>
              <a:path w="1522729" h="99060">
                <a:moveTo>
                  <a:pt x="1353529" y="74870"/>
                </a:moveTo>
                <a:lnTo>
                  <a:pt x="969449" y="74870"/>
                </a:lnTo>
                <a:lnTo>
                  <a:pt x="990269" y="77003"/>
                </a:lnTo>
                <a:lnTo>
                  <a:pt x="1012985" y="78702"/>
                </a:lnTo>
                <a:lnTo>
                  <a:pt x="1064257" y="75671"/>
                </a:lnTo>
                <a:lnTo>
                  <a:pt x="1355042" y="75671"/>
                </a:lnTo>
                <a:lnTo>
                  <a:pt x="1353529" y="74870"/>
                </a:lnTo>
                <a:close/>
              </a:path>
              <a:path w="1522729" h="99060">
                <a:moveTo>
                  <a:pt x="1361182" y="20776"/>
                </a:moveTo>
                <a:lnTo>
                  <a:pt x="1348354" y="28531"/>
                </a:lnTo>
                <a:lnTo>
                  <a:pt x="1341926" y="49976"/>
                </a:lnTo>
                <a:lnTo>
                  <a:pt x="1346880" y="71346"/>
                </a:lnTo>
                <a:lnTo>
                  <a:pt x="1360610" y="78623"/>
                </a:lnTo>
                <a:lnTo>
                  <a:pt x="1374776" y="70839"/>
                </a:lnTo>
                <a:lnTo>
                  <a:pt x="1374873" y="70692"/>
                </a:lnTo>
                <a:lnTo>
                  <a:pt x="1379675" y="49976"/>
                </a:lnTo>
                <a:lnTo>
                  <a:pt x="1379778" y="49383"/>
                </a:lnTo>
                <a:lnTo>
                  <a:pt x="1373458" y="28154"/>
                </a:lnTo>
                <a:lnTo>
                  <a:pt x="1361182" y="20776"/>
                </a:lnTo>
                <a:close/>
              </a:path>
              <a:path w="1522729" h="99060">
                <a:moveTo>
                  <a:pt x="1351293" y="73685"/>
                </a:moveTo>
                <a:lnTo>
                  <a:pt x="888187" y="73685"/>
                </a:lnTo>
                <a:lnTo>
                  <a:pt x="917354" y="76119"/>
                </a:lnTo>
                <a:lnTo>
                  <a:pt x="932848" y="76423"/>
                </a:lnTo>
                <a:lnTo>
                  <a:pt x="951331" y="74980"/>
                </a:lnTo>
                <a:lnTo>
                  <a:pt x="1353529" y="74870"/>
                </a:lnTo>
                <a:lnTo>
                  <a:pt x="1351293" y="73685"/>
                </a:lnTo>
                <a:close/>
              </a:path>
              <a:path w="1522729" h="99060">
                <a:moveTo>
                  <a:pt x="698766" y="20193"/>
                </a:moveTo>
                <a:lnTo>
                  <a:pt x="679576" y="20213"/>
                </a:lnTo>
                <a:lnTo>
                  <a:pt x="662617" y="24433"/>
                </a:lnTo>
                <a:lnTo>
                  <a:pt x="646861" y="29231"/>
                </a:lnTo>
                <a:lnTo>
                  <a:pt x="631278" y="30988"/>
                </a:lnTo>
                <a:lnTo>
                  <a:pt x="749410" y="30988"/>
                </a:lnTo>
                <a:lnTo>
                  <a:pt x="749902" y="28531"/>
                </a:lnTo>
                <a:lnTo>
                  <a:pt x="749965" y="28295"/>
                </a:lnTo>
                <a:lnTo>
                  <a:pt x="758797" y="21807"/>
                </a:lnTo>
                <a:lnTo>
                  <a:pt x="717317" y="21807"/>
                </a:lnTo>
                <a:lnTo>
                  <a:pt x="698766" y="20193"/>
                </a:lnTo>
                <a:close/>
              </a:path>
              <a:path w="1522729" h="99060">
                <a:moveTo>
                  <a:pt x="1235856" y="19032"/>
                </a:moveTo>
                <a:lnTo>
                  <a:pt x="1225365" y="20977"/>
                </a:lnTo>
                <a:lnTo>
                  <a:pt x="1210649" y="24945"/>
                </a:lnTo>
                <a:lnTo>
                  <a:pt x="1190397" y="28244"/>
                </a:lnTo>
                <a:lnTo>
                  <a:pt x="1168596" y="29734"/>
                </a:lnTo>
                <a:lnTo>
                  <a:pt x="1347993" y="29734"/>
                </a:lnTo>
                <a:lnTo>
                  <a:pt x="1348354" y="28531"/>
                </a:lnTo>
                <a:lnTo>
                  <a:pt x="1359605" y="21729"/>
                </a:lnTo>
                <a:lnTo>
                  <a:pt x="1281188" y="21729"/>
                </a:lnTo>
                <a:lnTo>
                  <a:pt x="1261286" y="21408"/>
                </a:lnTo>
                <a:lnTo>
                  <a:pt x="1246989" y="19846"/>
                </a:lnTo>
                <a:lnTo>
                  <a:pt x="1235856" y="19032"/>
                </a:lnTo>
                <a:close/>
              </a:path>
              <a:path w="1522729" h="99060">
                <a:moveTo>
                  <a:pt x="524998" y="25088"/>
                </a:moveTo>
                <a:lnTo>
                  <a:pt x="509806" y="25699"/>
                </a:lnTo>
                <a:lnTo>
                  <a:pt x="489648" y="28295"/>
                </a:lnTo>
                <a:lnTo>
                  <a:pt x="459070" y="28415"/>
                </a:lnTo>
                <a:lnTo>
                  <a:pt x="598978" y="28415"/>
                </a:lnTo>
                <a:lnTo>
                  <a:pt x="592542" y="27887"/>
                </a:lnTo>
                <a:lnTo>
                  <a:pt x="571594" y="26449"/>
                </a:lnTo>
                <a:lnTo>
                  <a:pt x="524998" y="25088"/>
                </a:lnTo>
                <a:close/>
              </a:path>
              <a:path w="1522729" h="99060">
                <a:moveTo>
                  <a:pt x="367055" y="15176"/>
                </a:moveTo>
                <a:lnTo>
                  <a:pt x="350128" y="17044"/>
                </a:lnTo>
                <a:lnTo>
                  <a:pt x="328245" y="20977"/>
                </a:lnTo>
                <a:lnTo>
                  <a:pt x="302915" y="25699"/>
                </a:lnTo>
                <a:lnTo>
                  <a:pt x="284759" y="28295"/>
                </a:lnTo>
                <a:lnTo>
                  <a:pt x="458135" y="28295"/>
                </a:lnTo>
                <a:lnTo>
                  <a:pt x="422065" y="23664"/>
                </a:lnTo>
                <a:lnTo>
                  <a:pt x="388203" y="17949"/>
                </a:lnTo>
                <a:lnTo>
                  <a:pt x="367055" y="15176"/>
                </a:lnTo>
                <a:close/>
              </a:path>
              <a:path w="1522729" h="99060">
                <a:moveTo>
                  <a:pt x="1110559" y="26055"/>
                </a:moveTo>
                <a:lnTo>
                  <a:pt x="1088683" y="26064"/>
                </a:lnTo>
                <a:lnTo>
                  <a:pt x="1110963" y="26064"/>
                </a:lnTo>
                <a:lnTo>
                  <a:pt x="1110559" y="26055"/>
                </a:lnTo>
                <a:close/>
              </a:path>
              <a:path w="1522729" h="99060">
                <a:moveTo>
                  <a:pt x="969141" y="18553"/>
                </a:moveTo>
                <a:lnTo>
                  <a:pt x="947005" y="19980"/>
                </a:lnTo>
                <a:lnTo>
                  <a:pt x="925562" y="22154"/>
                </a:lnTo>
                <a:lnTo>
                  <a:pt x="906589" y="23279"/>
                </a:lnTo>
                <a:lnTo>
                  <a:pt x="1025910" y="23279"/>
                </a:lnTo>
                <a:lnTo>
                  <a:pt x="1011815" y="22174"/>
                </a:lnTo>
                <a:lnTo>
                  <a:pt x="990193" y="19672"/>
                </a:lnTo>
                <a:lnTo>
                  <a:pt x="969141" y="18553"/>
                </a:lnTo>
                <a:close/>
              </a:path>
              <a:path w="1522729" h="99060">
                <a:moveTo>
                  <a:pt x="760171" y="18389"/>
                </a:moveTo>
                <a:lnTo>
                  <a:pt x="746456" y="19303"/>
                </a:lnTo>
                <a:lnTo>
                  <a:pt x="732693" y="20977"/>
                </a:lnTo>
                <a:lnTo>
                  <a:pt x="717317" y="21807"/>
                </a:lnTo>
                <a:lnTo>
                  <a:pt x="758797" y="21807"/>
                </a:lnTo>
                <a:lnTo>
                  <a:pt x="762013" y="19445"/>
                </a:lnTo>
                <a:lnTo>
                  <a:pt x="760171" y="18389"/>
                </a:lnTo>
                <a:close/>
              </a:path>
              <a:path w="1522729" h="99060">
                <a:moveTo>
                  <a:pt x="1357185" y="18389"/>
                </a:moveTo>
                <a:lnTo>
                  <a:pt x="1336133" y="18806"/>
                </a:lnTo>
                <a:lnTo>
                  <a:pt x="1281188" y="21729"/>
                </a:lnTo>
                <a:lnTo>
                  <a:pt x="1359605" y="21729"/>
                </a:lnTo>
                <a:lnTo>
                  <a:pt x="1361182" y="20776"/>
                </a:lnTo>
                <a:lnTo>
                  <a:pt x="1357185" y="18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6977" y="6171015"/>
            <a:ext cx="256540" cy="332740"/>
          </a:xfrm>
          <a:custGeom>
            <a:avLst/>
            <a:gdLst/>
            <a:ahLst/>
            <a:cxnLst/>
            <a:rect l="l" t="t" r="r" b="b"/>
            <a:pathLst>
              <a:path w="256540" h="332740">
                <a:moveTo>
                  <a:pt x="30298" y="0"/>
                </a:moveTo>
                <a:lnTo>
                  <a:pt x="21269" y="397"/>
                </a:lnTo>
                <a:lnTo>
                  <a:pt x="14026" y="5814"/>
                </a:lnTo>
                <a:lnTo>
                  <a:pt x="10097" y="15454"/>
                </a:lnTo>
                <a:lnTo>
                  <a:pt x="9519" y="27716"/>
                </a:lnTo>
                <a:lnTo>
                  <a:pt x="12328" y="40998"/>
                </a:lnTo>
                <a:lnTo>
                  <a:pt x="14904" y="53617"/>
                </a:lnTo>
                <a:lnTo>
                  <a:pt x="14877" y="64887"/>
                </a:lnTo>
                <a:lnTo>
                  <a:pt x="14160" y="75138"/>
                </a:lnTo>
                <a:lnTo>
                  <a:pt x="14665" y="84699"/>
                </a:lnTo>
                <a:lnTo>
                  <a:pt x="15154" y="92606"/>
                </a:lnTo>
                <a:lnTo>
                  <a:pt x="13933" y="99439"/>
                </a:lnTo>
                <a:lnTo>
                  <a:pt x="11766" y="108275"/>
                </a:lnTo>
                <a:lnTo>
                  <a:pt x="9420" y="122190"/>
                </a:lnTo>
                <a:lnTo>
                  <a:pt x="7014" y="141782"/>
                </a:lnTo>
                <a:lnTo>
                  <a:pt x="5457" y="148875"/>
                </a:lnTo>
                <a:lnTo>
                  <a:pt x="1838" y="161814"/>
                </a:lnTo>
                <a:lnTo>
                  <a:pt x="0" y="176529"/>
                </a:lnTo>
                <a:lnTo>
                  <a:pt x="2382" y="186309"/>
                </a:lnTo>
                <a:lnTo>
                  <a:pt x="6001" y="192921"/>
                </a:lnTo>
                <a:lnTo>
                  <a:pt x="7870" y="198136"/>
                </a:lnTo>
                <a:lnTo>
                  <a:pt x="8337" y="204867"/>
                </a:lnTo>
                <a:lnTo>
                  <a:pt x="9421" y="214403"/>
                </a:lnTo>
                <a:lnTo>
                  <a:pt x="10651" y="225612"/>
                </a:lnTo>
                <a:lnTo>
                  <a:pt x="11553" y="237366"/>
                </a:lnTo>
                <a:lnTo>
                  <a:pt x="11495" y="247475"/>
                </a:lnTo>
                <a:lnTo>
                  <a:pt x="10948" y="255435"/>
                </a:lnTo>
                <a:lnTo>
                  <a:pt x="11094" y="262665"/>
                </a:lnTo>
                <a:lnTo>
                  <a:pt x="13115" y="270589"/>
                </a:lnTo>
                <a:lnTo>
                  <a:pt x="15235" y="278491"/>
                </a:lnTo>
                <a:lnTo>
                  <a:pt x="15101" y="285300"/>
                </a:lnTo>
                <a:lnTo>
                  <a:pt x="13003" y="292765"/>
                </a:lnTo>
                <a:lnTo>
                  <a:pt x="9229" y="302631"/>
                </a:lnTo>
                <a:lnTo>
                  <a:pt x="8995" y="314213"/>
                </a:lnTo>
                <a:lnTo>
                  <a:pt x="15223" y="324191"/>
                </a:lnTo>
                <a:lnTo>
                  <a:pt x="24767" y="330819"/>
                </a:lnTo>
                <a:lnTo>
                  <a:pt x="34477" y="332349"/>
                </a:lnTo>
                <a:lnTo>
                  <a:pt x="44080" y="327778"/>
                </a:lnTo>
                <a:lnTo>
                  <a:pt x="54047" y="318947"/>
                </a:lnTo>
                <a:lnTo>
                  <a:pt x="62777" y="308807"/>
                </a:lnTo>
                <a:lnTo>
                  <a:pt x="68665" y="300307"/>
                </a:lnTo>
                <a:lnTo>
                  <a:pt x="74022" y="294798"/>
                </a:lnTo>
                <a:lnTo>
                  <a:pt x="81362" y="290785"/>
                </a:lnTo>
                <a:lnTo>
                  <a:pt x="89393" y="286920"/>
                </a:lnTo>
                <a:lnTo>
                  <a:pt x="96821" y="281854"/>
                </a:lnTo>
                <a:lnTo>
                  <a:pt x="103018" y="275714"/>
                </a:lnTo>
                <a:lnTo>
                  <a:pt x="109065" y="270049"/>
                </a:lnTo>
                <a:lnTo>
                  <a:pt x="115839" y="265623"/>
                </a:lnTo>
                <a:lnTo>
                  <a:pt x="124215" y="263198"/>
                </a:lnTo>
                <a:lnTo>
                  <a:pt x="132892" y="259327"/>
                </a:lnTo>
                <a:lnTo>
                  <a:pt x="140747" y="252323"/>
                </a:lnTo>
                <a:lnTo>
                  <a:pt x="148493" y="245610"/>
                </a:lnTo>
                <a:lnTo>
                  <a:pt x="156841" y="242611"/>
                </a:lnTo>
                <a:lnTo>
                  <a:pt x="166702" y="239507"/>
                </a:lnTo>
                <a:lnTo>
                  <a:pt x="177455" y="232343"/>
                </a:lnTo>
                <a:lnTo>
                  <a:pt x="187515" y="224341"/>
                </a:lnTo>
                <a:lnTo>
                  <a:pt x="195297" y="218722"/>
                </a:lnTo>
                <a:lnTo>
                  <a:pt x="199762" y="214312"/>
                </a:lnTo>
                <a:lnTo>
                  <a:pt x="202731" y="208939"/>
                </a:lnTo>
                <a:lnTo>
                  <a:pt x="206936" y="204329"/>
                </a:lnTo>
                <a:lnTo>
                  <a:pt x="215109" y="202212"/>
                </a:lnTo>
                <a:lnTo>
                  <a:pt x="224064" y="201822"/>
                </a:lnTo>
                <a:lnTo>
                  <a:pt x="230068" y="201141"/>
                </a:lnTo>
                <a:lnTo>
                  <a:pt x="256243" y="178827"/>
                </a:lnTo>
                <a:lnTo>
                  <a:pt x="253768" y="160455"/>
                </a:lnTo>
                <a:lnTo>
                  <a:pt x="246627" y="149118"/>
                </a:lnTo>
                <a:lnTo>
                  <a:pt x="233806" y="142627"/>
                </a:lnTo>
                <a:lnTo>
                  <a:pt x="219895" y="138541"/>
                </a:lnTo>
                <a:lnTo>
                  <a:pt x="209483" y="134420"/>
                </a:lnTo>
                <a:lnTo>
                  <a:pt x="176580" y="111455"/>
                </a:lnTo>
                <a:lnTo>
                  <a:pt x="142668" y="84699"/>
                </a:lnTo>
                <a:lnTo>
                  <a:pt x="133662" y="76811"/>
                </a:lnTo>
                <a:lnTo>
                  <a:pt x="123239" y="70397"/>
                </a:lnTo>
                <a:lnTo>
                  <a:pt x="111798" y="64677"/>
                </a:lnTo>
                <a:lnTo>
                  <a:pt x="99742" y="58867"/>
                </a:lnTo>
                <a:lnTo>
                  <a:pt x="88448" y="51818"/>
                </a:lnTo>
                <a:lnTo>
                  <a:pt x="78322" y="43110"/>
                </a:lnTo>
                <a:lnTo>
                  <a:pt x="68708" y="33053"/>
                </a:lnTo>
                <a:lnTo>
                  <a:pt x="58950" y="21961"/>
                </a:lnTo>
                <a:lnTo>
                  <a:pt x="49156" y="11435"/>
                </a:lnTo>
                <a:lnTo>
                  <a:pt x="39599" y="3897"/>
                </a:lnTo>
                <a:lnTo>
                  <a:pt x="30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435" y="3402660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4592" y="3926738"/>
            <a:ext cx="1472107" cy="1478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200" y="3517900"/>
            <a:ext cx="1421841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7600" y="60452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5100" marR="5080" indent="-1524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19304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46321" y="6190310"/>
            <a:ext cx="465836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79319" y="608363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59"/>
                </a:lnTo>
                <a:lnTo>
                  <a:pt x="21336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6395" y="6201105"/>
            <a:ext cx="2404745" cy="1703070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3012" y="7802308"/>
            <a:ext cx="236220" cy="210820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65"/>
                </a:lnTo>
                <a:lnTo>
                  <a:pt x="235762" y="174114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36809" y="1910651"/>
            <a:ext cx="0" cy="4300855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30129" y="172270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60"/>
                </a:lnTo>
                <a:lnTo>
                  <a:pt x="213359" y="21336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02139" y="378007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37" y="0"/>
                </a:moveTo>
                <a:lnTo>
                  <a:pt x="136157" y="6019"/>
                </a:lnTo>
                <a:lnTo>
                  <a:pt x="92339" y="24079"/>
                </a:lnTo>
                <a:lnTo>
                  <a:pt x="53435" y="54178"/>
                </a:lnTo>
                <a:lnTo>
                  <a:pt x="23749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9" y="276305"/>
                </a:lnTo>
                <a:lnTo>
                  <a:pt x="53435" y="315747"/>
                </a:lnTo>
                <a:lnTo>
                  <a:pt x="92339" y="345841"/>
                </a:lnTo>
                <a:lnTo>
                  <a:pt x="136157" y="363897"/>
                </a:lnTo>
                <a:lnTo>
                  <a:pt x="182437" y="369916"/>
                </a:lnTo>
                <a:lnTo>
                  <a:pt x="228726" y="363897"/>
                </a:lnTo>
                <a:lnTo>
                  <a:pt x="272572" y="345841"/>
                </a:lnTo>
                <a:lnTo>
                  <a:pt x="311524" y="315747"/>
                </a:lnTo>
                <a:lnTo>
                  <a:pt x="341210" y="276305"/>
                </a:lnTo>
                <a:lnTo>
                  <a:pt x="359022" y="231877"/>
                </a:lnTo>
                <a:lnTo>
                  <a:pt x="364959" y="184958"/>
                </a:lnTo>
                <a:lnTo>
                  <a:pt x="359022" y="138039"/>
                </a:lnTo>
                <a:lnTo>
                  <a:pt x="341210" y="93615"/>
                </a:lnTo>
                <a:lnTo>
                  <a:pt x="311524" y="54178"/>
                </a:lnTo>
                <a:lnTo>
                  <a:pt x="272572" y="24079"/>
                </a:lnTo>
                <a:lnTo>
                  <a:pt x="228726" y="6019"/>
                </a:lnTo>
                <a:lnTo>
                  <a:pt x="18243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13232" y="372245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07884" y="3085169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48" y="0"/>
                </a:moveTo>
                <a:lnTo>
                  <a:pt x="136163" y="6018"/>
                </a:lnTo>
                <a:lnTo>
                  <a:pt x="92339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39" y="345844"/>
                </a:lnTo>
                <a:lnTo>
                  <a:pt x="136163" y="363900"/>
                </a:lnTo>
                <a:lnTo>
                  <a:pt x="182448" y="369919"/>
                </a:lnTo>
                <a:lnTo>
                  <a:pt x="228732" y="363900"/>
                </a:lnTo>
                <a:lnTo>
                  <a:pt x="272557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7" y="24074"/>
                </a:lnTo>
                <a:lnTo>
                  <a:pt x="228732" y="6018"/>
                </a:lnTo>
                <a:lnTo>
                  <a:pt x="182448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7961" y="5384304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4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4" y="369925"/>
                </a:lnTo>
                <a:lnTo>
                  <a:pt x="228739" y="363905"/>
                </a:lnTo>
                <a:lnTo>
                  <a:pt x="272565" y="345846"/>
                </a:lnTo>
                <a:lnTo>
                  <a:pt x="311473" y="315747"/>
                </a:lnTo>
                <a:lnTo>
                  <a:pt x="341160" y="276309"/>
                </a:lnTo>
                <a:lnTo>
                  <a:pt x="358971" y="231883"/>
                </a:lnTo>
                <a:lnTo>
                  <a:pt x="364909" y="184962"/>
                </a:lnTo>
                <a:lnTo>
                  <a:pt x="358971" y="138042"/>
                </a:lnTo>
                <a:lnTo>
                  <a:pt x="341160" y="93616"/>
                </a:lnTo>
                <a:lnTo>
                  <a:pt x="311473" y="54178"/>
                </a:lnTo>
                <a:lnTo>
                  <a:pt x="272565" y="24079"/>
                </a:lnTo>
                <a:lnTo>
                  <a:pt x="228739" y="6019"/>
                </a:lnTo>
                <a:lnTo>
                  <a:pt x="182454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9964" y="521212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26792" y="5212127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39964" y="3722455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48729" y="3891518"/>
            <a:ext cx="365125" cy="370205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8"/>
                </a:lnTo>
                <a:lnTo>
                  <a:pt x="92348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8"/>
                </a:lnTo>
                <a:lnTo>
                  <a:pt x="0" y="184958"/>
                </a:lnTo>
                <a:lnTo>
                  <a:pt x="5938" y="231876"/>
                </a:lnTo>
                <a:lnTo>
                  <a:pt x="23753" y="276300"/>
                </a:lnTo>
                <a:lnTo>
                  <a:pt x="53444" y="315737"/>
                </a:lnTo>
                <a:lnTo>
                  <a:pt x="92348" y="345836"/>
                </a:lnTo>
                <a:lnTo>
                  <a:pt x="136173" y="363896"/>
                </a:lnTo>
                <a:lnTo>
                  <a:pt x="182457" y="369916"/>
                </a:lnTo>
                <a:lnTo>
                  <a:pt x="228742" y="363896"/>
                </a:lnTo>
                <a:lnTo>
                  <a:pt x="272566" y="345836"/>
                </a:lnTo>
                <a:lnTo>
                  <a:pt x="311470" y="315737"/>
                </a:lnTo>
                <a:lnTo>
                  <a:pt x="341156" y="276300"/>
                </a:lnTo>
                <a:lnTo>
                  <a:pt x="358968" y="231876"/>
                </a:lnTo>
                <a:lnTo>
                  <a:pt x="364905" y="184958"/>
                </a:lnTo>
                <a:lnTo>
                  <a:pt x="358968" y="138038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6" y="24074"/>
                </a:lnTo>
                <a:lnTo>
                  <a:pt x="228742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693469" y="3487311"/>
            <a:ext cx="347980" cy="578485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0" y="410772"/>
                </a:moveTo>
                <a:lnTo>
                  <a:pt x="72864" y="412769"/>
                </a:lnTo>
                <a:lnTo>
                  <a:pt x="48888" y="451920"/>
                </a:lnTo>
                <a:lnTo>
                  <a:pt x="31823" y="470505"/>
                </a:lnTo>
                <a:lnTo>
                  <a:pt x="18813" y="481415"/>
                </a:lnTo>
                <a:lnTo>
                  <a:pt x="7002" y="497542"/>
                </a:lnTo>
                <a:lnTo>
                  <a:pt x="0" y="520799"/>
                </a:lnTo>
                <a:lnTo>
                  <a:pt x="2740" y="543084"/>
                </a:lnTo>
                <a:lnTo>
                  <a:pt x="14498" y="561978"/>
                </a:lnTo>
                <a:lnTo>
                  <a:pt x="34548" y="575063"/>
                </a:lnTo>
                <a:lnTo>
                  <a:pt x="55929" y="577915"/>
                </a:lnTo>
                <a:lnTo>
                  <a:pt x="72680" y="570627"/>
                </a:lnTo>
                <a:lnTo>
                  <a:pt x="85469" y="557210"/>
                </a:lnTo>
                <a:lnTo>
                  <a:pt x="94962" y="541674"/>
                </a:lnTo>
                <a:lnTo>
                  <a:pt x="103859" y="518931"/>
                </a:lnTo>
                <a:lnTo>
                  <a:pt x="106519" y="500923"/>
                </a:lnTo>
                <a:lnTo>
                  <a:pt x="111761" y="478034"/>
                </a:lnTo>
                <a:lnTo>
                  <a:pt x="128246" y="440996"/>
                </a:lnTo>
                <a:lnTo>
                  <a:pt x="117312" y="440996"/>
                </a:lnTo>
                <a:lnTo>
                  <a:pt x="97244" y="432988"/>
                </a:lnTo>
                <a:lnTo>
                  <a:pt x="79644" y="420303"/>
                </a:lnTo>
                <a:lnTo>
                  <a:pt x="75990" y="410772"/>
                </a:lnTo>
                <a:close/>
              </a:path>
              <a:path w="347979" h="578485">
                <a:moveTo>
                  <a:pt x="89445" y="402175"/>
                </a:moveTo>
                <a:lnTo>
                  <a:pt x="75990" y="410772"/>
                </a:lnTo>
                <a:lnTo>
                  <a:pt x="79644" y="420303"/>
                </a:lnTo>
                <a:lnTo>
                  <a:pt x="97244" y="432988"/>
                </a:lnTo>
                <a:lnTo>
                  <a:pt x="117312" y="440996"/>
                </a:lnTo>
                <a:lnTo>
                  <a:pt x="128349" y="439245"/>
                </a:lnTo>
                <a:lnTo>
                  <a:pt x="127673" y="421244"/>
                </a:lnTo>
                <a:lnTo>
                  <a:pt x="111201" y="406710"/>
                </a:lnTo>
                <a:lnTo>
                  <a:pt x="89445" y="402175"/>
                </a:lnTo>
                <a:close/>
              </a:path>
              <a:path w="347979" h="578485">
                <a:moveTo>
                  <a:pt x="128349" y="439245"/>
                </a:moveTo>
                <a:lnTo>
                  <a:pt x="117312" y="440996"/>
                </a:lnTo>
                <a:lnTo>
                  <a:pt x="128246" y="440996"/>
                </a:lnTo>
                <a:lnTo>
                  <a:pt x="128349" y="439245"/>
                </a:lnTo>
                <a:close/>
              </a:path>
              <a:path w="347979" h="578485">
                <a:moveTo>
                  <a:pt x="145083" y="402175"/>
                </a:moveTo>
                <a:lnTo>
                  <a:pt x="89445" y="402175"/>
                </a:lnTo>
                <a:lnTo>
                  <a:pt x="111201" y="406710"/>
                </a:lnTo>
                <a:lnTo>
                  <a:pt x="127673" y="421244"/>
                </a:lnTo>
                <a:lnTo>
                  <a:pt x="128349" y="439245"/>
                </a:lnTo>
                <a:lnTo>
                  <a:pt x="129367" y="439084"/>
                </a:lnTo>
                <a:lnTo>
                  <a:pt x="133930" y="429075"/>
                </a:lnTo>
                <a:lnTo>
                  <a:pt x="136277" y="421605"/>
                </a:lnTo>
                <a:lnTo>
                  <a:pt x="137827" y="415645"/>
                </a:lnTo>
                <a:lnTo>
                  <a:pt x="139997" y="410166"/>
                </a:lnTo>
                <a:lnTo>
                  <a:pt x="144713" y="402732"/>
                </a:lnTo>
                <a:lnTo>
                  <a:pt x="145083" y="402175"/>
                </a:lnTo>
                <a:close/>
              </a:path>
              <a:path w="347979" h="578485">
                <a:moveTo>
                  <a:pt x="221414" y="135722"/>
                </a:moveTo>
                <a:lnTo>
                  <a:pt x="218546" y="136455"/>
                </a:lnTo>
                <a:lnTo>
                  <a:pt x="216033" y="143179"/>
                </a:lnTo>
                <a:lnTo>
                  <a:pt x="214174" y="150281"/>
                </a:lnTo>
                <a:lnTo>
                  <a:pt x="211177" y="157728"/>
                </a:lnTo>
                <a:lnTo>
                  <a:pt x="205249" y="165488"/>
                </a:lnTo>
                <a:lnTo>
                  <a:pt x="200617" y="174313"/>
                </a:lnTo>
                <a:lnTo>
                  <a:pt x="200234" y="184071"/>
                </a:lnTo>
                <a:lnTo>
                  <a:pt x="200654" y="193548"/>
                </a:lnTo>
                <a:lnTo>
                  <a:pt x="198429" y="201530"/>
                </a:lnTo>
                <a:lnTo>
                  <a:pt x="192827" y="209130"/>
                </a:lnTo>
                <a:lnTo>
                  <a:pt x="186291" y="217856"/>
                </a:lnTo>
                <a:lnTo>
                  <a:pt x="179941" y="226801"/>
                </a:lnTo>
                <a:lnTo>
                  <a:pt x="174896" y="235058"/>
                </a:lnTo>
                <a:lnTo>
                  <a:pt x="170996" y="241673"/>
                </a:lnTo>
                <a:lnTo>
                  <a:pt x="167435" y="247568"/>
                </a:lnTo>
                <a:lnTo>
                  <a:pt x="164302" y="254768"/>
                </a:lnTo>
                <a:lnTo>
                  <a:pt x="161688" y="265297"/>
                </a:lnTo>
                <a:lnTo>
                  <a:pt x="154379" y="279391"/>
                </a:lnTo>
                <a:lnTo>
                  <a:pt x="141200" y="294166"/>
                </a:lnTo>
                <a:lnTo>
                  <a:pt x="127930" y="307047"/>
                </a:lnTo>
                <a:lnTo>
                  <a:pt x="120350" y="315462"/>
                </a:lnTo>
                <a:lnTo>
                  <a:pt x="117897" y="324104"/>
                </a:lnTo>
                <a:lnTo>
                  <a:pt x="115941" y="336815"/>
                </a:lnTo>
                <a:lnTo>
                  <a:pt x="114097" y="349829"/>
                </a:lnTo>
                <a:lnTo>
                  <a:pt x="111980" y="359379"/>
                </a:lnTo>
                <a:lnTo>
                  <a:pt x="105927" y="368692"/>
                </a:lnTo>
                <a:lnTo>
                  <a:pt x="83509" y="395778"/>
                </a:lnTo>
                <a:lnTo>
                  <a:pt x="74998" y="408185"/>
                </a:lnTo>
                <a:lnTo>
                  <a:pt x="75990" y="410772"/>
                </a:lnTo>
                <a:lnTo>
                  <a:pt x="89445" y="402175"/>
                </a:lnTo>
                <a:lnTo>
                  <a:pt x="145083" y="402175"/>
                </a:lnTo>
                <a:lnTo>
                  <a:pt x="151138" y="393054"/>
                </a:lnTo>
                <a:lnTo>
                  <a:pt x="156624" y="383093"/>
                </a:lnTo>
                <a:lnTo>
                  <a:pt x="158526" y="374809"/>
                </a:lnTo>
                <a:lnTo>
                  <a:pt x="163348" y="362856"/>
                </a:lnTo>
                <a:lnTo>
                  <a:pt x="175541" y="343765"/>
                </a:lnTo>
                <a:lnTo>
                  <a:pt x="189033" y="322315"/>
                </a:lnTo>
                <a:lnTo>
                  <a:pt x="197756" y="303283"/>
                </a:lnTo>
                <a:lnTo>
                  <a:pt x="200334" y="294603"/>
                </a:lnTo>
                <a:lnTo>
                  <a:pt x="204127" y="285320"/>
                </a:lnTo>
                <a:lnTo>
                  <a:pt x="209284" y="276135"/>
                </a:lnTo>
                <a:lnTo>
                  <a:pt x="215955" y="267748"/>
                </a:lnTo>
                <a:lnTo>
                  <a:pt x="224294" y="259004"/>
                </a:lnTo>
                <a:lnTo>
                  <a:pt x="232894" y="248860"/>
                </a:lnTo>
                <a:lnTo>
                  <a:pt x="239565" y="238187"/>
                </a:lnTo>
                <a:lnTo>
                  <a:pt x="242117" y="227857"/>
                </a:lnTo>
                <a:lnTo>
                  <a:pt x="243631" y="219106"/>
                </a:lnTo>
                <a:lnTo>
                  <a:pt x="247902" y="211978"/>
                </a:lnTo>
                <a:lnTo>
                  <a:pt x="269355" y="174313"/>
                </a:lnTo>
                <a:lnTo>
                  <a:pt x="270232" y="172367"/>
                </a:lnTo>
                <a:lnTo>
                  <a:pt x="259471" y="172367"/>
                </a:lnTo>
                <a:lnTo>
                  <a:pt x="238260" y="166769"/>
                </a:lnTo>
                <a:lnTo>
                  <a:pt x="222301" y="151071"/>
                </a:lnTo>
                <a:lnTo>
                  <a:pt x="221414" y="135722"/>
                </a:lnTo>
                <a:close/>
              </a:path>
              <a:path w="347979" h="578485">
                <a:moveTo>
                  <a:pt x="231216" y="133216"/>
                </a:moveTo>
                <a:lnTo>
                  <a:pt x="221414" y="135722"/>
                </a:lnTo>
                <a:lnTo>
                  <a:pt x="222301" y="151071"/>
                </a:lnTo>
                <a:lnTo>
                  <a:pt x="238260" y="166769"/>
                </a:lnTo>
                <a:lnTo>
                  <a:pt x="259471" y="172367"/>
                </a:lnTo>
                <a:lnTo>
                  <a:pt x="272703" y="163363"/>
                </a:lnTo>
                <a:lnTo>
                  <a:pt x="268809" y="153283"/>
                </a:lnTo>
                <a:lnTo>
                  <a:pt x="251353" y="140713"/>
                </a:lnTo>
                <a:lnTo>
                  <a:pt x="231216" y="133216"/>
                </a:lnTo>
                <a:close/>
              </a:path>
              <a:path w="347979" h="578485">
                <a:moveTo>
                  <a:pt x="272703" y="163363"/>
                </a:moveTo>
                <a:lnTo>
                  <a:pt x="259471" y="172367"/>
                </a:lnTo>
                <a:lnTo>
                  <a:pt x="270232" y="172367"/>
                </a:lnTo>
                <a:lnTo>
                  <a:pt x="273435" y="165259"/>
                </a:lnTo>
                <a:lnTo>
                  <a:pt x="272703" y="163363"/>
                </a:lnTo>
                <a:close/>
              </a:path>
              <a:path w="347979" h="578485">
                <a:moveTo>
                  <a:pt x="293593" y="133216"/>
                </a:moveTo>
                <a:lnTo>
                  <a:pt x="231216" y="133216"/>
                </a:lnTo>
                <a:lnTo>
                  <a:pt x="251353" y="140713"/>
                </a:lnTo>
                <a:lnTo>
                  <a:pt x="268809" y="153283"/>
                </a:lnTo>
                <a:lnTo>
                  <a:pt x="272703" y="163363"/>
                </a:lnTo>
                <a:lnTo>
                  <a:pt x="276318" y="160903"/>
                </a:lnTo>
                <a:lnTo>
                  <a:pt x="293593" y="133216"/>
                </a:lnTo>
                <a:close/>
              </a:path>
              <a:path w="347979" h="578485">
                <a:moveTo>
                  <a:pt x="262217" y="19360"/>
                </a:moveTo>
                <a:lnTo>
                  <a:pt x="250512" y="36583"/>
                </a:lnTo>
                <a:lnTo>
                  <a:pt x="242035" y="58900"/>
                </a:lnTo>
                <a:lnTo>
                  <a:pt x="240115" y="76348"/>
                </a:lnTo>
                <a:lnTo>
                  <a:pt x="236069" y="97828"/>
                </a:lnTo>
                <a:lnTo>
                  <a:pt x="221213" y="132239"/>
                </a:lnTo>
                <a:lnTo>
                  <a:pt x="221414" y="135722"/>
                </a:lnTo>
                <a:lnTo>
                  <a:pt x="231216" y="133216"/>
                </a:lnTo>
                <a:lnTo>
                  <a:pt x="293593" y="133216"/>
                </a:lnTo>
                <a:lnTo>
                  <a:pt x="295623" y="129962"/>
                </a:lnTo>
                <a:lnTo>
                  <a:pt x="311435" y="113426"/>
                </a:lnTo>
                <a:lnTo>
                  <a:pt x="325126" y="101112"/>
                </a:lnTo>
                <a:lnTo>
                  <a:pt x="338066" y="82836"/>
                </a:lnTo>
                <a:lnTo>
                  <a:pt x="345548" y="63376"/>
                </a:lnTo>
                <a:lnTo>
                  <a:pt x="262217" y="19360"/>
                </a:lnTo>
                <a:close/>
              </a:path>
              <a:path w="347979" h="578485">
                <a:moveTo>
                  <a:pt x="347293" y="55937"/>
                </a:moveTo>
                <a:lnTo>
                  <a:pt x="331474" y="55937"/>
                </a:lnTo>
                <a:lnTo>
                  <a:pt x="345553" y="63376"/>
                </a:lnTo>
                <a:lnTo>
                  <a:pt x="347179" y="59150"/>
                </a:lnTo>
                <a:lnTo>
                  <a:pt x="347293" y="55937"/>
                </a:lnTo>
                <a:close/>
              </a:path>
              <a:path w="347979" h="578485">
                <a:moveTo>
                  <a:pt x="331743" y="56084"/>
                </a:moveTo>
                <a:close/>
              </a:path>
              <a:path w="347979" h="578485">
                <a:moveTo>
                  <a:pt x="300700" y="0"/>
                </a:moveTo>
                <a:lnTo>
                  <a:pt x="282233" y="2309"/>
                </a:lnTo>
                <a:lnTo>
                  <a:pt x="265676" y="14271"/>
                </a:lnTo>
                <a:lnTo>
                  <a:pt x="262218" y="19360"/>
                </a:lnTo>
                <a:lnTo>
                  <a:pt x="331603" y="56008"/>
                </a:lnTo>
                <a:lnTo>
                  <a:pt x="331474" y="55937"/>
                </a:lnTo>
                <a:lnTo>
                  <a:pt x="347293" y="55937"/>
                </a:lnTo>
                <a:lnTo>
                  <a:pt x="347927" y="38051"/>
                </a:lnTo>
                <a:lnTo>
                  <a:pt x="339627" y="20298"/>
                </a:lnTo>
                <a:lnTo>
                  <a:pt x="321594" y="6649"/>
                </a:lnTo>
                <a:lnTo>
                  <a:pt x="300700" y="0"/>
                </a:lnTo>
                <a:close/>
              </a:path>
              <a:path w="347979" h="578485">
                <a:moveTo>
                  <a:pt x="262218" y="19360"/>
                </a:moveTo>
                <a:lnTo>
                  <a:pt x="278587" y="28007"/>
                </a:lnTo>
                <a:lnTo>
                  <a:pt x="262218" y="1936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24741" y="3359835"/>
            <a:ext cx="300355" cy="288290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39" y="234245"/>
                </a:moveTo>
                <a:lnTo>
                  <a:pt x="163093" y="234245"/>
                </a:lnTo>
                <a:lnTo>
                  <a:pt x="168579" y="235026"/>
                </a:lnTo>
                <a:lnTo>
                  <a:pt x="174744" y="237758"/>
                </a:lnTo>
                <a:lnTo>
                  <a:pt x="194168" y="245398"/>
                </a:lnTo>
                <a:lnTo>
                  <a:pt x="204990" y="250088"/>
                </a:lnTo>
                <a:lnTo>
                  <a:pt x="213897" y="254858"/>
                </a:lnTo>
                <a:lnTo>
                  <a:pt x="220678" y="259060"/>
                </a:lnTo>
                <a:lnTo>
                  <a:pt x="227139" y="262311"/>
                </a:lnTo>
                <a:lnTo>
                  <a:pt x="235089" y="264223"/>
                </a:lnTo>
                <a:lnTo>
                  <a:pt x="243065" y="266038"/>
                </a:lnTo>
                <a:lnTo>
                  <a:pt x="249024" y="269340"/>
                </a:lnTo>
                <a:lnTo>
                  <a:pt x="254645" y="274687"/>
                </a:lnTo>
                <a:lnTo>
                  <a:pt x="261607" y="282638"/>
                </a:lnTo>
                <a:lnTo>
                  <a:pt x="271739" y="288255"/>
                </a:lnTo>
                <a:lnTo>
                  <a:pt x="283473" y="287407"/>
                </a:lnTo>
                <a:lnTo>
                  <a:pt x="293793" y="282063"/>
                </a:lnTo>
                <a:lnTo>
                  <a:pt x="299681" y="274193"/>
                </a:lnTo>
                <a:lnTo>
                  <a:pt x="300122" y="263564"/>
                </a:lnTo>
                <a:lnTo>
                  <a:pt x="296968" y="250626"/>
                </a:lnTo>
                <a:lnTo>
                  <a:pt x="292079" y="238172"/>
                </a:lnTo>
                <a:lnTo>
                  <a:pt x="290039" y="234245"/>
                </a:lnTo>
                <a:close/>
              </a:path>
              <a:path w="300354" h="288289">
                <a:moveTo>
                  <a:pt x="250113" y="0"/>
                </a:moveTo>
                <a:lnTo>
                  <a:pt x="236759" y="1014"/>
                </a:lnTo>
                <a:lnTo>
                  <a:pt x="225034" y="9318"/>
                </a:lnTo>
                <a:lnTo>
                  <a:pt x="214923" y="19713"/>
                </a:lnTo>
                <a:lnTo>
                  <a:pt x="206413" y="27000"/>
                </a:lnTo>
                <a:lnTo>
                  <a:pt x="170741" y="45359"/>
                </a:lnTo>
                <a:lnTo>
                  <a:pt x="148105" y="56216"/>
                </a:lnTo>
                <a:lnTo>
                  <a:pt x="131241" y="62852"/>
                </a:lnTo>
                <a:lnTo>
                  <a:pt x="120063" y="67123"/>
                </a:lnTo>
                <a:lnTo>
                  <a:pt x="109526" y="73340"/>
                </a:lnTo>
                <a:lnTo>
                  <a:pt x="99125" y="80784"/>
                </a:lnTo>
                <a:lnTo>
                  <a:pt x="88353" y="88734"/>
                </a:lnTo>
                <a:lnTo>
                  <a:pt x="76844" y="95428"/>
                </a:lnTo>
                <a:lnTo>
                  <a:pt x="64414" y="100314"/>
                </a:lnTo>
                <a:lnTo>
                  <a:pt x="51031" y="104118"/>
                </a:lnTo>
                <a:lnTo>
                  <a:pt x="36664" y="107569"/>
                </a:lnTo>
                <a:lnTo>
                  <a:pt x="22784" y="111312"/>
                </a:lnTo>
                <a:lnTo>
                  <a:pt x="11655" y="116241"/>
                </a:lnTo>
                <a:lnTo>
                  <a:pt x="3864" y="122644"/>
                </a:lnTo>
                <a:lnTo>
                  <a:pt x="0" y="130810"/>
                </a:lnTo>
                <a:lnTo>
                  <a:pt x="1404" y="139745"/>
                </a:lnTo>
                <a:lnTo>
                  <a:pt x="8094" y="147723"/>
                </a:lnTo>
                <a:lnTo>
                  <a:pt x="18668" y="153962"/>
                </a:lnTo>
                <a:lnTo>
                  <a:pt x="44082" y="161298"/>
                </a:lnTo>
                <a:lnTo>
                  <a:pt x="54035" y="166587"/>
                </a:lnTo>
                <a:lnTo>
                  <a:pt x="62764" y="172011"/>
                </a:lnTo>
                <a:lnTo>
                  <a:pt x="71450" y="176034"/>
                </a:lnTo>
                <a:lnTo>
                  <a:pt x="78671" y="179288"/>
                </a:lnTo>
                <a:lnTo>
                  <a:pt x="84140" y="183556"/>
                </a:lnTo>
                <a:lnTo>
                  <a:pt x="90938" y="189600"/>
                </a:lnTo>
                <a:lnTo>
                  <a:pt x="102146" y="198183"/>
                </a:lnTo>
                <a:lnTo>
                  <a:pt x="118351" y="209453"/>
                </a:lnTo>
                <a:lnTo>
                  <a:pt x="123895" y="214140"/>
                </a:lnTo>
                <a:lnTo>
                  <a:pt x="133642" y="223380"/>
                </a:lnTo>
                <a:lnTo>
                  <a:pt x="145793" y="231890"/>
                </a:lnTo>
                <a:lnTo>
                  <a:pt x="155554" y="234356"/>
                </a:lnTo>
                <a:lnTo>
                  <a:pt x="163093" y="234245"/>
                </a:lnTo>
                <a:lnTo>
                  <a:pt x="290039" y="234245"/>
                </a:lnTo>
                <a:lnTo>
                  <a:pt x="287312" y="228993"/>
                </a:lnTo>
                <a:lnTo>
                  <a:pt x="284946" y="221683"/>
                </a:lnTo>
                <a:lnTo>
                  <a:pt x="284826" y="213315"/>
                </a:lnTo>
                <a:lnTo>
                  <a:pt x="285158" y="204404"/>
                </a:lnTo>
                <a:lnTo>
                  <a:pt x="284149" y="195465"/>
                </a:lnTo>
                <a:lnTo>
                  <a:pt x="281613" y="187128"/>
                </a:lnTo>
                <a:lnTo>
                  <a:pt x="279430" y="179139"/>
                </a:lnTo>
                <a:lnTo>
                  <a:pt x="278683" y="171084"/>
                </a:lnTo>
                <a:lnTo>
                  <a:pt x="280454" y="162547"/>
                </a:lnTo>
                <a:lnTo>
                  <a:pt x="281082" y="153064"/>
                </a:lnTo>
                <a:lnTo>
                  <a:pt x="278560" y="142846"/>
                </a:lnTo>
                <a:lnTo>
                  <a:pt x="276244" y="132861"/>
                </a:lnTo>
                <a:lnTo>
                  <a:pt x="277495" y="124079"/>
                </a:lnTo>
                <a:lnTo>
                  <a:pt x="279351" y="113909"/>
                </a:lnTo>
                <a:lnTo>
                  <a:pt x="278037" y="101053"/>
                </a:lnTo>
                <a:lnTo>
                  <a:pt x="275662" y="88417"/>
                </a:lnTo>
                <a:lnTo>
                  <a:pt x="274332" y="78905"/>
                </a:lnTo>
                <a:lnTo>
                  <a:pt x="272516" y="72903"/>
                </a:lnTo>
                <a:lnTo>
                  <a:pt x="269149" y="67770"/>
                </a:lnTo>
                <a:lnTo>
                  <a:pt x="267037" y="61899"/>
                </a:lnTo>
                <a:lnTo>
                  <a:pt x="268985" y="53682"/>
                </a:lnTo>
                <a:lnTo>
                  <a:pt x="272827" y="45582"/>
                </a:lnTo>
                <a:lnTo>
                  <a:pt x="275031" y="39955"/>
                </a:lnTo>
                <a:lnTo>
                  <a:pt x="276186" y="34435"/>
                </a:lnTo>
                <a:lnTo>
                  <a:pt x="276885" y="26657"/>
                </a:lnTo>
                <a:lnTo>
                  <a:pt x="277508" y="18423"/>
                </a:lnTo>
                <a:lnTo>
                  <a:pt x="275515" y="12099"/>
                </a:lnTo>
                <a:lnTo>
                  <a:pt x="267514" y="6390"/>
                </a:lnTo>
                <a:lnTo>
                  <a:pt x="250113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45900" y="2565400"/>
            <a:ext cx="13544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100" dirty="0">
                <a:latin typeface="Noto Sans"/>
                <a:cs typeface="Noto Sans"/>
              </a:rPr>
              <a:t>User</a:t>
            </a:r>
            <a:endParaRPr sz="46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029200" y="647700"/>
            <a:ext cx="618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Data</a:t>
            </a:r>
            <a:r>
              <a:rPr spc="65" dirty="0"/>
              <a:t> </a:t>
            </a:r>
            <a:r>
              <a:rPr spc="235" dirty="0"/>
              <a:t>Representation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647700"/>
            <a:ext cx="618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Data</a:t>
            </a:r>
            <a:r>
              <a:rPr spc="65" dirty="0"/>
              <a:t> </a:t>
            </a:r>
            <a:r>
              <a:rPr spc="23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61722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2149" y="3525989"/>
            <a:ext cx="2921575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8571" y="3810000"/>
            <a:ext cx="973973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5811" y="4076700"/>
            <a:ext cx="1624088" cy="1231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4900" y="20574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540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200" y="2959100"/>
            <a:ext cx="5542915" cy="2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latin typeface="Noto Sans"/>
                <a:cs typeface="Noto Sans"/>
              </a:rPr>
              <a:t>Conditional</a:t>
            </a:r>
            <a:r>
              <a:rPr sz="3500" spc="105" dirty="0">
                <a:latin typeface="Noto Sans"/>
                <a:cs typeface="Noto Sans"/>
              </a:rPr>
              <a:t> </a:t>
            </a:r>
            <a:r>
              <a:rPr sz="3500" spc="120" dirty="0">
                <a:latin typeface="Noto Sans"/>
                <a:cs typeface="Noto Sans"/>
              </a:rPr>
              <a:t>Probabilities</a:t>
            </a:r>
            <a:endParaRPr sz="35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>
              <a:latin typeface="Times New Roman"/>
              <a:cs typeface="Times New Roman"/>
            </a:endParaRPr>
          </a:p>
          <a:p>
            <a:pPr marR="3175" algn="ctr">
              <a:lnSpc>
                <a:spcPct val="100000"/>
              </a:lnSpc>
              <a:tabLst>
                <a:tab pos="1845945" algn="l"/>
                <a:tab pos="3223260" algn="l"/>
              </a:tabLst>
            </a:pPr>
            <a:r>
              <a:rPr sz="6300" spc="470" dirty="0">
                <a:latin typeface="Noto Sans"/>
                <a:cs typeface="Noto Sans"/>
              </a:rPr>
              <a:t>P(	</a:t>
            </a:r>
            <a:r>
              <a:rPr sz="6300" spc="575" dirty="0">
                <a:latin typeface="Noto Sans"/>
                <a:cs typeface="Noto Sans"/>
              </a:rPr>
              <a:t>/	</a:t>
            </a:r>
            <a:r>
              <a:rPr sz="6300" spc="540" dirty="0">
                <a:latin typeface="Noto Sans"/>
                <a:cs typeface="Noto Sans"/>
              </a:rPr>
              <a:t>)</a:t>
            </a:r>
            <a:endParaRPr sz="63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91700" y="4499381"/>
            <a:ext cx="965200" cy="733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28400" y="4344751"/>
            <a:ext cx="635000" cy="104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4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6540500"/>
            <a:ext cx="31705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4800" y="6540500"/>
            <a:ext cx="2935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1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4300" y="6146800"/>
            <a:ext cx="379730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55700" marR="5080" indent="-11430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80" dirty="0">
                <a:latin typeface="Noto Sans"/>
                <a:cs typeface="Noto Sans"/>
              </a:rPr>
              <a:t>“complementary”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400" y="2032000"/>
            <a:ext cx="918718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1165" algn="l"/>
              </a:tabLst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8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	Collaborative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69700" y="2032000"/>
            <a:ext cx="374396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6700">
              <a:lnSpc>
                <a:spcPct val="100800"/>
              </a:lnSpc>
              <a:spcBef>
                <a:spcPts val="55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75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4300" spc="100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95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678" y="1613522"/>
            <a:ext cx="9915525" cy="6713220"/>
          </a:xfrm>
          <a:custGeom>
            <a:avLst/>
            <a:gdLst/>
            <a:ahLst/>
            <a:cxnLst/>
            <a:rect l="l" t="t" r="r" b="b"/>
            <a:pathLst>
              <a:path w="9915525" h="6713220">
                <a:moveTo>
                  <a:pt x="8376246" y="0"/>
                </a:moveTo>
                <a:lnTo>
                  <a:pt x="1545983" y="0"/>
                </a:lnTo>
                <a:lnTo>
                  <a:pt x="1219297" y="1616"/>
                </a:lnTo>
                <a:lnTo>
                  <a:pt x="1110813" y="4436"/>
                </a:lnTo>
                <a:lnTo>
                  <a:pt x="1060347" y="6621"/>
                </a:lnTo>
                <a:lnTo>
                  <a:pt x="1012071" y="9428"/>
                </a:lnTo>
                <a:lnTo>
                  <a:pt x="965741" y="12933"/>
                </a:lnTo>
                <a:lnTo>
                  <a:pt x="921111" y="17213"/>
                </a:lnTo>
                <a:lnTo>
                  <a:pt x="877938" y="22348"/>
                </a:lnTo>
                <a:lnTo>
                  <a:pt x="835975" y="28413"/>
                </a:lnTo>
                <a:lnTo>
                  <a:pt x="794979" y="35488"/>
                </a:lnTo>
                <a:lnTo>
                  <a:pt x="754704" y="43648"/>
                </a:lnTo>
                <a:lnTo>
                  <a:pt x="714905" y="52973"/>
                </a:lnTo>
                <a:lnTo>
                  <a:pt x="675338" y="63539"/>
                </a:lnTo>
                <a:lnTo>
                  <a:pt x="635757" y="75425"/>
                </a:lnTo>
                <a:lnTo>
                  <a:pt x="590379" y="93288"/>
                </a:lnTo>
                <a:lnTo>
                  <a:pt x="546216" y="113375"/>
                </a:lnTo>
                <a:lnTo>
                  <a:pt x="503335" y="135619"/>
                </a:lnTo>
                <a:lnTo>
                  <a:pt x="461804" y="159954"/>
                </a:lnTo>
                <a:lnTo>
                  <a:pt x="421690" y="186311"/>
                </a:lnTo>
                <a:lnTo>
                  <a:pt x="383060" y="214623"/>
                </a:lnTo>
                <a:lnTo>
                  <a:pt x="345981" y="244823"/>
                </a:lnTo>
                <a:lnTo>
                  <a:pt x="310521" y="276844"/>
                </a:lnTo>
                <a:lnTo>
                  <a:pt x="276748" y="310617"/>
                </a:lnTo>
                <a:lnTo>
                  <a:pt x="244727" y="346077"/>
                </a:lnTo>
                <a:lnTo>
                  <a:pt x="214527" y="383156"/>
                </a:lnTo>
                <a:lnTo>
                  <a:pt x="186215" y="421786"/>
                </a:lnTo>
                <a:lnTo>
                  <a:pt x="159857" y="461900"/>
                </a:lnTo>
                <a:lnTo>
                  <a:pt x="135523" y="503431"/>
                </a:lnTo>
                <a:lnTo>
                  <a:pt x="113277" y="546311"/>
                </a:lnTo>
                <a:lnTo>
                  <a:pt x="93189" y="590473"/>
                </a:lnTo>
                <a:lnTo>
                  <a:pt x="75325" y="635850"/>
                </a:lnTo>
                <a:lnTo>
                  <a:pt x="63439" y="675431"/>
                </a:lnTo>
                <a:lnTo>
                  <a:pt x="52870" y="714998"/>
                </a:lnTo>
                <a:lnTo>
                  <a:pt x="43541" y="754797"/>
                </a:lnTo>
                <a:lnTo>
                  <a:pt x="35373" y="795072"/>
                </a:lnTo>
                <a:lnTo>
                  <a:pt x="28290" y="836069"/>
                </a:lnTo>
                <a:lnTo>
                  <a:pt x="22215" y="878031"/>
                </a:lnTo>
                <a:lnTo>
                  <a:pt x="17072" y="921205"/>
                </a:lnTo>
                <a:lnTo>
                  <a:pt x="12784" y="965835"/>
                </a:lnTo>
                <a:lnTo>
                  <a:pt x="9325" y="1011310"/>
                </a:lnTo>
                <a:lnTo>
                  <a:pt x="6518" y="1059268"/>
                </a:lnTo>
                <a:lnTo>
                  <a:pt x="4332" y="1109346"/>
                </a:lnTo>
                <a:lnTo>
                  <a:pt x="2690" y="1161782"/>
                </a:lnTo>
                <a:lnTo>
                  <a:pt x="1513" y="1216813"/>
                </a:lnTo>
                <a:lnTo>
                  <a:pt x="724" y="1274678"/>
                </a:lnTo>
                <a:lnTo>
                  <a:pt x="245" y="1335614"/>
                </a:lnTo>
                <a:lnTo>
                  <a:pt x="0" y="1399859"/>
                </a:lnTo>
                <a:lnTo>
                  <a:pt x="18" y="5312903"/>
                </a:lnTo>
                <a:lnTo>
                  <a:pt x="245" y="5373186"/>
                </a:lnTo>
                <a:lnTo>
                  <a:pt x="724" y="5434863"/>
                </a:lnTo>
                <a:lnTo>
                  <a:pt x="1513" y="5493370"/>
                </a:lnTo>
                <a:lnTo>
                  <a:pt x="2690" y="5548952"/>
                </a:lnTo>
                <a:lnTo>
                  <a:pt x="4332" y="5601853"/>
                </a:lnTo>
                <a:lnTo>
                  <a:pt x="6518" y="5652320"/>
                </a:lnTo>
                <a:lnTo>
                  <a:pt x="9325" y="5700596"/>
                </a:lnTo>
                <a:lnTo>
                  <a:pt x="12887" y="5747528"/>
                </a:lnTo>
                <a:lnTo>
                  <a:pt x="17159" y="5791959"/>
                </a:lnTo>
                <a:lnTo>
                  <a:pt x="22282" y="5834984"/>
                </a:lnTo>
                <a:lnTo>
                  <a:pt x="28337" y="5876840"/>
                </a:lnTo>
                <a:lnTo>
                  <a:pt x="35401" y="5917765"/>
                </a:lnTo>
                <a:lnTo>
                  <a:pt x="43555" y="5957997"/>
                </a:lnTo>
                <a:lnTo>
                  <a:pt x="52875" y="5997773"/>
                </a:lnTo>
                <a:lnTo>
                  <a:pt x="63439" y="6037332"/>
                </a:lnTo>
                <a:lnTo>
                  <a:pt x="75325" y="6076911"/>
                </a:lnTo>
                <a:lnTo>
                  <a:pt x="93189" y="6122289"/>
                </a:lnTo>
                <a:lnTo>
                  <a:pt x="113277" y="6166451"/>
                </a:lnTo>
                <a:lnTo>
                  <a:pt x="135523" y="6209331"/>
                </a:lnTo>
                <a:lnTo>
                  <a:pt x="159857" y="6250862"/>
                </a:lnTo>
                <a:lnTo>
                  <a:pt x="186215" y="6290976"/>
                </a:lnTo>
                <a:lnTo>
                  <a:pt x="214527" y="6329606"/>
                </a:lnTo>
                <a:lnTo>
                  <a:pt x="244727" y="6366684"/>
                </a:lnTo>
                <a:lnTo>
                  <a:pt x="276748" y="6402144"/>
                </a:lnTo>
                <a:lnTo>
                  <a:pt x="310521" y="6435918"/>
                </a:lnTo>
                <a:lnTo>
                  <a:pt x="345981" y="6467938"/>
                </a:lnTo>
                <a:lnTo>
                  <a:pt x="383060" y="6498138"/>
                </a:lnTo>
                <a:lnTo>
                  <a:pt x="421690" y="6526450"/>
                </a:lnTo>
                <a:lnTo>
                  <a:pt x="461804" y="6552807"/>
                </a:lnTo>
                <a:lnTo>
                  <a:pt x="503335" y="6577142"/>
                </a:lnTo>
                <a:lnTo>
                  <a:pt x="546216" y="6599387"/>
                </a:lnTo>
                <a:lnTo>
                  <a:pt x="590379" y="6619476"/>
                </a:lnTo>
                <a:lnTo>
                  <a:pt x="635757" y="6637340"/>
                </a:lnTo>
                <a:lnTo>
                  <a:pt x="675337" y="6649226"/>
                </a:lnTo>
                <a:lnTo>
                  <a:pt x="714896" y="6659792"/>
                </a:lnTo>
                <a:lnTo>
                  <a:pt x="754672" y="6669118"/>
                </a:lnTo>
                <a:lnTo>
                  <a:pt x="794904" y="6677279"/>
                </a:lnTo>
                <a:lnTo>
                  <a:pt x="835829" y="6684353"/>
                </a:lnTo>
                <a:lnTo>
                  <a:pt x="877684" y="6690419"/>
                </a:lnTo>
                <a:lnTo>
                  <a:pt x="920709" y="6695554"/>
                </a:lnTo>
                <a:lnTo>
                  <a:pt x="965140" y="6699835"/>
                </a:lnTo>
                <a:lnTo>
                  <a:pt x="1011215" y="6703340"/>
                </a:lnTo>
                <a:lnTo>
                  <a:pt x="1059173" y="6706147"/>
                </a:lnTo>
                <a:lnTo>
                  <a:pt x="1109251" y="6708332"/>
                </a:lnTo>
                <a:lnTo>
                  <a:pt x="1161687" y="6709975"/>
                </a:lnTo>
                <a:lnTo>
                  <a:pt x="1274583" y="6711941"/>
                </a:lnTo>
                <a:lnTo>
                  <a:pt x="1539137" y="6712769"/>
                </a:lnTo>
                <a:lnTo>
                  <a:pt x="8369401" y="6712769"/>
                </a:lnTo>
                <a:lnTo>
                  <a:pt x="8637579" y="6711941"/>
                </a:lnTo>
                <a:lnTo>
                  <a:pt x="8751668" y="6709975"/>
                </a:lnTo>
                <a:lnTo>
                  <a:pt x="8804570" y="6708332"/>
                </a:lnTo>
                <a:lnTo>
                  <a:pt x="8855036" y="6706147"/>
                </a:lnTo>
                <a:lnTo>
                  <a:pt x="8903312" y="6703340"/>
                </a:lnTo>
                <a:lnTo>
                  <a:pt x="8949642" y="6699835"/>
                </a:lnTo>
                <a:lnTo>
                  <a:pt x="8994271" y="6695554"/>
                </a:lnTo>
                <a:lnTo>
                  <a:pt x="9037444" y="6690419"/>
                </a:lnTo>
                <a:lnTo>
                  <a:pt x="9079406" y="6684353"/>
                </a:lnTo>
                <a:lnTo>
                  <a:pt x="9120402" y="6677279"/>
                </a:lnTo>
                <a:lnTo>
                  <a:pt x="9160677" y="6669118"/>
                </a:lnTo>
                <a:lnTo>
                  <a:pt x="9200475" y="6659792"/>
                </a:lnTo>
                <a:lnTo>
                  <a:pt x="9240042" y="6649226"/>
                </a:lnTo>
                <a:lnTo>
                  <a:pt x="9279622" y="6637340"/>
                </a:lnTo>
                <a:lnTo>
                  <a:pt x="9325001" y="6619476"/>
                </a:lnTo>
                <a:lnTo>
                  <a:pt x="9369165" y="6599387"/>
                </a:lnTo>
                <a:lnTo>
                  <a:pt x="9412046" y="6577142"/>
                </a:lnTo>
                <a:lnTo>
                  <a:pt x="9453578" y="6552807"/>
                </a:lnTo>
                <a:lnTo>
                  <a:pt x="9493692" y="6526450"/>
                </a:lnTo>
                <a:lnTo>
                  <a:pt x="9532323" y="6498138"/>
                </a:lnTo>
                <a:lnTo>
                  <a:pt x="9569401" y="6467938"/>
                </a:lnTo>
                <a:lnTo>
                  <a:pt x="9604861" y="6435918"/>
                </a:lnTo>
                <a:lnTo>
                  <a:pt x="9638635" y="6402144"/>
                </a:lnTo>
                <a:lnTo>
                  <a:pt x="9670656" y="6366684"/>
                </a:lnTo>
                <a:lnTo>
                  <a:pt x="9700856" y="6329606"/>
                </a:lnTo>
                <a:lnTo>
                  <a:pt x="9729169" y="6290976"/>
                </a:lnTo>
                <a:lnTo>
                  <a:pt x="9755526" y="6250862"/>
                </a:lnTo>
                <a:lnTo>
                  <a:pt x="9779861" y="6209331"/>
                </a:lnTo>
                <a:lnTo>
                  <a:pt x="9802107" y="6166451"/>
                </a:lnTo>
                <a:lnTo>
                  <a:pt x="9822196" y="6122289"/>
                </a:lnTo>
                <a:lnTo>
                  <a:pt x="9840061" y="6076911"/>
                </a:lnTo>
                <a:lnTo>
                  <a:pt x="9851946" y="6037331"/>
                </a:lnTo>
                <a:lnTo>
                  <a:pt x="9862514" y="5997764"/>
                </a:lnTo>
                <a:lnTo>
                  <a:pt x="9871843" y="5957965"/>
                </a:lnTo>
                <a:lnTo>
                  <a:pt x="9880011" y="5917690"/>
                </a:lnTo>
                <a:lnTo>
                  <a:pt x="9887093" y="5876693"/>
                </a:lnTo>
                <a:lnTo>
                  <a:pt x="9893168" y="5834730"/>
                </a:lnTo>
                <a:lnTo>
                  <a:pt x="9898311" y="5791556"/>
                </a:lnTo>
                <a:lnTo>
                  <a:pt x="9902599" y="5746927"/>
                </a:lnTo>
                <a:lnTo>
                  <a:pt x="9906058" y="5701452"/>
                </a:lnTo>
                <a:lnTo>
                  <a:pt x="9908864" y="5653494"/>
                </a:lnTo>
                <a:lnTo>
                  <a:pt x="9911050" y="5603416"/>
                </a:lnTo>
                <a:lnTo>
                  <a:pt x="9912692" y="5550980"/>
                </a:lnTo>
                <a:lnTo>
                  <a:pt x="9913869" y="5495949"/>
                </a:lnTo>
                <a:lnTo>
                  <a:pt x="9914658" y="5438084"/>
                </a:lnTo>
                <a:lnTo>
                  <a:pt x="9915137" y="5377148"/>
                </a:lnTo>
                <a:lnTo>
                  <a:pt x="9915382" y="5312903"/>
                </a:lnTo>
                <a:lnTo>
                  <a:pt x="9915364" y="1399859"/>
                </a:lnTo>
                <a:lnTo>
                  <a:pt x="9915137" y="1339575"/>
                </a:lnTo>
                <a:lnTo>
                  <a:pt x="9914658" y="1277899"/>
                </a:lnTo>
                <a:lnTo>
                  <a:pt x="9913869" y="1219392"/>
                </a:lnTo>
                <a:lnTo>
                  <a:pt x="9912692" y="1163810"/>
                </a:lnTo>
                <a:lnTo>
                  <a:pt x="9911050" y="1110908"/>
                </a:lnTo>
                <a:lnTo>
                  <a:pt x="9908864" y="1060442"/>
                </a:lnTo>
                <a:lnTo>
                  <a:pt x="9906058" y="1012166"/>
                </a:lnTo>
                <a:lnTo>
                  <a:pt x="9902495" y="965234"/>
                </a:lnTo>
                <a:lnTo>
                  <a:pt x="9898224" y="920803"/>
                </a:lnTo>
                <a:lnTo>
                  <a:pt x="9893101" y="877778"/>
                </a:lnTo>
                <a:lnTo>
                  <a:pt x="9887047" y="835922"/>
                </a:lnTo>
                <a:lnTo>
                  <a:pt x="9879982" y="794997"/>
                </a:lnTo>
                <a:lnTo>
                  <a:pt x="9871829" y="754765"/>
                </a:lnTo>
                <a:lnTo>
                  <a:pt x="9862510" y="714988"/>
                </a:lnTo>
                <a:lnTo>
                  <a:pt x="9851946" y="675429"/>
                </a:lnTo>
                <a:lnTo>
                  <a:pt x="9840061" y="635850"/>
                </a:lnTo>
                <a:lnTo>
                  <a:pt x="9822196" y="590473"/>
                </a:lnTo>
                <a:lnTo>
                  <a:pt x="9802107" y="546311"/>
                </a:lnTo>
                <a:lnTo>
                  <a:pt x="9779861" y="503431"/>
                </a:lnTo>
                <a:lnTo>
                  <a:pt x="9755526" y="461900"/>
                </a:lnTo>
                <a:lnTo>
                  <a:pt x="9729169" y="421786"/>
                </a:lnTo>
                <a:lnTo>
                  <a:pt x="9700856" y="383156"/>
                </a:lnTo>
                <a:lnTo>
                  <a:pt x="9670656" y="346077"/>
                </a:lnTo>
                <a:lnTo>
                  <a:pt x="9638635" y="310617"/>
                </a:lnTo>
                <a:lnTo>
                  <a:pt x="9604861" y="276844"/>
                </a:lnTo>
                <a:lnTo>
                  <a:pt x="9569401" y="244823"/>
                </a:lnTo>
                <a:lnTo>
                  <a:pt x="9532323" y="214623"/>
                </a:lnTo>
                <a:lnTo>
                  <a:pt x="9493692" y="186311"/>
                </a:lnTo>
                <a:lnTo>
                  <a:pt x="9453578" y="159954"/>
                </a:lnTo>
                <a:lnTo>
                  <a:pt x="9412046" y="135619"/>
                </a:lnTo>
                <a:lnTo>
                  <a:pt x="9369165" y="113375"/>
                </a:lnTo>
                <a:lnTo>
                  <a:pt x="9325001" y="93288"/>
                </a:lnTo>
                <a:lnTo>
                  <a:pt x="9279622" y="75425"/>
                </a:lnTo>
                <a:lnTo>
                  <a:pt x="9240043" y="63539"/>
                </a:lnTo>
                <a:lnTo>
                  <a:pt x="9200485" y="52973"/>
                </a:lnTo>
                <a:lnTo>
                  <a:pt x="9160709" y="43648"/>
                </a:lnTo>
                <a:lnTo>
                  <a:pt x="9120477" y="35488"/>
                </a:lnTo>
                <a:lnTo>
                  <a:pt x="9079553" y="28413"/>
                </a:lnTo>
                <a:lnTo>
                  <a:pt x="9037698" y="22348"/>
                </a:lnTo>
                <a:lnTo>
                  <a:pt x="8994673" y="17213"/>
                </a:lnTo>
                <a:lnTo>
                  <a:pt x="8950243" y="12933"/>
                </a:lnTo>
                <a:lnTo>
                  <a:pt x="8904167" y="9428"/>
                </a:lnTo>
                <a:lnTo>
                  <a:pt x="8856210" y="6621"/>
                </a:lnTo>
                <a:lnTo>
                  <a:pt x="8806132" y="4436"/>
                </a:lnTo>
                <a:lnTo>
                  <a:pt x="8698665" y="1616"/>
                </a:lnTo>
                <a:lnTo>
                  <a:pt x="8376246" y="0"/>
                </a:lnTo>
                <a:close/>
              </a:path>
            </a:pathLst>
          </a:custGeom>
          <a:solidFill>
            <a:srgbClr val="FFFFFF">
              <a:alpha val="991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1542" y="1953653"/>
            <a:ext cx="0" cy="6032500"/>
          </a:xfrm>
          <a:custGeom>
            <a:avLst/>
            <a:gdLst/>
            <a:ahLst/>
            <a:cxnLst/>
            <a:rect l="l" t="t" r="r" b="b"/>
            <a:pathLst>
              <a:path h="6032500">
                <a:moveTo>
                  <a:pt x="0" y="0"/>
                </a:moveTo>
                <a:lnTo>
                  <a:pt x="0" y="603248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74446" y="2671825"/>
            <a:ext cx="749617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50" spc="284" baseline="41269" dirty="0">
                <a:latin typeface="Noto Sans"/>
                <a:cs typeface="Noto Sans"/>
              </a:rPr>
              <a:t>Find</a:t>
            </a:r>
            <a:r>
              <a:rPr lang="en-US" sz="5250" spc="-630" baseline="41269" dirty="0">
                <a:latin typeface="Noto Sans"/>
                <a:cs typeface="Noto Sans"/>
              </a:rPr>
              <a:t> </a:t>
            </a:r>
            <a:r>
              <a:rPr lang="en-US" sz="5250" spc="157" baseline="41269" dirty="0">
                <a:latin typeface="Noto Sans"/>
                <a:cs typeface="Noto Sans"/>
              </a:rPr>
              <a:t>products</a:t>
            </a:r>
            <a:endParaRPr lang="en-US" sz="4300" dirty="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5700" y="2997200"/>
            <a:ext cx="367220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latin typeface="Noto Sans"/>
                <a:cs typeface="Noto Sans"/>
              </a:rPr>
              <a:t>associated with</a:t>
            </a:r>
            <a:r>
              <a:rPr lang="en-US" sz="3500" spc="130" dirty="0">
                <a:latin typeface="Noto Sans"/>
                <a:cs typeface="Noto Sans"/>
              </a:rPr>
              <a:t> </a:t>
            </a:r>
            <a:r>
              <a:rPr sz="3500" spc="85" dirty="0">
                <a:latin typeface="Noto Sans"/>
                <a:cs typeface="Noto Sans"/>
              </a:rPr>
              <a:t>another</a:t>
            </a:r>
            <a:r>
              <a:rPr sz="3500" spc="60" dirty="0">
                <a:latin typeface="Noto Sans"/>
                <a:cs typeface="Noto Sans"/>
              </a:rPr>
              <a:t> </a:t>
            </a:r>
            <a:r>
              <a:rPr sz="3500" spc="140" dirty="0">
                <a:latin typeface="Noto Sans"/>
                <a:cs typeface="Noto Sans"/>
              </a:rPr>
              <a:t>product</a:t>
            </a:r>
            <a:endParaRPr sz="3500" dirty="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7900" y="5156200"/>
            <a:ext cx="40201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0000"/>
              </a:lnSpc>
              <a:spcBef>
                <a:spcPts val="100"/>
              </a:spcBef>
            </a:pPr>
            <a:r>
              <a:rPr sz="3500" spc="120" dirty="0">
                <a:latin typeface="Noto Sans"/>
                <a:cs typeface="Noto Sans"/>
              </a:rPr>
              <a:t>Help create</a:t>
            </a:r>
            <a:r>
              <a:rPr sz="3500" spc="90" dirty="0">
                <a:latin typeface="Noto Sans"/>
                <a:cs typeface="Noto Sans"/>
              </a:rPr>
              <a:t> </a:t>
            </a:r>
            <a:r>
              <a:rPr sz="3500" spc="95" dirty="0">
                <a:latin typeface="Noto Sans"/>
                <a:cs typeface="Noto Sans"/>
              </a:rPr>
              <a:t>offers  </a:t>
            </a:r>
            <a:r>
              <a:rPr sz="3500" spc="85" dirty="0">
                <a:latin typeface="Noto Sans"/>
                <a:cs typeface="Noto Sans"/>
              </a:rPr>
              <a:t>for </a:t>
            </a:r>
            <a:r>
              <a:rPr sz="3500" spc="100" dirty="0">
                <a:latin typeface="Noto Sans"/>
                <a:cs typeface="Noto Sans"/>
              </a:rPr>
              <a:t>buyers </a:t>
            </a:r>
            <a:r>
              <a:rPr sz="3500" spc="145" dirty="0">
                <a:latin typeface="Noto Sans"/>
                <a:cs typeface="Noto Sans"/>
              </a:rPr>
              <a:t>of</a:t>
            </a:r>
            <a:r>
              <a:rPr sz="3500" spc="190" dirty="0">
                <a:latin typeface="Noto Sans"/>
                <a:cs typeface="Noto Sans"/>
              </a:rPr>
              <a:t> </a:t>
            </a:r>
            <a:r>
              <a:rPr sz="3500" spc="90" dirty="0">
                <a:latin typeface="Noto Sans"/>
                <a:cs typeface="Noto Sans"/>
              </a:rPr>
              <a:t>a</a:t>
            </a:r>
            <a:endParaRPr sz="35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Recommendation</a:t>
            </a:r>
            <a:r>
              <a:rPr spc="80" dirty="0"/>
              <a:t> </a:t>
            </a:r>
            <a:r>
              <a:rPr spc="34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667211" y="3501859"/>
            <a:ext cx="2921576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373" y="4025963"/>
            <a:ext cx="1470126" cy="147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612045"/>
            <a:ext cx="1422400" cy="1428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6146800"/>
            <a:ext cx="31762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70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5100" y="61468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2400" marR="5080" indent="-13970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2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87121" y="3501859"/>
            <a:ext cx="2921604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53900" y="3784600"/>
            <a:ext cx="973630" cy="157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31800" y="4051300"/>
            <a:ext cx="162560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7295" y="3501859"/>
            <a:ext cx="2921576" cy="213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6900" y="3683000"/>
            <a:ext cx="1888426" cy="177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400" y="2032000"/>
            <a:ext cx="4047490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39800" marR="5080" indent="-927100">
              <a:lnSpc>
                <a:spcPct val="100800"/>
              </a:lnSpc>
              <a:spcBef>
                <a:spcPts val="55"/>
              </a:spcBef>
            </a:pP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0" y="2032000"/>
            <a:ext cx="3688079" cy="1341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0" marR="5080" indent="-749300">
              <a:lnSpc>
                <a:spcPct val="100800"/>
              </a:lnSpc>
              <a:spcBef>
                <a:spcPts val="55"/>
              </a:spcBef>
            </a:pPr>
            <a:r>
              <a:rPr sz="4300" spc="409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4300" spc="170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4300" spc="-114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4300" spc="8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4300" spc="165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4300" spc="24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4300" spc="110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4300" spc="114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430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20312" y="1613522"/>
            <a:ext cx="4472940" cy="6713220"/>
          </a:xfrm>
          <a:custGeom>
            <a:avLst/>
            <a:gdLst/>
            <a:ahLst/>
            <a:cxnLst/>
            <a:rect l="l" t="t" r="r" b="b"/>
            <a:pathLst>
              <a:path w="4472940" h="6713220">
                <a:moveTo>
                  <a:pt x="1545658" y="0"/>
                </a:moveTo>
                <a:lnTo>
                  <a:pt x="1219296" y="1616"/>
                </a:lnTo>
                <a:lnTo>
                  <a:pt x="1110812" y="4435"/>
                </a:lnTo>
                <a:lnTo>
                  <a:pt x="1060346" y="6621"/>
                </a:lnTo>
                <a:lnTo>
                  <a:pt x="1012070" y="9428"/>
                </a:lnTo>
                <a:lnTo>
                  <a:pt x="965740" y="12932"/>
                </a:lnTo>
                <a:lnTo>
                  <a:pt x="921111" y="17213"/>
                </a:lnTo>
                <a:lnTo>
                  <a:pt x="877938" y="22348"/>
                </a:lnTo>
                <a:lnTo>
                  <a:pt x="835976" y="28413"/>
                </a:lnTo>
                <a:lnTo>
                  <a:pt x="794980" y="35488"/>
                </a:lnTo>
                <a:lnTo>
                  <a:pt x="754705" y="43648"/>
                </a:lnTo>
                <a:lnTo>
                  <a:pt x="714907" y="52973"/>
                </a:lnTo>
                <a:lnTo>
                  <a:pt x="675340" y="63539"/>
                </a:lnTo>
                <a:lnTo>
                  <a:pt x="635760" y="75425"/>
                </a:lnTo>
                <a:lnTo>
                  <a:pt x="590383" y="93290"/>
                </a:lnTo>
                <a:lnTo>
                  <a:pt x="546220" y="113378"/>
                </a:lnTo>
                <a:lnTo>
                  <a:pt x="503340" y="135624"/>
                </a:lnTo>
                <a:lnTo>
                  <a:pt x="461809" y="159959"/>
                </a:lnTo>
                <a:lnTo>
                  <a:pt x="421695" y="186316"/>
                </a:lnTo>
                <a:lnTo>
                  <a:pt x="383065" y="214628"/>
                </a:lnTo>
                <a:lnTo>
                  <a:pt x="345987" y="244828"/>
                </a:lnTo>
                <a:lnTo>
                  <a:pt x="310527" y="276848"/>
                </a:lnTo>
                <a:lnTo>
                  <a:pt x="276753" y="310622"/>
                </a:lnTo>
                <a:lnTo>
                  <a:pt x="244732" y="346081"/>
                </a:lnTo>
                <a:lnTo>
                  <a:pt x="214532" y="383159"/>
                </a:lnTo>
                <a:lnTo>
                  <a:pt x="186220" y="421788"/>
                </a:lnTo>
                <a:lnTo>
                  <a:pt x="159863" y="461902"/>
                </a:lnTo>
                <a:lnTo>
                  <a:pt x="135529" y="503432"/>
                </a:lnTo>
                <a:lnTo>
                  <a:pt x="113284" y="546311"/>
                </a:lnTo>
                <a:lnTo>
                  <a:pt x="93197" y="590473"/>
                </a:lnTo>
                <a:lnTo>
                  <a:pt x="75334" y="635850"/>
                </a:lnTo>
                <a:lnTo>
                  <a:pt x="63446" y="675431"/>
                </a:lnTo>
                <a:lnTo>
                  <a:pt x="52876" y="714998"/>
                </a:lnTo>
                <a:lnTo>
                  <a:pt x="43546" y="754796"/>
                </a:lnTo>
                <a:lnTo>
                  <a:pt x="35377" y="795072"/>
                </a:lnTo>
                <a:lnTo>
                  <a:pt x="28293" y="836068"/>
                </a:lnTo>
                <a:lnTo>
                  <a:pt x="22218" y="878031"/>
                </a:lnTo>
                <a:lnTo>
                  <a:pt x="17074" y="921205"/>
                </a:lnTo>
                <a:lnTo>
                  <a:pt x="12785" y="965835"/>
                </a:lnTo>
                <a:lnTo>
                  <a:pt x="9326" y="1011310"/>
                </a:lnTo>
                <a:lnTo>
                  <a:pt x="6519" y="1059268"/>
                </a:lnTo>
                <a:lnTo>
                  <a:pt x="4333" y="1109346"/>
                </a:lnTo>
                <a:lnTo>
                  <a:pt x="2690" y="1161782"/>
                </a:lnTo>
                <a:lnTo>
                  <a:pt x="1513" y="1216813"/>
                </a:lnTo>
                <a:lnTo>
                  <a:pt x="724" y="1274678"/>
                </a:lnTo>
                <a:lnTo>
                  <a:pt x="245" y="1335614"/>
                </a:lnTo>
                <a:lnTo>
                  <a:pt x="0" y="1399859"/>
                </a:lnTo>
                <a:lnTo>
                  <a:pt x="18" y="5312903"/>
                </a:lnTo>
                <a:lnTo>
                  <a:pt x="245" y="5373186"/>
                </a:lnTo>
                <a:lnTo>
                  <a:pt x="724" y="5434863"/>
                </a:lnTo>
                <a:lnTo>
                  <a:pt x="1513" y="5493370"/>
                </a:lnTo>
                <a:lnTo>
                  <a:pt x="2690" y="5548952"/>
                </a:lnTo>
                <a:lnTo>
                  <a:pt x="4333" y="5601853"/>
                </a:lnTo>
                <a:lnTo>
                  <a:pt x="6519" y="5652320"/>
                </a:lnTo>
                <a:lnTo>
                  <a:pt x="9326" y="5700596"/>
                </a:lnTo>
                <a:lnTo>
                  <a:pt x="12889" y="5747528"/>
                </a:lnTo>
                <a:lnTo>
                  <a:pt x="17161" y="5791959"/>
                </a:lnTo>
                <a:lnTo>
                  <a:pt x="22285" y="5834984"/>
                </a:lnTo>
                <a:lnTo>
                  <a:pt x="28340" y="5876840"/>
                </a:lnTo>
                <a:lnTo>
                  <a:pt x="35405" y="5917765"/>
                </a:lnTo>
                <a:lnTo>
                  <a:pt x="43560" y="5957997"/>
                </a:lnTo>
                <a:lnTo>
                  <a:pt x="52881" y="5997773"/>
                </a:lnTo>
                <a:lnTo>
                  <a:pt x="63447" y="6037332"/>
                </a:lnTo>
                <a:lnTo>
                  <a:pt x="75334" y="6076911"/>
                </a:lnTo>
                <a:lnTo>
                  <a:pt x="93197" y="6122289"/>
                </a:lnTo>
                <a:lnTo>
                  <a:pt x="113284" y="6166452"/>
                </a:lnTo>
                <a:lnTo>
                  <a:pt x="135529" y="6209332"/>
                </a:lnTo>
                <a:lnTo>
                  <a:pt x="159863" y="6250863"/>
                </a:lnTo>
                <a:lnTo>
                  <a:pt x="186220" y="6290977"/>
                </a:lnTo>
                <a:lnTo>
                  <a:pt x="214532" y="6329607"/>
                </a:lnTo>
                <a:lnTo>
                  <a:pt x="244732" y="6366685"/>
                </a:lnTo>
                <a:lnTo>
                  <a:pt x="276753" y="6402145"/>
                </a:lnTo>
                <a:lnTo>
                  <a:pt x="310527" y="6435918"/>
                </a:lnTo>
                <a:lnTo>
                  <a:pt x="345987" y="6467939"/>
                </a:lnTo>
                <a:lnTo>
                  <a:pt x="383065" y="6498139"/>
                </a:lnTo>
                <a:lnTo>
                  <a:pt x="421695" y="6526451"/>
                </a:lnTo>
                <a:lnTo>
                  <a:pt x="461809" y="6552808"/>
                </a:lnTo>
                <a:lnTo>
                  <a:pt x="503340" y="6577143"/>
                </a:lnTo>
                <a:lnTo>
                  <a:pt x="546220" y="6599388"/>
                </a:lnTo>
                <a:lnTo>
                  <a:pt x="590383" y="6619476"/>
                </a:lnTo>
                <a:lnTo>
                  <a:pt x="635760" y="6637339"/>
                </a:lnTo>
                <a:lnTo>
                  <a:pt x="675339" y="6649226"/>
                </a:lnTo>
                <a:lnTo>
                  <a:pt x="714897" y="6659792"/>
                </a:lnTo>
                <a:lnTo>
                  <a:pt x="754673" y="6669117"/>
                </a:lnTo>
                <a:lnTo>
                  <a:pt x="794904" y="6677279"/>
                </a:lnTo>
                <a:lnTo>
                  <a:pt x="835829" y="6684353"/>
                </a:lnTo>
                <a:lnTo>
                  <a:pt x="877684" y="6690419"/>
                </a:lnTo>
                <a:lnTo>
                  <a:pt x="920708" y="6695554"/>
                </a:lnTo>
                <a:lnTo>
                  <a:pt x="965139" y="6699835"/>
                </a:lnTo>
                <a:lnTo>
                  <a:pt x="1011214" y="6703340"/>
                </a:lnTo>
                <a:lnTo>
                  <a:pt x="1059172" y="6706147"/>
                </a:lnTo>
                <a:lnTo>
                  <a:pt x="1109250" y="6708332"/>
                </a:lnTo>
                <a:lnTo>
                  <a:pt x="1161685" y="6709975"/>
                </a:lnTo>
                <a:lnTo>
                  <a:pt x="1274582" y="6711941"/>
                </a:lnTo>
                <a:lnTo>
                  <a:pt x="2926903" y="6712769"/>
                </a:lnTo>
                <a:lnTo>
                  <a:pt x="3195046" y="6711941"/>
                </a:lnTo>
                <a:lnTo>
                  <a:pt x="3309131" y="6709975"/>
                </a:lnTo>
                <a:lnTo>
                  <a:pt x="3362033" y="6708332"/>
                </a:lnTo>
                <a:lnTo>
                  <a:pt x="3412501" y="6706147"/>
                </a:lnTo>
                <a:lnTo>
                  <a:pt x="3460779" y="6703340"/>
                </a:lnTo>
                <a:lnTo>
                  <a:pt x="3507113" y="6699835"/>
                </a:lnTo>
                <a:lnTo>
                  <a:pt x="3551746" y="6695554"/>
                </a:lnTo>
                <a:lnTo>
                  <a:pt x="3594923" y="6690419"/>
                </a:lnTo>
                <a:lnTo>
                  <a:pt x="3636889" y="6684353"/>
                </a:lnTo>
                <a:lnTo>
                  <a:pt x="3677889" y="6677279"/>
                </a:lnTo>
                <a:lnTo>
                  <a:pt x="3718166" y="6669117"/>
                </a:lnTo>
                <a:lnTo>
                  <a:pt x="3757966" y="6659792"/>
                </a:lnTo>
                <a:lnTo>
                  <a:pt x="3797533" y="6649226"/>
                </a:lnTo>
                <a:lnTo>
                  <a:pt x="3837112" y="6637339"/>
                </a:lnTo>
                <a:lnTo>
                  <a:pt x="3882493" y="6619476"/>
                </a:lnTo>
                <a:lnTo>
                  <a:pt x="3926656" y="6599388"/>
                </a:lnTo>
                <a:lnTo>
                  <a:pt x="3969536" y="6577143"/>
                </a:lnTo>
                <a:lnTo>
                  <a:pt x="4011065" y="6552808"/>
                </a:lnTo>
                <a:lnTo>
                  <a:pt x="4051176" y="6526451"/>
                </a:lnTo>
                <a:lnTo>
                  <a:pt x="4089801" y="6498139"/>
                </a:lnTo>
                <a:lnTo>
                  <a:pt x="4126874" y="6467939"/>
                </a:lnTo>
                <a:lnTo>
                  <a:pt x="4162327" y="6435918"/>
                </a:lnTo>
                <a:lnTo>
                  <a:pt x="4196093" y="6402145"/>
                </a:lnTo>
                <a:lnTo>
                  <a:pt x="4228105" y="6366685"/>
                </a:lnTo>
                <a:lnTo>
                  <a:pt x="4258296" y="6329607"/>
                </a:lnTo>
                <a:lnTo>
                  <a:pt x="4286598" y="6290977"/>
                </a:lnTo>
                <a:lnTo>
                  <a:pt x="4312946" y="6250863"/>
                </a:lnTo>
                <a:lnTo>
                  <a:pt x="4337270" y="6209332"/>
                </a:lnTo>
                <a:lnTo>
                  <a:pt x="4359505" y="6166452"/>
                </a:lnTo>
                <a:lnTo>
                  <a:pt x="4379582" y="6122289"/>
                </a:lnTo>
                <a:lnTo>
                  <a:pt x="4397436" y="6076911"/>
                </a:lnTo>
                <a:lnTo>
                  <a:pt x="4409324" y="6037331"/>
                </a:lnTo>
                <a:lnTo>
                  <a:pt x="4419894" y="5997764"/>
                </a:lnTo>
                <a:lnTo>
                  <a:pt x="4429224" y="5957965"/>
                </a:lnTo>
                <a:lnTo>
                  <a:pt x="4437393" y="5917690"/>
                </a:lnTo>
                <a:lnTo>
                  <a:pt x="4444477" y="5876693"/>
                </a:lnTo>
                <a:lnTo>
                  <a:pt x="4450552" y="5834730"/>
                </a:lnTo>
                <a:lnTo>
                  <a:pt x="4455696" y="5791556"/>
                </a:lnTo>
                <a:lnTo>
                  <a:pt x="4459985" y="5746927"/>
                </a:lnTo>
                <a:lnTo>
                  <a:pt x="4463444" y="5701452"/>
                </a:lnTo>
                <a:lnTo>
                  <a:pt x="4466251" y="5653494"/>
                </a:lnTo>
                <a:lnTo>
                  <a:pt x="4468437" y="5603416"/>
                </a:lnTo>
                <a:lnTo>
                  <a:pt x="4470080" y="5550980"/>
                </a:lnTo>
                <a:lnTo>
                  <a:pt x="4471257" y="5495949"/>
                </a:lnTo>
                <a:lnTo>
                  <a:pt x="4472046" y="5438084"/>
                </a:lnTo>
                <a:lnTo>
                  <a:pt x="4472525" y="5377148"/>
                </a:lnTo>
                <a:lnTo>
                  <a:pt x="4472771" y="5312903"/>
                </a:lnTo>
                <a:lnTo>
                  <a:pt x="4472752" y="1399859"/>
                </a:lnTo>
                <a:lnTo>
                  <a:pt x="4472525" y="1339575"/>
                </a:lnTo>
                <a:lnTo>
                  <a:pt x="4472046" y="1277899"/>
                </a:lnTo>
                <a:lnTo>
                  <a:pt x="4471257" y="1219392"/>
                </a:lnTo>
                <a:lnTo>
                  <a:pt x="4470080" y="1163810"/>
                </a:lnTo>
                <a:lnTo>
                  <a:pt x="4468437" y="1110908"/>
                </a:lnTo>
                <a:lnTo>
                  <a:pt x="4466251" y="1060442"/>
                </a:lnTo>
                <a:lnTo>
                  <a:pt x="4463444" y="1012166"/>
                </a:lnTo>
                <a:lnTo>
                  <a:pt x="4459881" y="965234"/>
                </a:lnTo>
                <a:lnTo>
                  <a:pt x="4455610" y="920803"/>
                </a:lnTo>
                <a:lnTo>
                  <a:pt x="4450485" y="877778"/>
                </a:lnTo>
                <a:lnTo>
                  <a:pt x="4444430" y="835922"/>
                </a:lnTo>
                <a:lnTo>
                  <a:pt x="4437365" y="794997"/>
                </a:lnTo>
                <a:lnTo>
                  <a:pt x="4429210" y="754765"/>
                </a:lnTo>
                <a:lnTo>
                  <a:pt x="4419889" y="714988"/>
                </a:lnTo>
                <a:lnTo>
                  <a:pt x="4409323" y="675429"/>
                </a:lnTo>
                <a:lnTo>
                  <a:pt x="4397436" y="635850"/>
                </a:lnTo>
                <a:lnTo>
                  <a:pt x="4379582" y="590473"/>
                </a:lnTo>
                <a:lnTo>
                  <a:pt x="4359505" y="546311"/>
                </a:lnTo>
                <a:lnTo>
                  <a:pt x="4337270" y="503432"/>
                </a:lnTo>
                <a:lnTo>
                  <a:pt x="4312946" y="461902"/>
                </a:lnTo>
                <a:lnTo>
                  <a:pt x="4286598" y="421788"/>
                </a:lnTo>
                <a:lnTo>
                  <a:pt x="4258296" y="383159"/>
                </a:lnTo>
                <a:lnTo>
                  <a:pt x="4228105" y="346081"/>
                </a:lnTo>
                <a:lnTo>
                  <a:pt x="4196093" y="310622"/>
                </a:lnTo>
                <a:lnTo>
                  <a:pt x="4162327" y="276848"/>
                </a:lnTo>
                <a:lnTo>
                  <a:pt x="4126874" y="244828"/>
                </a:lnTo>
                <a:lnTo>
                  <a:pt x="4089801" y="214628"/>
                </a:lnTo>
                <a:lnTo>
                  <a:pt x="4051176" y="186316"/>
                </a:lnTo>
                <a:lnTo>
                  <a:pt x="4011065" y="159959"/>
                </a:lnTo>
                <a:lnTo>
                  <a:pt x="3969536" y="135624"/>
                </a:lnTo>
                <a:lnTo>
                  <a:pt x="3926656" y="113378"/>
                </a:lnTo>
                <a:lnTo>
                  <a:pt x="3882493" y="93290"/>
                </a:lnTo>
                <a:lnTo>
                  <a:pt x="3837112" y="75425"/>
                </a:lnTo>
                <a:lnTo>
                  <a:pt x="3797534" y="63539"/>
                </a:lnTo>
                <a:lnTo>
                  <a:pt x="3757975" y="52973"/>
                </a:lnTo>
                <a:lnTo>
                  <a:pt x="3718197" y="43648"/>
                </a:lnTo>
                <a:lnTo>
                  <a:pt x="3677962" y="35488"/>
                </a:lnTo>
                <a:lnTo>
                  <a:pt x="3637033" y="28413"/>
                </a:lnTo>
                <a:lnTo>
                  <a:pt x="3595172" y="22348"/>
                </a:lnTo>
                <a:lnTo>
                  <a:pt x="3552142" y="17213"/>
                </a:lnTo>
                <a:lnTo>
                  <a:pt x="3507704" y="12932"/>
                </a:lnTo>
                <a:lnTo>
                  <a:pt x="3461621" y="9428"/>
                </a:lnTo>
                <a:lnTo>
                  <a:pt x="3413655" y="6621"/>
                </a:lnTo>
                <a:lnTo>
                  <a:pt x="3363569" y="4435"/>
                </a:lnTo>
                <a:lnTo>
                  <a:pt x="3256086" y="1616"/>
                </a:lnTo>
                <a:lnTo>
                  <a:pt x="1545658" y="0"/>
                </a:lnTo>
                <a:close/>
              </a:path>
            </a:pathLst>
          </a:custGeom>
          <a:solidFill>
            <a:srgbClr val="FFFFFF">
              <a:alpha val="991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71542" y="1953653"/>
            <a:ext cx="0" cy="6032500"/>
          </a:xfrm>
          <a:custGeom>
            <a:avLst/>
            <a:gdLst/>
            <a:ahLst/>
            <a:cxnLst/>
            <a:rect l="l" t="t" r="r" b="b"/>
            <a:pathLst>
              <a:path h="6032500">
                <a:moveTo>
                  <a:pt x="0" y="0"/>
                </a:moveTo>
                <a:lnTo>
                  <a:pt x="0" y="603248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04600" y="2032000"/>
            <a:ext cx="4090035" cy="1790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5080" indent="-6350" algn="ctr">
              <a:lnSpc>
                <a:spcPct val="93500"/>
              </a:lnSpc>
              <a:spcBef>
                <a:spcPts val="434"/>
              </a:spcBef>
            </a:pPr>
            <a:r>
              <a:rPr sz="4300" spc="195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4300" spc="-695" dirty="0">
                <a:solidFill>
                  <a:srgbClr val="F15B2A"/>
                </a:solidFill>
                <a:latin typeface="Noto Sans"/>
                <a:cs typeface="Noto Sans"/>
              </a:rPr>
              <a:t>Ru</a:t>
            </a:r>
            <a:r>
              <a:rPr sz="5250" spc="-1042" baseline="7936" dirty="0">
                <a:latin typeface="Noto Sans"/>
                <a:cs typeface="Noto Sans"/>
              </a:rPr>
              <a:t>F</a:t>
            </a:r>
            <a:r>
              <a:rPr sz="4300" spc="-695" dirty="0">
                <a:solidFill>
                  <a:srgbClr val="F15B2A"/>
                </a:solidFill>
                <a:latin typeface="Noto Sans"/>
                <a:cs typeface="Noto Sans"/>
              </a:rPr>
              <a:t>l</a:t>
            </a:r>
            <a:r>
              <a:rPr sz="5250" spc="-1042" baseline="7936" dirty="0">
                <a:latin typeface="Noto Sans"/>
                <a:cs typeface="Noto Sans"/>
              </a:rPr>
              <a:t>i</a:t>
            </a:r>
            <a:r>
              <a:rPr sz="4300" spc="-695" dirty="0">
                <a:solidFill>
                  <a:srgbClr val="F15B2A"/>
                </a:solidFill>
                <a:latin typeface="Noto Sans"/>
                <a:cs typeface="Noto Sans"/>
              </a:rPr>
              <a:t>e</a:t>
            </a:r>
            <a:r>
              <a:rPr sz="5250" spc="-1042" baseline="7936" dirty="0">
                <a:latin typeface="Noto Sans"/>
                <a:cs typeface="Noto Sans"/>
              </a:rPr>
              <a:t>nd</a:t>
            </a:r>
            <a:r>
              <a:rPr sz="4300" spc="-695" dirty="0">
                <a:solidFill>
                  <a:srgbClr val="F15B2A"/>
                </a:solidFill>
                <a:latin typeface="Noto Sans"/>
                <a:cs typeface="Noto Sans"/>
              </a:rPr>
              <a:t>s </a:t>
            </a:r>
            <a:r>
              <a:rPr sz="5250" spc="-1432" baseline="7936" dirty="0">
                <a:latin typeface="Noto Sans"/>
                <a:cs typeface="Noto Sans"/>
              </a:rPr>
              <a:t>p</a:t>
            </a:r>
            <a:r>
              <a:rPr sz="4300" spc="-955" dirty="0">
                <a:solidFill>
                  <a:srgbClr val="F15B2A"/>
                </a:solidFill>
                <a:latin typeface="Noto Sans"/>
                <a:cs typeface="Noto Sans"/>
              </a:rPr>
              <a:t>L</a:t>
            </a:r>
            <a:r>
              <a:rPr sz="5250" spc="-1432" baseline="7936" dirty="0">
                <a:latin typeface="Noto Sans"/>
                <a:cs typeface="Noto Sans"/>
              </a:rPr>
              <a:t>r</a:t>
            </a:r>
            <a:r>
              <a:rPr sz="4300" spc="-955" dirty="0">
                <a:solidFill>
                  <a:srgbClr val="F15B2A"/>
                </a:solidFill>
                <a:latin typeface="Noto Sans"/>
                <a:cs typeface="Noto Sans"/>
              </a:rPr>
              <a:t>e</a:t>
            </a:r>
            <a:r>
              <a:rPr sz="5250" spc="-1432" baseline="7936" dirty="0">
                <a:latin typeface="Noto Sans"/>
                <a:cs typeface="Noto Sans"/>
              </a:rPr>
              <a:t>o</a:t>
            </a:r>
            <a:r>
              <a:rPr sz="4300" spc="-955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5250" spc="-1432" baseline="7936" dirty="0">
                <a:latin typeface="Noto Sans"/>
                <a:cs typeface="Noto Sans"/>
              </a:rPr>
              <a:t>d</a:t>
            </a:r>
            <a:r>
              <a:rPr sz="4300" spc="-955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5250" spc="-1432" baseline="7936" dirty="0">
                <a:latin typeface="Noto Sans"/>
                <a:cs typeface="Noto Sans"/>
              </a:rPr>
              <a:t>u</a:t>
            </a:r>
            <a:r>
              <a:rPr sz="4300" spc="-955" dirty="0">
                <a:solidFill>
                  <a:srgbClr val="F15B2A"/>
                </a:solidFill>
                <a:latin typeface="Noto Sans"/>
                <a:cs typeface="Noto Sans"/>
              </a:rPr>
              <a:t>n</a:t>
            </a:r>
            <a:r>
              <a:rPr sz="5250" spc="-1432" baseline="7936" dirty="0">
                <a:latin typeface="Noto Sans"/>
                <a:cs typeface="Noto Sans"/>
              </a:rPr>
              <a:t>c</a:t>
            </a:r>
            <a:r>
              <a:rPr sz="4300" spc="-955" dirty="0">
                <a:solidFill>
                  <a:srgbClr val="F15B2A"/>
                </a:solidFill>
                <a:latin typeface="Noto Sans"/>
                <a:cs typeface="Noto Sans"/>
              </a:rPr>
              <a:t>i</a:t>
            </a:r>
            <a:r>
              <a:rPr sz="5250" spc="-1432" baseline="7936" dirty="0">
                <a:latin typeface="Noto Sans"/>
                <a:cs typeface="Noto Sans"/>
              </a:rPr>
              <a:t>t</a:t>
            </a:r>
            <a:r>
              <a:rPr sz="4300" spc="-955" dirty="0">
                <a:solidFill>
                  <a:srgbClr val="F15B2A"/>
                </a:solidFill>
                <a:latin typeface="Noto Sans"/>
                <a:cs typeface="Noto Sans"/>
              </a:rPr>
              <a:t>n</a:t>
            </a:r>
            <a:r>
              <a:rPr sz="5250" spc="-1432" baseline="7936" dirty="0">
                <a:latin typeface="Noto Sans"/>
                <a:cs typeface="Noto Sans"/>
              </a:rPr>
              <a:t>s</a:t>
            </a:r>
            <a:r>
              <a:rPr sz="5250" spc="-592" baseline="7936" dirty="0">
                <a:latin typeface="Noto Sans"/>
                <a:cs typeface="Noto Sans"/>
              </a:rPr>
              <a:t> </a:t>
            </a:r>
            <a:r>
              <a:rPr sz="4300" spc="235" dirty="0">
                <a:solidFill>
                  <a:srgbClr val="F15B2A"/>
                </a:solidFill>
                <a:latin typeface="Noto Sans"/>
                <a:cs typeface="Noto Sans"/>
              </a:rPr>
              <a:t>g  </a:t>
            </a:r>
            <a:r>
              <a:rPr sz="3500" spc="85" dirty="0">
                <a:latin typeface="Noto Sans"/>
                <a:cs typeface="Noto Sans"/>
              </a:rPr>
              <a:t>relevant </a:t>
            </a:r>
            <a:r>
              <a:rPr sz="3500" spc="145" dirty="0">
                <a:latin typeface="Noto Sans"/>
                <a:cs typeface="Noto Sans"/>
              </a:rPr>
              <a:t>to </a:t>
            </a:r>
            <a:r>
              <a:rPr sz="3500" spc="90" dirty="0">
                <a:latin typeface="Noto Sans"/>
                <a:cs typeface="Noto Sans"/>
              </a:rPr>
              <a:t>a</a:t>
            </a:r>
            <a:r>
              <a:rPr sz="3500" spc="155" dirty="0">
                <a:latin typeface="Noto Sans"/>
                <a:cs typeface="Noto Sans"/>
              </a:rPr>
              <a:t> </a:t>
            </a:r>
            <a:r>
              <a:rPr sz="3500" spc="50" dirty="0">
                <a:latin typeface="Noto Sans"/>
                <a:cs typeface="Noto Sans"/>
              </a:rPr>
              <a:t>user</a:t>
            </a:r>
            <a:endParaRPr sz="35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44300" y="4457700"/>
            <a:ext cx="3863340" cy="250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3500" spc="120" dirty="0">
                <a:latin typeface="Noto Sans"/>
                <a:cs typeface="Noto Sans"/>
              </a:rPr>
              <a:t>Help create  personalized  </a:t>
            </a:r>
            <a:r>
              <a:rPr sz="3500" spc="114" dirty="0">
                <a:latin typeface="Noto Sans"/>
                <a:cs typeface="Noto Sans"/>
              </a:rPr>
              <a:t>experiences </a:t>
            </a:r>
            <a:r>
              <a:rPr sz="3500" spc="85" dirty="0">
                <a:latin typeface="Noto Sans"/>
                <a:cs typeface="Noto Sans"/>
              </a:rPr>
              <a:t>for</a:t>
            </a:r>
            <a:r>
              <a:rPr sz="3500" spc="70" dirty="0">
                <a:latin typeface="Noto Sans"/>
                <a:cs typeface="Noto Sans"/>
              </a:rPr>
              <a:t> </a:t>
            </a:r>
            <a:r>
              <a:rPr sz="3500" spc="90" dirty="0">
                <a:latin typeface="Noto Sans"/>
                <a:cs typeface="Noto Sans"/>
              </a:rPr>
              <a:t>a</a:t>
            </a:r>
            <a:endParaRPr sz="3500">
              <a:latin typeface="Noto Sans"/>
              <a:cs typeface="Noto Sans"/>
            </a:endParaRPr>
          </a:p>
          <a:p>
            <a:pPr marL="12700" marR="71120" algn="ctr">
              <a:lnSpc>
                <a:spcPct val="93900"/>
              </a:lnSpc>
              <a:spcBef>
                <a:spcPts val="55"/>
              </a:spcBef>
            </a:pPr>
            <a:r>
              <a:rPr sz="2600" spc="140" dirty="0">
                <a:latin typeface="Noto Sans"/>
                <a:cs typeface="Noto Sans"/>
              </a:rPr>
              <a:t>Find</a:t>
            </a:r>
            <a:r>
              <a:rPr sz="2600" spc="40" dirty="0">
                <a:latin typeface="Noto Sans"/>
                <a:cs typeface="Noto Sans"/>
              </a:rPr>
              <a:t> </a:t>
            </a:r>
            <a:r>
              <a:rPr sz="2600" spc="-320" dirty="0">
                <a:latin typeface="Noto Sans"/>
                <a:cs typeface="Noto Sans"/>
              </a:rPr>
              <a:t>“com</a:t>
            </a:r>
            <a:r>
              <a:rPr sz="5250" spc="-480" baseline="-3174" dirty="0">
                <a:latin typeface="Noto Sans"/>
                <a:cs typeface="Noto Sans"/>
              </a:rPr>
              <a:t>u</a:t>
            </a:r>
            <a:r>
              <a:rPr sz="2600" spc="-320" dirty="0">
                <a:latin typeface="Noto Sans"/>
                <a:cs typeface="Noto Sans"/>
              </a:rPr>
              <a:t>p</a:t>
            </a:r>
            <a:r>
              <a:rPr sz="5250" spc="-480" baseline="-3174" dirty="0">
                <a:latin typeface="Noto Sans"/>
                <a:cs typeface="Noto Sans"/>
              </a:rPr>
              <a:t>s</a:t>
            </a:r>
            <a:r>
              <a:rPr sz="2600" spc="-320" dirty="0">
                <a:latin typeface="Noto Sans"/>
                <a:cs typeface="Noto Sans"/>
              </a:rPr>
              <a:t>l</a:t>
            </a:r>
            <a:r>
              <a:rPr sz="5250" spc="-480" baseline="-3174" dirty="0">
                <a:latin typeface="Noto Sans"/>
                <a:cs typeface="Noto Sans"/>
              </a:rPr>
              <a:t>e</a:t>
            </a:r>
            <a:r>
              <a:rPr sz="2600" spc="-320" dirty="0">
                <a:latin typeface="Noto Sans"/>
                <a:cs typeface="Noto Sans"/>
              </a:rPr>
              <a:t>e</a:t>
            </a:r>
            <a:r>
              <a:rPr sz="5250" spc="-480" baseline="-3174" dirty="0">
                <a:latin typeface="Noto Sans"/>
                <a:cs typeface="Noto Sans"/>
              </a:rPr>
              <a:t>r</a:t>
            </a:r>
            <a:r>
              <a:rPr sz="2600" spc="-320" dirty="0">
                <a:latin typeface="Noto Sans"/>
                <a:cs typeface="Noto Sans"/>
              </a:rPr>
              <a:t>mentary” 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800" y="647700"/>
            <a:ext cx="12079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Content </a:t>
            </a:r>
            <a:r>
              <a:rPr spc="190" dirty="0"/>
              <a:t>Based </a:t>
            </a:r>
            <a:r>
              <a:rPr spc="135" dirty="0"/>
              <a:t>vs </a:t>
            </a:r>
            <a:r>
              <a:rPr spc="229" dirty="0"/>
              <a:t>Collaborative</a:t>
            </a:r>
            <a:r>
              <a:rPr spc="-250" dirty="0"/>
              <a:t> </a:t>
            </a:r>
            <a:r>
              <a:rPr spc="260" dirty="0"/>
              <a:t>Filtering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9226870" y="1704670"/>
            <a:ext cx="2921582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53700" y="2228761"/>
            <a:ext cx="1472514" cy="1478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5513" y="1816100"/>
            <a:ext cx="1425968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4286" y="4589957"/>
            <a:ext cx="317055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985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with 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65" dirty="0">
                <a:latin typeface="Noto Sans"/>
                <a:cs typeface="Noto Sans"/>
              </a:rPr>
              <a:t> </a:t>
            </a:r>
            <a:r>
              <a:rPr sz="2600" spc="75" dirty="0">
                <a:latin typeface="Noto Sans"/>
                <a:cs typeface="Noto Sans"/>
              </a:rPr>
              <a:t>attributes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0" y="4584700"/>
            <a:ext cx="323786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sz="2600" spc="140" dirty="0">
                <a:latin typeface="Noto Sans"/>
                <a:cs typeface="Noto Sans"/>
              </a:rPr>
              <a:t>Find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r>
              <a:rPr sz="2600" spc="10" dirty="0">
                <a:latin typeface="Noto Sans"/>
                <a:cs typeface="Noto Sans"/>
              </a:rPr>
              <a:t> </a:t>
            </a:r>
            <a:r>
              <a:rPr sz="2600" spc="90" dirty="0">
                <a:latin typeface="Noto Sans"/>
                <a:cs typeface="Noto Sans"/>
              </a:rPr>
              <a:t>liked  </a:t>
            </a:r>
            <a:r>
              <a:rPr sz="2600" spc="150" dirty="0">
                <a:latin typeface="Noto Sans"/>
                <a:cs typeface="Noto Sans"/>
              </a:rPr>
              <a:t>by </a:t>
            </a:r>
            <a:r>
              <a:rPr sz="2600" spc="45" dirty="0">
                <a:latin typeface="Noto Sans"/>
                <a:cs typeface="Noto Sans"/>
              </a:rPr>
              <a:t>“similar”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6960" y="1704670"/>
            <a:ext cx="2921576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0501" y="1879600"/>
            <a:ext cx="1891398" cy="1790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1792" y="5875896"/>
            <a:ext cx="3013075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091565" algn="r">
              <a:lnSpc>
                <a:spcPts val="3100"/>
              </a:lnSpc>
              <a:spcBef>
                <a:spcPts val="219"/>
              </a:spcBef>
            </a:pPr>
            <a:r>
              <a:rPr sz="2600" spc="75" dirty="0">
                <a:latin typeface="Noto Sans"/>
                <a:cs typeface="Noto Sans"/>
              </a:rPr>
              <a:t>“Similarity”  </a:t>
            </a:r>
            <a:r>
              <a:rPr sz="2600" spc="55" dirty="0">
                <a:latin typeface="Noto Sans"/>
                <a:cs typeface="Noto Sans"/>
              </a:rPr>
              <a:t>measured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114" dirty="0">
                <a:latin typeface="Noto Sans"/>
                <a:cs typeface="Noto Sans"/>
              </a:rPr>
              <a:t>directly </a:t>
            </a:r>
            <a:r>
              <a:rPr sz="2600" spc="90" dirty="0">
                <a:latin typeface="Noto Sans"/>
                <a:cs typeface="Noto Sans"/>
              </a:rPr>
              <a:t> </a:t>
            </a:r>
            <a:r>
              <a:rPr sz="2600" spc="70" dirty="0">
                <a:latin typeface="Noto Sans"/>
                <a:cs typeface="Noto Sans"/>
              </a:rPr>
              <a:t>against</a:t>
            </a:r>
            <a:r>
              <a:rPr sz="2600" spc="5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0" y="5880100"/>
            <a:ext cx="3312795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sz="2600" spc="80" dirty="0">
                <a:latin typeface="Noto Sans"/>
                <a:cs typeface="Noto Sans"/>
              </a:rPr>
              <a:t>“Similarity”  </a:t>
            </a:r>
            <a:r>
              <a:rPr sz="2600" spc="55" dirty="0">
                <a:latin typeface="Noto Sans"/>
                <a:cs typeface="Noto Sans"/>
              </a:rPr>
              <a:t>measured</a:t>
            </a:r>
            <a:r>
              <a:rPr sz="2600" spc="35" dirty="0">
                <a:latin typeface="Noto Sans"/>
                <a:cs typeface="Noto Sans"/>
              </a:rPr>
              <a:t> </a:t>
            </a:r>
            <a:r>
              <a:rPr sz="2600" spc="100" dirty="0">
                <a:latin typeface="Noto Sans"/>
                <a:cs typeface="Noto Sans"/>
              </a:rPr>
              <a:t>indirectly  </a:t>
            </a:r>
            <a:r>
              <a:rPr sz="2600" spc="50" dirty="0">
                <a:latin typeface="Noto Sans"/>
                <a:cs typeface="Noto Sans"/>
              </a:rPr>
              <a:t>through </a:t>
            </a:r>
            <a:r>
              <a:rPr sz="2600" spc="70" dirty="0">
                <a:latin typeface="Noto Sans"/>
                <a:cs typeface="Noto Sans"/>
              </a:rPr>
              <a:t>other</a:t>
            </a:r>
            <a:r>
              <a:rPr sz="2600" spc="110" dirty="0">
                <a:latin typeface="Noto Sans"/>
                <a:cs typeface="Noto Sans"/>
              </a:rPr>
              <a:t> </a:t>
            </a:r>
            <a:r>
              <a:rPr sz="2600" spc="40" dirty="0">
                <a:latin typeface="Noto Sans"/>
                <a:cs typeface="Noto Sans"/>
              </a:rPr>
              <a:t>users</a:t>
            </a:r>
            <a:endParaRPr sz="2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800" y="647700"/>
            <a:ext cx="12079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Content </a:t>
            </a:r>
            <a:r>
              <a:rPr spc="190" dirty="0"/>
              <a:t>Based </a:t>
            </a:r>
            <a:r>
              <a:rPr spc="135" dirty="0"/>
              <a:t>vs </a:t>
            </a:r>
            <a:r>
              <a:rPr spc="229" dirty="0"/>
              <a:t>Collaborative</a:t>
            </a:r>
            <a:r>
              <a:rPr spc="-250" dirty="0"/>
              <a:t> </a:t>
            </a:r>
            <a:r>
              <a:rPr spc="260" dirty="0"/>
              <a:t>Filtering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9226870" y="1704670"/>
            <a:ext cx="2921582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53700" y="2228761"/>
            <a:ext cx="1472514" cy="1478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5513" y="1816100"/>
            <a:ext cx="1425968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960" y="1704670"/>
            <a:ext cx="2921576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0501" y="1879600"/>
            <a:ext cx="1891398" cy="1790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8178" y="4424045"/>
            <a:ext cx="4451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latin typeface="Noto Sans"/>
                <a:cs typeface="Noto Sans"/>
              </a:rPr>
              <a:t>Seems </a:t>
            </a:r>
            <a:r>
              <a:rPr sz="3000" spc="65" dirty="0">
                <a:latin typeface="Noto Sans"/>
                <a:cs typeface="Noto Sans"/>
              </a:rPr>
              <a:t>more </a:t>
            </a:r>
            <a:r>
              <a:rPr sz="3000" spc="120" dirty="0">
                <a:latin typeface="Noto Sans"/>
                <a:cs typeface="Noto Sans"/>
              </a:rPr>
              <a:t>direct </a:t>
            </a:r>
            <a:r>
              <a:rPr sz="3000" spc="80" dirty="0">
                <a:latin typeface="Noto Sans"/>
                <a:cs typeface="Noto Sans"/>
              </a:rPr>
              <a:t>and</a:t>
            </a:r>
            <a:endParaRPr sz="3000">
              <a:latin typeface="Noto Sans"/>
              <a:cs typeface="Noto Sans"/>
            </a:endParaRPr>
          </a:p>
          <a:p>
            <a:pPr marL="2880995">
              <a:lnSpc>
                <a:spcPct val="100000"/>
              </a:lnSpc>
            </a:pPr>
            <a:r>
              <a:rPr sz="3000" spc="90" dirty="0">
                <a:latin typeface="Noto Sans"/>
                <a:cs typeface="Noto Sans"/>
              </a:rPr>
              <a:t>intuitive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4800" y="4419600"/>
            <a:ext cx="5376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latin typeface="Noto Sans"/>
                <a:cs typeface="Noto Sans"/>
              </a:rPr>
              <a:t>Yet, collaborative </a:t>
            </a:r>
            <a:r>
              <a:rPr sz="3000" spc="80" dirty="0">
                <a:latin typeface="Noto Sans"/>
                <a:cs typeface="Noto Sans"/>
              </a:rPr>
              <a:t>filtering </a:t>
            </a:r>
            <a:r>
              <a:rPr sz="3000" spc="70" dirty="0">
                <a:latin typeface="Noto Sans"/>
                <a:cs typeface="Noto Sans"/>
              </a:rPr>
              <a:t>is  </a:t>
            </a:r>
            <a:r>
              <a:rPr sz="3000" spc="65" dirty="0">
                <a:latin typeface="Noto Sans"/>
                <a:cs typeface="Noto Sans"/>
              </a:rPr>
              <a:t>more </a:t>
            </a:r>
            <a:r>
              <a:rPr sz="3000" spc="120" dirty="0">
                <a:latin typeface="Noto Sans"/>
                <a:cs typeface="Noto Sans"/>
              </a:rPr>
              <a:t>commonly</a:t>
            </a:r>
            <a:r>
              <a:rPr sz="3000" spc="165" dirty="0">
                <a:latin typeface="Noto Sans"/>
                <a:cs typeface="Noto Sans"/>
              </a:rPr>
              <a:t> </a:t>
            </a:r>
            <a:r>
              <a:rPr sz="3000" spc="85" dirty="0">
                <a:latin typeface="Noto Sans"/>
                <a:cs typeface="Noto Sans"/>
              </a:rPr>
              <a:t>used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97700" y="5613400"/>
            <a:ext cx="2857500" cy="298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647700"/>
            <a:ext cx="12343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>
                <a:solidFill>
                  <a:srgbClr val="535353"/>
                </a:solidFill>
              </a:rPr>
              <a:t>Pre-Requisite </a:t>
            </a:r>
            <a:r>
              <a:rPr spc="355" dirty="0">
                <a:solidFill>
                  <a:srgbClr val="535353"/>
                </a:solidFill>
              </a:rPr>
              <a:t>for </a:t>
            </a:r>
            <a:r>
              <a:rPr spc="315" dirty="0">
                <a:solidFill>
                  <a:srgbClr val="535353"/>
                </a:solidFill>
              </a:rPr>
              <a:t>Content </a:t>
            </a:r>
            <a:r>
              <a:rPr spc="190" dirty="0">
                <a:solidFill>
                  <a:srgbClr val="535353"/>
                </a:solidFill>
              </a:rPr>
              <a:t>Based</a:t>
            </a:r>
            <a:r>
              <a:rPr spc="-459" dirty="0">
                <a:solidFill>
                  <a:srgbClr val="535353"/>
                </a:solidFill>
              </a:rPr>
              <a:t> </a:t>
            </a:r>
            <a:r>
              <a:rPr spc="260" dirty="0">
                <a:solidFill>
                  <a:srgbClr val="535353"/>
                </a:solidFill>
              </a:rPr>
              <a:t>Filtering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87550" y="2330450"/>
          <a:ext cx="5207000" cy="444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B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1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D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20200" y="3098800"/>
            <a:ext cx="4802505" cy="28219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ts val="5500"/>
              </a:lnSpc>
              <a:spcBef>
                <a:spcPts val="300"/>
              </a:spcBef>
            </a:pPr>
            <a:r>
              <a:rPr sz="4600" spc="690" dirty="0">
                <a:latin typeface="Noto Sans"/>
                <a:cs typeface="Noto Sans"/>
              </a:rPr>
              <a:t>A</a:t>
            </a:r>
            <a:r>
              <a:rPr sz="4600" spc="150" dirty="0">
                <a:latin typeface="Noto Sans"/>
                <a:cs typeface="Noto Sans"/>
              </a:rPr>
              <a:t> </a:t>
            </a:r>
            <a:r>
              <a:rPr sz="4600" spc="165" dirty="0">
                <a:latin typeface="Noto Sans"/>
                <a:cs typeface="Noto Sans"/>
              </a:rPr>
              <a:t>database</a:t>
            </a:r>
            <a:r>
              <a:rPr sz="4600" spc="155" dirty="0">
                <a:latin typeface="Noto Sans"/>
                <a:cs typeface="Noto Sans"/>
              </a:rPr>
              <a:t> </a:t>
            </a:r>
            <a:r>
              <a:rPr sz="4600" spc="175" dirty="0">
                <a:latin typeface="Noto Sans"/>
                <a:cs typeface="Noto Sans"/>
              </a:rPr>
              <a:t>with </a:t>
            </a:r>
            <a:r>
              <a:rPr sz="4600" spc="90" dirty="0">
                <a:latin typeface="Noto Sans"/>
                <a:cs typeface="Noto Sans"/>
              </a:rPr>
              <a:t> </a:t>
            </a:r>
            <a:r>
              <a:rPr sz="4600" spc="175" dirty="0">
                <a:latin typeface="Noto Sans"/>
                <a:cs typeface="Noto Sans"/>
              </a:rPr>
              <a:t>products </a:t>
            </a:r>
            <a:r>
              <a:rPr sz="4600" spc="110" dirty="0">
                <a:latin typeface="Noto Sans"/>
                <a:cs typeface="Noto Sans"/>
              </a:rPr>
              <a:t>rated  </a:t>
            </a:r>
            <a:r>
              <a:rPr sz="4600" spc="125" dirty="0">
                <a:latin typeface="Noto Sans"/>
                <a:cs typeface="Noto Sans"/>
              </a:rPr>
              <a:t>against </a:t>
            </a:r>
            <a:r>
              <a:rPr sz="4600" spc="114" dirty="0">
                <a:latin typeface="Noto Sans"/>
                <a:cs typeface="Noto Sans"/>
              </a:rPr>
              <a:t>relevant  </a:t>
            </a:r>
            <a:r>
              <a:rPr sz="4600" spc="135" dirty="0">
                <a:latin typeface="Noto Sans"/>
                <a:cs typeface="Noto Sans"/>
              </a:rPr>
              <a:t>attributes</a:t>
            </a:r>
            <a:endParaRPr sz="46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47700"/>
            <a:ext cx="11534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535353"/>
                </a:solidFill>
              </a:rPr>
              <a:t>Creating </a:t>
            </a:r>
            <a:r>
              <a:rPr spc="175" dirty="0">
                <a:solidFill>
                  <a:srgbClr val="535353"/>
                </a:solidFill>
              </a:rPr>
              <a:t>an </a:t>
            </a:r>
            <a:r>
              <a:rPr spc="385" dirty="0">
                <a:solidFill>
                  <a:srgbClr val="535353"/>
                </a:solidFill>
              </a:rPr>
              <a:t>Attribute </a:t>
            </a:r>
            <a:r>
              <a:rPr spc="254" dirty="0">
                <a:solidFill>
                  <a:srgbClr val="535353"/>
                </a:solidFill>
              </a:rPr>
              <a:t>Rating</a:t>
            </a:r>
            <a:r>
              <a:rPr spc="-390" dirty="0">
                <a:solidFill>
                  <a:srgbClr val="535353"/>
                </a:solidFill>
              </a:rPr>
              <a:t> </a:t>
            </a:r>
            <a:r>
              <a:rPr spc="215" dirty="0">
                <a:solidFill>
                  <a:srgbClr val="535353"/>
                </a:solidFill>
              </a:rPr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955800"/>
            <a:ext cx="15240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4876800"/>
            <a:ext cx="1524000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3886200"/>
            <a:ext cx="1524000" cy="119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2959100"/>
            <a:ext cx="1524000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4900" y="6324600"/>
            <a:ext cx="2058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75" dirty="0">
                <a:latin typeface="Noto Sans"/>
                <a:cs typeface="Noto Sans"/>
              </a:rPr>
              <a:t>All</a:t>
            </a:r>
            <a:r>
              <a:rPr sz="2600" spc="50" dirty="0">
                <a:latin typeface="Noto Sans"/>
                <a:cs typeface="Noto Sans"/>
              </a:rPr>
              <a:t> </a:t>
            </a:r>
            <a:r>
              <a:rPr sz="2600" spc="95" dirty="0">
                <a:latin typeface="Noto Sans"/>
                <a:cs typeface="Noto Sans"/>
              </a:rPr>
              <a:t>products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72078" y="3419840"/>
            <a:ext cx="1365435" cy="134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2362200"/>
            <a:ext cx="3454400" cy="345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5400" y="6324600"/>
            <a:ext cx="33051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28700" marR="5080" indent="-1016000">
              <a:lnSpc>
                <a:spcPts val="3100"/>
              </a:lnSpc>
              <a:spcBef>
                <a:spcPts val="219"/>
              </a:spcBef>
            </a:pPr>
            <a:r>
              <a:rPr sz="2600" spc="145" dirty="0">
                <a:latin typeface="Noto Sans"/>
                <a:cs typeface="Noto Sans"/>
              </a:rPr>
              <a:t>Analyzed </a:t>
            </a:r>
            <a:r>
              <a:rPr sz="2600" spc="150" dirty="0">
                <a:latin typeface="Noto Sans"/>
                <a:cs typeface="Noto Sans"/>
              </a:rPr>
              <a:t>by</a:t>
            </a:r>
            <a:r>
              <a:rPr sz="2600" spc="5" dirty="0">
                <a:latin typeface="Noto Sans"/>
                <a:cs typeface="Noto Sans"/>
              </a:rPr>
              <a:t> </a:t>
            </a:r>
            <a:r>
              <a:rPr sz="2600" spc="20" dirty="0">
                <a:latin typeface="Noto Sans"/>
                <a:cs typeface="Noto Sans"/>
              </a:rPr>
              <a:t>human  </a:t>
            </a:r>
            <a:r>
              <a:rPr sz="2600" spc="80" dirty="0">
                <a:latin typeface="Noto Sans"/>
                <a:cs typeface="Noto Sans"/>
              </a:rPr>
              <a:t>experts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64675" y="3419840"/>
            <a:ext cx="1365436" cy="134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623550" y="2139950"/>
          <a:ext cx="5207000" cy="444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0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B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1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D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3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4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5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dirty="0">
                          <a:latin typeface="Noto Sans"/>
                          <a:cs typeface="Noto Sans"/>
                        </a:rPr>
                        <a:t>2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286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661192" y="1772856"/>
            <a:ext cx="4194340" cy="5623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8435" y="1857400"/>
            <a:ext cx="3999865" cy="5429250"/>
          </a:xfrm>
          <a:custGeom>
            <a:avLst/>
            <a:gdLst/>
            <a:ahLst/>
            <a:cxnLst/>
            <a:rect l="l" t="t" r="r" b="b"/>
            <a:pathLst>
              <a:path w="3999865" h="5429250">
                <a:moveTo>
                  <a:pt x="543279" y="0"/>
                </a:moveTo>
                <a:lnTo>
                  <a:pt x="3456571" y="0"/>
                </a:lnTo>
                <a:lnTo>
                  <a:pt x="3528437" y="123"/>
                </a:lnTo>
                <a:lnTo>
                  <a:pt x="3589792" y="986"/>
                </a:lnTo>
                <a:lnTo>
                  <a:pt x="3642902" y="3327"/>
                </a:lnTo>
                <a:lnTo>
                  <a:pt x="3690033" y="7888"/>
                </a:lnTo>
                <a:lnTo>
                  <a:pt x="3733449" y="15406"/>
                </a:lnTo>
                <a:lnTo>
                  <a:pt x="3775417" y="26623"/>
                </a:lnTo>
                <a:lnTo>
                  <a:pt x="3819668" y="46509"/>
                </a:lnTo>
                <a:lnTo>
                  <a:pt x="3860126" y="72348"/>
                </a:lnTo>
                <a:lnTo>
                  <a:pt x="3896252" y="103599"/>
                </a:lnTo>
                <a:lnTo>
                  <a:pt x="3927504" y="139723"/>
                </a:lnTo>
                <a:lnTo>
                  <a:pt x="3953344" y="180180"/>
                </a:lnTo>
                <a:lnTo>
                  <a:pt x="3973233" y="224429"/>
                </a:lnTo>
                <a:lnTo>
                  <a:pt x="3984447" y="266411"/>
                </a:lnTo>
                <a:lnTo>
                  <a:pt x="3991965" y="309907"/>
                </a:lnTo>
                <a:lnTo>
                  <a:pt x="3996524" y="357249"/>
                </a:lnTo>
                <a:lnTo>
                  <a:pt x="3998866" y="410772"/>
                </a:lnTo>
                <a:lnTo>
                  <a:pt x="3999729" y="472809"/>
                </a:lnTo>
                <a:lnTo>
                  <a:pt x="3999852" y="545694"/>
                </a:lnTo>
                <a:lnTo>
                  <a:pt x="3999852" y="4885905"/>
                </a:lnTo>
                <a:lnTo>
                  <a:pt x="3999729" y="4957776"/>
                </a:lnTo>
                <a:lnTo>
                  <a:pt x="3998866" y="5019133"/>
                </a:lnTo>
                <a:lnTo>
                  <a:pt x="3996524" y="5072243"/>
                </a:lnTo>
                <a:lnTo>
                  <a:pt x="3991965" y="5119374"/>
                </a:lnTo>
                <a:lnTo>
                  <a:pt x="3984447" y="5162792"/>
                </a:lnTo>
                <a:lnTo>
                  <a:pt x="3973233" y="5204764"/>
                </a:lnTo>
                <a:lnTo>
                  <a:pt x="3953344" y="5249010"/>
                </a:lnTo>
                <a:lnTo>
                  <a:pt x="3927504" y="5289464"/>
                </a:lnTo>
                <a:lnTo>
                  <a:pt x="3896252" y="5325587"/>
                </a:lnTo>
                <a:lnTo>
                  <a:pt x="3860126" y="5356839"/>
                </a:lnTo>
                <a:lnTo>
                  <a:pt x="3819668" y="5382679"/>
                </a:lnTo>
                <a:lnTo>
                  <a:pt x="3775417" y="5402567"/>
                </a:lnTo>
                <a:lnTo>
                  <a:pt x="3733438" y="5413781"/>
                </a:lnTo>
                <a:lnTo>
                  <a:pt x="3689944" y="5421299"/>
                </a:lnTo>
                <a:lnTo>
                  <a:pt x="3642601" y="5425859"/>
                </a:lnTo>
                <a:lnTo>
                  <a:pt x="3589077" y="5428200"/>
                </a:lnTo>
                <a:lnTo>
                  <a:pt x="3527041" y="5429063"/>
                </a:lnTo>
                <a:lnTo>
                  <a:pt x="3454158" y="5429186"/>
                </a:lnTo>
                <a:lnTo>
                  <a:pt x="543279" y="5429186"/>
                </a:lnTo>
                <a:lnTo>
                  <a:pt x="471412" y="5429063"/>
                </a:lnTo>
                <a:lnTo>
                  <a:pt x="410056" y="5428200"/>
                </a:lnTo>
                <a:lnTo>
                  <a:pt x="356947" y="5425859"/>
                </a:lnTo>
                <a:lnTo>
                  <a:pt x="309817" y="5421299"/>
                </a:lnTo>
                <a:lnTo>
                  <a:pt x="266400" y="5413781"/>
                </a:lnTo>
                <a:lnTo>
                  <a:pt x="224429" y="5402567"/>
                </a:lnTo>
                <a:lnTo>
                  <a:pt x="180180" y="5382679"/>
                </a:lnTo>
                <a:lnTo>
                  <a:pt x="139723" y="5356839"/>
                </a:lnTo>
                <a:lnTo>
                  <a:pt x="103599" y="5325587"/>
                </a:lnTo>
                <a:lnTo>
                  <a:pt x="72348" y="5289464"/>
                </a:lnTo>
                <a:lnTo>
                  <a:pt x="46509" y="5249010"/>
                </a:lnTo>
                <a:lnTo>
                  <a:pt x="26623" y="5204764"/>
                </a:lnTo>
                <a:lnTo>
                  <a:pt x="15406" y="5162781"/>
                </a:lnTo>
                <a:lnTo>
                  <a:pt x="7888" y="5119284"/>
                </a:lnTo>
                <a:lnTo>
                  <a:pt x="3327" y="5071941"/>
                </a:lnTo>
                <a:lnTo>
                  <a:pt x="986" y="5018418"/>
                </a:lnTo>
                <a:lnTo>
                  <a:pt x="123" y="4956379"/>
                </a:lnTo>
                <a:lnTo>
                  <a:pt x="0" y="4883492"/>
                </a:lnTo>
                <a:lnTo>
                  <a:pt x="0" y="543279"/>
                </a:lnTo>
                <a:lnTo>
                  <a:pt x="123" y="471412"/>
                </a:lnTo>
                <a:lnTo>
                  <a:pt x="986" y="410056"/>
                </a:lnTo>
                <a:lnTo>
                  <a:pt x="3327" y="356947"/>
                </a:lnTo>
                <a:lnTo>
                  <a:pt x="7888" y="309817"/>
                </a:lnTo>
                <a:lnTo>
                  <a:pt x="15406" y="266400"/>
                </a:lnTo>
                <a:lnTo>
                  <a:pt x="26623" y="224429"/>
                </a:lnTo>
                <a:lnTo>
                  <a:pt x="46509" y="180180"/>
                </a:lnTo>
                <a:lnTo>
                  <a:pt x="72348" y="139723"/>
                </a:lnTo>
                <a:lnTo>
                  <a:pt x="103599" y="103599"/>
                </a:lnTo>
                <a:lnTo>
                  <a:pt x="139723" y="72348"/>
                </a:lnTo>
                <a:lnTo>
                  <a:pt x="180180" y="46509"/>
                </a:lnTo>
                <a:lnTo>
                  <a:pt x="224429" y="26623"/>
                </a:lnTo>
                <a:lnTo>
                  <a:pt x="266411" y="15406"/>
                </a:lnTo>
                <a:lnTo>
                  <a:pt x="309907" y="7888"/>
                </a:lnTo>
                <a:lnTo>
                  <a:pt x="357249" y="3327"/>
                </a:lnTo>
                <a:lnTo>
                  <a:pt x="410772" y="986"/>
                </a:lnTo>
                <a:lnTo>
                  <a:pt x="472809" y="123"/>
                </a:lnTo>
                <a:lnTo>
                  <a:pt x="545694" y="0"/>
                </a:lnTo>
                <a:lnTo>
                  <a:pt x="543279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5400" y="3111500"/>
            <a:ext cx="17145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6100" y="5016500"/>
            <a:ext cx="14478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300" y="4826000"/>
            <a:ext cx="12700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00" y="3035300"/>
            <a:ext cx="1270000" cy="127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5135" y="2532926"/>
            <a:ext cx="3012937" cy="408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58100" y="2882900"/>
            <a:ext cx="7289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solidFill>
                  <a:srgbClr val="000000"/>
                </a:solidFill>
                <a:latin typeface="Noto Sans"/>
                <a:cs typeface="Noto Sans"/>
              </a:rPr>
              <a:t>Some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are </a:t>
            </a:r>
            <a:r>
              <a:rPr sz="3200" spc="65" dirty="0">
                <a:solidFill>
                  <a:srgbClr val="000000"/>
                </a:solidFill>
                <a:latin typeface="Noto Sans"/>
                <a:cs typeface="Noto Sans"/>
              </a:rPr>
              <a:t>similar </a:t>
            </a:r>
            <a:r>
              <a:rPr sz="3200" spc="45" dirty="0">
                <a:solidFill>
                  <a:srgbClr val="000000"/>
                </a:solidFill>
                <a:latin typeface="Noto Sans"/>
                <a:cs typeface="Noto Sans"/>
              </a:rPr>
              <a:t>in</a:t>
            </a:r>
            <a:r>
              <a:rPr sz="3200" spc="18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nature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5195" y="4533531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5195" y="5320931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5195" y="3670300"/>
            <a:ext cx="628840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sz="3600" spc="-172" baseline="4629" dirty="0">
                <a:latin typeface="Verdana"/>
                <a:cs typeface="Verdana"/>
              </a:rPr>
              <a:t>-	</a:t>
            </a:r>
            <a:r>
              <a:rPr sz="3200" spc="40" dirty="0">
                <a:latin typeface="Verdana"/>
                <a:cs typeface="Verdana"/>
              </a:rPr>
              <a:t>Books </a:t>
            </a:r>
            <a:r>
              <a:rPr sz="3200" spc="85" dirty="0">
                <a:latin typeface="Verdana"/>
                <a:cs typeface="Verdana"/>
              </a:rPr>
              <a:t>of </a:t>
            </a:r>
            <a:r>
              <a:rPr sz="3200" spc="-15" dirty="0">
                <a:latin typeface="Verdana"/>
                <a:cs typeface="Verdana"/>
              </a:rPr>
              <a:t>the </a:t>
            </a:r>
            <a:r>
              <a:rPr sz="3200" spc="-60" dirty="0">
                <a:latin typeface="Verdana"/>
                <a:cs typeface="Verdana"/>
              </a:rPr>
              <a:t>same</a:t>
            </a:r>
            <a:r>
              <a:rPr sz="3200" spc="-78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genre</a:t>
            </a:r>
            <a:endParaRPr sz="3200">
              <a:latin typeface="Verdana"/>
              <a:cs typeface="Verdana"/>
            </a:endParaRPr>
          </a:p>
          <a:p>
            <a:pPr marL="403860" marR="5080">
              <a:lnSpc>
                <a:spcPts val="6200"/>
              </a:lnSpc>
              <a:spcBef>
                <a:spcPts val="600"/>
              </a:spcBef>
            </a:pPr>
            <a:r>
              <a:rPr sz="3200" spc="-40" dirty="0">
                <a:latin typeface="Verdana"/>
                <a:cs typeface="Verdana"/>
              </a:rPr>
              <a:t>Dishes </a:t>
            </a:r>
            <a:r>
              <a:rPr sz="3200" spc="-10" dirty="0">
                <a:latin typeface="Verdana"/>
                <a:cs typeface="Verdana"/>
              </a:rPr>
              <a:t>from </a:t>
            </a:r>
            <a:r>
              <a:rPr sz="3200" spc="-15" dirty="0">
                <a:latin typeface="Verdana"/>
                <a:cs typeface="Verdana"/>
              </a:rPr>
              <a:t>the </a:t>
            </a:r>
            <a:r>
              <a:rPr sz="3200" spc="-60" dirty="0">
                <a:latin typeface="Verdana"/>
                <a:cs typeface="Verdana"/>
              </a:rPr>
              <a:t>same</a:t>
            </a:r>
            <a:r>
              <a:rPr sz="3200" spc="-6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cuisine  </a:t>
            </a:r>
            <a:r>
              <a:rPr sz="3200" spc="10" dirty="0">
                <a:latin typeface="Verdana"/>
                <a:cs typeface="Verdana"/>
              </a:rPr>
              <a:t>News </a:t>
            </a:r>
            <a:r>
              <a:rPr sz="3200" spc="-15" dirty="0">
                <a:latin typeface="Verdana"/>
                <a:cs typeface="Verdana"/>
              </a:rPr>
              <a:t>articles </a:t>
            </a:r>
            <a:r>
              <a:rPr sz="3200" spc="30" dirty="0">
                <a:latin typeface="Verdana"/>
                <a:cs typeface="Verdana"/>
              </a:rPr>
              <a:t>about </a:t>
            </a:r>
            <a:r>
              <a:rPr sz="3200" spc="-65" dirty="0">
                <a:latin typeface="Verdana"/>
                <a:cs typeface="Verdana"/>
              </a:rPr>
              <a:t>an</a:t>
            </a:r>
            <a:r>
              <a:rPr sz="3200" spc="-72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event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47700"/>
            <a:ext cx="11534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535353"/>
                </a:solidFill>
              </a:rPr>
              <a:t>Creating </a:t>
            </a:r>
            <a:r>
              <a:rPr spc="175" dirty="0">
                <a:solidFill>
                  <a:srgbClr val="535353"/>
                </a:solidFill>
              </a:rPr>
              <a:t>an </a:t>
            </a:r>
            <a:r>
              <a:rPr spc="385" dirty="0">
                <a:solidFill>
                  <a:srgbClr val="535353"/>
                </a:solidFill>
              </a:rPr>
              <a:t>Attribute </a:t>
            </a:r>
            <a:r>
              <a:rPr spc="254" dirty="0">
                <a:solidFill>
                  <a:srgbClr val="535353"/>
                </a:solidFill>
              </a:rPr>
              <a:t>Rating</a:t>
            </a:r>
            <a:r>
              <a:rPr spc="-390" dirty="0">
                <a:solidFill>
                  <a:srgbClr val="535353"/>
                </a:solidFill>
              </a:rPr>
              <a:t> </a:t>
            </a:r>
            <a:r>
              <a:rPr spc="215" dirty="0">
                <a:solidFill>
                  <a:srgbClr val="535353"/>
                </a:solidFill>
              </a:rPr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2108200" y="2425700"/>
            <a:ext cx="3454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4400" y="6324600"/>
            <a:ext cx="33051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28700" marR="5080" indent="-1016000">
              <a:lnSpc>
                <a:spcPts val="3100"/>
              </a:lnSpc>
              <a:spcBef>
                <a:spcPts val="219"/>
              </a:spcBef>
            </a:pPr>
            <a:r>
              <a:rPr sz="2600" spc="145" dirty="0">
                <a:latin typeface="Noto Sans"/>
                <a:cs typeface="Noto Sans"/>
              </a:rPr>
              <a:t>Analyzed </a:t>
            </a:r>
            <a:r>
              <a:rPr sz="2600" spc="150" dirty="0">
                <a:latin typeface="Noto Sans"/>
                <a:cs typeface="Noto Sans"/>
              </a:rPr>
              <a:t>by</a:t>
            </a:r>
            <a:r>
              <a:rPr sz="2600" spc="5" dirty="0">
                <a:latin typeface="Noto Sans"/>
                <a:cs typeface="Noto Sans"/>
              </a:rPr>
              <a:t> </a:t>
            </a:r>
            <a:r>
              <a:rPr sz="2600" spc="20" dirty="0">
                <a:latin typeface="Noto Sans"/>
                <a:cs typeface="Noto Sans"/>
              </a:rPr>
              <a:t>human  </a:t>
            </a:r>
            <a:r>
              <a:rPr sz="2600" spc="80" dirty="0">
                <a:latin typeface="Noto Sans"/>
                <a:cs typeface="Noto Sans"/>
              </a:rPr>
              <a:t>experts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1576" y="1772856"/>
            <a:ext cx="4194340" cy="562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807" y="1857400"/>
            <a:ext cx="3999865" cy="5429250"/>
          </a:xfrm>
          <a:custGeom>
            <a:avLst/>
            <a:gdLst/>
            <a:ahLst/>
            <a:cxnLst/>
            <a:rect l="l" t="t" r="r" b="b"/>
            <a:pathLst>
              <a:path w="3999865" h="5429250">
                <a:moveTo>
                  <a:pt x="543279" y="0"/>
                </a:moveTo>
                <a:lnTo>
                  <a:pt x="3456571" y="0"/>
                </a:lnTo>
                <a:lnTo>
                  <a:pt x="3528437" y="123"/>
                </a:lnTo>
                <a:lnTo>
                  <a:pt x="3589792" y="986"/>
                </a:lnTo>
                <a:lnTo>
                  <a:pt x="3642902" y="3327"/>
                </a:lnTo>
                <a:lnTo>
                  <a:pt x="3690033" y="7888"/>
                </a:lnTo>
                <a:lnTo>
                  <a:pt x="3733449" y="15406"/>
                </a:lnTo>
                <a:lnTo>
                  <a:pt x="3775417" y="26623"/>
                </a:lnTo>
                <a:lnTo>
                  <a:pt x="3819668" y="46509"/>
                </a:lnTo>
                <a:lnTo>
                  <a:pt x="3860126" y="72348"/>
                </a:lnTo>
                <a:lnTo>
                  <a:pt x="3896252" y="103599"/>
                </a:lnTo>
                <a:lnTo>
                  <a:pt x="3927504" y="139723"/>
                </a:lnTo>
                <a:lnTo>
                  <a:pt x="3953344" y="180180"/>
                </a:lnTo>
                <a:lnTo>
                  <a:pt x="3973233" y="224429"/>
                </a:lnTo>
                <a:lnTo>
                  <a:pt x="3984447" y="266411"/>
                </a:lnTo>
                <a:lnTo>
                  <a:pt x="3991965" y="309907"/>
                </a:lnTo>
                <a:lnTo>
                  <a:pt x="3996524" y="357249"/>
                </a:lnTo>
                <a:lnTo>
                  <a:pt x="3998866" y="410772"/>
                </a:lnTo>
                <a:lnTo>
                  <a:pt x="3999729" y="472809"/>
                </a:lnTo>
                <a:lnTo>
                  <a:pt x="3999852" y="545694"/>
                </a:lnTo>
                <a:lnTo>
                  <a:pt x="3999852" y="4885905"/>
                </a:lnTo>
                <a:lnTo>
                  <a:pt x="3999729" y="4957776"/>
                </a:lnTo>
                <a:lnTo>
                  <a:pt x="3998866" y="5019133"/>
                </a:lnTo>
                <a:lnTo>
                  <a:pt x="3996524" y="5072243"/>
                </a:lnTo>
                <a:lnTo>
                  <a:pt x="3991965" y="5119374"/>
                </a:lnTo>
                <a:lnTo>
                  <a:pt x="3984447" y="5162792"/>
                </a:lnTo>
                <a:lnTo>
                  <a:pt x="3973233" y="5204764"/>
                </a:lnTo>
                <a:lnTo>
                  <a:pt x="3953344" y="5249010"/>
                </a:lnTo>
                <a:lnTo>
                  <a:pt x="3927504" y="5289464"/>
                </a:lnTo>
                <a:lnTo>
                  <a:pt x="3896252" y="5325587"/>
                </a:lnTo>
                <a:lnTo>
                  <a:pt x="3860126" y="5356839"/>
                </a:lnTo>
                <a:lnTo>
                  <a:pt x="3819668" y="5382679"/>
                </a:lnTo>
                <a:lnTo>
                  <a:pt x="3775417" y="5402567"/>
                </a:lnTo>
                <a:lnTo>
                  <a:pt x="3733438" y="5413781"/>
                </a:lnTo>
                <a:lnTo>
                  <a:pt x="3689944" y="5421299"/>
                </a:lnTo>
                <a:lnTo>
                  <a:pt x="3642601" y="5425859"/>
                </a:lnTo>
                <a:lnTo>
                  <a:pt x="3589077" y="5428200"/>
                </a:lnTo>
                <a:lnTo>
                  <a:pt x="3527041" y="5429063"/>
                </a:lnTo>
                <a:lnTo>
                  <a:pt x="3454158" y="5429186"/>
                </a:lnTo>
                <a:lnTo>
                  <a:pt x="543279" y="5429186"/>
                </a:lnTo>
                <a:lnTo>
                  <a:pt x="471412" y="5429063"/>
                </a:lnTo>
                <a:lnTo>
                  <a:pt x="410056" y="5428200"/>
                </a:lnTo>
                <a:lnTo>
                  <a:pt x="356947" y="5425859"/>
                </a:lnTo>
                <a:lnTo>
                  <a:pt x="309817" y="5421299"/>
                </a:lnTo>
                <a:lnTo>
                  <a:pt x="266400" y="5413781"/>
                </a:lnTo>
                <a:lnTo>
                  <a:pt x="224429" y="5402567"/>
                </a:lnTo>
                <a:lnTo>
                  <a:pt x="180180" y="5382679"/>
                </a:lnTo>
                <a:lnTo>
                  <a:pt x="139723" y="5356839"/>
                </a:lnTo>
                <a:lnTo>
                  <a:pt x="103599" y="5325587"/>
                </a:lnTo>
                <a:lnTo>
                  <a:pt x="72348" y="5289464"/>
                </a:lnTo>
                <a:lnTo>
                  <a:pt x="46509" y="5249010"/>
                </a:lnTo>
                <a:lnTo>
                  <a:pt x="26623" y="5204764"/>
                </a:lnTo>
                <a:lnTo>
                  <a:pt x="15406" y="5162781"/>
                </a:lnTo>
                <a:lnTo>
                  <a:pt x="7888" y="5119284"/>
                </a:lnTo>
                <a:lnTo>
                  <a:pt x="3327" y="5071941"/>
                </a:lnTo>
                <a:lnTo>
                  <a:pt x="986" y="5018418"/>
                </a:lnTo>
                <a:lnTo>
                  <a:pt x="123" y="4956379"/>
                </a:lnTo>
                <a:lnTo>
                  <a:pt x="0" y="4883492"/>
                </a:lnTo>
                <a:lnTo>
                  <a:pt x="0" y="543279"/>
                </a:lnTo>
                <a:lnTo>
                  <a:pt x="123" y="471412"/>
                </a:lnTo>
                <a:lnTo>
                  <a:pt x="986" y="410056"/>
                </a:lnTo>
                <a:lnTo>
                  <a:pt x="3327" y="356947"/>
                </a:lnTo>
                <a:lnTo>
                  <a:pt x="7888" y="309817"/>
                </a:lnTo>
                <a:lnTo>
                  <a:pt x="15406" y="266400"/>
                </a:lnTo>
                <a:lnTo>
                  <a:pt x="26623" y="224429"/>
                </a:lnTo>
                <a:lnTo>
                  <a:pt x="46509" y="180180"/>
                </a:lnTo>
                <a:lnTo>
                  <a:pt x="72348" y="139723"/>
                </a:lnTo>
                <a:lnTo>
                  <a:pt x="103599" y="103599"/>
                </a:lnTo>
                <a:lnTo>
                  <a:pt x="139723" y="72348"/>
                </a:lnTo>
                <a:lnTo>
                  <a:pt x="180180" y="46509"/>
                </a:lnTo>
                <a:lnTo>
                  <a:pt x="224429" y="26623"/>
                </a:lnTo>
                <a:lnTo>
                  <a:pt x="266411" y="15406"/>
                </a:lnTo>
                <a:lnTo>
                  <a:pt x="309907" y="7888"/>
                </a:lnTo>
                <a:lnTo>
                  <a:pt x="357249" y="3327"/>
                </a:lnTo>
                <a:lnTo>
                  <a:pt x="410772" y="986"/>
                </a:lnTo>
                <a:lnTo>
                  <a:pt x="472809" y="123"/>
                </a:lnTo>
                <a:lnTo>
                  <a:pt x="545694" y="0"/>
                </a:lnTo>
                <a:lnTo>
                  <a:pt x="543279" y="0"/>
                </a:lnTo>
                <a:close/>
              </a:path>
            </a:pathLst>
          </a:custGeom>
          <a:ln w="10160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44100" y="2425700"/>
            <a:ext cx="3238500" cy="453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2100" y="647700"/>
            <a:ext cx="805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>
                <a:solidFill>
                  <a:srgbClr val="FFFFFF"/>
                </a:solidFill>
              </a:rPr>
              <a:t>The </a:t>
            </a:r>
            <a:r>
              <a:rPr spc="175" dirty="0">
                <a:solidFill>
                  <a:srgbClr val="FFFFFF"/>
                </a:solidFill>
              </a:rPr>
              <a:t>Music </a:t>
            </a:r>
            <a:r>
              <a:rPr spc="254" dirty="0">
                <a:solidFill>
                  <a:srgbClr val="FFFFFF"/>
                </a:solidFill>
              </a:rPr>
              <a:t>Genome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spc="254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4" name="object 4"/>
          <p:cNvSpPr/>
          <p:nvPr/>
        </p:nvSpPr>
        <p:spPr>
          <a:xfrm>
            <a:off x="5397500" y="2921000"/>
            <a:ext cx="4394200" cy="330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2109609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300" y="647700"/>
            <a:ext cx="6617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535353"/>
                </a:solidFill>
              </a:rPr>
              <a:t>Collaborative</a:t>
            </a:r>
            <a:r>
              <a:rPr spc="50" dirty="0">
                <a:solidFill>
                  <a:srgbClr val="535353"/>
                </a:solidFill>
              </a:rPr>
              <a:t> </a:t>
            </a:r>
            <a:r>
              <a:rPr spc="260" dirty="0">
                <a:solidFill>
                  <a:srgbClr val="535353"/>
                </a:solidFill>
              </a:rPr>
              <a:t>Filtering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8600" y="2806700"/>
            <a:ext cx="675957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10" dirty="0">
                <a:latin typeface="Noto Sans"/>
                <a:cs typeface="Noto Sans"/>
              </a:rPr>
              <a:t>Purely </a:t>
            </a:r>
            <a:r>
              <a:rPr sz="3300" spc="125" dirty="0">
                <a:latin typeface="Noto Sans"/>
                <a:cs typeface="Noto Sans"/>
              </a:rPr>
              <a:t>based </a:t>
            </a:r>
            <a:r>
              <a:rPr sz="3300" spc="85" dirty="0">
                <a:latin typeface="Noto Sans"/>
                <a:cs typeface="Noto Sans"/>
              </a:rPr>
              <a:t>on </a:t>
            </a:r>
            <a:r>
              <a:rPr sz="3300" spc="50" dirty="0">
                <a:latin typeface="Noto Sans"/>
                <a:cs typeface="Noto Sans"/>
              </a:rPr>
              <a:t>user</a:t>
            </a:r>
            <a:r>
              <a:rPr sz="3300" spc="175" dirty="0">
                <a:latin typeface="Noto Sans"/>
                <a:cs typeface="Noto Sans"/>
              </a:rPr>
              <a:t> </a:t>
            </a:r>
            <a:r>
              <a:rPr sz="3300" spc="110" dirty="0">
                <a:latin typeface="Noto Sans"/>
                <a:cs typeface="Noto Sans"/>
              </a:rPr>
              <a:t>behavior</a:t>
            </a:r>
            <a:endParaRPr sz="3300">
              <a:latin typeface="Noto Sans"/>
              <a:cs typeface="Noto Sans"/>
            </a:endParaRPr>
          </a:p>
          <a:p>
            <a:pPr marL="12700" marR="5080">
              <a:lnSpc>
                <a:spcPct val="348500"/>
              </a:lnSpc>
            </a:pPr>
            <a:r>
              <a:rPr sz="3300" spc="170" dirty="0">
                <a:latin typeface="Noto Sans"/>
                <a:cs typeface="Noto Sans"/>
              </a:rPr>
              <a:t>Agnostic </a:t>
            </a:r>
            <a:r>
              <a:rPr sz="3300" spc="140" dirty="0">
                <a:latin typeface="Noto Sans"/>
                <a:cs typeface="Noto Sans"/>
              </a:rPr>
              <a:t>to </a:t>
            </a:r>
            <a:r>
              <a:rPr sz="3300" spc="130" dirty="0">
                <a:latin typeface="Noto Sans"/>
                <a:cs typeface="Noto Sans"/>
              </a:rPr>
              <a:t>product </a:t>
            </a:r>
            <a:r>
              <a:rPr sz="3300" spc="95" dirty="0">
                <a:latin typeface="Noto Sans"/>
                <a:cs typeface="Noto Sans"/>
              </a:rPr>
              <a:t>attributes  </a:t>
            </a:r>
            <a:r>
              <a:rPr sz="3300" spc="135" dirty="0">
                <a:latin typeface="Noto Sans"/>
                <a:cs typeface="Noto Sans"/>
              </a:rPr>
              <a:t>No </a:t>
            </a:r>
            <a:r>
              <a:rPr sz="3300" spc="30" dirty="0">
                <a:latin typeface="Noto Sans"/>
                <a:cs typeface="Noto Sans"/>
              </a:rPr>
              <a:t>human </a:t>
            </a:r>
            <a:r>
              <a:rPr sz="3300" spc="90" dirty="0">
                <a:latin typeface="Noto Sans"/>
                <a:cs typeface="Noto Sans"/>
              </a:rPr>
              <a:t>intervention</a:t>
            </a:r>
            <a:r>
              <a:rPr sz="3300" spc="155" dirty="0">
                <a:latin typeface="Noto Sans"/>
                <a:cs typeface="Noto Sans"/>
              </a:rPr>
              <a:t> </a:t>
            </a:r>
            <a:r>
              <a:rPr sz="3300" spc="75" dirty="0">
                <a:latin typeface="Noto Sans"/>
                <a:cs typeface="Noto Sans"/>
              </a:rPr>
              <a:t>required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500" y="2819400"/>
            <a:ext cx="29972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800" y="647700"/>
            <a:ext cx="12079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Content </a:t>
            </a:r>
            <a:r>
              <a:rPr spc="190" dirty="0"/>
              <a:t>Based </a:t>
            </a:r>
            <a:r>
              <a:rPr spc="135" dirty="0"/>
              <a:t>vs </a:t>
            </a:r>
            <a:r>
              <a:rPr spc="229" dirty="0"/>
              <a:t>Collaborative</a:t>
            </a:r>
            <a:r>
              <a:rPr spc="-250" dirty="0"/>
              <a:t> </a:t>
            </a:r>
            <a:r>
              <a:rPr spc="260" dirty="0"/>
              <a:t>Filtering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8692" y="4292600"/>
            <a:ext cx="4911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Noto Sans"/>
                <a:cs typeface="Noto Sans"/>
              </a:rPr>
              <a:t>Requires </a:t>
            </a:r>
            <a:r>
              <a:rPr sz="3000" spc="75" dirty="0">
                <a:latin typeface="Noto Sans"/>
                <a:cs typeface="Noto Sans"/>
              </a:rPr>
              <a:t>a </a:t>
            </a:r>
            <a:r>
              <a:rPr sz="3000" spc="185" dirty="0">
                <a:latin typeface="Noto Sans"/>
                <a:cs typeface="Noto Sans"/>
              </a:rPr>
              <a:t>2 </a:t>
            </a:r>
            <a:r>
              <a:rPr sz="3000" spc="105" dirty="0">
                <a:latin typeface="Noto Sans"/>
                <a:cs typeface="Noto Sans"/>
              </a:rPr>
              <a:t>step</a:t>
            </a:r>
            <a:r>
              <a:rPr sz="3000" spc="55" dirty="0">
                <a:latin typeface="Noto Sans"/>
                <a:cs typeface="Noto Sans"/>
              </a:rPr>
              <a:t> </a:t>
            </a:r>
            <a:r>
              <a:rPr sz="3000" spc="100" dirty="0">
                <a:latin typeface="Noto Sans"/>
                <a:cs typeface="Noto Sans"/>
              </a:rPr>
              <a:t>process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3913" y="5283720"/>
            <a:ext cx="4286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marR="5080" indent="-535305">
              <a:lnSpc>
                <a:spcPct val="100000"/>
              </a:lnSpc>
              <a:spcBef>
                <a:spcPts val="100"/>
              </a:spcBef>
            </a:pPr>
            <a:r>
              <a:rPr sz="3000" spc="-235" dirty="0">
                <a:latin typeface="Noto Sans"/>
                <a:cs typeface="Noto Sans"/>
              </a:rPr>
              <a:t>1. </a:t>
            </a:r>
            <a:r>
              <a:rPr sz="3000" spc="20" dirty="0">
                <a:latin typeface="Noto Sans"/>
                <a:cs typeface="Noto Sans"/>
              </a:rPr>
              <a:t>Manual </a:t>
            </a:r>
            <a:r>
              <a:rPr sz="3000" spc="100" dirty="0">
                <a:latin typeface="Noto Sans"/>
                <a:cs typeface="Noto Sans"/>
              </a:rPr>
              <a:t>process </a:t>
            </a:r>
            <a:r>
              <a:rPr sz="3000" spc="114" dirty="0">
                <a:latin typeface="Noto Sans"/>
                <a:cs typeface="Noto Sans"/>
              </a:rPr>
              <a:t>with  </a:t>
            </a:r>
            <a:r>
              <a:rPr sz="3000" spc="25" dirty="0">
                <a:latin typeface="Noto Sans"/>
                <a:cs typeface="Noto Sans"/>
              </a:rPr>
              <a:t>human</a:t>
            </a:r>
            <a:r>
              <a:rPr sz="3000" spc="75" dirty="0">
                <a:latin typeface="Noto Sans"/>
                <a:cs typeface="Noto Sans"/>
              </a:rPr>
              <a:t> </a:t>
            </a:r>
            <a:r>
              <a:rPr sz="3000" spc="80" dirty="0">
                <a:latin typeface="Noto Sans"/>
                <a:cs typeface="Noto Sans"/>
              </a:rPr>
              <a:t>intervention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972" y="6732041"/>
            <a:ext cx="4956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latin typeface="Noto Sans"/>
                <a:cs typeface="Noto Sans"/>
              </a:rPr>
              <a:t>2. </a:t>
            </a:r>
            <a:r>
              <a:rPr sz="3000" spc="225" dirty="0">
                <a:latin typeface="Noto Sans"/>
                <a:cs typeface="Noto Sans"/>
              </a:rPr>
              <a:t>An </a:t>
            </a:r>
            <a:r>
              <a:rPr sz="3000" spc="85" dirty="0">
                <a:latin typeface="Noto Sans"/>
                <a:cs typeface="Noto Sans"/>
              </a:rPr>
              <a:t>algorithm </a:t>
            </a:r>
            <a:r>
              <a:rPr sz="3000" spc="125" dirty="0">
                <a:latin typeface="Noto Sans"/>
                <a:cs typeface="Noto Sans"/>
              </a:rPr>
              <a:t>to</a:t>
            </a:r>
            <a:r>
              <a:rPr sz="3000" spc="25" dirty="0">
                <a:latin typeface="Noto Sans"/>
                <a:cs typeface="Noto Sans"/>
              </a:rPr>
              <a:t> </a:t>
            </a:r>
            <a:r>
              <a:rPr sz="3000" spc="105" dirty="0">
                <a:latin typeface="Noto Sans"/>
                <a:cs typeface="Noto Sans"/>
              </a:rPr>
              <a:t>extract</a:t>
            </a:r>
            <a:endParaRPr sz="3000">
              <a:latin typeface="Noto Sans"/>
              <a:cs typeface="Noto Sans"/>
            </a:endParaRPr>
          </a:p>
          <a:p>
            <a:pPr marL="2715895">
              <a:lnSpc>
                <a:spcPct val="100000"/>
              </a:lnSpc>
            </a:pPr>
            <a:r>
              <a:rPr sz="3000" spc="70" dirty="0">
                <a:latin typeface="Noto Sans"/>
                <a:cs typeface="Noto Sans"/>
              </a:rPr>
              <a:t>information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4800" y="4292600"/>
            <a:ext cx="2703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65" dirty="0">
                <a:latin typeface="Noto Sans"/>
                <a:cs typeface="Noto Sans"/>
              </a:rPr>
              <a:t>1 </a:t>
            </a:r>
            <a:r>
              <a:rPr sz="3000" spc="105" dirty="0">
                <a:latin typeface="Noto Sans"/>
                <a:cs typeface="Noto Sans"/>
              </a:rPr>
              <a:t>step</a:t>
            </a:r>
            <a:r>
              <a:rPr sz="3000" spc="-10" dirty="0">
                <a:latin typeface="Noto Sans"/>
                <a:cs typeface="Noto Sans"/>
              </a:rPr>
              <a:t> </a:t>
            </a:r>
            <a:r>
              <a:rPr sz="3000" spc="100" dirty="0">
                <a:latin typeface="Noto Sans"/>
                <a:cs typeface="Noto Sans"/>
              </a:rPr>
              <a:t>process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4800" y="5283200"/>
            <a:ext cx="531431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50" dirty="0">
                <a:latin typeface="Noto Sans"/>
                <a:cs typeface="Noto Sans"/>
              </a:rPr>
              <a:t>Extract </a:t>
            </a:r>
            <a:r>
              <a:rPr sz="3000" spc="70" dirty="0">
                <a:latin typeface="Noto Sans"/>
                <a:cs typeface="Noto Sans"/>
              </a:rPr>
              <a:t>information </a:t>
            </a:r>
            <a:r>
              <a:rPr sz="3000" spc="130" dirty="0">
                <a:latin typeface="Noto Sans"/>
                <a:cs typeface="Noto Sans"/>
              </a:rPr>
              <a:t>directly  </a:t>
            </a:r>
            <a:r>
              <a:rPr sz="3000" spc="60" dirty="0">
                <a:latin typeface="Noto Sans"/>
                <a:cs typeface="Noto Sans"/>
              </a:rPr>
              <a:t>from </a:t>
            </a:r>
            <a:r>
              <a:rPr sz="3000" spc="45" dirty="0">
                <a:latin typeface="Noto Sans"/>
                <a:cs typeface="Noto Sans"/>
              </a:rPr>
              <a:t>user</a:t>
            </a:r>
            <a:r>
              <a:rPr sz="3000" spc="170" dirty="0">
                <a:latin typeface="Noto Sans"/>
                <a:cs typeface="Noto Sans"/>
              </a:rPr>
              <a:t> </a:t>
            </a:r>
            <a:r>
              <a:rPr sz="3000" spc="60" dirty="0">
                <a:latin typeface="Noto Sans"/>
                <a:cs typeface="Noto Sans"/>
              </a:rPr>
              <a:t>ratings</a:t>
            </a:r>
            <a:endParaRPr sz="3000">
              <a:latin typeface="Noto Sans"/>
              <a:cs typeface="Noto Sans"/>
            </a:endParaRPr>
          </a:p>
          <a:p>
            <a:pPr marL="1270000">
              <a:lnSpc>
                <a:spcPts val="18360"/>
              </a:lnSpc>
            </a:pPr>
            <a:r>
              <a:rPr sz="15800" b="1" spc="-1165" dirty="0">
                <a:solidFill>
                  <a:srgbClr val="009051"/>
                </a:solidFill>
                <a:latin typeface="DejaVu Sans"/>
                <a:cs typeface="DejaVu Sans"/>
              </a:rPr>
              <a:t>✓</a:t>
            </a:r>
            <a:endParaRPr sz="158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500" y="1727200"/>
            <a:ext cx="20066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25600"/>
            <a:ext cx="2552700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00" y="27305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21500" y="1803400"/>
            <a:ext cx="819721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Recommendation </a:t>
            </a:r>
            <a:r>
              <a:rPr sz="3200" spc="85" dirty="0">
                <a:solidFill>
                  <a:srgbClr val="000000"/>
                </a:solidFill>
                <a:latin typeface="Noto Sans"/>
                <a:cs typeface="Noto Sans"/>
              </a:rPr>
              <a:t>algorithms </a:t>
            </a:r>
            <a:r>
              <a:rPr sz="3200" spc="90" dirty="0">
                <a:solidFill>
                  <a:srgbClr val="000000"/>
                </a:solidFill>
                <a:latin typeface="Noto Sans"/>
                <a:cs typeface="Noto Sans"/>
              </a:rPr>
              <a:t>find  </a:t>
            </a:r>
            <a:r>
              <a:rPr sz="3200" spc="80" dirty="0">
                <a:solidFill>
                  <a:srgbClr val="000000"/>
                </a:solidFill>
                <a:latin typeface="Noto Sans"/>
                <a:cs typeface="Noto Sans"/>
              </a:rPr>
              <a:t>relationships </a:t>
            </a:r>
            <a:r>
              <a:rPr sz="3200" spc="95" dirty="0">
                <a:solidFill>
                  <a:srgbClr val="000000"/>
                </a:solidFill>
                <a:latin typeface="Noto Sans"/>
                <a:cs typeface="Noto Sans"/>
              </a:rPr>
              <a:t>among </a:t>
            </a:r>
            <a:r>
              <a:rPr sz="3200" spc="50" dirty="0">
                <a:solidFill>
                  <a:srgbClr val="000000"/>
                </a:solidFill>
                <a:latin typeface="Noto Sans"/>
                <a:cs typeface="Noto Sans"/>
              </a:rPr>
              <a:t>users </a:t>
            </a:r>
            <a:r>
              <a:rPr sz="3200" spc="85" dirty="0">
                <a:solidFill>
                  <a:srgbClr val="000000"/>
                </a:solidFill>
                <a:latin typeface="Noto Sans"/>
                <a:cs typeface="Noto Sans"/>
              </a:rPr>
              <a:t>and</a:t>
            </a:r>
            <a:r>
              <a:rPr sz="3200" spc="229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3200" spc="12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1500" y="3040379"/>
            <a:ext cx="7553325" cy="36830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spc="125" dirty="0">
                <a:latin typeface="Noto Sans"/>
                <a:cs typeface="Noto Sans"/>
              </a:rPr>
              <a:t>Content based</a:t>
            </a:r>
            <a:r>
              <a:rPr sz="3200" spc="114" dirty="0">
                <a:latin typeface="Noto Sans"/>
                <a:cs typeface="Noto Sans"/>
              </a:rPr>
              <a:t> </a:t>
            </a:r>
            <a:r>
              <a:rPr sz="3200" spc="85" dirty="0">
                <a:latin typeface="Noto Sans"/>
                <a:cs typeface="Noto Sans"/>
              </a:rPr>
              <a:t>filtering</a:t>
            </a:r>
            <a:endParaRPr sz="3200">
              <a:latin typeface="Noto Sans"/>
              <a:cs typeface="Noto Sans"/>
            </a:endParaRPr>
          </a:p>
          <a:p>
            <a:pPr marL="1041400" indent="-396875">
              <a:lnSpc>
                <a:spcPct val="100000"/>
              </a:lnSpc>
              <a:spcBef>
                <a:spcPts val="260"/>
              </a:spcBef>
              <a:buSzPct val="75000"/>
              <a:buChar char="-"/>
              <a:tabLst>
                <a:tab pos="1040765" algn="l"/>
                <a:tab pos="1041400" algn="l"/>
              </a:tabLst>
            </a:pPr>
            <a:r>
              <a:rPr sz="3200" spc="170" dirty="0">
                <a:latin typeface="Arial"/>
                <a:cs typeface="Arial"/>
              </a:rPr>
              <a:t>Rating </a:t>
            </a:r>
            <a:r>
              <a:rPr sz="3200" spc="160" dirty="0">
                <a:latin typeface="Arial"/>
                <a:cs typeface="Arial"/>
              </a:rPr>
              <a:t>database </a:t>
            </a:r>
            <a:r>
              <a:rPr sz="3200" spc="215" dirty="0">
                <a:latin typeface="Arial"/>
                <a:cs typeface="Arial"/>
              </a:rPr>
              <a:t>built </a:t>
            </a:r>
            <a:r>
              <a:rPr sz="3200" spc="265" dirty="0">
                <a:latin typeface="Arial"/>
                <a:cs typeface="Arial"/>
              </a:rPr>
              <a:t>by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175" dirty="0">
                <a:latin typeface="Arial"/>
                <a:cs typeface="Arial"/>
              </a:rPr>
              <a:t>experts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20" dirty="0">
                <a:latin typeface="Noto Sans"/>
                <a:cs typeface="Noto Sans"/>
              </a:rPr>
              <a:t>Collaborative </a:t>
            </a:r>
            <a:r>
              <a:rPr sz="3200" spc="85" dirty="0">
                <a:latin typeface="Noto Sans"/>
                <a:cs typeface="Noto Sans"/>
              </a:rPr>
              <a:t>filtering</a:t>
            </a:r>
            <a:endParaRPr sz="3200">
              <a:latin typeface="Noto Sans"/>
              <a:cs typeface="Noto Sans"/>
            </a:endParaRPr>
          </a:p>
          <a:p>
            <a:pPr marL="1041400" indent="-396875">
              <a:lnSpc>
                <a:spcPct val="100000"/>
              </a:lnSpc>
              <a:spcBef>
                <a:spcPts val="260"/>
              </a:spcBef>
              <a:buSzPct val="75000"/>
              <a:buChar char="-"/>
              <a:tabLst>
                <a:tab pos="1040765" algn="l"/>
                <a:tab pos="1041400" algn="l"/>
              </a:tabLst>
            </a:pPr>
            <a:r>
              <a:rPr sz="3200" spc="100" dirty="0">
                <a:latin typeface="Arial"/>
                <a:cs typeface="Arial"/>
              </a:rPr>
              <a:t>User </a:t>
            </a:r>
            <a:r>
              <a:rPr sz="3200" spc="215" dirty="0">
                <a:latin typeface="Arial"/>
                <a:cs typeface="Arial"/>
              </a:rPr>
              <a:t>provided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160" dirty="0">
                <a:latin typeface="Arial"/>
                <a:cs typeface="Arial"/>
              </a:rPr>
              <a:t>ratings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45" dirty="0">
                <a:latin typeface="Noto Sans"/>
                <a:cs typeface="Noto Sans"/>
              </a:rPr>
              <a:t>Association </a:t>
            </a:r>
            <a:r>
              <a:rPr sz="3200" spc="55" dirty="0">
                <a:latin typeface="Noto Sans"/>
                <a:cs typeface="Noto Sans"/>
              </a:rPr>
              <a:t>rules</a:t>
            </a:r>
            <a:r>
              <a:rPr sz="3200" spc="100" dirty="0">
                <a:latin typeface="Noto Sans"/>
                <a:cs typeface="Noto Sans"/>
              </a:rPr>
              <a:t> </a:t>
            </a:r>
            <a:r>
              <a:rPr sz="3200" spc="70" dirty="0">
                <a:latin typeface="Noto Sans"/>
                <a:cs typeface="Noto Sans"/>
              </a:rPr>
              <a:t>learning</a:t>
            </a:r>
            <a:endParaRPr sz="3200">
              <a:latin typeface="Noto Sans"/>
              <a:cs typeface="Noto Sans"/>
            </a:endParaRPr>
          </a:p>
          <a:p>
            <a:pPr marL="1041400" indent="-396875">
              <a:lnSpc>
                <a:spcPct val="100000"/>
              </a:lnSpc>
              <a:spcBef>
                <a:spcPts val="260"/>
              </a:spcBef>
              <a:buSzPct val="75000"/>
              <a:buChar char="-"/>
              <a:tabLst>
                <a:tab pos="1040765" algn="l"/>
                <a:tab pos="1041400" algn="l"/>
              </a:tabLst>
            </a:pPr>
            <a:r>
              <a:rPr sz="3200" spc="175" dirty="0">
                <a:latin typeface="Arial"/>
                <a:cs typeface="Arial"/>
              </a:rPr>
              <a:t>Conditional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170" dirty="0">
                <a:latin typeface="Arial"/>
                <a:cs typeface="Arial"/>
              </a:rPr>
              <a:t>probabilities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2120</Words>
  <Application>Microsoft Office PowerPoint</Application>
  <PresentationFormat>Custom</PresentationFormat>
  <Paragraphs>891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Calibri</vt:lpstr>
      <vt:lpstr>DejaVu Sans</vt:lpstr>
      <vt:lpstr>Noto Sans</vt:lpstr>
      <vt:lpstr>Times New Roman</vt:lpstr>
      <vt:lpstr>Verdana</vt:lpstr>
      <vt:lpstr>Office Theme</vt:lpstr>
      <vt:lpstr>Understanding Algorithms for  Recommendation Systems</vt:lpstr>
      <vt:lpstr>Finding relationships among users and  products</vt:lpstr>
      <vt:lpstr>Products Come in a Variety of Forms</vt:lpstr>
      <vt:lpstr>People Come in a Variety of Forms</vt:lpstr>
      <vt:lpstr>People and Products</vt:lpstr>
      <vt:lpstr>People and Products</vt:lpstr>
      <vt:lpstr>Some people have a  preference for specific  products</vt:lpstr>
      <vt:lpstr>Some people have a  preference for specific  products</vt:lpstr>
      <vt:lpstr>Some products are similar in nature</vt:lpstr>
      <vt:lpstr>Some products are similar in nature</vt:lpstr>
      <vt:lpstr>Some people are similar in nature</vt:lpstr>
      <vt:lpstr>Some people are similar in nature</vt:lpstr>
      <vt:lpstr>Relationships Among Users and Products</vt:lpstr>
      <vt:lpstr>Relationships Among Users and Products</vt:lpstr>
      <vt:lpstr>Insight is Monetizable</vt:lpstr>
      <vt:lpstr>Insight is Monetizable</vt:lpstr>
      <vt:lpstr>Insight is Monetizable</vt:lpstr>
      <vt:lpstr>Identifying Relationships</vt:lpstr>
      <vt:lpstr>User Behavior Data</vt:lpstr>
      <vt:lpstr>Identifying Relationships</vt:lpstr>
      <vt:lpstr>Types of Recommendation Algorithms</vt:lpstr>
      <vt:lpstr>Identifying Relationships</vt:lpstr>
      <vt:lpstr>Recommendation Algorithms</vt:lpstr>
      <vt:lpstr>Recommendation Algorithms</vt:lpstr>
      <vt:lpstr>Recommendation Algorithms</vt:lpstr>
      <vt:lpstr>Recommendation Algorithms</vt:lpstr>
      <vt:lpstr>User A</vt:lpstr>
      <vt:lpstr>“Lord of the Rings”</vt:lpstr>
      <vt:lpstr>“Lord of the Rings”</vt:lpstr>
      <vt:lpstr>User A</vt:lpstr>
      <vt:lpstr>“Lord of the Rings”</vt:lpstr>
      <vt:lpstr>Here, “similarity” is  measured against  product attributes</vt:lpstr>
      <vt:lpstr>“Lord of the Rings”</vt:lpstr>
      <vt:lpstr>Recommendation Algorithms</vt:lpstr>
      <vt:lpstr>Recommendation Algorithms</vt:lpstr>
      <vt:lpstr>“Lord of the Rings”</vt:lpstr>
      <vt:lpstr>“Lord of the Rings”</vt:lpstr>
      <vt:lpstr>“Lord of the Rings”</vt:lpstr>
      <vt:lpstr>“Lord of the Rings”</vt:lpstr>
      <vt:lpstr>“Lord of the Rings”</vt:lpstr>
      <vt:lpstr>“Lord of the Rings”</vt:lpstr>
      <vt:lpstr>Recommendation Algorithms</vt:lpstr>
      <vt:lpstr>Recommendation Algorithms</vt:lpstr>
      <vt:lpstr>“Lord of the Rings”</vt:lpstr>
      <vt:lpstr>You can also recommend  complementary products</vt:lpstr>
      <vt:lpstr>Users who buy  smartphones also like to  buy headphones</vt:lpstr>
      <vt:lpstr>These are “associated”  products</vt:lpstr>
      <vt:lpstr>Recommendation Algorithms</vt:lpstr>
      <vt:lpstr>Recommendation Algorithms</vt:lpstr>
      <vt:lpstr>Digging Deeper into Content Based Filtering</vt:lpstr>
      <vt:lpstr>Content Based Filtering</vt:lpstr>
      <vt:lpstr>“Similar” Attributes</vt:lpstr>
      <vt:lpstr>“Similar” Attributes</vt:lpstr>
      <vt:lpstr>“Similar” Attributes</vt:lpstr>
      <vt:lpstr>“Lord of the Rings”</vt:lpstr>
      <vt:lpstr>“The Hard Thing about Hard Things”</vt:lpstr>
      <vt:lpstr>Identify attributes/  factors that influence  user preferences</vt:lpstr>
      <vt:lpstr>Rate the products against  chosen attributes</vt:lpstr>
      <vt:lpstr>“Lord of the Rings”</vt:lpstr>
      <vt:lpstr>“Lord of the Rings”</vt:lpstr>
      <vt:lpstr>“Similarity” is measured  using distance metrics</vt:lpstr>
      <vt:lpstr>A Full-Fledged Content Based Filtering System</vt:lpstr>
      <vt:lpstr>A Full-Fledged Content Based Filtering System</vt:lpstr>
      <vt:lpstr>A Full-Fledged Content Based Filtering System</vt:lpstr>
      <vt:lpstr>PowerPoint Presentation</vt:lpstr>
      <vt:lpstr>Digging Deeper into Collaborative Filtering</vt:lpstr>
      <vt:lpstr>Collaborative Filtering</vt:lpstr>
      <vt:lpstr>Purchases</vt:lpstr>
      <vt:lpstr>Purchases Pageviews  Clicks  Ratings</vt:lpstr>
      <vt:lpstr>Purchases Pageviews  Clicks  Ratings</vt:lpstr>
      <vt:lpstr>Types of Ratings</vt:lpstr>
      <vt:lpstr>Rating Matrix</vt:lpstr>
      <vt:lpstr>Rating Matrix</vt:lpstr>
      <vt:lpstr>Rating Matrix</vt:lpstr>
      <vt:lpstr>Rating Matrix</vt:lpstr>
      <vt:lpstr>Rating Matrix</vt:lpstr>
      <vt:lpstr>Contrasting Different Recommendation Algorithms</vt:lpstr>
      <vt:lpstr>Recommendation Algorithms</vt:lpstr>
      <vt:lpstr>Data Representation</vt:lpstr>
      <vt:lpstr>Data Representation</vt:lpstr>
      <vt:lpstr>Data Representation</vt:lpstr>
      <vt:lpstr>Data Representation</vt:lpstr>
      <vt:lpstr>Recommendation Algorithms</vt:lpstr>
      <vt:lpstr>Recommendation Algorithms</vt:lpstr>
      <vt:lpstr>Recommendation Algorithms</vt:lpstr>
      <vt:lpstr>Content Based vs Collaborative Filtering</vt:lpstr>
      <vt:lpstr>Content Based vs Collaborative Filtering</vt:lpstr>
      <vt:lpstr>Pre-Requisite for Content Based Filtering</vt:lpstr>
      <vt:lpstr>Creating an Attribute Rating Database</vt:lpstr>
      <vt:lpstr>Creating an Attribute Rating Database</vt:lpstr>
      <vt:lpstr>The Music Genome Project</vt:lpstr>
      <vt:lpstr>Collaborative Filtering</vt:lpstr>
      <vt:lpstr>Content Based vs Collaborative Filtering</vt:lpstr>
      <vt:lpstr>Recommendation algorithms find  relationships among users and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Algorithms for  Recommendation Systems</dc:title>
  <cp:lastModifiedBy>Ebby George</cp:lastModifiedBy>
  <cp:revision>6</cp:revision>
  <dcterms:created xsi:type="dcterms:W3CDTF">2018-05-11T12:24:25Z</dcterms:created>
  <dcterms:modified xsi:type="dcterms:W3CDTF">2018-05-11T20:08:05Z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2018-05-11T00:00:00Z</vt:filetime>
  </property>
</Properties>
</file>