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Default Extension="jpg" ContentType="image/jpg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1269" y="3733800"/>
            <a:ext cx="1371346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7055" y="647700"/>
            <a:ext cx="1004188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00" y="2667000"/>
            <a:ext cx="13843000" cy="374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loonycorn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3975455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7965" y="6075057"/>
            <a:ext cx="2144534" cy="222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33800" y="6515100"/>
            <a:ext cx="4483735" cy="139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3770"/>
              </a:lnSpc>
              <a:spcBef>
                <a:spcPts val="100"/>
              </a:spcBef>
            </a:pPr>
            <a:r>
              <a:rPr dirty="0" sz="3200" spc="-25">
                <a:solidFill>
                  <a:srgbClr val="F05A28"/>
                </a:solidFill>
                <a:latin typeface="Verdana"/>
                <a:cs typeface="Verdana"/>
              </a:rPr>
              <a:t>Swetha</a:t>
            </a:r>
            <a:r>
              <a:rPr dirty="0" sz="3200" spc="-17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F05A28"/>
                </a:solidFill>
                <a:latin typeface="Verdana"/>
                <a:cs typeface="Verdana"/>
              </a:rPr>
              <a:t>Kolalapudi</a:t>
            </a:r>
            <a:endParaRPr sz="3200">
              <a:latin typeface="Verdana"/>
              <a:cs typeface="Verdana"/>
            </a:endParaRPr>
          </a:p>
          <a:p>
            <a:pPr marL="38100">
              <a:lnSpc>
                <a:spcPts val="2810"/>
              </a:lnSpc>
            </a:pPr>
            <a:r>
              <a:rPr dirty="0" sz="2400" spc="40">
                <a:latin typeface="Verdana"/>
                <a:cs typeface="Verdana"/>
              </a:rPr>
              <a:t>CO-FOUNDER,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LOONYCORN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u="sng" sz="2600" spc="-2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www.loonycorn.com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2790170" cy="1739900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1060"/>
              </a:spcBef>
            </a:pPr>
            <a:r>
              <a:rPr dirty="0" sz="6000" spc="-105">
                <a:solidFill>
                  <a:srgbClr val="171717"/>
                </a:solidFill>
              </a:rPr>
              <a:t>Recommending</a:t>
            </a:r>
            <a:r>
              <a:rPr dirty="0" sz="6000" spc="-640">
                <a:solidFill>
                  <a:srgbClr val="171717"/>
                </a:solidFill>
              </a:rPr>
              <a:t> </a:t>
            </a:r>
            <a:r>
              <a:rPr dirty="0" sz="6000" spc="-45">
                <a:solidFill>
                  <a:srgbClr val="171717"/>
                </a:solidFill>
              </a:rPr>
              <a:t>Products</a:t>
            </a:r>
            <a:r>
              <a:rPr dirty="0" sz="6000" spc="-640">
                <a:solidFill>
                  <a:srgbClr val="171717"/>
                </a:solidFill>
              </a:rPr>
              <a:t> </a:t>
            </a:r>
            <a:r>
              <a:rPr dirty="0" sz="6000" spc="-90">
                <a:solidFill>
                  <a:srgbClr val="171717"/>
                </a:solidFill>
              </a:rPr>
              <a:t>Based</a:t>
            </a:r>
            <a:r>
              <a:rPr dirty="0" sz="6000" spc="-640">
                <a:solidFill>
                  <a:srgbClr val="171717"/>
                </a:solidFill>
              </a:rPr>
              <a:t> </a:t>
            </a:r>
            <a:r>
              <a:rPr dirty="0" sz="6000" spc="-15">
                <a:solidFill>
                  <a:srgbClr val="171717"/>
                </a:solidFill>
              </a:rPr>
              <a:t>on  </a:t>
            </a:r>
            <a:r>
              <a:rPr dirty="0" sz="6000" spc="-125">
                <a:solidFill>
                  <a:srgbClr val="171717"/>
                </a:solidFill>
              </a:rPr>
              <a:t>the </a:t>
            </a:r>
            <a:r>
              <a:rPr dirty="0" sz="6000" spc="-180">
                <a:solidFill>
                  <a:srgbClr val="171717"/>
                </a:solidFill>
              </a:rPr>
              <a:t>Nearest </a:t>
            </a:r>
            <a:r>
              <a:rPr dirty="0" sz="6000" spc="-85">
                <a:solidFill>
                  <a:srgbClr val="171717"/>
                </a:solidFill>
              </a:rPr>
              <a:t>Neighbors</a:t>
            </a:r>
            <a:r>
              <a:rPr dirty="0" sz="6000" spc="-1565">
                <a:solidFill>
                  <a:srgbClr val="171717"/>
                </a:solidFill>
              </a:rPr>
              <a:t> </a:t>
            </a:r>
            <a:r>
              <a:rPr dirty="0" sz="6000" spc="-50">
                <a:solidFill>
                  <a:srgbClr val="171717"/>
                </a:solidFill>
              </a:rPr>
              <a:t>Model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2334831" y="3789679"/>
            <a:ext cx="3141345" cy="14782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01600" marR="5080" indent="-89535">
              <a:lnSpc>
                <a:spcPts val="3800"/>
              </a:lnSpc>
              <a:spcBef>
                <a:spcPts val="260"/>
              </a:spcBef>
            </a:pPr>
            <a:r>
              <a:rPr dirty="0" sz="3200" spc="15">
                <a:latin typeface="Verdana"/>
                <a:cs typeface="Verdana"/>
              </a:rPr>
              <a:t>The </a:t>
            </a:r>
            <a:r>
              <a:rPr dirty="0" sz="3200">
                <a:latin typeface="Verdana"/>
                <a:cs typeface="Verdana"/>
              </a:rPr>
              <a:t>rating</a:t>
            </a:r>
            <a:r>
              <a:rPr dirty="0" sz="3200" spc="-415">
                <a:latin typeface="Verdana"/>
                <a:cs typeface="Verdana"/>
              </a:rPr>
              <a:t> </a:t>
            </a:r>
            <a:r>
              <a:rPr dirty="0" sz="3200" spc="20">
                <a:latin typeface="Verdana"/>
                <a:cs typeface="Verdana"/>
              </a:rPr>
              <a:t>data  </a:t>
            </a:r>
            <a:r>
              <a:rPr dirty="0" sz="3200" spc="-20">
                <a:latin typeface="Verdana"/>
                <a:cs typeface="Verdana"/>
              </a:rPr>
              <a:t>is </a:t>
            </a:r>
            <a:r>
              <a:rPr dirty="0" sz="3200" spc="5">
                <a:latin typeface="Verdana"/>
                <a:cs typeface="Verdana"/>
              </a:rPr>
              <a:t>represented  using </a:t>
            </a:r>
            <a:r>
              <a:rPr dirty="0" sz="3200" spc="-45">
                <a:latin typeface="Verdana"/>
                <a:cs typeface="Verdana"/>
              </a:rPr>
              <a:t>a</a:t>
            </a:r>
            <a:r>
              <a:rPr dirty="0" sz="3200" spc="-380">
                <a:latin typeface="Verdana"/>
                <a:cs typeface="Verdana"/>
              </a:rPr>
              <a:t> </a:t>
            </a:r>
            <a:r>
              <a:rPr dirty="0" sz="3200" spc="-25">
                <a:latin typeface="Verdana"/>
                <a:cs typeface="Verdana"/>
              </a:rPr>
              <a:t>matrix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46564" y="6737118"/>
            <a:ext cx="4914558" cy="33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72296" y="2531110"/>
            <a:ext cx="99060" cy="3949700"/>
          </a:xfrm>
          <a:custGeom>
            <a:avLst/>
            <a:gdLst/>
            <a:ahLst/>
            <a:cxnLst/>
            <a:rect l="l" t="t" r="r" b="b"/>
            <a:pathLst>
              <a:path w="99059" h="3949700">
                <a:moveTo>
                  <a:pt x="21441" y="3792885"/>
                </a:moveTo>
                <a:lnTo>
                  <a:pt x="18122" y="3797300"/>
                </a:lnTo>
                <a:lnTo>
                  <a:pt x="15510" y="3835400"/>
                </a:lnTo>
                <a:lnTo>
                  <a:pt x="9256" y="3860800"/>
                </a:lnTo>
                <a:lnTo>
                  <a:pt x="2904" y="3873500"/>
                </a:lnTo>
                <a:lnTo>
                  <a:pt x="0" y="3898900"/>
                </a:lnTo>
                <a:lnTo>
                  <a:pt x="3007" y="3924300"/>
                </a:lnTo>
                <a:lnTo>
                  <a:pt x="12198" y="3937000"/>
                </a:lnTo>
                <a:lnTo>
                  <a:pt x="27828" y="3949700"/>
                </a:lnTo>
                <a:lnTo>
                  <a:pt x="71729" y="3949700"/>
                </a:lnTo>
                <a:lnTo>
                  <a:pt x="86979" y="3937000"/>
                </a:lnTo>
                <a:lnTo>
                  <a:pt x="96033" y="3924300"/>
                </a:lnTo>
                <a:lnTo>
                  <a:pt x="99021" y="3898900"/>
                </a:lnTo>
                <a:lnTo>
                  <a:pt x="96088" y="3873500"/>
                </a:lnTo>
                <a:lnTo>
                  <a:pt x="89636" y="3860800"/>
                </a:lnTo>
                <a:lnTo>
                  <a:pt x="83184" y="3835400"/>
                </a:lnTo>
                <a:lnTo>
                  <a:pt x="81228" y="3810000"/>
                </a:lnTo>
                <a:lnTo>
                  <a:pt x="28007" y="3810000"/>
                </a:lnTo>
                <a:lnTo>
                  <a:pt x="21441" y="3792885"/>
                </a:lnTo>
                <a:close/>
              </a:path>
              <a:path w="99059" h="3949700">
                <a:moveTo>
                  <a:pt x="49044" y="3771900"/>
                </a:moveTo>
                <a:lnTo>
                  <a:pt x="27669" y="3784600"/>
                </a:lnTo>
                <a:lnTo>
                  <a:pt x="21441" y="3792885"/>
                </a:lnTo>
                <a:lnTo>
                  <a:pt x="28007" y="3810000"/>
                </a:lnTo>
                <a:lnTo>
                  <a:pt x="70887" y="3810000"/>
                </a:lnTo>
                <a:lnTo>
                  <a:pt x="77255" y="3793401"/>
                </a:lnTo>
                <a:lnTo>
                  <a:pt x="70490" y="3784600"/>
                </a:lnTo>
                <a:lnTo>
                  <a:pt x="49044" y="3771900"/>
                </a:lnTo>
                <a:close/>
              </a:path>
              <a:path w="99059" h="3949700">
                <a:moveTo>
                  <a:pt x="77255" y="3793401"/>
                </a:moveTo>
                <a:lnTo>
                  <a:pt x="70887" y="3810000"/>
                </a:lnTo>
                <a:lnTo>
                  <a:pt x="81228" y="3810000"/>
                </a:lnTo>
                <a:lnTo>
                  <a:pt x="80251" y="3797300"/>
                </a:lnTo>
                <a:lnTo>
                  <a:pt x="77255" y="3793401"/>
                </a:lnTo>
                <a:close/>
              </a:path>
              <a:path w="99059" h="3949700">
                <a:moveTo>
                  <a:pt x="79720" y="3771900"/>
                </a:moveTo>
                <a:lnTo>
                  <a:pt x="49044" y="3771900"/>
                </a:lnTo>
                <a:lnTo>
                  <a:pt x="70490" y="3784600"/>
                </a:lnTo>
                <a:lnTo>
                  <a:pt x="77255" y="3793401"/>
                </a:lnTo>
                <a:lnTo>
                  <a:pt x="80632" y="3784600"/>
                </a:lnTo>
                <a:lnTo>
                  <a:pt x="79720" y="3771900"/>
                </a:lnTo>
                <a:close/>
              </a:path>
              <a:path w="99059" h="3949700">
                <a:moveTo>
                  <a:pt x="21004" y="3067209"/>
                </a:moveTo>
                <a:lnTo>
                  <a:pt x="18643" y="3073400"/>
                </a:lnTo>
                <a:lnTo>
                  <a:pt x="19367" y="3098800"/>
                </a:lnTo>
                <a:lnTo>
                  <a:pt x="22554" y="3175000"/>
                </a:lnTo>
                <a:lnTo>
                  <a:pt x="23279" y="3213100"/>
                </a:lnTo>
                <a:lnTo>
                  <a:pt x="22904" y="3225800"/>
                </a:lnTo>
                <a:lnTo>
                  <a:pt x="22312" y="3251200"/>
                </a:lnTo>
                <a:lnTo>
                  <a:pt x="22298" y="3276600"/>
                </a:lnTo>
                <a:lnTo>
                  <a:pt x="23660" y="3302000"/>
                </a:lnTo>
                <a:lnTo>
                  <a:pt x="26924" y="3352800"/>
                </a:lnTo>
                <a:lnTo>
                  <a:pt x="24622" y="3390900"/>
                </a:lnTo>
                <a:lnTo>
                  <a:pt x="20295" y="3416300"/>
                </a:lnTo>
                <a:lnTo>
                  <a:pt x="17487" y="3441700"/>
                </a:lnTo>
                <a:lnTo>
                  <a:pt x="17251" y="3479800"/>
                </a:lnTo>
                <a:lnTo>
                  <a:pt x="18222" y="3517900"/>
                </a:lnTo>
                <a:lnTo>
                  <a:pt x="19725" y="3543300"/>
                </a:lnTo>
                <a:lnTo>
                  <a:pt x="21082" y="3581400"/>
                </a:lnTo>
                <a:lnTo>
                  <a:pt x="21249" y="3606800"/>
                </a:lnTo>
                <a:lnTo>
                  <a:pt x="20558" y="3632200"/>
                </a:lnTo>
                <a:lnTo>
                  <a:pt x="20128" y="3657600"/>
                </a:lnTo>
                <a:lnTo>
                  <a:pt x="21082" y="3670300"/>
                </a:lnTo>
                <a:lnTo>
                  <a:pt x="22772" y="3683000"/>
                </a:lnTo>
                <a:lnTo>
                  <a:pt x="23979" y="3695700"/>
                </a:lnTo>
                <a:lnTo>
                  <a:pt x="24702" y="3721100"/>
                </a:lnTo>
                <a:lnTo>
                  <a:pt x="24942" y="3733800"/>
                </a:lnTo>
                <a:lnTo>
                  <a:pt x="23899" y="3746500"/>
                </a:lnTo>
                <a:lnTo>
                  <a:pt x="19306" y="3771900"/>
                </a:lnTo>
                <a:lnTo>
                  <a:pt x="18262" y="3784600"/>
                </a:lnTo>
                <a:lnTo>
                  <a:pt x="21441" y="3792885"/>
                </a:lnTo>
                <a:lnTo>
                  <a:pt x="27669" y="3784600"/>
                </a:lnTo>
                <a:lnTo>
                  <a:pt x="49044" y="3771900"/>
                </a:lnTo>
                <a:lnTo>
                  <a:pt x="79720" y="3771900"/>
                </a:lnTo>
                <a:lnTo>
                  <a:pt x="77508" y="3759200"/>
                </a:lnTo>
                <a:lnTo>
                  <a:pt x="75924" y="3746500"/>
                </a:lnTo>
                <a:lnTo>
                  <a:pt x="76898" y="3721100"/>
                </a:lnTo>
                <a:lnTo>
                  <a:pt x="78434" y="3708400"/>
                </a:lnTo>
                <a:lnTo>
                  <a:pt x="78639" y="3695700"/>
                </a:lnTo>
                <a:lnTo>
                  <a:pt x="78457" y="3683000"/>
                </a:lnTo>
                <a:lnTo>
                  <a:pt x="78828" y="3657600"/>
                </a:lnTo>
                <a:lnTo>
                  <a:pt x="78549" y="3644900"/>
                </a:lnTo>
                <a:lnTo>
                  <a:pt x="77368" y="3632200"/>
                </a:lnTo>
                <a:lnTo>
                  <a:pt x="77368" y="3619500"/>
                </a:lnTo>
                <a:lnTo>
                  <a:pt x="80632" y="3594100"/>
                </a:lnTo>
                <a:lnTo>
                  <a:pt x="81232" y="3581400"/>
                </a:lnTo>
                <a:lnTo>
                  <a:pt x="80244" y="3568700"/>
                </a:lnTo>
                <a:lnTo>
                  <a:pt x="79257" y="3543300"/>
                </a:lnTo>
                <a:lnTo>
                  <a:pt x="79857" y="3517900"/>
                </a:lnTo>
                <a:lnTo>
                  <a:pt x="79975" y="3492500"/>
                </a:lnTo>
                <a:lnTo>
                  <a:pt x="78187" y="3467100"/>
                </a:lnTo>
                <a:lnTo>
                  <a:pt x="75628" y="3454400"/>
                </a:lnTo>
                <a:lnTo>
                  <a:pt x="73431" y="3441700"/>
                </a:lnTo>
                <a:lnTo>
                  <a:pt x="72045" y="3441700"/>
                </a:lnTo>
                <a:lnTo>
                  <a:pt x="69876" y="3416300"/>
                </a:lnTo>
                <a:lnTo>
                  <a:pt x="68168" y="3390900"/>
                </a:lnTo>
                <a:lnTo>
                  <a:pt x="68160" y="3352800"/>
                </a:lnTo>
                <a:lnTo>
                  <a:pt x="69688" y="3327400"/>
                </a:lnTo>
                <a:lnTo>
                  <a:pt x="74143" y="3302000"/>
                </a:lnTo>
                <a:lnTo>
                  <a:pt x="75742" y="3289300"/>
                </a:lnTo>
                <a:lnTo>
                  <a:pt x="75742" y="3263900"/>
                </a:lnTo>
                <a:lnTo>
                  <a:pt x="74490" y="3238500"/>
                </a:lnTo>
                <a:lnTo>
                  <a:pt x="72997" y="3213100"/>
                </a:lnTo>
                <a:lnTo>
                  <a:pt x="72275" y="3187700"/>
                </a:lnTo>
                <a:lnTo>
                  <a:pt x="73581" y="3175000"/>
                </a:lnTo>
                <a:lnTo>
                  <a:pt x="76453" y="3136900"/>
                </a:lnTo>
                <a:lnTo>
                  <a:pt x="79326" y="3111500"/>
                </a:lnTo>
                <a:lnTo>
                  <a:pt x="80197" y="3086100"/>
                </a:lnTo>
                <a:lnTo>
                  <a:pt x="28222" y="3086100"/>
                </a:lnTo>
                <a:lnTo>
                  <a:pt x="21004" y="3067209"/>
                </a:lnTo>
                <a:close/>
              </a:path>
              <a:path w="99059" h="3949700">
                <a:moveTo>
                  <a:pt x="70946" y="3048000"/>
                </a:moveTo>
                <a:lnTo>
                  <a:pt x="28329" y="3048000"/>
                </a:lnTo>
                <a:lnTo>
                  <a:pt x="21004" y="3067209"/>
                </a:lnTo>
                <a:lnTo>
                  <a:pt x="28222" y="3086100"/>
                </a:lnTo>
                <a:lnTo>
                  <a:pt x="70926" y="3086100"/>
                </a:lnTo>
                <a:lnTo>
                  <a:pt x="78208" y="3067043"/>
                </a:lnTo>
                <a:lnTo>
                  <a:pt x="70946" y="3048000"/>
                </a:lnTo>
                <a:close/>
              </a:path>
              <a:path w="99059" h="3949700">
                <a:moveTo>
                  <a:pt x="78208" y="3067043"/>
                </a:moveTo>
                <a:lnTo>
                  <a:pt x="70926" y="3086100"/>
                </a:lnTo>
                <a:lnTo>
                  <a:pt x="80197" y="3086100"/>
                </a:lnTo>
                <a:lnTo>
                  <a:pt x="80632" y="3073400"/>
                </a:lnTo>
                <a:lnTo>
                  <a:pt x="78208" y="3067043"/>
                </a:lnTo>
                <a:close/>
              </a:path>
              <a:path w="99059" h="3949700">
                <a:moveTo>
                  <a:pt x="20816" y="2343456"/>
                </a:moveTo>
                <a:lnTo>
                  <a:pt x="18516" y="2349500"/>
                </a:lnTo>
                <a:lnTo>
                  <a:pt x="19378" y="2362200"/>
                </a:lnTo>
                <a:lnTo>
                  <a:pt x="20880" y="2374900"/>
                </a:lnTo>
                <a:lnTo>
                  <a:pt x="21393" y="2400300"/>
                </a:lnTo>
                <a:lnTo>
                  <a:pt x="19291" y="2413000"/>
                </a:lnTo>
                <a:lnTo>
                  <a:pt x="18240" y="2425700"/>
                </a:lnTo>
                <a:lnTo>
                  <a:pt x="20859" y="2451100"/>
                </a:lnTo>
                <a:lnTo>
                  <a:pt x="24202" y="2476500"/>
                </a:lnTo>
                <a:lnTo>
                  <a:pt x="25323" y="2489200"/>
                </a:lnTo>
                <a:lnTo>
                  <a:pt x="22901" y="2527300"/>
                </a:lnTo>
                <a:lnTo>
                  <a:pt x="22598" y="2552700"/>
                </a:lnTo>
                <a:lnTo>
                  <a:pt x="24041" y="2578100"/>
                </a:lnTo>
                <a:lnTo>
                  <a:pt x="24151" y="2590800"/>
                </a:lnTo>
                <a:lnTo>
                  <a:pt x="22018" y="2616200"/>
                </a:lnTo>
                <a:lnTo>
                  <a:pt x="20319" y="2641600"/>
                </a:lnTo>
                <a:lnTo>
                  <a:pt x="23349" y="2705100"/>
                </a:lnTo>
                <a:lnTo>
                  <a:pt x="21775" y="2743200"/>
                </a:lnTo>
                <a:lnTo>
                  <a:pt x="19213" y="2781300"/>
                </a:lnTo>
                <a:lnTo>
                  <a:pt x="17868" y="2806700"/>
                </a:lnTo>
                <a:lnTo>
                  <a:pt x="18474" y="2819400"/>
                </a:lnTo>
                <a:lnTo>
                  <a:pt x="19912" y="2870200"/>
                </a:lnTo>
                <a:lnTo>
                  <a:pt x="21614" y="2908300"/>
                </a:lnTo>
                <a:lnTo>
                  <a:pt x="23012" y="2933700"/>
                </a:lnTo>
                <a:lnTo>
                  <a:pt x="22856" y="2959100"/>
                </a:lnTo>
                <a:lnTo>
                  <a:pt x="21250" y="2984500"/>
                </a:lnTo>
                <a:lnTo>
                  <a:pt x="19401" y="3035300"/>
                </a:lnTo>
                <a:lnTo>
                  <a:pt x="18516" y="3060700"/>
                </a:lnTo>
                <a:lnTo>
                  <a:pt x="21004" y="3067209"/>
                </a:lnTo>
                <a:lnTo>
                  <a:pt x="28329" y="3048000"/>
                </a:lnTo>
                <a:lnTo>
                  <a:pt x="80424" y="3048000"/>
                </a:lnTo>
                <a:lnTo>
                  <a:pt x="80217" y="3035300"/>
                </a:lnTo>
                <a:lnTo>
                  <a:pt x="79248" y="3009900"/>
                </a:lnTo>
                <a:lnTo>
                  <a:pt x="78135" y="2997200"/>
                </a:lnTo>
                <a:lnTo>
                  <a:pt x="77292" y="2971800"/>
                </a:lnTo>
                <a:lnTo>
                  <a:pt x="77607" y="2946400"/>
                </a:lnTo>
                <a:lnTo>
                  <a:pt x="79168" y="2933700"/>
                </a:lnTo>
                <a:lnTo>
                  <a:pt x="79981" y="2921000"/>
                </a:lnTo>
                <a:lnTo>
                  <a:pt x="78054" y="2908300"/>
                </a:lnTo>
                <a:lnTo>
                  <a:pt x="74071" y="2882900"/>
                </a:lnTo>
                <a:lnTo>
                  <a:pt x="70775" y="2857500"/>
                </a:lnTo>
                <a:lnTo>
                  <a:pt x="69287" y="2832100"/>
                </a:lnTo>
                <a:lnTo>
                  <a:pt x="70726" y="2806700"/>
                </a:lnTo>
                <a:lnTo>
                  <a:pt x="72468" y="2794000"/>
                </a:lnTo>
                <a:lnTo>
                  <a:pt x="72966" y="2768600"/>
                </a:lnTo>
                <a:lnTo>
                  <a:pt x="73177" y="2717800"/>
                </a:lnTo>
                <a:lnTo>
                  <a:pt x="75053" y="2667000"/>
                </a:lnTo>
                <a:lnTo>
                  <a:pt x="79349" y="2616200"/>
                </a:lnTo>
                <a:lnTo>
                  <a:pt x="80468" y="2590800"/>
                </a:lnTo>
                <a:lnTo>
                  <a:pt x="79041" y="2565400"/>
                </a:lnTo>
                <a:lnTo>
                  <a:pt x="76867" y="2540000"/>
                </a:lnTo>
                <a:lnTo>
                  <a:pt x="75742" y="2514600"/>
                </a:lnTo>
                <a:lnTo>
                  <a:pt x="75923" y="2489200"/>
                </a:lnTo>
                <a:lnTo>
                  <a:pt x="76417" y="2476500"/>
                </a:lnTo>
                <a:lnTo>
                  <a:pt x="77151" y="2451100"/>
                </a:lnTo>
                <a:lnTo>
                  <a:pt x="78054" y="2425700"/>
                </a:lnTo>
                <a:lnTo>
                  <a:pt x="79017" y="2400300"/>
                </a:lnTo>
                <a:lnTo>
                  <a:pt x="79749" y="2387600"/>
                </a:lnTo>
                <a:lnTo>
                  <a:pt x="80215" y="2362200"/>
                </a:lnTo>
                <a:lnTo>
                  <a:pt x="28007" y="2362200"/>
                </a:lnTo>
                <a:lnTo>
                  <a:pt x="20816" y="2343456"/>
                </a:lnTo>
                <a:close/>
              </a:path>
              <a:path w="99059" h="3949700">
                <a:moveTo>
                  <a:pt x="80424" y="3048000"/>
                </a:moveTo>
                <a:lnTo>
                  <a:pt x="70946" y="3048000"/>
                </a:lnTo>
                <a:lnTo>
                  <a:pt x="78208" y="3067043"/>
                </a:lnTo>
                <a:lnTo>
                  <a:pt x="80632" y="3060700"/>
                </a:lnTo>
                <a:lnTo>
                  <a:pt x="80424" y="3048000"/>
                </a:lnTo>
                <a:close/>
              </a:path>
              <a:path w="99059" h="3949700">
                <a:moveTo>
                  <a:pt x="70712" y="2324100"/>
                </a:moveTo>
                <a:lnTo>
                  <a:pt x="28182" y="2324100"/>
                </a:lnTo>
                <a:lnTo>
                  <a:pt x="20816" y="2343456"/>
                </a:lnTo>
                <a:lnTo>
                  <a:pt x="28007" y="2362200"/>
                </a:lnTo>
                <a:lnTo>
                  <a:pt x="70887" y="2362200"/>
                </a:lnTo>
                <a:lnTo>
                  <a:pt x="78078" y="2343456"/>
                </a:lnTo>
                <a:lnTo>
                  <a:pt x="70712" y="2324100"/>
                </a:lnTo>
                <a:close/>
              </a:path>
              <a:path w="99059" h="3949700">
                <a:moveTo>
                  <a:pt x="78078" y="2343456"/>
                </a:moveTo>
                <a:lnTo>
                  <a:pt x="70887" y="2362200"/>
                </a:lnTo>
                <a:lnTo>
                  <a:pt x="80215" y="2362200"/>
                </a:lnTo>
                <a:lnTo>
                  <a:pt x="80378" y="2349500"/>
                </a:lnTo>
                <a:lnTo>
                  <a:pt x="78078" y="2343456"/>
                </a:lnTo>
                <a:close/>
              </a:path>
              <a:path w="99059" h="3949700">
                <a:moveTo>
                  <a:pt x="21004" y="1619409"/>
                </a:moveTo>
                <a:lnTo>
                  <a:pt x="18643" y="1625600"/>
                </a:lnTo>
                <a:lnTo>
                  <a:pt x="19367" y="1651000"/>
                </a:lnTo>
                <a:lnTo>
                  <a:pt x="22554" y="1727200"/>
                </a:lnTo>
                <a:lnTo>
                  <a:pt x="23279" y="1752600"/>
                </a:lnTo>
                <a:lnTo>
                  <a:pt x="22904" y="1778000"/>
                </a:lnTo>
                <a:lnTo>
                  <a:pt x="22312" y="1803400"/>
                </a:lnTo>
                <a:lnTo>
                  <a:pt x="22298" y="1828800"/>
                </a:lnTo>
                <a:lnTo>
                  <a:pt x="23660" y="1854200"/>
                </a:lnTo>
                <a:lnTo>
                  <a:pt x="26924" y="1905000"/>
                </a:lnTo>
                <a:lnTo>
                  <a:pt x="24622" y="1943100"/>
                </a:lnTo>
                <a:lnTo>
                  <a:pt x="20295" y="1968500"/>
                </a:lnTo>
                <a:lnTo>
                  <a:pt x="17487" y="1993900"/>
                </a:lnTo>
                <a:lnTo>
                  <a:pt x="17251" y="2032000"/>
                </a:lnTo>
                <a:lnTo>
                  <a:pt x="18222" y="2057400"/>
                </a:lnTo>
                <a:lnTo>
                  <a:pt x="19725" y="2095500"/>
                </a:lnTo>
                <a:lnTo>
                  <a:pt x="21082" y="2120900"/>
                </a:lnTo>
                <a:lnTo>
                  <a:pt x="21249" y="2146300"/>
                </a:lnTo>
                <a:lnTo>
                  <a:pt x="20558" y="2171700"/>
                </a:lnTo>
                <a:lnTo>
                  <a:pt x="20128" y="2197100"/>
                </a:lnTo>
                <a:lnTo>
                  <a:pt x="21082" y="2222500"/>
                </a:lnTo>
                <a:lnTo>
                  <a:pt x="22772" y="2235200"/>
                </a:lnTo>
                <a:lnTo>
                  <a:pt x="23979" y="2247900"/>
                </a:lnTo>
                <a:lnTo>
                  <a:pt x="24702" y="2260600"/>
                </a:lnTo>
                <a:lnTo>
                  <a:pt x="24942" y="2273300"/>
                </a:lnTo>
                <a:lnTo>
                  <a:pt x="23899" y="2298700"/>
                </a:lnTo>
                <a:lnTo>
                  <a:pt x="19306" y="2324100"/>
                </a:lnTo>
                <a:lnTo>
                  <a:pt x="18262" y="2336800"/>
                </a:lnTo>
                <a:lnTo>
                  <a:pt x="20816" y="2343456"/>
                </a:lnTo>
                <a:lnTo>
                  <a:pt x="28182" y="2324100"/>
                </a:lnTo>
                <a:lnTo>
                  <a:pt x="79720" y="2324100"/>
                </a:lnTo>
                <a:lnTo>
                  <a:pt x="77508" y="2311400"/>
                </a:lnTo>
                <a:lnTo>
                  <a:pt x="75924" y="2298700"/>
                </a:lnTo>
                <a:lnTo>
                  <a:pt x="76898" y="2273300"/>
                </a:lnTo>
                <a:lnTo>
                  <a:pt x="78434" y="2260600"/>
                </a:lnTo>
                <a:lnTo>
                  <a:pt x="78457" y="2222500"/>
                </a:lnTo>
                <a:lnTo>
                  <a:pt x="78828" y="2209800"/>
                </a:lnTo>
                <a:lnTo>
                  <a:pt x="78549" y="2197100"/>
                </a:lnTo>
                <a:lnTo>
                  <a:pt x="77368" y="2184400"/>
                </a:lnTo>
                <a:lnTo>
                  <a:pt x="77368" y="2159000"/>
                </a:lnTo>
                <a:lnTo>
                  <a:pt x="80632" y="2146300"/>
                </a:lnTo>
                <a:lnTo>
                  <a:pt x="81232" y="2133600"/>
                </a:lnTo>
                <a:lnTo>
                  <a:pt x="80244" y="2108200"/>
                </a:lnTo>
                <a:lnTo>
                  <a:pt x="79257" y="2095500"/>
                </a:lnTo>
                <a:lnTo>
                  <a:pt x="79857" y="2057400"/>
                </a:lnTo>
                <a:lnTo>
                  <a:pt x="79975" y="2044700"/>
                </a:lnTo>
                <a:lnTo>
                  <a:pt x="78187" y="2019300"/>
                </a:lnTo>
                <a:lnTo>
                  <a:pt x="75628" y="2006600"/>
                </a:lnTo>
                <a:lnTo>
                  <a:pt x="73431" y="1993900"/>
                </a:lnTo>
                <a:lnTo>
                  <a:pt x="72045" y="1993900"/>
                </a:lnTo>
                <a:lnTo>
                  <a:pt x="69876" y="1968500"/>
                </a:lnTo>
                <a:lnTo>
                  <a:pt x="68168" y="1943100"/>
                </a:lnTo>
                <a:lnTo>
                  <a:pt x="68160" y="1905000"/>
                </a:lnTo>
                <a:lnTo>
                  <a:pt x="69688" y="1879600"/>
                </a:lnTo>
                <a:lnTo>
                  <a:pt x="74143" y="1854200"/>
                </a:lnTo>
                <a:lnTo>
                  <a:pt x="75742" y="1828800"/>
                </a:lnTo>
                <a:lnTo>
                  <a:pt x="75742" y="1816100"/>
                </a:lnTo>
                <a:lnTo>
                  <a:pt x="74490" y="1778000"/>
                </a:lnTo>
                <a:lnTo>
                  <a:pt x="72997" y="1752600"/>
                </a:lnTo>
                <a:lnTo>
                  <a:pt x="72275" y="1739900"/>
                </a:lnTo>
                <a:lnTo>
                  <a:pt x="73581" y="1727200"/>
                </a:lnTo>
                <a:lnTo>
                  <a:pt x="79326" y="1651000"/>
                </a:lnTo>
                <a:lnTo>
                  <a:pt x="79979" y="1638300"/>
                </a:lnTo>
                <a:lnTo>
                  <a:pt x="28222" y="1638300"/>
                </a:lnTo>
                <a:lnTo>
                  <a:pt x="21004" y="1619409"/>
                </a:lnTo>
                <a:close/>
              </a:path>
              <a:path w="99059" h="3949700">
                <a:moveTo>
                  <a:pt x="79720" y="2324100"/>
                </a:moveTo>
                <a:lnTo>
                  <a:pt x="70712" y="2324100"/>
                </a:lnTo>
                <a:lnTo>
                  <a:pt x="78078" y="2343456"/>
                </a:lnTo>
                <a:lnTo>
                  <a:pt x="80632" y="2336800"/>
                </a:lnTo>
                <a:lnTo>
                  <a:pt x="79720" y="2324100"/>
                </a:lnTo>
                <a:close/>
              </a:path>
              <a:path w="99059" h="3949700">
                <a:moveTo>
                  <a:pt x="49637" y="1587500"/>
                </a:moveTo>
                <a:lnTo>
                  <a:pt x="28329" y="1600200"/>
                </a:lnTo>
                <a:lnTo>
                  <a:pt x="21004" y="1619409"/>
                </a:lnTo>
                <a:lnTo>
                  <a:pt x="28222" y="1638300"/>
                </a:lnTo>
                <a:lnTo>
                  <a:pt x="70926" y="1638300"/>
                </a:lnTo>
                <a:lnTo>
                  <a:pt x="78208" y="1619243"/>
                </a:lnTo>
                <a:lnTo>
                  <a:pt x="70946" y="1600200"/>
                </a:lnTo>
                <a:lnTo>
                  <a:pt x="49637" y="1587500"/>
                </a:lnTo>
                <a:close/>
              </a:path>
              <a:path w="99059" h="3949700">
                <a:moveTo>
                  <a:pt x="78208" y="1619243"/>
                </a:moveTo>
                <a:lnTo>
                  <a:pt x="70926" y="1638300"/>
                </a:lnTo>
                <a:lnTo>
                  <a:pt x="79979" y="1638300"/>
                </a:lnTo>
                <a:lnTo>
                  <a:pt x="80632" y="1625600"/>
                </a:lnTo>
                <a:lnTo>
                  <a:pt x="78208" y="1619243"/>
                </a:lnTo>
                <a:close/>
              </a:path>
              <a:path w="99059" h="3949700">
                <a:moveTo>
                  <a:pt x="18639" y="888838"/>
                </a:moveTo>
                <a:lnTo>
                  <a:pt x="18539" y="889677"/>
                </a:lnTo>
                <a:lnTo>
                  <a:pt x="19378" y="914400"/>
                </a:lnTo>
                <a:lnTo>
                  <a:pt x="20880" y="927100"/>
                </a:lnTo>
                <a:lnTo>
                  <a:pt x="21393" y="939800"/>
                </a:lnTo>
                <a:lnTo>
                  <a:pt x="19291" y="952500"/>
                </a:lnTo>
                <a:lnTo>
                  <a:pt x="18240" y="977900"/>
                </a:lnTo>
                <a:lnTo>
                  <a:pt x="20859" y="1003300"/>
                </a:lnTo>
                <a:lnTo>
                  <a:pt x="24202" y="1028700"/>
                </a:lnTo>
                <a:lnTo>
                  <a:pt x="25323" y="1041400"/>
                </a:lnTo>
                <a:lnTo>
                  <a:pt x="22901" y="1079500"/>
                </a:lnTo>
                <a:lnTo>
                  <a:pt x="22598" y="1092200"/>
                </a:lnTo>
                <a:lnTo>
                  <a:pt x="24041" y="1117600"/>
                </a:lnTo>
                <a:lnTo>
                  <a:pt x="24151" y="1143000"/>
                </a:lnTo>
                <a:lnTo>
                  <a:pt x="22018" y="1168400"/>
                </a:lnTo>
                <a:lnTo>
                  <a:pt x="20319" y="1193800"/>
                </a:lnTo>
                <a:lnTo>
                  <a:pt x="23349" y="1257300"/>
                </a:lnTo>
                <a:lnTo>
                  <a:pt x="21775" y="1295400"/>
                </a:lnTo>
                <a:lnTo>
                  <a:pt x="19213" y="1320800"/>
                </a:lnTo>
                <a:lnTo>
                  <a:pt x="17868" y="1346200"/>
                </a:lnTo>
                <a:lnTo>
                  <a:pt x="18474" y="1371600"/>
                </a:lnTo>
                <a:lnTo>
                  <a:pt x="19912" y="1409700"/>
                </a:lnTo>
                <a:lnTo>
                  <a:pt x="21614" y="1447800"/>
                </a:lnTo>
                <a:lnTo>
                  <a:pt x="23012" y="1473200"/>
                </a:lnTo>
                <a:lnTo>
                  <a:pt x="22856" y="1498600"/>
                </a:lnTo>
                <a:lnTo>
                  <a:pt x="21250" y="1536700"/>
                </a:lnTo>
                <a:lnTo>
                  <a:pt x="19401" y="1574800"/>
                </a:lnTo>
                <a:lnTo>
                  <a:pt x="18516" y="1612900"/>
                </a:lnTo>
                <a:lnTo>
                  <a:pt x="21004" y="1619409"/>
                </a:lnTo>
                <a:lnTo>
                  <a:pt x="28329" y="1600200"/>
                </a:lnTo>
                <a:lnTo>
                  <a:pt x="49637" y="1587500"/>
                </a:lnTo>
                <a:lnTo>
                  <a:pt x="80217" y="1587500"/>
                </a:lnTo>
                <a:lnTo>
                  <a:pt x="79248" y="1562100"/>
                </a:lnTo>
                <a:lnTo>
                  <a:pt x="78135" y="1536700"/>
                </a:lnTo>
                <a:lnTo>
                  <a:pt x="77292" y="1524000"/>
                </a:lnTo>
                <a:lnTo>
                  <a:pt x="77607" y="1498600"/>
                </a:lnTo>
                <a:lnTo>
                  <a:pt x="79168" y="1473200"/>
                </a:lnTo>
                <a:lnTo>
                  <a:pt x="79981" y="1460500"/>
                </a:lnTo>
                <a:lnTo>
                  <a:pt x="78054" y="1447800"/>
                </a:lnTo>
                <a:lnTo>
                  <a:pt x="74071" y="1435100"/>
                </a:lnTo>
                <a:lnTo>
                  <a:pt x="70775" y="1409700"/>
                </a:lnTo>
                <a:lnTo>
                  <a:pt x="69287" y="1384300"/>
                </a:lnTo>
                <a:lnTo>
                  <a:pt x="70726" y="1358900"/>
                </a:lnTo>
                <a:lnTo>
                  <a:pt x="72468" y="1333500"/>
                </a:lnTo>
                <a:lnTo>
                  <a:pt x="72966" y="1308100"/>
                </a:lnTo>
                <a:lnTo>
                  <a:pt x="73177" y="1270000"/>
                </a:lnTo>
                <a:lnTo>
                  <a:pt x="75053" y="1219200"/>
                </a:lnTo>
                <a:lnTo>
                  <a:pt x="79349" y="1168400"/>
                </a:lnTo>
                <a:lnTo>
                  <a:pt x="80468" y="1143000"/>
                </a:lnTo>
                <a:lnTo>
                  <a:pt x="79041" y="1117600"/>
                </a:lnTo>
                <a:lnTo>
                  <a:pt x="76867" y="1092200"/>
                </a:lnTo>
                <a:lnTo>
                  <a:pt x="75742" y="1066800"/>
                </a:lnTo>
                <a:lnTo>
                  <a:pt x="75923" y="1041400"/>
                </a:lnTo>
                <a:lnTo>
                  <a:pt x="76417" y="1016000"/>
                </a:lnTo>
                <a:lnTo>
                  <a:pt x="77151" y="990600"/>
                </a:lnTo>
                <a:lnTo>
                  <a:pt x="78054" y="977900"/>
                </a:lnTo>
                <a:lnTo>
                  <a:pt x="79017" y="952500"/>
                </a:lnTo>
                <a:lnTo>
                  <a:pt x="79749" y="927100"/>
                </a:lnTo>
                <a:lnTo>
                  <a:pt x="80215" y="914400"/>
                </a:lnTo>
                <a:lnTo>
                  <a:pt x="28329" y="914400"/>
                </a:lnTo>
                <a:lnTo>
                  <a:pt x="18643" y="889000"/>
                </a:lnTo>
                <a:lnTo>
                  <a:pt x="18639" y="888838"/>
                </a:lnTo>
                <a:close/>
              </a:path>
              <a:path w="99059" h="3949700">
                <a:moveTo>
                  <a:pt x="80217" y="1587500"/>
                </a:moveTo>
                <a:lnTo>
                  <a:pt x="49637" y="1587500"/>
                </a:lnTo>
                <a:lnTo>
                  <a:pt x="70946" y="1600200"/>
                </a:lnTo>
                <a:lnTo>
                  <a:pt x="78208" y="1619243"/>
                </a:lnTo>
                <a:lnTo>
                  <a:pt x="80632" y="1612900"/>
                </a:lnTo>
                <a:lnTo>
                  <a:pt x="80217" y="1587500"/>
                </a:lnTo>
                <a:close/>
              </a:path>
              <a:path w="99059" h="3949700">
                <a:moveTo>
                  <a:pt x="70712" y="876300"/>
                </a:moveTo>
                <a:lnTo>
                  <a:pt x="28182" y="876300"/>
                </a:lnTo>
                <a:lnTo>
                  <a:pt x="18639" y="888838"/>
                </a:lnTo>
                <a:lnTo>
                  <a:pt x="18643" y="889000"/>
                </a:lnTo>
                <a:lnTo>
                  <a:pt x="28329" y="914400"/>
                </a:lnTo>
                <a:lnTo>
                  <a:pt x="70946" y="914400"/>
                </a:lnTo>
                <a:lnTo>
                  <a:pt x="80373" y="889677"/>
                </a:lnTo>
                <a:lnTo>
                  <a:pt x="80255" y="888838"/>
                </a:lnTo>
                <a:lnTo>
                  <a:pt x="70712" y="876300"/>
                </a:lnTo>
                <a:close/>
              </a:path>
              <a:path w="99059" h="3949700">
                <a:moveTo>
                  <a:pt x="80373" y="889677"/>
                </a:moveTo>
                <a:lnTo>
                  <a:pt x="70946" y="914400"/>
                </a:lnTo>
                <a:lnTo>
                  <a:pt x="80215" y="914400"/>
                </a:lnTo>
                <a:lnTo>
                  <a:pt x="80373" y="889677"/>
                </a:lnTo>
                <a:close/>
              </a:path>
              <a:path w="99059" h="3949700">
                <a:moveTo>
                  <a:pt x="79718" y="876300"/>
                </a:moveTo>
                <a:lnTo>
                  <a:pt x="70712" y="876300"/>
                </a:lnTo>
                <a:lnTo>
                  <a:pt x="80255" y="888838"/>
                </a:lnTo>
                <a:lnTo>
                  <a:pt x="80373" y="889677"/>
                </a:lnTo>
                <a:lnTo>
                  <a:pt x="80632" y="889000"/>
                </a:lnTo>
                <a:lnTo>
                  <a:pt x="79718" y="876300"/>
                </a:lnTo>
                <a:close/>
              </a:path>
              <a:path w="99059" h="3949700">
                <a:moveTo>
                  <a:pt x="18250" y="164933"/>
                </a:moveTo>
                <a:lnTo>
                  <a:pt x="18122" y="165100"/>
                </a:lnTo>
                <a:lnTo>
                  <a:pt x="18765" y="190500"/>
                </a:lnTo>
                <a:lnTo>
                  <a:pt x="20180" y="215900"/>
                </a:lnTo>
                <a:lnTo>
                  <a:pt x="21594" y="228600"/>
                </a:lnTo>
                <a:lnTo>
                  <a:pt x="22237" y="241300"/>
                </a:lnTo>
                <a:lnTo>
                  <a:pt x="21536" y="254000"/>
                </a:lnTo>
                <a:lnTo>
                  <a:pt x="20378" y="279400"/>
                </a:lnTo>
                <a:lnTo>
                  <a:pt x="20185" y="317500"/>
                </a:lnTo>
                <a:lnTo>
                  <a:pt x="22377" y="330200"/>
                </a:lnTo>
                <a:lnTo>
                  <a:pt x="23693" y="355600"/>
                </a:lnTo>
                <a:lnTo>
                  <a:pt x="21824" y="419100"/>
                </a:lnTo>
                <a:lnTo>
                  <a:pt x="19909" y="469900"/>
                </a:lnTo>
                <a:lnTo>
                  <a:pt x="21082" y="520700"/>
                </a:lnTo>
                <a:lnTo>
                  <a:pt x="22865" y="546100"/>
                </a:lnTo>
                <a:lnTo>
                  <a:pt x="23852" y="571500"/>
                </a:lnTo>
                <a:lnTo>
                  <a:pt x="23584" y="584200"/>
                </a:lnTo>
                <a:lnTo>
                  <a:pt x="21602" y="609600"/>
                </a:lnTo>
                <a:lnTo>
                  <a:pt x="18312" y="647700"/>
                </a:lnTo>
                <a:lnTo>
                  <a:pt x="15443" y="673100"/>
                </a:lnTo>
                <a:lnTo>
                  <a:pt x="14526" y="698500"/>
                </a:lnTo>
                <a:lnTo>
                  <a:pt x="17094" y="723900"/>
                </a:lnTo>
                <a:lnTo>
                  <a:pt x="19844" y="749300"/>
                </a:lnTo>
                <a:lnTo>
                  <a:pt x="19396" y="762000"/>
                </a:lnTo>
                <a:lnTo>
                  <a:pt x="17476" y="787400"/>
                </a:lnTo>
                <a:lnTo>
                  <a:pt x="15811" y="800100"/>
                </a:lnTo>
                <a:lnTo>
                  <a:pt x="15712" y="825500"/>
                </a:lnTo>
                <a:lnTo>
                  <a:pt x="16746" y="850900"/>
                </a:lnTo>
                <a:lnTo>
                  <a:pt x="18020" y="863600"/>
                </a:lnTo>
                <a:lnTo>
                  <a:pt x="18639" y="888838"/>
                </a:lnTo>
                <a:lnTo>
                  <a:pt x="28182" y="876300"/>
                </a:lnTo>
                <a:lnTo>
                  <a:pt x="79718" y="876300"/>
                </a:lnTo>
                <a:lnTo>
                  <a:pt x="77214" y="838200"/>
                </a:lnTo>
                <a:lnTo>
                  <a:pt x="78828" y="812800"/>
                </a:lnTo>
                <a:lnTo>
                  <a:pt x="78803" y="787400"/>
                </a:lnTo>
                <a:lnTo>
                  <a:pt x="74583" y="774700"/>
                </a:lnTo>
                <a:lnTo>
                  <a:pt x="69788" y="749300"/>
                </a:lnTo>
                <a:lnTo>
                  <a:pt x="68033" y="736600"/>
                </a:lnTo>
                <a:lnTo>
                  <a:pt x="69432" y="711200"/>
                </a:lnTo>
                <a:lnTo>
                  <a:pt x="71134" y="685800"/>
                </a:lnTo>
                <a:lnTo>
                  <a:pt x="72571" y="660400"/>
                </a:lnTo>
                <a:lnTo>
                  <a:pt x="73177" y="635000"/>
                </a:lnTo>
                <a:lnTo>
                  <a:pt x="73535" y="622300"/>
                </a:lnTo>
                <a:lnTo>
                  <a:pt x="73928" y="596900"/>
                </a:lnTo>
                <a:lnTo>
                  <a:pt x="73332" y="584200"/>
                </a:lnTo>
                <a:lnTo>
                  <a:pt x="70726" y="558800"/>
                </a:lnTo>
                <a:lnTo>
                  <a:pt x="70606" y="520700"/>
                </a:lnTo>
                <a:lnTo>
                  <a:pt x="75357" y="482600"/>
                </a:lnTo>
                <a:lnTo>
                  <a:pt x="81072" y="431800"/>
                </a:lnTo>
                <a:lnTo>
                  <a:pt x="83845" y="406400"/>
                </a:lnTo>
                <a:lnTo>
                  <a:pt x="81975" y="393700"/>
                </a:lnTo>
                <a:lnTo>
                  <a:pt x="77766" y="368300"/>
                </a:lnTo>
                <a:lnTo>
                  <a:pt x="73317" y="330200"/>
                </a:lnTo>
                <a:lnTo>
                  <a:pt x="70726" y="317500"/>
                </a:lnTo>
                <a:lnTo>
                  <a:pt x="71732" y="292100"/>
                </a:lnTo>
                <a:lnTo>
                  <a:pt x="75198" y="241300"/>
                </a:lnTo>
                <a:lnTo>
                  <a:pt x="78904" y="203200"/>
                </a:lnTo>
                <a:lnTo>
                  <a:pt x="79480" y="190500"/>
                </a:lnTo>
                <a:lnTo>
                  <a:pt x="49320" y="190500"/>
                </a:lnTo>
                <a:lnTo>
                  <a:pt x="27968" y="177800"/>
                </a:lnTo>
                <a:lnTo>
                  <a:pt x="18262" y="165100"/>
                </a:lnTo>
                <a:lnTo>
                  <a:pt x="18250" y="164933"/>
                </a:lnTo>
                <a:close/>
              </a:path>
              <a:path w="99059" h="3949700">
                <a:moveTo>
                  <a:pt x="49377" y="139700"/>
                </a:moveTo>
                <a:lnTo>
                  <a:pt x="27889" y="152400"/>
                </a:lnTo>
                <a:lnTo>
                  <a:pt x="18359" y="164792"/>
                </a:lnTo>
                <a:lnTo>
                  <a:pt x="18262" y="165100"/>
                </a:lnTo>
                <a:lnTo>
                  <a:pt x="27968" y="177800"/>
                </a:lnTo>
                <a:lnTo>
                  <a:pt x="49320" y="190500"/>
                </a:lnTo>
                <a:lnTo>
                  <a:pt x="70672" y="177800"/>
                </a:lnTo>
                <a:lnTo>
                  <a:pt x="80378" y="165100"/>
                </a:lnTo>
                <a:lnTo>
                  <a:pt x="80395" y="164792"/>
                </a:lnTo>
                <a:lnTo>
                  <a:pt x="70865" y="152400"/>
                </a:lnTo>
                <a:lnTo>
                  <a:pt x="49377" y="139700"/>
                </a:lnTo>
                <a:close/>
              </a:path>
              <a:path w="99059" h="3949700">
                <a:moveTo>
                  <a:pt x="80395" y="164792"/>
                </a:moveTo>
                <a:lnTo>
                  <a:pt x="80378" y="165100"/>
                </a:lnTo>
                <a:lnTo>
                  <a:pt x="70672" y="177800"/>
                </a:lnTo>
                <a:lnTo>
                  <a:pt x="49320" y="190500"/>
                </a:lnTo>
                <a:lnTo>
                  <a:pt x="79480" y="190500"/>
                </a:lnTo>
                <a:lnTo>
                  <a:pt x="80632" y="165100"/>
                </a:lnTo>
                <a:lnTo>
                  <a:pt x="80395" y="164792"/>
                </a:lnTo>
                <a:close/>
              </a:path>
              <a:path w="99059" h="3949700">
                <a:moveTo>
                  <a:pt x="62288" y="0"/>
                </a:moveTo>
                <a:lnTo>
                  <a:pt x="38442" y="0"/>
                </a:lnTo>
                <a:lnTo>
                  <a:pt x="18213" y="12700"/>
                </a:lnTo>
                <a:lnTo>
                  <a:pt x="6808" y="25400"/>
                </a:lnTo>
                <a:lnTo>
                  <a:pt x="1768" y="38100"/>
                </a:lnTo>
                <a:lnTo>
                  <a:pt x="635" y="63500"/>
                </a:lnTo>
                <a:lnTo>
                  <a:pt x="3389" y="88900"/>
                </a:lnTo>
                <a:lnTo>
                  <a:pt x="9448" y="101600"/>
                </a:lnTo>
                <a:lnTo>
                  <a:pt x="15508" y="127000"/>
                </a:lnTo>
                <a:lnTo>
                  <a:pt x="18250" y="164933"/>
                </a:lnTo>
                <a:lnTo>
                  <a:pt x="27889" y="152400"/>
                </a:lnTo>
                <a:lnTo>
                  <a:pt x="49377" y="139700"/>
                </a:lnTo>
                <a:lnTo>
                  <a:pt x="81834" y="139700"/>
                </a:lnTo>
                <a:lnTo>
                  <a:pt x="83291" y="114300"/>
                </a:lnTo>
                <a:lnTo>
                  <a:pt x="89700" y="88900"/>
                </a:lnTo>
                <a:lnTo>
                  <a:pt x="96108" y="76200"/>
                </a:lnTo>
                <a:lnTo>
                  <a:pt x="99021" y="50800"/>
                </a:lnTo>
                <a:lnTo>
                  <a:pt x="94349" y="38100"/>
                </a:lnTo>
                <a:lnTo>
                  <a:pt x="81514" y="12700"/>
                </a:lnTo>
                <a:lnTo>
                  <a:pt x="62288" y="0"/>
                </a:lnTo>
                <a:close/>
              </a:path>
              <a:path w="99059" h="3949700">
                <a:moveTo>
                  <a:pt x="81834" y="139700"/>
                </a:moveTo>
                <a:lnTo>
                  <a:pt x="49377" y="139700"/>
                </a:lnTo>
                <a:lnTo>
                  <a:pt x="70865" y="152400"/>
                </a:lnTo>
                <a:lnTo>
                  <a:pt x="80395" y="164792"/>
                </a:lnTo>
                <a:lnTo>
                  <a:pt x="81834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60333" y="6373567"/>
            <a:ext cx="332740" cy="256540"/>
          </a:xfrm>
          <a:custGeom>
            <a:avLst/>
            <a:gdLst/>
            <a:ahLst/>
            <a:cxnLst/>
            <a:rect l="l" t="t" r="r" b="b"/>
            <a:pathLst>
              <a:path w="332740" h="256540">
                <a:moveTo>
                  <a:pt x="18134" y="8991"/>
                </a:moveTo>
                <a:lnTo>
                  <a:pt x="8144" y="15235"/>
                </a:lnTo>
                <a:lnTo>
                  <a:pt x="1525" y="24767"/>
                </a:lnTo>
                <a:lnTo>
                  <a:pt x="0" y="34471"/>
                </a:lnTo>
                <a:lnTo>
                  <a:pt x="4570" y="44074"/>
                </a:lnTo>
                <a:lnTo>
                  <a:pt x="13401" y="54042"/>
                </a:lnTo>
                <a:lnTo>
                  <a:pt x="23542" y="62771"/>
                </a:lnTo>
                <a:lnTo>
                  <a:pt x="32042" y="68660"/>
                </a:lnTo>
                <a:lnTo>
                  <a:pt x="37550" y="74016"/>
                </a:lnTo>
                <a:lnTo>
                  <a:pt x="41563" y="81358"/>
                </a:lnTo>
                <a:lnTo>
                  <a:pt x="45429" y="89393"/>
                </a:lnTo>
                <a:lnTo>
                  <a:pt x="50495" y="96828"/>
                </a:lnTo>
                <a:lnTo>
                  <a:pt x="56635" y="103018"/>
                </a:lnTo>
                <a:lnTo>
                  <a:pt x="62298" y="109062"/>
                </a:lnTo>
                <a:lnTo>
                  <a:pt x="66720" y="115834"/>
                </a:lnTo>
                <a:lnTo>
                  <a:pt x="69138" y="124209"/>
                </a:lnTo>
                <a:lnTo>
                  <a:pt x="73016" y="132888"/>
                </a:lnTo>
                <a:lnTo>
                  <a:pt x="80024" y="140748"/>
                </a:lnTo>
                <a:lnTo>
                  <a:pt x="86739" y="148498"/>
                </a:lnTo>
                <a:lnTo>
                  <a:pt x="89738" y="156848"/>
                </a:lnTo>
                <a:lnTo>
                  <a:pt x="92842" y="166709"/>
                </a:lnTo>
                <a:lnTo>
                  <a:pt x="100006" y="177462"/>
                </a:lnTo>
                <a:lnTo>
                  <a:pt x="108008" y="187522"/>
                </a:lnTo>
                <a:lnTo>
                  <a:pt x="113626" y="195304"/>
                </a:lnTo>
                <a:lnTo>
                  <a:pt x="118037" y="199764"/>
                </a:lnTo>
                <a:lnTo>
                  <a:pt x="123410" y="202734"/>
                </a:lnTo>
                <a:lnTo>
                  <a:pt x="128019" y="206941"/>
                </a:lnTo>
                <a:lnTo>
                  <a:pt x="130136" y="215116"/>
                </a:lnTo>
                <a:lnTo>
                  <a:pt x="130524" y="224071"/>
                </a:lnTo>
                <a:lnTo>
                  <a:pt x="131202" y="230075"/>
                </a:lnTo>
                <a:lnTo>
                  <a:pt x="153522" y="256245"/>
                </a:lnTo>
                <a:lnTo>
                  <a:pt x="171894" y="253762"/>
                </a:lnTo>
                <a:lnTo>
                  <a:pt x="183223" y="246628"/>
                </a:lnTo>
                <a:lnTo>
                  <a:pt x="189711" y="233810"/>
                </a:lnTo>
                <a:lnTo>
                  <a:pt x="193795" y="219897"/>
                </a:lnTo>
                <a:lnTo>
                  <a:pt x="197916" y="209477"/>
                </a:lnTo>
                <a:lnTo>
                  <a:pt x="220892" y="176584"/>
                </a:lnTo>
                <a:lnTo>
                  <a:pt x="247650" y="142663"/>
                </a:lnTo>
                <a:lnTo>
                  <a:pt x="255536" y="133664"/>
                </a:lnTo>
                <a:lnTo>
                  <a:pt x="261947" y="123243"/>
                </a:lnTo>
                <a:lnTo>
                  <a:pt x="267666" y="111800"/>
                </a:lnTo>
                <a:lnTo>
                  <a:pt x="273481" y="99737"/>
                </a:lnTo>
                <a:lnTo>
                  <a:pt x="280530" y="88450"/>
                </a:lnTo>
                <a:lnTo>
                  <a:pt x="289239" y="78328"/>
                </a:lnTo>
                <a:lnTo>
                  <a:pt x="299358" y="68660"/>
                </a:lnTo>
                <a:lnTo>
                  <a:pt x="310387" y="58957"/>
                </a:lnTo>
                <a:lnTo>
                  <a:pt x="320913" y="49161"/>
                </a:lnTo>
                <a:lnTo>
                  <a:pt x="328450" y="39600"/>
                </a:lnTo>
                <a:lnTo>
                  <a:pt x="332344" y="30294"/>
                </a:lnTo>
                <a:lnTo>
                  <a:pt x="331939" y="21263"/>
                </a:lnTo>
                <a:lnTo>
                  <a:pt x="327432" y="15235"/>
                </a:lnTo>
                <a:lnTo>
                  <a:pt x="53858" y="15235"/>
                </a:lnTo>
                <a:lnTo>
                  <a:pt x="47048" y="15101"/>
                </a:lnTo>
                <a:lnTo>
                  <a:pt x="39584" y="12999"/>
                </a:lnTo>
                <a:lnTo>
                  <a:pt x="29717" y="9224"/>
                </a:lnTo>
                <a:lnTo>
                  <a:pt x="18134" y="8991"/>
                </a:lnTo>
                <a:close/>
              </a:path>
              <a:path w="332740" h="256540">
                <a:moveTo>
                  <a:pt x="76914" y="10949"/>
                </a:moveTo>
                <a:lnTo>
                  <a:pt x="69683" y="11091"/>
                </a:lnTo>
                <a:lnTo>
                  <a:pt x="61760" y="13110"/>
                </a:lnTo>
                <a:lnTo>
                  <a:pt x="53858" y="15235"/>
                </a:lnTo>
                <a:lnTo>
                  <a:pt x="327432" y="15235"/>
                </a:lnTo>
                <a:lnTo>
                  <a:pt x="239743" y="15156"/>
                </a:lnTo>
                <a:lnTo>
                  <a:pt x="232910" y="13939"/>
                </a:lnTo>
                <a:lnTo>
                  <a:pt x="224073" y="11773"/>
                </a:lnTo>
                <a:lnTo>
                  <a:pt x="222812" y="11560"/>
                </a:lnTo>
                <a:lnTo>
                  <a:pt x="94983" y="11560"/>
                </a:lnTo>
                <a:lnTo>
                  <a:pt x="84873" y="11501"/>
                </a:lnTo>
                <a:lnTo>
                  <a:pt x="76914" y="10949"/>
                </a:lnTo>
                <a:close/>
              </a:path>
              <a:path w="332740" h="256540">
                <a:moveTo>
                  <a:pt x="257210" y="14162"/>
                </a:moveTo>
                <a:lnTo>
                  <a:pt x="247650" y="14659"/>
                </a:lnTo>
                <a:lnTo>
                  <a:pt x="239743" y="15156"/>
                </a:lnTo>
                <a:lnTo>
                  <a:pt x="327373" y="15156"/>
                </a:lnTo>
                <a:lnTo>
                  <a:pt x="327190" y="14911"/>
                </a:lnTo>
                <a:lnTo>
                  <a:pt x="278732" y="14911"/>
                </a:lnTo>
                <a:lnTo>
                  <a:pt x="267461" y="14883"/>
                </a:lnTo>
                <a:lnTo>
                  <a:pt x="257210" y="14162"/>
                </a:lnTo>
                <a:close/>
              </a:path>
              <a:path w="332740" h="256540">
                <a:moveTo>
                  <a:pt x="304632" y="9526"/>
                </a:moveTo>
                <a:lnTo>
                  <a:pt x="278732" y="14911"/>
                </a:lnTo>
                <a:lnTo>
                  <a:pt x="327190" y="14911"/>
                </a:lnTo>
                <a:lnTo>
                  <a:pt x="326530" y="14028"/>
                </a:lnTo>
                <a:lnTo>
                  <a:pt x="316893" y="10103"/>
                </a:lnTo>
                <a:lnTo>
                  <a:pt x="304632" y="9526"/>
                </a:lnTo>
                <a:close/>
              </a:path>
              <a:path w="332740" h="256540">
                <a:moveTo>
                  <a:pt x="155818" y="0"/>
                </a:moveTo>
                <a:lnTo>
                  <a:pt x="146035" y="2378"/>
                </a:lnTo>
                <a:lnTo>
                  <a:pt x="139422" y="5995"/>
                </a:lnTo>
                <a:lnTo>
                  <a:pt x="134213" y="7865"/>
                </a:lnTo>
                <a:lnTo>
                  <a:pt x="127482" y="8333"/>
                </a:lnTo>
                <a:lnTo>
                  <a:pt x="117903" y="9427"/>
                </a:lnTo>
                <a:lnTo>
                  <a:pt x="106736" y="10656"/>
                </a:lnTo>
                <a:lnTo>
                  <a:pt x="94983" y="11560"/>
                </a:lnTo>
                <a:lnTo>
                  <a:pt x="222812" y="11560"/>
                </a:lnTo>
                <a:lnTo>
                  <a:pt x="210120" y="9422"/>
                </a:lnTo>
                <a:lnTo>
                  <a:pt x="190566" y="7017"/>
                </a:lnTo>
                <a:lnTo>
                  <a:pt x="183474" y="5459"/>
                </a:lnTo>
                <a:lnTo>
                  <a:pt x="170535" y="1845"/>
                </a:lnTo>
                <a:lnTo>
                  <a:pt x="155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56400" y="3797300"/>
            <a:ext cx="164655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25">
                <a:solidFill>
                  <a:srgbClr val="A62E5C"/>
                </a:solidFill>
                <a:latin typeface="Verdana"/>
                <a:cs typeface="Verdana"/>
              </a:rPr>
              <a:t>Users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66500" y="7010400"/>
            <a:ext cx="1847214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95">
                <a:solidFill>
                  <a:srgbClr val="A62E5C"/>
                </a:solidFill>
                <a:latin typeface="Verdana"/>
                <a:cs typeface="Verdana"/>
              </a:rPr>
              <a:t>Books</a:t>
            </a:r>
            <a:endParaRPr sz="4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2142197" y="4030979"/>
            <a:ext cx="3334385" cy="99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 sz="3200" spc="20">
                <a:latin typeface="Verdana"/>
                <a:cs typeface="Verdana"/>
              </a:rPr>
              <a:t>Ratings </a:t>
            </a:r>
            <a:r>
              <a:rPr dirty="0" sz="3200" spc="-45">
                <a:latin typeface="Verdana"/>
                <a:cs typeface="Verdana"/>
              </a:rPr>
              <a:t>are </a:t>
            </a:r>
            <a:r>
              <a:rPr dirty="0" sz="3200" spc="55">
                <a:latin typeface="Verdana"/>
                <a:cs typeface="Verdana"/>
              </a:rPr>
              <a:t>on</a:t>
            </a:r>
            <a:r>
              <a:rPr dirty="0" sz="3200" spc="-530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  <a:p>
            <a:pPr marL="1042035">
              <a:lnSpc>
                <a:spcPts val="3820"/>
              </a:lnSpc>
            </a:pPr>
            <a:r>
              <a:rPr dirty="0" sz="3200" spc="20">
                <a:latin typeface="Verdana"/>
                <a:cs typeface="Verdana"/>
              </a:rPr>
              <a:t>scale </a:t>
            </a:r>
            <a:r>
              <a:rPr dirty="0" sz="3200" spc="114">
                <a:latin typeface="Verdana"/>
                <a:cs typeface="Verdana"/>
              </a:rPr>
              <a:t>of</a:t>
            </a:r>
            <a:r>
              <a:rPr dirty="0" sz="3200" spc="-430">
                <a:latin typeface="Verdana"/>
                <a:cs typeface="Verdana"/>
              </a:rPr>
              <a:t> </a:t>
            </a:r>
            <a:r>
              <a:rPr dirty="0" sz="3200" spc="-320">
                <a:latin typeface="Verdana"/>
                <a:cs typeface="Verdana"/>
              </a:rPr>
              <a:t>1-5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58171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86643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15114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46" y="0"/>
                </a:lnTo>
                <a:lnTo>
                  <a:pt x="92844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43560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97" y="0"/>
                </a:lnTo>
                <a:lnTo>
                  <a:pt x="928497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72058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97" y="0"/>
                </a:lnTo>
                <a:lnTo>
                  <a:pt x="928497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29700" y="2630957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44"/>
                </a:lnTo>
                <a:lnTo>
                  <a:pt x="0" y="637044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29700" y="3268002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29700" y="3905059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029700" y="4542116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29700" y="5179174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44"/>
                </a:lnTo>
                <a:lnTo>
                  <a:pt x="0" y="637044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29700" y="5816219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16" name="object 16"/>
          <p:cNvSpPr/>
          <p:nvPr/>
        </p:nvSpPr>
        <p:spPr>
          <a:xfrm>
            <a:off x="7451608" y="2565093"/>
            <a:ext cx="8804391" cy="6578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89289" y="4030979"/>
            <a:ext cx="3087370" cy="9956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580390" marR="5080" indent="-568325">
              <a:lnSpc>
                <a:spcPts val="3800"/>
              </a:lnSpc>
              <a:spcBef>
                <a:spcPts val="260"/>
              </a:spcBef>
            </a:pPr>
            <a:r>
              <a:rPr dirty="0" sz="3200" spc="-5">
                <a:latin typeface="Verdana"/>
                <a:cs typeface="Verdana"/>
              </a:rPr>
              <a:t>User </a:t>
            </a:r>
            <a:r>
              <a:rPr dirty="0" sz="3200" spc="-770">
                <a:latin typeface="Verdana"/>
                <a:cs typeface="Verdana"/>
              </a:rPr>
              <a:t>1</a:t>
            </a:r>
            <a:r>
              <a:rPr dirty="0" sz="3200" spc="-415">
                <a:latin typeface="Verdana"/>
                <a:cs typeface="Verdana"/>
              </a:rPr>
              <a:t> </a:t>
            </a:r>
            <a:r>
              <a:rPr dirty="0" sz="3200" spc="-55">
                <a:latin typeface="Verdana"/>
                <a:cs typeface="Verdana"/>
              </a:rPr>
              <a:t>has</a:t>
            </a:r>
            <a:r>
              <a:rPr dirty="0" sz="3200" spc="-490">
                <a:latin typeface="Verdana"/>
                <a:cs typeface="Verdana"/>
              </a:rPr>
              <a:t> </a:t>
            </a:r>
            <a:r>
              <a:rPr dirty="0" sz="3200" spc="5">
                <a:latin typeface="Verdana"/>
                <a:cs typeface="Verdana"/>
              </a:rPr>
              <a:t>read  </a:t>
            </a:r>
            <a:r>
              <a:rPr dirty="0" sz="3200" spc="70">
                <a:latin typeface="Verdana"/>
                <a:cs typeface="Verdana"/>
              </a:rPr>
              <a:t>books </a:t>
            </a:r>
            <a:r>
              <a:rPr dirty="0" sz="3200" spc="-540">
                <a:latin typeface="Verdana"/>
                <a:cs typeface="Verdana"/>
              </a:rPr>
              <a:t>1, </a:t>
            </a:r>
            <a:r>
              <a:rPr dirty="0" sz="3200" spc="-190">
                <a:latin typeface="Verdana"/>
                <a:cs typeface="Verdana"/>
              </a:rPr>
              <a:t>2,</a:t>
            </a:r>
            <a:r>
              <a:rPr dirty="0" sz="3200" spc="-675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5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2284844" y="4030979"/>
            <a:ext cx="3191510" cy="9956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 indent="335280">
              <a:lnSpc>
                <a:spcPts val="3800"/>
              </a:lnSpc>
              <a:spcBef>
                <a:spcPts val="260"/>
              </a:spcBef>
            </a:pPr>
            <a:r>
              <a:rPr dirty="0" sz="3200" spc="-5">
                <a:latin typeface="Verdana"/>
                <a:cs typeface="Verdana"/>
              </a:rPr>
              <a:t>User </a:t>
            </a:r>
            <a:r>
              <a:rPr dirty="0" sz="3200" spc="-770">
                <a:latin typeface="Verdana"/>
                <a:cs typeface="Verdana"/>
              </a:rPr>
              <a:t>1</a:t>
            </a:r>
            <a:r>
              <a:rPr dirty="0" sz="3200" spc="-415">
                <a:latin typeface="Verdana"/>
                <a:cs typeface="Verdana"/>
              </a:rPr>
              <a:t> </a:t>
            </a:r>
            <a:r>
              <a:rPr dirty="0" sz="3200" spc="-55">
                <a:latin typeface="Verdana"/>
                <a:cs typeface="Verdana"/>
              </a:rPr>
              <a:t>has</a:t>
            </a:r>
            <a:r>
              <a:rPr dirty="0" sz="3200" spc="-495">
                <a:latin typeface="Verdana"/>
                <a:cs typeface="Verdana"/>
              </a:rPr>
              <a:t> </a:t>
            </a:r>
            <a:r>
              <a:rPr dirty="0" sz="3200" spc="55">
                <a:latin typeface="Verdana"/>
                <a:cs typeface="Verdana"/>
              </a:rPr>
              <a:t>not  </a:t>
            </a:r>
            <a:r>
              <a:rPr dirty="0" sz="3200" spc="5">
                <a:latin typeface="Verdana"/>
                <a:cs typeface="Verdana"/>
              </a:rPr>
              <a:t>read </a:t>
            </a:r>
            <a:r>
              <a:rPr dirty="0" sz="3200" spc="70">
                <a:latin typeface="Verdana"/>
                <a:cs typeface="Verdana"/>
              </a:rPr>
              <a:t>books </a:t>
            </a:r>
            <a:r>
              <a:rPr dirty="0" sz="3200" spc="-180">
                <a:latin typeface="Verdana"/>
                <a:cs typeface="Verdana"/>
              </a:rPr>
              <a:t>3,</a:t>
            </a:r>
            <a:r>
              <a:rPr dirty="0" sz="3200" spc="-635">
                <a:latin typeface="Verdana"/>
                <a:cs typeface="Verdana"/>
              </a:rPr>
              <a:t> </a:t>
            </a:r>
            <a:r>
              <a:rPr dirty="0" sz="3200" spc="140">
                <a:latin typeface="Verdana"/>
                <a:cs typeface="Verdana"/>
              </a:rPr>
              <a:t>4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1608" y="3280473"/>
            <a:ext cx="8804910" cy="5863590"/>
          </a:xfrm>
          <a:custGeom>
            <a:avLst/>
            <a:gdLst/>
            <a:ahLst/>
            <a:cxnLst/>
            <a:rect l="l" t="t" r="r" b="b"/>
            <a:pathLst>
              <a:path w="8804910" h="5863590">
                <a:moveTo>
                  <a:pt x="7548742" y="0"/>
                </a:moveTo>
                <a:lnTo>
                  <a:pt x="1414007" y="0"/>
                </a:lnTo>
                <a:lnTo>
                  <a:pt x="1155881" y="898"/>
                </a:lnTo>
                <a:lnTo>
                  <a:pt x="1047029" y="3033"/>
                </a:lnTo>
                <a:lnTo>
                  <a:pt x="996725" y="4817"/>
                </a:lnTo>
                <a:lnTo>
                  <a:pt x="948815" y="7190"/>
                </a:lnTo>
                <a:lnTo>
                  <a:pt x="903033" y="10238"/>
                </a:lnTo>
                <a:lnTo>
                  <a:pt x="859113" y="14044"/>
                </a:lnTo>
                <a:lnTo>
                  <a:pt x="816789" y="18692"/>
                </a:lnTo>
                <a:lnTo>
                  <a:pt x="775796" y="24268"/>
                </a:lnTo>
                <a:lnTo>
                  <a:pt x="735867" y="30855"/>
                </a:lnTo>
                <a:lnTo>
                  <a:pt x="696738" y="38537"/>
                </a:lnTo>
                <a:lnTo>
                  <a:pt x="658141" y="47399"/>
                </a:lnTo>
                <a:lnTo>
                  <a:pt x="619812" y="57524"/>
                </a:lnTo>
                <a:lnTo>
                  <a:pt x="581484" y="68999"/>
                </a:lnTo>
                <a:lnTo>
                  <a:pt x="534527" y="87670"/>
                </a:lnTo>
                <a:lnTo>
                  <a:pt x="489009" y="108945"/>
                </a:lnTo>
                <a:lnTo>
                  <a:pt x="445018" y="132733"/>
                </a:lnTo>
                <a:lnTo>
                  <a:pt x="402644" y="158944"/>
                </a:lnTo>
                <a:lnTo>
                  <a:pt x="361977" y="187490"/>
                </a:lnTo>
                <a:lnTo>
                  <a:pt x="323106" y="218279"/>
                </a:lnTo>
                <a:lnTo>
                  <a:pt x="286121" y="251224"/>
                </a:lnTo>
                <a:lnTo>
                  <a:pt x="251111" y="286233"/>
                </a:lnTo>
                <a:lnTo>
                  <a:pt x="218167" y="323218"/>
                </a:lnTo>
                <a:lnTo>
                  <a:pt x="187377" y="362089"/>
                </a:lnTo>
                <a:lnTo>
                  <a:pt x="158832" y="402756"/>
                </a:lnTo>
                <a:lnTo>
                  <a:pt x="132621" y="445130"/>
                </a:lnTo>
                <a:lnTo>
                  <a:pt x="108833" y="489121"/>
                </a:lnTo>
                <a:lnTo>
                  <a:pt x="87558" y="534640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6"/>
                </a:lnTo>
                <a:lnTo>
                  <a:pt x="36897" y="704097"/>
                </a:lnTo>
                <a:lnTo>
                  <a:pt x="28996" y="745779"/>
                </a:lnTo>
                <a:lnTo>
                  <a:pt x="22308" y="788401"/>
                </a:lnTo>
                <a:lnTo>
                  <a:pt x="16733" y="832273"/>
                </a:lnTo>
                <a:lnTo>
                  <a:pt x="12168" y="877705"/>
                </a:lnTo>
                <a:lnTo>
                  <a:pt x="8512" y="925006"/>
                </a:lnTo>
                <a:lnTo>
                  <a:pt x="5665" y="974485"/>
                </a:lnTo>
                <a:lnTo>
                  <a:pt x="3526" y="1026454"/>
                </a:lnTo>
                <a:lnTo>
                  <a:pt x="1993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1"/>
                </a:lnTo>
                <a:lnTo>
                  <a:pt x="266" y="4924769"/>
                </a:lnTo>
                <a:lnTo>
                  <a:pt x="786" y="4983850"/>
                </a:lnTo>
                <a:lnTo>
                  <a:pt x="1643" y="5039739"/>
                </a:lnTo>
                <a:lnTo>
                  <a:pt x="2921" y="5092703"/>
                </a:lnTo>
                <a:lnTo>
                  <a:pt x="4704" y="5143007"/>
                </a:lnTo>
                <a:lnTo>
                  <a:pt x="7078" y="5190917"/>
                </a:lnTo>
                <a:lnTo>
                  <a:pt x="10125" y="5236699"/>
                </a:lnTo>
                <a:lnTo>
                  <a:pt x="13931" y="5280619"/>
                </a:lnTo>
                <a:lnTo>
                  <a:pt x="18580" y="5322943"/>
                </a:lnTo>
                <a:lnTo>
                  <a:pt x="24156" y="5363936"/>
                </a:lnTo>
                <a:lnTo>
                  <a:pt x="30742" y="5403865"/>
                </a:lnTo>
                <a:lnTo>
                  <a:pt x="38424" y="5442995"/>
                </a:lnTo>
                <a:lnTo>
                  <a:pt x="47286" y="5481592"/>
                </a:lnTo>
                <a:lnTo>
                  <a:pt x="57412" y="5519922"/>
                </a:lnTo>
                <a:lnTo>
                  <a:pt x="68886" y="5558251"/>
                </a:lnTo>
                <a:lnTo>
                  <a:pt x="87558" y="5605208"/>
                </a:lnTo>
                <a:lnTo>
                  <a:pt x="108833" y="5650726"/>
                </a:lnTo>
                <a:lnTo>
                  <a:pt x="132621" y="5694717"/>
                </a:lnTo>
                <a:lnTo>
                  <a:pt x="158832" y="5737091"/>
                </a:lnTo>
                <a:lnTo>
                  <a:pt x="187377" y="5777758"/>
                </a:lnTo>
                <a:lnTo>
                  <a:pt x="218167" y="5816629"/>
                </a:lnTo>
                <a:lnTo>
                  <a:pt x="251111" y="5853613"/>
                </a:lnTo>
                <a:lnTo>
                  <a:pt x="261024" y="5863526"/>
                </a:lnTo>
                <a:lnTo>
                  <a:pt x="8695511" y="5863526"/>
                </a:lnTo>
                <a:lnTo>
                  <a:pt x="8738377" y="5816629"/>
                </a:lnTo>
                <a:lnTo>
                  <a:pt x="8769174" y="5777758"/>
                </a:lnTo>
                <a:lnTo>
                  <a:pt x="8797727" y="5737091"/>
                </a:lnTo>
                <a:lnTo>
                  <a:pt x="8804391" y="5726321"/>
                </a:lnTo>
                <a:lnTo>
                  <a:pt x="8804391" y="413526"/>
                </a:lnTo>
                <a:lnTo>
                  <a:pt x="8769174" y="362089"/>
                </a:lnTo>
                <a:lnTo>
                  <a:pt x="8738377" y="323218"/>
                </a:lnTo>
                <a:lnTo>
                  <a:pt x="8705426" y="286233"/>
                </a:lnTo>
                <a:lnTo>
                  <a:pt x="8670409" y="251224"/>
                </a:lnTo>
                <a:lnTo>
                  <a:pt x="8633417" y="218279"/>
                </a:lnTo>
                <a:lnTo>
                  <a:pt x="8594540" y="187490"/>
                </a:lnTo>
                <a:lnTo>
                  <a:pt x="8553866" y="158944"/>
                </a:lnTo>
                <a:lnTo>
                  <a:pt x="8511486" y="132733"/>
                </a:lnTo>
                <a:lnTo>
                  <a:pt x="8467489" y="108945"/>
                </a:lnTo>
                <a:lnTo>
                  <a:pt x="8421965" y="87670"/>
                </a:lnTo>
                <a:lnTo>
                  <a:pt x="8375004" y="68999"/>
                </a:lnTo>
                <a:lnTo>
                  <a:pt x="8334288" y="56853"/>
                </a:lnTo>
                <a:lnTo>
                  <a:pt x="8293562" y="46224"/>
                </a:lnTo>
                <a:lnTo>
                  <a:pt x="8252517" y="37009"/>
                </a:lnTo>
                <a:lnTo>
                  <a:pt x="8210842" y="29108"/>
                </a:lnTo>
                <a:lnTo>
                  <a:pt x="8168228" y="22421"/>
                </a:lnTo>
                <a:lnTo>
                  <a:pt x="8124363" y="16845"/>
                </a:lnTo>
                <a:lnTo>
                  <a:pt x="8078938" y="12280"/>
                </a:lnTo>
                <a:lnTo>
                  <a:pt x="8031643" y="8624"/>
                </a:lnTo>
                <a:lnTo>
                  <a:pt x="7982168" y="5778"/>
                </a:lnTo>
                <a:lnTo>
                  <a:pt x="7930202" y="3638"/>
                </a:lnTo>
                <a:lnTo>
                  <a:pt x="7875436" y="2105"/>
                </a:lnTo>
                <a:lnTo>
                  <a:pt x="7548742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07368" y="2546051"/>
            <a:ext cx="2013585" cy="787400"/>
          </a:xfrm>
          <a:custGeom>
            <a:avLst/>
            <a:gdLst/>
            <a:ahLst/>
            <a:cxnLst/>
            <a:rect l="l" t="t" r="r" b="b"/>
            <a:pathLst>
              <a:path w="2013584" h="787400">
                <a:moveTo>
                  <a:pt x="1288484" y="778510"/>
                </a:moveTo>
                <a:lnTo>
                  <a:pt x="1190625" y="778510"/>
                </a:lnTo>
                <a:lnTo>
                  <a:pt x="1208232" y="781050"/>
                </a:lnTo>
                <a:lnTo>
                  <a:pt x="1235852" y="783589"/>
                </a:lnTo>
                <a:lnTo>
                  <a:pt x="1267402" y="786129"/>
                </a:lnTo>
                <a:lnTo>
                  <a:pt x="1296797" y="787400"/>
                </a:lnTo>
                <a:lnTo>
                  <a:pt x="1301775" y="785181"/>
                </a:lnTo>
                <a:lnTo>
                  <a:pt x="1288484" y="778510"/>
                </a:lnTo>
                <a:close/>
              </a:path>
              <a:path w="2013584" h="787400">
                <a:moveTo>
                  <a:pt x="1337788" y="726439"/>
                </a:moveTo>
                <a:lnTo>
                  <a:pt x="1306576" y="726439"/>
                </a:lnTo>
                <a:lnTo>
                  <a:pt x="1303486" y="727858"/>
                </a:lnTo>
                <a:lnTo>
                  <a:pt x="1318656" y="735329"/>
                </a:lnTo>
                <a:lnTo>
                  <a:pt x="1324038" y="756920"/>
                </a:lnTo>
                <a:lnTo>
                  <a:pt x="1316751" y="778510"/>
                </a:lnTo>
                <a:lnTo>
                  <a:pt x="1301775" y="785181"/>
                </a:lnTo>
                <a:lnTo>
                  <a:pt x="1306195" y="787400"/>
                </a:lnTo>
                <a:lnTo>
                  <a:pt x="1351502" y="787400"/>
                </a:lnTo>
                <a:lnTo>
                  <a:pt x="1372024" y="786129"/>
                </a:lnTo>
                <a:lnTo>
                  <a:pt x="1389379" y="784860"/>
                </a:lnTo>
                <a:lnTo>
                  <a:pt x="1455739" y="784860"/>
                </a:lnTo>
                <a:lnTo>
                  <a:pt x="1466538" y="782320"/>
                </a:lnTo>
                <a:lnTo>
                  <a:pt x="1488678" y="778510"/>
                </a:lnTo>
                <a:lnTo>
                  <a:pt x="1512508" y="777239"/>
                </a:lnTo>
                <a:lnTo>
                  <a:pt x="1770415" y="777239"/>
                </a:lnTo>
                <a:lnTo>
                  <a:pt x="1783659" y="773429"/>
                </a:lnTo>
                <a:lnTo>
                  <a:pt x="1827889" y="758189"/>
                </a:lnTo>
                <a:lnTo>
                  <a:pt x="1869755" y="736600"/>
                </a:lnTo>
                <a:lnTo>
                  <a:pt x="1875915" y="732789"/>
                </a:lnTo>
                <a:lnTo>
                  <a:pt x="1624383" y="732789"/>
                </a:lnTo>
                <a:lnTo>
                  <a:pt x="1608632" y="731520"/>
                </a:lnTo>
                <a:lnTo>
                  <a:pt x="1427352" y="731520"/>
                </a:lnTo>
                <a:lnTo>
                  <a:pt x="1405356" y="730250"/>
                </a:lnTo>
                <a:lnTo>
                  <a:pt x="1373108" y="728979"/>
                </a:lnTo>
                <a:lnTo>
                  <a:pt x="1337788" y="726439"/>
                </a:lnTo>
                <a:close/>
              </a:path>
              <a:path w="2013584" h="787400">
                <a:moveTo>
                  <a:pt x="1455739" y="784860"/>
                </a:moveTo>
                <a:lnTo>
                  <a:pt x="1389379" y="784860"/>
                </a:lnTo>
                <a:lnTo>
                  <a:pt x="1411138" y="786129"/>
                </a:lnTo>
                <a:lnTo>
                  <a:pt x="1426765" y="787400"/>
                </a:lnTo>
                <a:lnTo>
                  <a:pt x="1438939" y="787400"/>
                </a:lnTo>
                <a:lnTo>
                  <a:pt x="1450339" y="786129"/>
                </a:lnTo>
                <a:lnTo>
                  <a:pt x="1455739" y="784860"/>
                </a:lnTo>
                <a:close/>
              </a:path>
              <a:path w="2013584" h="787400">
                <a:moveTo>
                  <a:pt x="1770415" y="777239"/>
                </a:moveTo>
                <a:lnTo>
                  <a:pt x="1512508" y="777239"/>
                </a:lnTo>
                <a:lnTo>
                  <a:pt x="1533778" y="779779"/>
                </a:lnTo>
                <a:lnTo>
                  <a:pt x="1552388" y="781050"/>
                </a:lnTo>
                <a:lnTo>
                  <a:pt x="1575974" y="782320"/>
                </a:lnTo>
                <a:lnTo>
                  <a:pt x="1635230" y="782320"/>
                </a:lnTo>
                <a:lnTo>
                  <a:pt x="1679207" y="784860"/>
                </a:lnTo>
                <a:lnTo>
                  <a:pt x="1703577" y="787400"/>
                </a:lnTo>
                <a:lnTo>
                  <a:pt x="1729541" y="786129"/>
                </a:lnTo>
                <a:lnTo>
                  <a:pt x="1757172" y="781050"/>
                </a:lnTo>
                <a:lnTo>
                  <a:pt x="1770415" y="777239"/>
                </a:lnTo>
                <a:close/>
              </a:path>
              <a:path w="2013584" h="787400">
                <a:moveTo>
                  <a:pt x="946935" y="782320"/>
                </a:moveTo>
                <a:lnTo>
                  <a:pt x="808196" y="782320"/>
                </a:lnTo>
                <a:lnTo>
                  <a:pt x="827582" y="786129"/>
                </a:lnTo>
                <a:lnTo>
                  <a:pt x="840995" y="786129"/>
                </a:lnTo>
                <a:lnTo>
                  <a:pt x="855457" y="784860"/>
                </a:lnTo>
                <a:lnTo>
                  <a:pt x="922542" y="784860"/>
                </a:lnTo>
                <a:lnTo>
                  <a:pt x="940349" y="783589"/>
                </a:lnTo>
                <a:lnTo>
                  <a:pt x="946935" y="782320"/>
                </a:lnTo>
                <a:close/>
              </a:path>
              <a:path w="2013584" h="787400">
                <a:moveTo>
                  <a:pt x="1303486" y="727858"/>
                </a:moveTo>
                <a:lnTo>
                  <a:pt x="1287210" y="735329"/>
                </a:lnTo>
                <a:lnTo>
                  <a:pt x="1281668" y="756920"/>
                </a:lnTo>
                <a:lnTo>
                  <a:pt x="1288484" y="778510"/>
                </a:lnTo>
                <a:lnTo>
                  <a:pt x="1301775" y="785181"/>
                </a:lnTo>
                <a:lnTo>
                  <a:pt x="1316751" y="778510"/>
                </a:lnTo>
                <a:lnTo>
                  <a:pt x="1324038" y="756920"/>
                </a:lnTo>
                <a:lnTo>
                  <a:pt x="1318656" y="735329"/>
                </a:lnTo>
                <a:lnTo>
                  <a:pt x="1303486" y="727858"/>
                </a:lnTo>
                <a:close/>
              </a:path>
              <a:path w="2013584" h="787400">
                <a:moveTo>
                  <a:pt x="641200" y="778510"/>
                </a:moveTo>
                <a:lnTo>
                  <a:pt x="490639" y="778510"/>
                </a:lnTo>
                <a:lnTo>
                  <a:pt x="511768" y="779779"/>
                </a:lnTo>
                <a:lnTo>
                  <a:pt x="533355" y="779779"/>
                </a:lnTo>
                <a:lnTo>
                  <a:pt x="574548" y="782320"/>
                </a:lnTo>
                <a:lnTo>
                  <a:pt x="593033" y="782320"/>
                </a:lnTo>
                <a:lnTo>
                  <a:pt x="628836" y="784860"/>
                </a:lnTo>
                <a:lnTo>
                  <a:pt x="647522" y="784860"/>
                </a:lnTo>
                <a:lnTo>
                  <a:pt x="649521" y="783452"/>
                </a:lnTo>
                <a:lnTo>
                  <a:pt x="641200" y="778510"/>
                </a:lnTo>
                <a:close/>
              </a:path>
              <a:path w="2013584" h="787400">
                <a:moveTo>
                  <a:pt x="653237" y="722629"/>
                </a:moveTo>
                <a:lnTo>
                  <a:pt x="649345" y="724667"/>
                </a:lnTo>
                <a:lnTo>
                  <a:pt x="661573" y="732789"/>
                </a:lnTo>
                <a:lnTo>
                  <a:pt x="666721" y="753110"/>
                </a:lnTo>
                <a:lnTo>
                  <a:pt x="661958" y="774700"/>
                </a:lnTo>
                <a:lnTo>
                  <a:pt x="649521" y="783452"/>
                </a:lnTo>
                <a:lnTo>
                  <a:pt x="651890" y="784860"/>
                </a:lnTo>
                <a:lnTo>
                  <a:pt x="679611" y="782320"/>
                </a:lnTo>
                <a:lnTo>
                  <a:pt x="693489" y="779779"/>
                </a:lnTo>
                <a:lnTo>
                  <a:pt x="957456" y="779779"/>
                </a:lnTo>
                <a:lnTo>
                  <a:pt x="961389" y="778510"/>
                </a:lnTo>
                <a:lnTo>
                  <a:pt x="968154" y="777239"/>
                </a:lnTo>
                <a:lnTo>
                  <a:pt x="984413" y="775970"/>
                </a:lnTo>
                <a:lnTo>
                  <a:pt x="1009004" y="774700"/>
                </a:lnTo>
                <a:lnTo>
                  <a:pt x="1287281" y="774700"/>
                </a:lnTo>
                <a:lnTo>
                  <a:pt x="1281668" y="756920"/>
                </a:lnTo>
                <a:lnTo>
                  <a:pt x="1287210" y="735329"/>
                </a:lnTo>
                <a:lnTo>
                  <a:pt x="1292743" y="732789"/>
                </a:lnTo>
                <a:lnTo>
                  <a:pt x="1044456" y="732789"/>
                </a:lnTo>
                <a:lnTo>
                  <a:pt x="1011939" y="730250"/>
                </a:lnTo>
                <a:lnTo>
                  <a:pt x="1003387" y="728979"/>
                </a:lnTo>
                <a:lnTo>
                  <a:pt x="705421" y="728979"/>
                </a:lnTo>
                <a:lnTo>
                  <a:pt x="679029" y="726439"/>
                </a:lnTo>
                <a:lnTo>
                  <a:pt x="666271" y="723900"/>
                </a:lnTo>
                <a:lnTo>
                  <a:pt x="653237" y="722629"/>
                </a:lnTo>
                <a:close/>
              </a:path>
              <a:path w="2013584" h="787400">
                <a:moveTo>
                  <a:pt x="33801" y="601574"/>
                </a:moveTo>
                <a:lnTo>
                  <a:pt x="59601" y="648970"/>
                </a:lnTo>
                <a:lnTo>
                  <a:pt x="86601" y="680720"/>
                </a:lnTo>
                <a:lnTo>
                  <a:pt x="102862" y="697229"/>
                </a:lnTo>
                <a:lnTo>
                  <a:pt x="114541" y="709929"/>
                </a:lnTo>
                <a:lnTo>
                  <a:pt x="124563" y="718820"/>
                </a:lnTo>
                <a:lnTo>
                  <a:pt x="135851" y="723900"/>
                </a:lnTo>
                <a:lnTo>
                  <a:pt x="152837" y="730250"/>
                </a:lnTo>
                <a:lnTo>
                  <a:pt x="175371" y="737870"/>
                </a:lnTo>
                <a:lnTo>
                  <a:pt x="220510" y="756920"/>
                </a:lnTo>
                <a:lnTo>
                  <a:pt x="266877" y="768350"/>
                </a:lnTo>
                <a:lnTo>
                  <a:pt x="315950" y="774700"/>
                </a:lnTo>
                <a:lnTo>
                  <a:pt x="353525" y="777239"/>
                </a:lnTo>
                <a:lnTo>
                  <a:pt x="399186" y="782320"/>
                </a:lnTo>
                <a:lnTo>
                  <a:pt x="422201" y="783589"/>
                </a:lnTo>
                <a:lnTo>
                  <a:pt x="446417" y="782320"/>
                </a:lnTo>
                <a:lnTo>
                  <a:pt x="469880" y="779779"/>
                </a:lnTo>
                <a:lnTo>
                  <a:pt x="490639" y="778510"/>
                </a:lnTo>
                <a:lnTo>
                  <a:pt x="641200" y="778510"/>
                </a:lnTo>
                <a:lnTo>
                  <a:pt x="634786" y="774700"/>
                </a:lnTo>
                <a:lnTo>
                  <a:pt x="629842" y="753110"/>
                </a:lnTo>
                <a:lnTo>
                  <a:pt x="636258" y="731520"/>
                </a:lnTo>
                <a:lnTo>
                  <a:pt x="641109" y="728979"/>
                </a:lnTo>
                <a:lnTo>
                  <a:pt x="510997" y="728979"/>
                </a:lnTo>
                <a:lnTo>
                  <a:pt x="495061" y="727710"/>
                </a:lnTo>
                <a:lnTo>
                  <a:pt x="422661" y="727710"/>
                </a:lnTo>
                <a:lnTo>
                  <a:pt x="389863" y="723900"/>
                </a:lnTo>
                <a:lnTo>
                  <a:pt x="326212" y="723900"/>
                </a:lnTo>
                <a:lnTo>
                  <a:pt x="293331" y="720089"/>
                </a:lnTo>
                <a:lnTo>
                  <a:pt x="263670" y="713739"/>
                </a:lnTo>
                <a:lnTo>
                  <a:pt x="244767" y="709929"/>
                </a:lnTo>
                <a:lnTo>
                  <a:pt x="197615" y="690879"/>
                </a:lnTo>
                <a:lnTo>
                  <a:pt x="150863" y="666750"/>
                </a:lnTo>
                <a:lnTo>
                  <a:pt x="120102" y="629920"/>
                </a:lnTo>
                <a:lnTo>
                  <a:pt x="108164" y="612139"/>
                </a:lnTo>
                <a:lnTo>
                  <a:pt x="46273" y="612139"/>
                </a:lnTo>
                <a:lnTo>
                  <a:pt x="33801" y="601574"/>
                </a:lnTo>
                <a:close/>
              </a:path>
              <a:path w="2013584" h="787400">
                <a:moveTo>
                  <a:pt x="957456" y="779779"/>
                </a:moveTo>
                <a:lnTo>
                  <a:pt x="693489" y="779779"/>
                </a:lnTo>
                <a:lnTo>
                  <a:pt x="736425" y="783589"/>
                </a:lnTo>
                <a:lnTo>
                  <a:pt x="783125" y="783589"/>
                </a:lnTo>
                <a:lnTo>
                  <a:pt x="794945" y="782320"/>
                </a:lnTo>
                <a:lnTo>
                  <a:pt x="946935" y="782320"/>
                </a:lnTo>
                <a:lnTo>
                  <a:pt x="953522" y="781050"/>
                </a:lnTo>
                <a:lnTo>
                  <a:pt x="957456" y="779779"/>
                </a:lnTo>
                <a:close/>
              </a:path>
              <a:path w="2013584" h="787400">
                <a:moveTo>
                  <a:pt x="649345" y="724667"/>
                </a:moveTo>
                <a:lnTo>
                  <a:pt x="636258" y="731520"/>
                </a:lnTo>
                <a:lnTo>
                  <a:pt x="629842" y="753110"/>
                </a:lnTo>
                <a:lnTo>
                  <a:pt x="634786" y="774700"/>
                </a:lnTo>
                <a:lnTo>
                  <a:pt x="649521" y="783452"/>
                </a:lnTo>
                <a:lnTo>
                  <a:pt x="661958" y="774700"/>
                </a:lnTo>
                <a:lnTo>
                  <a:pt x="666721" y="753110"/>
                </a:lnTo>
                <a:lnTo>
                  <a:pt x="661573" y="732789"/>
                </a:lnTo>
                <a:lnTo>
                  <a:pt x="649345" y="724667"/>
                </a:lnTo>
                <a:close/>
              </a:path>
              <a:path w="2013584" h="787400">
                <a:moveTo>
                  <a:pt x="1287281" y="774700"/>
                </a:moveTo>
                <a:lnTo>
                  <a:pt x="1040764" y="774700"/>
                </a:lnTo>
                <a:lnTo>
                  <a:pt x="1063849" y="775970"/>
                </a:lnTo>
                <a:lnTo>
                  <a:pt x="1079896" y="778510"/>
                </a:lnTo>
                <a:lnTo>
                  <a:pt x="1093110" y="781050"/>
                </a:lnTo>
                <a:lnTo>
                  <a:pt x="1107693" y="782320"/>
                </a:lnTo>
                <a:lnTo>
                  <a:pt x="1128010" y="782320"/>
                </a:lnTo>
                <a:lnTo>
                  <a:pt x="1174880" y="779779"/>
                </a:lnTo>
                <a:lnTo>
                  <a:pt x="1190625" y="778510"/>
                </a:lnTo>
                <a:lnTo>
                  <a:pt x="1288484" y="778510"/>
                </a:lnTo>
                <a:lnTo>
                  <a:pt x="1287281" y="774700"/>
                </a:lnTo>
                <a:close/>
              </a:path>
              <a:path w="2013584" h="787400">
                <a:moveTo>
                  <a:pt x="1159081" y="728979"/>
                </a:moveTo>
                <a:lnTo>
                  <a:pt x="1110551" y="728979"/>
                </a:lnTo>
                <a:lnTo>
                  <a:pt x="1044456" y="732789"/>
                </a:lnTo>
                <a:lnTo>
                  <a:pt x="1292743" y="732789"/>
                </a:lnTo>
                <a:lnTo>
                  <a:pt x="1298276" y="730250"/>
                </a:lnTo>
                <a:lnTo>
                  <a:pt x="1177416" y="730250"/>
                </a:lnTo>
                <a:lnTo>
                  <a:pt x="1159081" y="728979"/>
                </a:lnTo>
                <a:close/>
              </a:path>
              <a:path w="2013584" h="787400">
                <a:moveTo>
                  <a:pt x="1700418" y="728979"/>
                </a:moveTo>
                <a:lnTo>
                  <a:pt x="1675592" y="728979"/>
                </a:lnTo>
                <a:lnTo>
                  <a:pt x="1651635" y="730250"/>
                </a:lnTo>
                <a:lnTo>
                  <a:pt x="1624383" y="732789"/>
                </a:lnTo>
                <a:lnTo>
                  <a:pt x="1875915" y="732789"/>
                </a:lnTo>
                <a:lnTo>
                  <a:pt x="1880022" y="730250"/>
                </a:lnTo>
                <a:lnTo>
                  <a:pt x="1724126" y="730250"/>
                </a:lnTo>
                <a:lnTo>
                  <a:pt x="1700418" y="728979"/>
                </a:lnTo>
                <a:close/>
              </a:path>
              <a:path w="2013584" h="787400">
                <a:moveTo>
                  <a:pt x="1544320" y="726439"/>
                </a:moveTo>
                <a:lnTo>
                  <a:pt x="1521650" y="726439"/>
                </a:lnTo>
                <a:lnTo>
                  <a:pt x="1486789" y="727710"/>
                </a:lnTo>
                <a:lnTo>
                  <a:pt x="1451451" y="730250"/>
                </a:lnTo>
                <a:lnTo>
                  <a:pt x="1427352" y="731520"/>
                </a:lnTo>
                <a:lnTo>
                  <a:pt x="1608632" y="731520"/>
                </a:lnTo>
                <a:lnTo>
                  <a:pt x="1563927" y="727710"/>
                </a:lnTo>
                <a:lnTo>
                  <a:pt x="1544320" y="726439"/>
                </a:lnTo>
                <a:close/>
              </a:path>
              <a:path w="2013584" h="787400">
                <a:moveTo>
                  <a:pt x="1300606" y="726439"/>
                </a:moveTo>
                <a:lnTo>
                  <a:pt x="1274446" y="726439"/>
                </a:lnTo>
                <a:lnTo>
                  <a:pt x="1177416" y="730250"/>
                </a:lnTo>
                <a:lnTo>
                  <a:pt x="1298276" y="730250"/>
                </a:lnTo>
                <a:lnTo>
                  <a:pt x="1303486" y="727858"/>
                </a:lnTo>
                <a:lnTo>
                  <a:pt x="1300606" y="726439"/>
                </a:lnTo>
                <a:close/>
              </a:path>
              <a:path w="2013584" h="787400">
                <a:moveTo>
                  <a:pt x="1900286" y="634021"/>
                </a:moveTo>
                <a:lnTo>
                  <a:pt x="1897126" y="635000"/>
                </a:lnTo>
                <a:lnTo>
                  <a:pt x="1887908" y="647700"/>
                </a:lnTo>
                <a:lnTo>
                  <a:pt x="1880631" y="657860"/>
                </a:lnTo>
                <a:lnTo>
                  <a:pt x="1872997" y="665479"/>
                </a:lnTo>
                <a:lnTo>
                  <a:pt x="1862708" y="670560"/>
                </a:lnTo>
                <a:lnTo>
                  <a:pt x="1849927" y="679450"/>
                </a:lnTo>
                <a:lnTo>
                  <a:pt x="1836181" y="690879"/>
                </a:lnTo>
                <a:lnTo>
                  <a:pt x="1821793" y="703579"/>
                </a:lnTo>
                <a:lnTo>
                  <a:pt x="1807083" y="712470"/>
                </a:lnTo>
                <a:lnTo>
                  <a:pt x="1779904" y="720089"/>
                </a:lnTo>
                <a:lnTo>
                  <a:pt x="1764541" y="722629"/>
                </a:lnTo>
                <a:lnTo>
                  <a:pt x="1744726" y="727710"/>
                </a:lnTo>
                <a:lnTo>
                  <a:pt x="1724126" y="730250"/>
                </a:lnTo>
                <a:lnTo>
                  <a:pt x="1880022" y="730250"/>
                </a:lnTo>
                <a:lnTo>
                  <a:pt x="1919604" y="701039"/>
                </a:lnTo>
                <a:lnTo>
                  <a:pt x="1942364" y="676910"/>
                </a:lnTo>
                <a:lnTo>
                  <a:pt x="1931257" y="676910"/>
                </a:lnTo>
                <a:lnTo>
                  <a:pt x="1911731" y="666750"/>
                </a:lnTo>
                <a:lnTo>
                  <a:pt x="1898967" y="647700"/>
                </a:lnTo>
                <a:lnTo>
                  <a:pt x="1900286" y="634021"/>
                </a:lnTo>
                <a:close/>
              </a:path>
              <a:path w="2013584" h="787400">
                <a:moveTo>
                  <a:pt x="588772" y="722629"/>
                </a:moveTo>
                <a:lnTo>
                  <a:pt x="571674" y="722629"/>
                </a:lnTo>
                <a:lnTo>
                  <a:pt x="551232" y="723900"/>
                </a:lnTo>
                <a:lnTo>
                  <a:pt x="530116" y="727710"/>
                </a:lnTo>
                <a:lnTo>
                  <a:pt x="510997" y="728979"/>
                </a:lnTo>
                <a:lnTo>
                  <a:pt x="641109" y="728979"/>
                </a:lnTo>
                <a:lnTo>
                  <a:pt x="648386" y="725170"/>
                </a:lnTo>
                <a:lnTo>
                  <a:pt x="602116" y="725170"/>
                </a:lnTo>
                <a:lnTo>
                  <a:pt x="588772" y="722629"/>
                </a:lnTo>
                <a:close/>
              </a:path>
              <a:path w="2013584" h="787400">
                <a:moveTo>
                  <a:pt x="798172" y="725170"/>
                </a:moveTo>
                <a:lnTo>
                  <a:pt x="759040" y="725170"/>
                </a:lnTo>
                <a:lnTo>
                  <a:pt x="745406" y="727710"/>
                </a:lnTo>
                <a:lnTo>
                  <a:pt x="732226" y="728979"/>
                </a:lnTo>
                <a:lnTo>
                  <a:pt x="1003387" y="728979"/>
                </a:lnTo>
                <a:lnTo>
                  <a:pt x="986284" y="726439"/>
                </a:lnTo>
                <a:lnTo>
                  <a:pt x="822259" y="726439"/>
                </a:lnTo>
                <a:lnTo>
                  <a:pt x="798172" y="725170"/>
                </a:lnTo>
                <a:close/>
              </a:path>
              <a:path w="2013584" h="787400">
                <a:moveTo>
                  <a:pt x="479126" y="726439"/>
                </a:moveTo>
                <a:lnTo>
                  <a:pt x="462183" y="726439"/>
                </a:lnTo>
                <a:lnTo>
                  <a:pt x="441959" y="727710"/>
                </a:lnTo>
                <a:lnTo>
                  <a:pt x="495061" y="727710"/>
                </a:lnTo>
                <a:lnTo>
                  <a:pt x="479126" y="726439"/>
                </a:lnTo>
                <a:close/>
              </a:path>
              <a:path w="2013584" h="787400">
                <a:moveTo>
                  <a:pt x="961542" y="722629"/>
                </a:moveTo>
                <a:lnTo>
                  <a:pt x="933024" y="722629"/>
                </a:lnTo>
                <a:lnTo>
                  <a:pt x="845972" y="726439"/>
                </a:lnTo>
                <a:lnTo>
                  <a:pt x="986284" y="726439"/>
                </a:lnTo>
                <a:lnTo>
                  <a:pt x="961542" y="722629"/>
                </a:lnTo>
                <a:close/>
              </a:path>
              <a:path w="2013584" h="787400">
                <a:moveTo>
                  <a:pt x="646277" y="722629"/>
                </a:moveTo>
                <a:lnTo>
                  <a:pt x="628568" y="723900"/>
                </a:lnTo>
                <a:lnTo>
                  <a:pt x="614614" y="725170"/>
                </a:lnTo>
                <a:lnTo>
                  <a:pt x="648386" y="725170"/>
                </a:lnTo>
                <a:lnTo>
                  <a:pt x="649345" y="724667"/>
                </a:lnTo>
                <a:lnTo>
                  <a:pt x="646277" y="722629"/>
                </a:lnTo>
                <a:close/>
              </a:path>
              <a:path w="2013584" h="787400">
                <a:moveTo>
                  <a:pt x="378444" y="722629"/>
                </a:moveTo>
                <a:lnTo>
                  <a:pt x="354774" y="723900"/>
                </a:lnTo>
                <a:lnTo>
                  <a:pt x="389863" y="723900"/>
                </a:lnTo>
                <a:lnTo>
                  <a:pt x="378444" y="722629"/>
                </a:lnTo>
                <a:close/>
              </a:path>
              <a:path w="2013584" h="787400">
                <a:moveTo>
                  <a:pt x="1913528" y="629920"/>
                </a:moveTo>
                <a:lnTo>
                  <a:pt x="1900286" y="634021"/>
                </a:lnTo>
                <a:lnTo>
                  <a:pt x="1898967" y="647700"/>
                </a:lnTo>
                <a:lnTo>
                  <a:pt x="1911731" y="666750"/>
                </a:lnTo>
                <a:lnTo>
                  <a:pt x="1931257" y="676910"/>
                </a:lnTo>
                <a:lnTo>
                  <a:pt x="1947004" y="669373"/>
                </a:lnTo>
                <a:lnTo>
                  <a:pt x="1948382" y="654050"/>
                </a:lnTo>
                <a:lnTo>
                  <a:pt x="1933956" y="637539"/>
                </a:lnTo>
                <a:lnTo>
                  <a:pt x="1913528" y="629920"/>
                </a:lnTo>
                <a:close/>
              </a:path>
              <a:path w="2013584" h="787400">
                <a:moveTo>
                  <a:pt x="1947004" y="669373"/>
                </a:moveTo>
                <a:lnTo>
                  <a:pt x="1931257" y="676910"/>
                </a:lnTo>
                <a:lnTo>
                  <a:pt x="1942364" y="676910"/>
                </a:lnTo>
                <a:lnTo>
                  <a:pt x="1946783" y="671829"/>
                </a:lnTo>
                <a:lnTo>
                  <a:pt x="1947004" y="669373"/>
                </a:lnTo>
                <a:close/>
              </a:path>
              <a:path w="2013584" h="787400">
                <a:moveTo>
                  <a:pt x="1969376" y="629920"/>
                </a:moveTo>
                <a:lnTo>
                  <a:pt x="1913528" y="629920"/>
                </a:lnTo>
                <a:lnTo>
                  <a:pt x="1933956" y="637539"/>
                </a:lnTo>
                <a:lnTo>
                  <a:pt x="1948382" y="654050"/>
                </a:lnTo>
                <a:lnTo>
                  <a:pt x="1947004" y="669373"/>
                </a:lnTo>
                <a:lnTo>
                  <a:pt x="1949830" y="668020"/>
                </a:lnTo>
                <a:lnTo>
                  <a:pt x="1958195" y="655320"/>
                </a:lnTo>
                <a:lnTo>
                  <a:pt x="1969376" y="629920"/>
                </a:lnTo>
                <a:close/>
              </a:path>
              <a:path w="2013584" h="787400">
                <a:moveTo>
                  <a:pt x="1834006" y="54609"/>
                </a:moveTo>
                <a:lnTo>
                  <a:pt x="1827659" y="54609"/>
                </a:lnTo>
                <a:lnTo>
                  <a:pt x="1837955" y="66040"/>
                </a:lnTo>
                <a:lnTo>
                  <a:pt x="1835372" y="87629"/>
                </a:lnTo>
                <a:lnTo>
                  <a:pt x="1821406" y="105410"/>
                </a:lnTo>
                <a:lnTo>
                  <a:pt x="1804610" y="107499"/>
                </a:lnTo>
                <a:lnTo>
                  <a:pt x="1805939" y="109220"/>
                </a:lnTo>
                <a:lnTo>
                  <a:pt x="1851834" y="134620"/>
                </a:lnTo>
                <a:lnTo>
                  <a:pt x="1895347" y="170179"/>
                </a:lnTo>
                <a:lnTo>
                  <a:pt x="1926976" y="219710"/>
                </a:lnTo>
                <a:lnTo>
                  <a:pt x="1952698" y="274320"/>
                </a:lnTo>
                <a:lnTo>
                  <a:pt x="1956038" y="306070"/>
                </a:lnTo>
                <a:lnTo>
                  <a:pt x="1953067" y="334010"/>
                </a:lnTo>
                <a:lnTo>
                  <a:pt x="1950596" y="358139"/>
                </a:lnTo>
                <a:lnTo>
                  <a:pt x="1950536" y="365760"/>
                </a:lnTo>
                <a:lnTo>
                  <a:pt x="1950763" y="386079"/>
                </a:lnTo>
                <a:lnTo>
                  <a:pt x="1951969" y="415289"/>
                </a:lnTo>
                <a:lnTo>
                  <a:pt x="1952930" y="436879"/>
                </a:lnTo>
                <a:lnTo>
                  <a:pt x="1953514" y="459739"/>
                </a:lnTo>
                <a:lnTo>
                  <a:pt x="1952232" y="483870"/>
                </a:lnTo>
                <a:lnTo>
                  <a:pt x="1949164" y="508000"/>
                </a:lnTo>
                <a:lnTo>
                  <a:pt x="1945763" y="530860"/>
                </a:lnTo>
                <a:lnTo>
                  <a:pt x="1941776" y="558800"/>
                </a:lnTo>
                <a:lnTo>
                  <a:pt x="1924006" y="604520"/>
                </a:lnTo>
                <a:lnTo>
                  <a:pt x="1916302" y="612139"/>
                </a:lnTo>
                <a:lnTo>
                  <a:pt x="1908218" y="621029"/>
                </a:lnTo>
                <a:lnTo>
                  <a:pt x="1900681" y="629920"/>
                </a:lnTo>
                <a:lnTo>
                  <a:pt x="1900286" y="634021"/>
                </a:lnTo>
                <a:lnTo>
                  <a:pt x="1913528" y="629920"/>
                </a:lnTo>
                <a:lnTo>
                  <a:pt x="1969376" y="629920"/>
                </a:lnTo>
                <a:lnTo>
                  <a:pt x="1970494" y="627379"/>
                </a:lnTo>
                <a:lnTo>
                  <a:pt x="1986524" y="599439"/>
                </a:lnTo>
                <a:lnTo>
                  <a:pt x="1992201" y="585470"/>
                </a:lnTo>
                <a:lnTo>
                  <a:pt x="1996949" y="568960"/>
                </a:lnTo>
                <a:lnTo>
                  <a:pt x="2001901" y="551179"/>
                </a:lnTo>
                <a:lnTo>
                  <a:pt x="2005060" y="533400"/>
                </a:lnTo>
                <a:lnTo>
                  <a:pt x="2005933" y="519429"/>
                </a:lnTo>
                <a:lnTo>
                  <a:pt x="2007330" y="504189"/>
                </a:lnTo>
                <a:lnTo>
                  <a:pt x="2012060" y="482600"/>
                </a:lnTo>
                <a:lnTo>
                  <a:pt x="2013471" y="467360"/>
                </a:lnTo>
                <a:lnTo>
                  <a:pt x="2013061" y="450850"/>
                </a:lnTo>
                <a:lnTo>
                  <a:pt x="2012436" y="433070"/>
                </a:lnTo>
                <a:lnTo>
                  <a:pt x="2013203" y="411479"/>
                </a:lnTo>
                <a:lnTo>
                  <a:pt x="2013384" y="394970"/>
                </a:lnTo>
                <a:lnTo>
                  <a:pt x="2011505" y="378460"/>
                </a:lnTo>
                <a:lnTo>
                  <a:pt x="2008792" y="365760"/>
                </a:lnTo>
                <a:lnTo>
                  <a:pt x="2006472" y="358139"/>
                </a:lnTo>
                <a:lnTo>
                  <a:pt x="2005189" y="350520"/>
                </a:lnTo>
                <a:lnTo>
                  <a:pt x="1998525" y="304800"/>
                </a:lnTo>
                <a:lnTo>
                  <a:pt x="1985597" y="227329"/>
                </a:lnTo>
                <a:lnTo>
                  <a:pt x="1965537" y="179070"/>
                </a:lnTo>
                <a:lnTo>
                  <a:pt x="1934227" y="139700"/>
                </a:lnTo>
                <a:lnTo>
                  <a:pt x="1887934" y="92709"/>
                </a:lnTo>
                <a:lnTo>
                  <a:pt x="1861452" y="71120"/>
                </a:lnTo>
                <a:lnTo>
                  <a:pt x="1834006" y="54609"/>
                </a:lnTo>
                <a:close/>
              </a:path>
              <a:path w="2013584" h="787400">
                <a:moveTo>
                  <a:pt x="73526" y="567689"/>
                </a:moveTo>
                <a:lnTo>
                  <a:pt x="51460" y="571500"/>
                </a:lnTo>
                <a:lnTo>
                  <a:pt x="34528" y="585470"/>
                </a:lnTo>
                <a:lnTo>
                  <a:pt x="33801" y="601574"/>
                </a:lnTo>
                <a:lnTo>
                  <a:pt x="46273" y="612139"/>
                </a:lnTo>
                <a:lnTo>
                  <a:pt x="68164" y="608329"/>
                </a:lnTo>
                <a:lnTo>
                  <a:pt x="85592" y="594360"/>
                </a:lnTo>
                <a:lnTo>
                  <a:pt x="88254" y="579111"/>
                </a:lnTo>
                <a:lnTo>
                  <a:pt x="73526" y="567689"/>
                </a:lnTo>
                <a:close/>
              </a:path>
              <a:path w="2013584" h="787400">
                <a:moveTo>
                  <a:pt x="88254" y="579111"/>
                </a:moveTo>
                <a:lnTo>
                  <a:pt x="85592" y="594360"/>
                </a:lnTo>
                <a:lnTo>
                  <a:pt x="68164" y="608329"/>
                </a:lnTo>
                <a:lnTo>
                  <a:pt x="46273" y="612139"/>
                </a:lnTo>
                <a:lnTo>
                  <a:pt x="108164" y="612139"/>
                </a:lnTo>
                <a:lnTo>
                  <a:pt x="103048" y="604520"/>
                </a:lnTo>
                <a:lnTo>
                  <a:pt x="89903" y="580389"/>
                </a:lnTo>
                <a:lnTo>
                  <a:pt x="88254" y="579111"/>
                </a:lnTo>
                <a:close/>
              </a:path>
              <a:path w="2013584" h="787400">
                <a:moveTo>
                  <a:pt x="258965" y="25400"/>
                </a:moveTo>
                <a:lnTo>
                  <a:pt x="241897" y="29209"/>
                </a:lnTo>
                <a:lnTo>
                  <a:pt x="225498" y="34290"/>
                </a:lnTo>
                <a:lnTo>
                  <a:pt x="207569" y="41909"/>
                </a:lnTo>
                <a:lnTo>
                  <a:pt x="185915" y="48259"/>
                </a:lnTo>
                <a:lnTo>
                  <a:pt x="165364" y="58420"/>
                </a:lnTo>
                <a:lnTo>
                  <a:pt x="150172" y="72390"/>
                </a:lnTo>
                <a:lnTo>
                  <a:pt x="137364" y="86359"/>
                </a:lnTo>
                <a:lnTo>
                  <a:pt x="123964" y="99060"/>
                </a:lnTo>
                <a:lnTo>
                  <a:pt x="89930" y="128270"/>
                </a:lnTo>
                <a:lnTo>
                  <a:pt x="60058" y="163829"/>
                </a:lnTo>
                <a:lnTo>
                  <a:pt x="35869" y="208279"/>
                </a:lnTo>
                <a:lnTo>
                  <a:pt x="22786" y="267970"/>
                </a:lnTo>
                <a:lnTo>
                  <a:pt x="12711" y="312420"/>
                </a:lnTo>
                <a:lnTo>
                  <a:pt x="3880" y="351789"/>
                </a:lnTo>
                <a:lnTo>
                  <a:pt x="0" y="375920"/>
                </a:lnTo>
                <a:lnTo>
                  <a:pt x="1739" y="392429"/>
                </a:lnTo>
                <a:lnTo>
                  <a:pt x="5927" y="414020"/>
                </a:lnTo>
                <a:lnTo>
                  <a:pt x="10529" y="436879"/>
                </a:lnTo>
                <a:lnTo>
                  <a:pt x="13512" y="455929"/>
                </a:lnTo>
                <a:lnTo>
                  <a:pt x="16827" y="520700"/>
                </a:lnTo>
                <a:lnTo>
                  <a:pt x="21256" y="563879"/>
                </a:lnTo>
                <a:lnTo>
                  <a:pt x="29781" y="598170"/>
                </a:lnTo>
                <a:lnTo>
                  <a:pt x="33801" y="601574"/>
                </a:lnTo>
                <a:lnTo>
                  <a:pt x="34528" y="585470"/>
                </a:lnTo>
                <a:lnTo>
                  <a:pt x="51460" y="571500"/>
                </a:lnTo>
                <a:lnTo>
                  <a:pt x="73526" y="567689"/>
                </a:lnTo>
                <a:lnTo>
                  <a:pt x="84501" y="567689"/>
                </a:lnTo>
                <a:lnTo>
                  <a:pt x="80305" y="558800"/>
                </a:lnTo>
                <a:lnTo>
                  <a:pt x="66558" y="504189"/>
                </a:lnTo>
                <a:lnTo>
                  <a:pt x="65676" y="478789"/>
                </a:lnTo>
                <a:lnTo>
                  <a:pt x="64324" y="454660"/>
                </a:lnTo>
                <a:lnTo>
                  <a:pt x="61417" y="436879"/>
                </a:lnTo>
                <a:lnTo>
                  <a:pt x="60053" y="429260"/>
                </a:lnTo>
                <a:lnTo>
                  <a:pt x="60073" y="411479"/>
                </a:lnTo>
                <a:lnTo>
                  <a:pt x="60674" y="397510"/>
                </a:lnTo>
                <a:lnTo>
                  <a:pt x="62039" y="375920"/>
                </a:lnTo>
                <a:lnTo>
                  <a:pt x="63986" y="350520"/>
                </a:lnTo>
                <a:lnTo>
                  <a:pt x="68542" y="299720"/>
                </a:lnTo>
                <a:lnTo>
                  <a:pt x="70053" y="278129"/>
                </a:lnTo>
                <a:lnTo>
                  <a:pt x="84010" y="223520"/>
                </a:lnTo>
                <a:lnTo>
                  <a:pt x="108353" y="190500"/>
                </a:lnTo>
                <a:lnTo>
                  <a:pt x="124812" y="173989"/>
                </a:lnTo>
                <a:lnTo>
                  <a:pt x="140504" y="157479"/>
                </a:lnTo>
                <a:lnTo>
                  <a:pt x="175120" y="121920"/>
                </a:lnTo>
                <a:lnTo>
                  <a:pt x="204635" y="109220"/>
                </a:lnTo>
                <a:lnTo>
                  <a:pt x="218985" y="102870"/>
                </a:lnTo>
                <a:lnTo>
                  <a:pt x="232805" y="96520"/>
                </a:lnTo>
                <a:lnTo>
                  <a:pt x="248485" y="91440"/>
                </a:lnTo>
                <a:lnTo>
                  <a:pt x="268414" y="86359"/>
                </a:lnTo>
                <a:lnTo>
                  <a:pt x="270643" y="84724"/>
                </a:lnTo>
                <a:lnTo>
                  <a:pt x="254769" y="78740"/>
                </a:lnTo>
                <a:lnTo>
                  <a:pt x="245984" y="58420"/>
                </a:lnTo>
                <a:lnTo>
                  <a:pt x="249561" y="36829"/>
                </a:lnTo>
                <a:lnTo>
                  <a:pt x="263161" y="26592"/>
                </a:lnTo>
                <a:lnTo>
                  <a:pt x="258965" y="25400"/>
                </a:lnTo>
                <a:close/>
              </a:path>
              <a:path w="2013584" h="787400">
                <a:moveTo>
                  <a:pt x="84501" y="567689"/>
                </a:moveTo>
                <a:lnTo>
                  <a:pt x="73526" y="567689"/>
                </a:lnTo>
                <a:lnTo>
                  <a:pt x="88254" y="579111"/>
                </a:lnTo>
                <a:lnTo>
                  <a:pt x="88696" y="576579"/>
                </a:lnTo>
                <a:lnTo>
                  <a:pt x="84501" y="567689"/>
                </a:lnTo>
                <a:close/>
              </a:path>
              <a:path w="2013584" h="787400">
                <a:moveTo>
                  <a:pt x="1795349" y="83820"/>
                </a:moveTo>
                <a:lnTo>
                  <a:pt x="1686433" y="83820"/>
                </a:lnTo>
                <a:lnTo>
                  <a:pt x="1708296" y="85090"/>
                </a:lnTo>
                <a:lnTo>
                  <a:pt x="1739899" y="91440"/>
                </a:lnTo>
                <a:lnTo>
                  <a:pt x="1773408" y="99060"/>
                </a:lnTo>
                <a:lnTo>
                  <a:pt x="1800987" y="107950"/>
                </a:lnTo>
                <a:lnTo>
                  <a:pt x="1804610" y="107499"/>
                </a:lnTo>
                <a:lnTo>
                  <a:pt x="1794162" y="93979"/>
                </a:lnTo>
                <a:lnTo>
                  <a:pt x="1795349" y="83820"/>
                </a:lnTo>
                <a:close/>
              </a:path>
              <a:path w="2013584" h="787400">
                <a:moveTo>
                  <a:pt x="1827659" y="54609"/>
                </a:moveTo>
                <a:lnTo>
                  <a:pt x="1810851" y="54609"/>
                </a:lnTo>
                <a:lnTo>
                  <a:pt x="1796684" y="72390"/>
                </a:lnTo>
                <a:lnTo>
                  <a:pt x="1794162" y="93979"/>
                </a:lnTo>
                <a:lnTo>
                  <a:pt x="1804610" y="107499"/>
                </a:lnTo>
                <a:lnTo>
                  <a:pt x="1821406" y="105410"/>
                </a:lnTo>
                <a:lnTo>
                  <a:pt x="1835372" y="87629"/>
                </a:lnTo>
                <a:lnTo>
                  <a:pt x="1837955" y="66040"/>
                </a:lnTo>
                <a:lnTo>
                  <a:pt x="1827659" y="54609"/>
                </a:lnTo>
                <a:close/>
              </a:path>
              <a:path w="2013584" h="787400">
                <a:moveTo>
                  <a:pt x="358212" y="85090"/>
                </a:moveTo>
                <a:lnTo>
                  <a:pt x="312499" y="85090"/>
                </a:lnTo>
                <a:lnTo>
                  <a:pt x="335205" y="88900"/>
                </a:lnTo>
                <a:lnTo>
                  <a:pt x="351741" y="96520"/>
                </a:lnTo>
                <a:lnTo>
                  <a:pt x="370751" y="99060"/>
                </a:lnTo>
                <a:lnTo>
                  <a:pt x="384067" y="97382"/>
                </a:lnTo>
                <a:lnTo>
                  <a:pt x="367685" y="92709"/>
                </a:lnTo>
                <a:lnTo>
                  <a:pt x="358212" y="85090"/>
                </a:lnTo>
                <a:close/>
              </a:path>
              <a:path w="2013584" h="787400">
                <a:moveTo>
                  <a:pt x="402094" y="0"/>
                </a:moveTo>
                <a:lnTo>
                  <a:pt x="388165" y="2965"/>
                </a:lnTo>
                <a:lnTo>
                  <a:pt x="393134" y="3809"/>
                </a:lnTo>
                <a:lnTo>
                  <a:pt x="406746" y="12700"/>
                </a:lnTo>
                <a:lnTo>
                  <a:pt x="413589" y="27940"/>
                </a:lnTo>
                <a:lnTo>
                  <a:pt x="415709" y="49529"/>
                </a:lnTo>
                <a:lnTo>
                  <a:pt x="413281" y="71120"/>
                </a:lnTo>
                <a:lnTo>
                  <a:pt x="405050" y="87629"/>
                </a:lnTo>
                <a:lnTo>
                  <a:pt x="390909" y="96520"/>
                </a:lnTo>
                <a:lnTo>
                  <a:pt x="384067" y="97382"/>
                </a:lnTo>
                <a:lnTo>
                  <a:pt x="385498" y="97789"/>
                </a:lnTo>
                <a:lnTo>
                  <a:pt x="403669" y="99060"/>
                </a:lnTo>
                <a:lnTo>
                  <a:pt x="427947" y="96520"/>
                </a:lnTo>
                <a:lnTo>
                  <a:pt x="445139" y="90170"/>
                </a:lnTo>
                <a:lnTo>
                  <a:pt x="467854" y="83820"/>
                </a:lnTo>
                <a:lnTo>
                  <a:pt x="508698" y="81279"/>
                </a:lnTo>
                <a:lnTo>
                  <a:pt x="509754" y="80723"/>
                </a:lnTo>
                <a:lnTo>
                  <a:pt x="495344" y="72390"/>
                </a:lnTo>
                <a:lnTo>
                  <a:pt x="490621" y="50800"/>
                </a:lnTo>
                <a:lnTo>
                  <a:pt x="497035" y="29209"/>
                </a:lnTo>
                <a:lnTo>
                  <a:pt x="511294" y="21178"/>
                </a:lnTo>
                <a:lnTo>
                  <a:pt x="507720" y="19050"/>
                </a:lnTo>
                <a:lnTo>
                  <a:pt x="461916" y="16509"/>
                </a:lnTo>
                <a:lnTo>
                  <a:pt x="437543" y="10159"/>
                </a:lnTo>
                <a:lnTo>
                  <a:pt x="421852" y="3809"/>
                </a:lnTo>
                <a:lnTo>
                  <a:pt x="402094" y="0"/>
                </a:lnTo>
                <a:close/>
              </a:path>
              <a:path w="2013584" h="787400">
                <a:moveTo>
                  <a:pt x="388165" y="2965"/>
                </a:moveTo>
                <a:lnTo>
                  <a:pt x="378233" y="5079"/>
                </a:lnTo>
                <a:lnTo>
                  <a:pt x="359744" y="17779"/>
                </a:lnTo>
                <a:lnTo>
                  <a:pt x="348436" y="36829"/>
                </a:lnTo>
                <a:lnTo>
                  <a:pt x="346113" y="60959"/>
                </a:lnTo>
                <a:lnTo>
                  <a:pt x="353475" y="81279"/>
                </a:lnTo>
                <a:lnTo>
                  <a:pt x="367685" y="92709"/>
                </a:lnTo>
                <a:lnTo>
                  <a:pt x="384067" y="97382"/>
                </a:lnTo>
                <a:lnTo>
                  <a:pt x="390909" y="96520"/>
                </a:lnTo>
                <a:lnTo>
                  <a:pt x="405050" y="87629"/>
                </a:lnTo>
                <a:lnTo>
                  <a:pt x="413281" y="71120"/>
                </a:lnTo>
                <a:lnTo>
                  <a:pt x="415709" y="49529"/>
                </a:lnTo>
                <a:lnTo>
                  <a:pt x="413589" y="27940"/>
                </a:lnTo>
                <a:lnTo>
                  <a:pt x="406746" y="12700"/>
                </a:lnTo>
                <a:lnTo>
                  <a:pt x="393134" y="3809"/>
                </a:lnTo>
                <a:lnTo>
                  <a:pt x="388165" y="2965"/>
                </a:lnTo>
                <a:close/>
              </a:path>
              <a:path w="2013584" h="787400">
                <a:moveTo>
                  <a:pt x="1155255" y="77470"/>
                </a:moveTo>
                <a:lnTo>
                  <a:pt x="870586" y="77470"/>
                </a:lnTo>
                <a:lnTo>
                  <a:pt x="914920" y="80009"/>
                </a:lnTo>
                <a:lnTo>
                  <a:pt x="939386" y="83820"/>
                </a:lnTo>
                <a:lnTo>
                  <a:pt x="966717" y="86359"/>
                </a:lnTo>
                <a:lnTo>
                  <a:pt x="993134" y="87629"/>
                </a:lnTo>
                <a:lnTo>
                  <a:pt x="1014856" y="85090"/>
                </a:lnTo>
                <a:lnTo>
                  <a:pt x="1032690" y="82550"/>
                </a:lnTo>
                <a:lnTo>
                  <a:pt x="1162917" y="82550"/>
                </a:lnTo>
                <a:lnTo>
                  <a:pt x="1155255" y="77470"/>
                </a:lnTo>
                <a:close/>
              </a:path>
              <a:path w="2013584" h="787400">
                <a:moveTo>
                  <a:pt x="1162917" y="82550"/>
                </a:moveTo>
                <a:lnTo>
                  <a:pt x="1050178" y="82550"/>
                </a:lnTo>
                <a:lnTo>
                  <a:pt x="1067881" y="85090"/>
                </a:lnTo>
                <a:lnTo>
                  <a:pt x="1104725" y="87629"/>
                </a:lnTo>
                <a:lnTo>
                  <a:pt x="1162303" y="83820"/>
                </a:lnTo>
                <a:lnTo>
                  <a:pt x="1163746" y="83099"/>
                </a:lnTo>
                <a:lnTo>
                  <a:pt x="1162917" y="82550"/>
                </a:lnTo>
                <a:close/>
              </a:path>
              <a:path w="2013584" h="787400">
                <a:moveTo>
                  <a:pt x="1795646" y="81279"/>
                </a:moveTo>
                <a:lnTo>
                  <a:pt x="1494504" y="81279"/>
                </a:lnTo>
                <a:lnTo>
                  <a:pt x="1527619" y="82550"/>
                </a:lnTo>
                <a:lnTo>
                  <a:pt x="1557305" y="86359"/>
                </a:lnTo>
                <a:lnTo>
                  <a:pt x="1577085" y="87629"/>
                </a:lnTo>
                <a:lnTo>
                  <a:pt x="1598600" y="86359"/>
                </a:lnTo>
                <a:lnTo>
                  <a:pt x="1663632" y="83820"/>
                </a:lnTo>
                <a:lnTo>
                  <a:pt x="1795349" y="83820"/>
                </a:lnTo>
                <a:lnTo>
                  <a:pt x="1795646" y="81279"/>
                </a:lnTo>
                <a:close/>
              </a:path>
              <a:path w="2013584" h="787400">
                <a:moveTo>
                  <a:pt x="370712" y="0"/>
                </a:moveTo>
                <a:lnTo>
                  <a:pt x="349777" y="2540"/>
                </a:lnTo>
                <a:lnTo>
                  <a:pt x="333703" y="8890"/>
                </a:lnTo>
                <a:lnTo>
                  <a:pt x="310064" y="16509"/>
                </a:lnTo>
                <a:lnTo>
                  <a:pt x="266433" y="24129"/>
                </a:lnTo>
                <a:lnTo>
                  <a:pt x="263161" y="26592"/>
                </a:lnTo>
                <a:lnTo>
                  <a:pt x="281307" y="31750"/>
                </a:lnTo>
                <a:lnTo>
                  <a:pt x="290126" y="52070"/>
                </a:lnTo>
                <a:lnTo>
                  <a:pt x="285727" y="73659"/>
                </a:lnTo>
                <a:lnTo>
                  <a:pt x="270643" y="84724"/>
                </a:lnTo>
                <a:lnTo>
                  <a:pt x="274980" y="86359"/>
                </a:lnTo>
                <a:lnTo>
                  <a:pt x="312499" y="85090"/>
                </a:lnTo>
                <a:lnTo>
                  <a:pt x="358212" y="85090"/>
                </a:lnTo>
                <a:lnTo>
                  <a:pt x="353475" y="81279"/>
                </a:lnTo>
                <a:lnTo>
                  <a:pt x="346113" y="60959"/>
                </a:lnTo>
                <a:lnTo>
                  <a:pt x="348436" y="36829"/>
                </a:lnTo>
                <a:lnTo>
                  <a:pt x="359744" y="17779"/>
                </a:lnTo>
                <a:lnTo>
                  <a:pt x="378233" y="5079"/>
                </a:lnTo>
                <a:lnTo>
                  <a:pt x="388165" y="2965"/>
                </a:lnTo>
                <a:lnTo>
                  <a:pt x="370712" y="0"/>
                </a:lnTo>
                <a:close/>
              </a:path>
              <a:path w="2013584" h="787400">
                <a:moveTo>
                  <a:pt x="1184138" y="22859"/>
                </a:moveTo>
                <a:lnTo>
                  <a:pt x="1165478" y="22859"/>
                </a:lnTo>
                <a:lnTo>
                  <a:pt x="1164082" y="23718"/>
                </a:lnTo>
                <a:lnTo>
                  <a:pt x="1180717" y="31750"/>
                </a:lnTo>
                <a:lnTo>
                  <a:pt x="1186449" y="53340"/>
                </a:lnTo>
                <a:lnTo>
                  <a:pt x="1180109" y="74929"/>
                </a:lnTo>
                <a:lnTo>
                  <a:pt x="1163746" y="83099"/>
                </a:lnTo>
                <a:lnTo>
                  <a:pt x="1166749" y="85090"/>
                </a:lnTo>
                <a:lnTo>
                  <a:pt x="1184415" y="83820"/>
                </a:lnTo>
                <a:lnTo>
                  <a:pt x="1198356" y="82550"/>
                </a:lnTo>
                <a:lnTo>
                  <a:pt x="1261745" y="82550"/>
                </a:lnTo>
                <a:lnTo>
                  <a:pt x="1282874" y="80009"/>
                </a:lnTo>
                <a:lnTo>
                  <a:pt x="1302003" y="78740"/>
                </a:lnTo>
                <a:lnTo>
                  <a:pt x="1795943" y="78740"/>
                </a:lnTo>
                <a:lnTo>
                  <a:pt x="1796684" y="72390"/>
                </a:lnTo>
                <a:lnTo>
                  <a:pt x="1810851" y="54609"/>
                </a:lnTo>
                <a:lnTo>
                  <a:pt x="1827659" y="54609"/>
                </a:lnTo>
                <a:lnTo>
                  <a:pt x="1824227" y="50800"/>
                </a:lnTo>
                <a:lnTo>
                  <a:pt x="1799562" y="41909"/>
                </a:lnTo>
                <a:lnTo>
                  <a:pt x="1774253" y="36829"/>
                </a:lnTo>
                <a:lnTo>
                  <a:pt x="1762361" y="35559"/>
                </a:lnTo>
                <a:lnTo>
                  <a:pt x="1608060" y="35559"/>
                </a:lnTo>
                <a:lnTo>
                  <a:pt x="1569017" y="33020"/>
                </a:lnTo>
                <a:lnTo>
                  <a:pt x="1545431" y="31750"/>
                </a:lnTo>
                <a:lnTo>
                  <a:pt x="1501901" y="31750"/>
                </a:lnTo>
                <a:lnTo>
                  <a:pt x="1485094" y="30479"/>
                </a:lnTo>
                <a:lnTo>
                  <a:pt x="1437429" y="27940"/>
                </a:lnTo>
                <a:lnTo>
                  <a:pt x="1301224" y="27940"/>
                </a:lnTo>
                <a:lnTo>
                  <a:pt x="1279636" y="26670"/>
                </a:lnTo>
                <a:lnTo>
                  <a:pt x="1258405" y="26670"/>
                </a:lnTo>
                <a:lnTo>
                  <a:pt x="1219932" y="24129"/>
                </a:lnTo>
                <a:lnTo>
                  <a:pt x="1202070" y="24129"/>
                </a:lnTo>
                <a:lnTo>
                  <a:pt x="1184138" y="22859"/>
                </a:lnTo>
                <a:close/>
              </a:path>
              <a:path w="2013584" h="787400">
                <a:moveTo>
                  <a:pt x="1261745" y="82550"/>
                </a:moveTo>
                <a:lnTo>
                  <a:pt x="1210843" y="82550"/>
                </a:lnTo>
                <a:lnTo>
                  <a:pt x="1224152" y="83820"/>
                </a:lnTo>
                <a:lnTo>
                  <a:pt x="1241282" y="85090"/>
                </a:lnTo>
                <a:lnTo>
                  <a:pt x="1261745" y="82550"/>
                </a:lnTo>
                <a:close/>
              </a:path>
              <a:path w="2013584" h="787400">
                <a:moveTo>
                  <a:pt x="263161" y="26592"/>
                </a:moveTo>
                <a:lnTo>
                  <a:pt x="249561" y="36829"/>
                </a:lnTo>
                <a:lnTo>
                  <a:pt x="245984" y="58420"/>
                </a:lnTo>
                <a:lnTo>
                  <a:pt x="254769" y="78740"/>
                </a:lnTo>
                <a:lnTo>
                  <a:pt x="270643" y="84724"/>
                </a:lnTo>
                <a:lnTo>
                  <a:pt x="285727" y="73659"/>
                </a:lnTo>
                <a:lnTo>
                  <a:pt x="290126" y="52070"/>
                </a:lnTo>
                <a:lnTo>
                  <a:pt x="281307" y="31750"/>
                </a:lnTo>
                <a:lnTo>
                  <a:pt x="263161" y="26592"/>
                </a:lnTo>
                <a:close/>
              </a:path>
              <a:path w="2013584" h="787400">
                <a:moveTo>
                  <a:pt x="1795794" y="80009"/>
                </a:moveTo>
                <a:lnTo>
                  <a:pt x="1390856" y="80009"/>
                </a:lnTo>
                <a:lnTo>
                  <a:pt x="1413573" y="82550"/>
                </a:lnTo>
                <a:lnTo>
                  <a:pt x="1438386" y="83820"/>
                </a:lnTo>
                <a:lnTo>
                  <a:pt x="1494504" y="81279"/>
                </a:lnTo>
                <a:lnTo>
                  <a:pt x="1795646" y="81279"/>
                </a:lnTo>
                <a:lnTo>
                  <a:pt x="1795794" y="80009"/>
                </a:lnTo>
                <a:close/>
              </a:path>
              <a:path w="2013584" h="787400">
                <a:moveTo>
                  <a:pt x="1164082" y="23718"/>
                </a:moveTo>
                <a:lnTo>
                  <a:pt x="1151014" y="31750"/>
                </a:lnTo>
                <a:lnTo>
                  <a:pt x="1146254" y="53340"/>
                </a:lnTo>
                <a:lnTo>
                  <a:pt x="1151423" y="74929"/>
                </a:lnTo>
                <a:lnTo>
                  <a:pt x="1163746" y="83099"/>
                </a:lnTo>
                <a:lnTo>
                  <a:pt x="1180109" y="74929"/>
                </a:lnTo>
                <a:lnTo>
                  <a:pt x="1186449" y="53340"/>
                </a:lnTo>
                <a:lnTo>
                  <a:pt x="1180717" y="31750"/>
                </a:lnTo>
                <a:lnTo>
                  <a:pt x="1164082" y="23718"/>
                </a:lnTo>
                <a:close/>
              </a:path>
              <a:path w="2013584" h="787400">
                <a:moveTo>
                  <a:pt x="515073" y="19050"/>
                </a:moveTo>
                <a:lnTo>
                  <a:pt x="511294" y="21178"/>
                </a:lnTo>
                <a:lnTo>
                  <a:pt x="524780" y="29209"/>
                </a:lnTo>
                <a:lnTo>
                  <a:pt x="530826" y="50800"/>
                </a:lnTo>
                <a:lnTo>
                  <a:pt x="525563" y="72390"/>
                </a:lnTo>
                <a:lnTo>
                  <a:pt x="509754" y="80723"/>
                </a:lnTo>
                <a:lnTo>
                  <a:pt x="510717" y="81279"/>
                </a:lnTo>
                <a:lnTo>
                  <a:pt x="533841" y="81279"/>
                </a:lnTo>
                <a:lnTo>
                  <a:pt x="550060" y="80009"/>
                </a:lnTo>
                <a:lnTo>
                  <a:pt x="575030" y="77470"/>
                </a:lnTo>
                <a:lnTo>
                  <a:pt x="1155255" y="77470"/>
                </a:lnTo>
                <a:lnTo>
                  <a:pt x="1151423" y="74929"/>
                </a:lnTo>
                <a:lnTo>
                  <a:pt x="1146254" y="53340"/>
                </a:lnTo>
                <a:lnTo>
                  <a:pt x="1150454" y="34290"/>
                </a:lnTo>
                <a:lnTo>
                  <a:pt x="1021206" y="34290"/>
                </a:lnTo>
                <a:lnTo>
                  <a:pt x="1001539" y="33020"/>
                </a:lnTo>
                <a:lnTo>
                  <a:pt x="978871" y="30479"/>
                </a:lnTo>
                <a:lnTo>
                  <a:pt x="832919" y="30479"/>
                </a:lnTo>
                <a:lnTo>
                  <a:pt x="822808" y="29209"/>
                </a:lnTo>
                <a:lnTo>
                  <a:pt x="619002" y="29209"/>
                </a:lnTo>
                <a:lnTo>
                  <a:pt x="546538" y="21590"/>
                </a:lnTo>
                <a:lnTo>
                  <a:pt x="515073" y="19050"/>
                </a:lnTo>
                <a:close/>
              </a:path>
              <a:path w="2013584" h="787400">
                <a:moveTo>
                  <a:pt x="870586" y="77470"/>
                </a:moveTo>
                <a:lnTo>
                  <a:pt x="686098" y="77470"/>
                </a:lnTo>
                <a:lnTo>
                  <a:pt x="733636" y="78740"/>
                </a:lnTo>
                <a:lnTo>
                  <a:pt x="786843" y="81279"/>
                </a:lnTo>
                <a:lnTo>
                  <a:pt x="830872" y="80009"/>
                </a:lnTo>
                <a:lnTo>
                  <a:pt x="870586" y="77470"/>
                </a:lnTo>
                <a:close/>
              </a:path>
              <a:path w="2013584" h="787400">
                <a:moveTo>
                  <a:pt x="1795943" y="78740"/>
                </a:moveTo>
                <a:lnTo>
                  <a:pt x="1302003" y="78740"/>
                </a:lnTo>
                <a:lnTo>
                  <a:pt x="1333881" y="81279"/>
                </a:lnTo>
                <a:lnTo>
                  <a:pt x="1350831" y="81279"/>
                </a:lnTo>
                <a:lnTo>
                  <a:pt x="1371091" y="80009"/>
                </a:lnTo>
                <a:lnTo>
                  <a:pt x="1795794" y="80009"/>
                </a:lnTo>
                <a:lnTo>
                  <a:pt x="1795943" y="78740"/>
                </a:lnTo>
                <a:close/>
              </a:path>
              <a:path w="2013584" h="787400">
                <a:moveTo>
                  <a:pt x="511294" y="21178"/>
                </a:moveTo>
                <a:lnTo>
                  <a:pt x="497035" y="29209"/>
                </a:lnTo>
                <a:lnTo>
                  <a:pt x="490621" y="50800"/>
                </a:lnTo>
                <a:lnTo>
                  <a:pt x="495344" y="72390"/>
                </a:lnTo>
                <a:lnTo>
                  <a:pt x="509754" y="80723"/>
                </a:lnTo>
                <a:lnTo>
                  <a:pt x="525563" y="72390"/>
                </a:lnTo>
                <a:lnTo>
                  <a:pt x="530826" y="50800"/>
                </a:lnTo>
                <a:lnTo>
                  <a:pt x="524780" y="29209"/>
                </a:lnTo>
                <a:lnTo>
                  <a:pt x="511294" y="21178"/>
                </a:lnTo>
                <a:close/>
              </a:path>
              <a:path w="2013584" h="787400">
                <a:moveTo>
                  <a:pt x="686098" y="77470"/>
                </a:moveTo>
                <a:lnTo>
                  <a:pt x="575030" y="77470"/>
                </a:lnTo>
                <a:lnTo>
                  <a:pt x="593521" y="78740"/>
                </a:lnTo>
                <a:lnTo>
                  <a:pt x="617854" y="80009"/>
                </a:lnTo>
                <a:lnTo>
                  <a:pt x="641788" y="80009"/>
                </a:lnTo>
                <a:lnTo>
                  <a:pt x="659079" y="78740"/>
                </a:lnTo>
                <a:lnTo>
                  <a:pt x="686098" y="77470"/>
                </a:lnTo>
                <a:close/>
              </a:path>
              <a:path w="2013584" h="787400">
                <a:moveTo>
                  <a:pt x="1676546" y="25400"/>
                </a:moveTo>
                <a:lnTo>
                  <a:pt x="1665477" y="27940"/>
                </a:lnTo>
                <a:lnTo>
                  <a:pt x="1650402" y="31750"/>
                </a:lnTo>
                <a:lnTo>
                  <a:pt x="1630124" y="34290"/>
                </a:lnTo>
                <a:lnTo>
                  <a:pt x="1608060" y="35559"/>
                </a:lnTo>
                <a:lnTo>
                  <a:pt x="1762361" y="35559"/>
                </a:lnTo>
                <a:lnTo>
                  <a:pt x="1750468" y="34290"/>
                </a:lnTo>
                <a:lnTo>
                  <a:pt x="1730374" y="31750"/>
                </a:lnTo>
                <a:lnTo>
                  <a:pt x="1705875" y="29209"/>
                </a:lnTo>
                <a:lnTo>
                  <a:pt x="1688972" y="26670"/>
                </a:lnTo>
                <a:lnTo>
                  <a:pt x="1676546" y="25400"/>
                </a:lnTo>
                <a:close/>
              </a:path>
              <a:path w="2013584" h="787400">
                <a:moveTo>
                  <a:pt x="1095121" y="24129"/>
                </a:moveTo>
                <a:lnTo>
                  <a:pt x="1074124" y="24129"/>
                </a:lnTo>
                <a:lnTo>
                  <a:pt x="1055544" y="27940"/>
                </a:lnTo>
                <a:lnTo>
                  <a:pt x="1038274" y="33020"/>
                </a:lnTo>
                <a:lnTo>
                  <a:pt x="1021206" y="34290"/>
                </a:lnTo>
                <a:lnTo>
                  <a:pt x="1150454" y="34290"/>
                </a:lnTo>
                <a:lnTo>
                  <a:pt x="1151014" y="31750"/>
                </a:lnTo>
                <a:lnTo>
                  <a:pt x="1161346" y="25400"/>
                </a:lnTo>
                <a:lnTo>
                  <a:pt x="1115387" y="25400"/>
                </a:lnTo>
                <a:lnTo>
                  <a:pt x="1095121" y="24129"/>
                </a:lnTo>
                <a:close/>
              </a:path>
              <a:path w="2013584" h="787400">
                <a:moveTo>
                  <a:pt x="919507" y="27940"/>
                </a:moveTo>
                <a:lnTo>
                  <a:pt x="888544" y="27940"/>
                </a:lnTo>
                <a:lnTo>
                  <a:pt x="866355" y="30479"/>
                </a:lnTo>
                <a:lnTo>
                  <a:pt x="978871" y="30479"/>
                </a:lnTo>
                <a:lnTo>
                  <a:pt x="955984" y="29209"/>
                </a:lnTo>
                <a:lnTo>
                  <a:pt x="935659" y="29209"/>
                </a:lnTo>
                <a:lnTo>
                  <a:pt x="919507" y="27940"/>
                </a:lnTo>
                <a:close/>
              </a:path>
              <a:path w="2013584" h="787400">
                <a:moveTo>
                  <a:pt x="732370" y="16509"/>
                </a:moveTo>
                <a:lnTo>
                  <a:pt x="713841" y="19050"/>
                </a:lnTo>
                <a:lnTo>
                  <a:pt x="662167" y="26670"/>
                </a:lnTo>
                <a:lnTo>
                  <a:pt x="642302" y="29209"/>
                </a:lnTo>
                <a:lnTo>
                  <a:pt x="822808" y="29209"/>
                </a:lnTo>
                <a:lnTo>
                  <a:pt x="792476" y="25400"/>
                </a:lnTo>
                <a:lnTo>
                  <a:pt x="755477" y="20320"/>
                </a:lnTo>
                <a:lnTo>
                  <a:pt x="732370" y="16509"/>
                </a:lnTo>
                <a:close/>
              </a:path>
              <a:path w="2013584" h="787400">
                <a:moveTo>
                  <a:pt x="1390778" y="24129"/>
                </a:moveTo>
                <a:lnTo>
                  <a:pt x="1322324" y="27940"/>
                </a:lnTo>
                <a:lnTo>
                  <a:pt x="1437429" y="27940"/>
                </a:lnTo>
                <a:lnTo>
                  <a:pt x="1413764" y="25400"/>
                </a:lnTo>
                <a:lnTo>
                  <a:pt x="1390778" y="24129"/>
                </a:lnTo>
                <a:close/>
              </a:path>
              <a:path w="2013584" h="787400">
                <a:moveTo>
                  <a:pt x="1162303" y="22859"/>
                </a:moveTo>
                <a:lnTo>
                  <a:pt x="1147252" y="22859"/>
                </a:lnTo>
                <a:lnTo>
                  <a:pt x="1132189" y="25400"/>
                </a:lnTo>
                <a:lnTo>
                  <a:pt x="1161346" y="25400"/>
                </a:lnTo>
                <a:lnTo>
                  <a:pt x="1164082" y="23718"/>
                </a:lnTo>
                <a:lnTo>
                  <a:pt x="1162303" y="22859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/>
          <p:nvPr/>
        </p:nvSpPr>
        <p:spPr>
          <a:xfrm>
            <a:off x="7451608" y="3280473"/>
            <a:ext cx="8804910" cy="5863590"/>
          </a:xfrm>
          <a:custGeom>
            <a:avLst/>
            <a:gdLst/>
            <a:ahLst/>
            <a:cxnLst/>
            <a:rect l="l" t="t" r="r" b="b"/>
            <a:pathLst>
              <a:path w="8804910" h="5863590">
                <a:moveTo>
                  <a:pt x="7548742" y="0"/>
                </a:moveTo>
                <a:lnTo>
                  <a:pt x="1414007" y="0"/>
                </a:lnTo>
                <a:lnTo>
                  <a:pt x="1155881" y="898"/>
                </a:lnTo>
                <a:lnTo>
                  <a:pt x="1047029" y="3033"/>
                </a:lnTo>
                <a:lnTo>
                  <a:pt x="996725" y="4817"/>
                </a:lnTo>
                <a:lnTo>
                  <a:pt x="948815" y="7190"/>
                </a:lnTo>
                <a:lnTo>
                  <a:pt x="903033" y="10238"/>
                </a:lnTo>
                <a:lnTo>
                  <a:pt x="859113" y="14044"/>
                </a:lnTo>
                <a:lnTo>
                  <a:pt x="816789" y="18692"/>
                </a:lnTo>
                <a:lnTo>
                  <a:pt x="775796" y="24268"/>
                </a:lnTo>
                <a:lnTo>
                  <a:pt x="735867" y="30855"/>
                </a:lnTo>
                <a:lnTo>
                  <a:pt x="696738" y="38537"/>
                </a:lnTo>
                <a:lnTo>
                  <a:pt x="658141" y="47399"/>
                </a:lnTo>
                <a:lnTo>
                  <a:pt x="619812" y="57524"/>
                </a:lnTo>
                <a:lnTo>
                  <a:pt x="581484" y="68999"/>
                </a:lnTo>
                <a:lnTo>
                  <a:pt x="534527" y="87670"/>
                </a:lnTo>
                <a:lnTo>
                  <a:pt x="489009" y="108945"/>
                </a:lnTo>
                <a:lnTo>
                  <a:pt x="445018" y="132733"/>
                </a:lnTo>
                <a:lnTo>
                  <a:pt x="402644" y="158944"/>
                </a:lnTo>
                <a:lnTo>
                  <a:pt x="361977" y="187490"/>
                </a:lnTo>
                <a:lnTo>
                  <a:pt x="323106" y="218279"/>
                </a:lnTo>
                <a:lnTo>
                  <a:pt x="286121" y="251224"/>
                </a:lnTo>
                <a:lnTo>
                  <a:pt x="251111" y="286233"/>
                </a:lnTo>
                <a:lnTo>
                  <a:pt x="218167" y="323218"/>
                </a:lnTo>
                <a:lnTo>
                  <a:pt x="187377" y="362089"/>
                </a:lnTo>
                <a:lnTo>
                  <a:pt x="158832" y="402756"/>
                </a:lnTo>
                <a:lnTo>
                  <a:pt x="132621" y="445130"/>
                </a:lnTo>
                <a:lnTo>
                  <a:pt x="108833" y="489121"/>
                </a:lnTo>
                <a:lnTo>
                  <a:pt x="87558" y="534640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6"/>
                </a:lnTo>
                <a:lnTo>
                  <a:pt x="36897" y="704097"/>
                </a:lnTo>
                <a:lnTo>
                  <a:pt x="28996" y="745779"/>
                </a:lnTo>
                <a:lnTo>
                  <a:pt x="22308" y="788401"/>
                </a:lnTo>
                <a:lnTo>
                  <a:pt x="16733" y="832273"/>
                </a:lnTo>
                <a:lnTo>
                  <a:pt x="12168" y="877705"/>
                </a:lnTo>
                <a:lnTo>
                  <a:pt x="8512" y="925006"/>
                </a:lnTo>
                <a:lnTo>
                  <a:pt x="5665" y="974485"/>
                </a:lnTo>
                <a:lnTo>
                  <a:pt x="3526" y="1026454"/>
                </a:lnTo>
                <a:lnTo>
                  <a:pt x="1993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1"/>
                </a:lnTo>
                <a:lnTo>
                  <a:pt x="266" y="4924769"/>
                </a:lnTo>
                <a:lnTo>
                  <a:pt x="786" y="4983850"/>
                </a:lnTo>
                <a:lnTo>
                  <a:pt x="1643" y="5039739"/>
                </a:lnTo>
                <a:lnTo>
                  <a:pt x="2921" y="5092703"/>
                </a:lnTo>
                <a:lnTo>
                  <a:pt x="4704" y="5143007"/>
                </a:lnTo>
                <a:lnTo>
                  <a:pt x="7078" y="5190917"/>
                </a:lnTo>
                <a:lnTo>
                  <a:pt x="10125" y="5236699"/>
                </a:lnTo>
                <a:lnTo>
                  <a:pt x="13931" y="5280619"/>
                </a:lnTo>
                <a:lnTo>
                  <a:pt x="18580" y="5322943"/>
                </a:lnTo>
                <a:lnTo>
                  <a:pt x="24156" y="5363936"/>
                </a:lnTo>
                <a:lnTo>
                  <a:pt x="30742" y="5403865"/>
                </a:lnTo>
                <a:lnTo>
                  <a:pt x="38424" y="5442995"/>
                </a:lnTo>
                <a:lnTo>
                  <a:pt x="47286" y="5481592"/>
                </a:lnTo>
                <a:lnTo>
                  <a:pt x="57412" y="5519922"/>
                </a:lnTo>
                <a:lnTo>
                  <a:pt x="68886" y="5558251"/>
                </a:lnTo>
                <a:lnTo>
                  <a:pt x="87558" y="5605208"/>
                </a:lnTo>
                <a:lnTo>
                  <a:pt x="108833" y="5650726"/>
                </a:lnTo>
                <a:lnTo>
                  <a:pt x="132621" y="5694717"/>
                </a:lnTo>
                <a:lnTo>
                  <a:pt x="158832" y="5737091"/>
                </a:lnTo>
                <a:lnTo>
                  <a:pt x="187377" y="5777758"/>
                </a:lnTo>
                <a:lnTo>
                  <a:pt x="218167" y="5816629"/>
                </a:lnTo>
                <a:lnTo>
                  <a:pt x="251111" y="5853613"/>
                </a:lnTo>
                <a:lnTo>
                  <a:pt x="261024" y="5863526"/>
                </a:lnTo>
                <a:lnTo>
                  <a:pt x="8695511" y="5863526"/>
                </a:lnTo>
                <a:lnTo>
                  <a:pt x="8738377" y="5816629"/>
                </a:lnTo>
                <a:lnTo>
                  <a:pt x="8769174" y="5777758"/>
                </a:lnTo>
                <a:lnTo>
                  <a:pt x="8797727" y="5737091"/>
                </a:lnTo>
                <a:lnTo>
                  <a:pt x="8804391" y="5726321"/>
                </a:lnTo>
                <a:lnTo>
                  <a:pt x="8804391" y="413526"/>
                </a:lnTo>
                <a:lnTo>
                  <a:pt x="8769174" y="362089"/>
                </a:lnTo>
                <a:lnTo>
                  <a:pt x="8738377" y="323218"/>
                </a:lnTo>
                <a:lnTo>
                  <a:pt x="8705426" y="286233"/>
                </a:lnTo>
                <a:lnTo>
                  <a:pt x="8670409" y="251224"/>
                </a:lnTo>
                <a:lnTo>
                  <a:pt x="8633417" y="218279"/>
                </a:lnTo>
                <a:lnTo>
                  <a:pt x="8594540" y="187490"/>
                </a:lnTo>
                <a:lnTo>
                  <a:pt x="8553866" y="158944"/>
                </a:lnTo>
                <a:lnTo>
                  <a:pt x="8511486" y="132733"/>
                </a:lnTo>
                <a:lnTo>
                  <a:pt x="8467489" y="108945"/>
                </a:lnTo>
                <a:lnTo>
                  <a:pt x="8421965" y="87670"/>
                </a:lnTo>
                <a:lnTo>
                  <a:pt x="8375004" y="68999"/>
                </a:lnTo>
                <a:lnTo>
                  <a:pt x="8334288" y="56853"/>
                </a:lnTo>
                <a:lnTo>
                  <a:pt x="8293562" y="46224"/>
                </a:lnTo>
                <a:lnTo>
                  <a:pt x="8252517" y="37009"/>
                </a:lnTo>
                <a:lnTo>
                  <a:pt x="8210842" y="29108"/>
                </a:lnTo>
                <a:lnTo>
                  <a:pt x="8168228" y="22421"/>
                </a:lnTo>
                <a:lnTo>
                  <a:pt x="8124363" y="16845"/>
                </a:lnTo>
                <a:lnTo>
                  <a:pt x="8078938" y="12280"/>
                </a:lnTo>
                <a:lnTo>
                  <a:pt x="8031643" y="8624"/>
                </a:lnTo>
                <a:lnTo>
                  <a:pt x="7982168" y="5778"/>
                </a:lnTo>
                <a:lnTo>
                  <a:pt x="7930202" y="3638"/>
                </a:lnTo>
                <a:lnTo>
                  <a:pt x="7875436" y="2105"/>
                </a:lnTo>
                <a:lnTo>
                  <a:pt x="7548742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07368" y="2546051"/>
            <a:ext cx="2013585" cy="787400"/>
          </a:xfrm>
          <a:custGeom>
            <a:avLst/>
            <a:gdLst/>
            <a:ahLst/>
            <a:cxnLst/>
            <a:rect l="l" t="t" r="r" b="b"/>
            <a:pathLst>
              <a:path w="2013584" h="787400">
                <a:moveTo>
                  <a:pt x="1288484" y="778510"/>
                </a:moveTo>
                <a:lnTo>
                  <a:pt x="1190625" y="778510"/>
                </a:lnTo>
                <a:lnTo>
                  <a:pt x="1208232" y="781050"/>
                </a:lnTo>
                <a:lnTo>
                  <a:pt x="1235852" y="783589"/>
                </a:lnTo>
                <a:lnTo>
                  <a:pt x="1267402" y="786129"/>
                </a:lnTo>
                <a:lnTo>
                  <a:pt x="1296797" y="787400"/>
                </a:lnTo>
                <a:lnTo>
                  <a:pt x="1301775" y="785181"/>
                </a:lnTo>
                <a:lnTo>
                  <a:pt x="1288484" y="778510"/>
                </a:lnTo>
                <a:close/>
              </a:path>
              <a:path w="2013584" h="787400">
                <a:moveTo>
                  <a:pt x="1337788" y="726439"/>
                </a:moveTo>
                <a:lnTo>
                  <a:pt x="1306576" y="726439"/>
                </a:lnTo>
                <a:lnTo>
                  <a:pt x="1303486" y="727858"/>
                </a:lnTo>
                <a:lnTo>
                  <a:pt x="1318656" y="735329"/>
                </a:lnTo>
                <a:lnTo>
                  <a:pt x="1324038" y="756920"/>
                </a:lnTo>
                <a:lnTo>
                  <a:pt x="1316751" y="778510"/>
                </a:lnTo>
                <a:lnTo>
                  <a:pt x="1301775" y="785181"/>
                </a:lnTo>
                <a:lnTo>
                  <a:pt x="1306195" y="787400"/>
                </a:lnTo>
                <a:lnTo>
                  <a:pt x="1351502" y="787400"/>
                </a:lnTo>
                <a:lnTo>
                  <a:pt x="1372024" y="786129"/>
                </a:lnTo>
                <a:lnTo>
                  <a:pt x="1389379" y="784860"/>
                </a:lnTo>
                <a:lnTo>
                  <a:pt x="1455739" y="784860"/>
                </a:lnTo>
                <a:lnTo>
                  <a:pt x="1466538" y="782320"/>
                </a:lnTo>
                <a:lnTo>
                  <a:pt x="1488678" y="778510"/>
                </a:lnTo>
                <a:lnTo>
                  <a:pt x="1512508" y="777239"/>
                </a:lnTo>
                <a:lnTo>
                  <a:pt x="1770415" y="777239"/>
                </a:lnTo>
                <a:lnTo>
                  <a:pt x="1783659" y="773429"/>
                </a:lnTo>
                <a:lnTo>
                  <a:pt x="1827889" y="758189"/>
                </a:lnTo>
                <a:lnTo>
                  <a:pt x="1869755" y="736600"/>
                </a:lnTo>
                <a:lnTo>
                  <a:pt x="1875915" y="732789"/>
                </a:lnTo>
                <a:lnTo>
                  <a:pt x="1624383" y="732789"/>
                </a:lnTo>
                <a:lnTo>
                  <a:pt x="1608632" y="731520"/>
                </a:lnTo>
                <a:lnTo>
                  <a:pt x="1427352" y="731520"/>
                </a:lnTo>
                <a:lnTo>
                  <a:pt x="1405356" y="730250"/>
                </a:lnTo>
                <a:lnTo>
                  <a:pt x="1373108" y="728979"/>
                </a:lnTo>
                <a:lnTo>
                  <a:pt x="1337788" y="726439"/>
                </a:lnTo>
                <a:close/>
              </a:path>
              <a:path w="2013584" h="787400">
                <a:moveTo>
                  <a:pt x="1455739" y="784860"/>
                </a:moveTo>
                <a:lnTo>
                  <a:pt x="1389379" y="784860"/>
                </a:lnTo>
                <a:lnTo>
                  <a:pt x="1411138" y="786129"/>
                </a:lnTo>
                <a:lnTo>
                  <a:pt x="1426765" y="787400"/>
                </a:lnTo>
                <a:lnTo>
                  <a:pt x="1438939" y="787400"/>
                </a:lnTo>
                <a:lnTo>
                  <a:pt x="1450339" y="786129"/>
                </a:lnTo>
                <a:lnTo>
                  <a:pt x="1455739" y="784860"/>
                </a:lnTo>
                <a:close/>
              </a:path>
              <a:path w="2013584" h="787400">
                <a:moveTo>
                  <a:pt x="1770415" y="777239"/>
                </a:moveTo>
                <a:lnTo>
                  <a:pt x="1512508" y="777239"/>
                </a:lnTo>
                <a:lnTo>
                  <a:pt x="1533778" y="779779"/>
                </a:lnTo>
                <a:lnTo>
                  <a:pt x="1552388" y="781050"/>
                </a:lnTo>
                <a:lnTo>
                  <a:pt x="1575974" y="782320"/>
                </a:lnTo>
                <a:lnTo>
                  <a:pt x="1635230" y="782320"/>
                </a:lnTo>
                <a:lnTo>
                  <a:pt x="1679207" y="784860"/>
                </a:lnTo>
                <a:lnTo>
                  <a:pt x="1703577" y="787400"/>
                </a:lnTo>
                <a:lnTo>
                  <a:pt x="1729541" y="786129"/>
                </a:lnTo>
                <a:lnTo>
                  <a:pt x="1757172" y="781050"/>
                </a:lnTo>
                <a:lnTo>
                  <a:pt x="1770415" y="777239"/>
                </a:lnTo>
                <a:close/>
              </a:path>
              <a:path w="2013584" h="787400">
                <a:moveTo>
                  <a:pt x="946935" y="782320"/>
                </a:moveTo>
                <a:lnTo>
                  <a:pt x="808196" y="782320"/>
                </a:lnTo>
                <a:lnTo>
                  <a:pt x="827582" y="786129"/>
                </a:lnTo>
                <a:lnTo>
                  <a:pt x="840995" y="786129"/>
                </a:lnTo>
                <a:lnTo>
                  <a:pt x="855457" y="784860"/>
                </a:lnTo>
                <a:lnTo>
                  <a:pt x="922542" y="784860"/>
                </a:lnTo>
                <a:lnTo>
                  <a:pt x="940349" y="783589"/>
                </a:lnTo>
                <a:lnTo>
                  <a:pt x="946935" y="782320"/>
                </a:lnTo>
                <a:close/>
              </a:path>
              <a:path w="2013584" h="787400">
                <a:moveTo>
                  <a:pt x="1303486" y="727858"/>
                </a:moveTo>
                <a:lnTo>
                  <a:pt x="1287210" y="735329"/>
                </a:lnTo>
                <a:lnTo>
                  <a:pt x="1281668" y="756920"/>
                </a:lnTo>
                <a:lnTo>
                  <a:pt x="1288484" y="778510"/>
                </a:lnTo>
                <a:lnTo>
                  <a:pt x="1301775" y="785181"/>
                </a:lnTo>
                <a:lnTo>
                  <a:pt x="1316751" y="778510"/>
                </a:lnTo>
                <a:lnTo>
                  <a:pt x="1324038" y="756920"/>
                </a:lnTo>
                <a:lnTo>
                  <a:pt x="1318656" y="735329"/>
                </a:lnTo>
                <a:lnTo>
                  <a:pt x="1303486" y="727858"/>
                </a:lnTo>
                <a:close/>
              </a:path>
              <a:path w="2013584" h="787400">
                <a:moveTo>
                  <a:pt x="641200" y="778510"/>
                </a:moveTo>
                <a:lnTo>
                  <a:pt x="490639" y="778510"/>
                </a:lnTo>
                <a:lnTo>
                  <a:pt x="511768" y="779779"/>
                </a:lnTo>
                <a:lnTo>
                  <a:pt x="533355" y="779779"/>
                </a:lnTo>
                <a:lnTo>
                  <a:pt x="574548" y="782320"/>
                </a:lnTo>
                <a:lnTo>
                  <a:pt x="593033" y="782320"/>
                </a:lnTo>
                <a:lnTo>
                  <a:pt x="628836" y="784860"/>
                </a:lnTo>
                <a:lnTo>
                  <a:pt x="647522" y="784860"/>
                </a:lnTo>
                <a:lnTo>
                  <a:pt x="649521" y="783452"/>
                </a:lnTo>
                <a:lnTo>
                  <a:pt x="641200" y="778510"/>
                </a:lnTo>
                <a:close/>
              </a:path>
              <a:path w="2013584" h="787400">
                <a:moveTo>
                  <a:pt x="653237" y="722629"/>
                </a:moveTo>
                <a:lnTo>
                  <a:pt x="649345" y="724667"/>
                </a:lnTo>
                <a:lnTo>
                  <a:pt x="661573" y="732789"/>
                </a:lnTo>
                <a:lnTo>
                  <a:pt x="666721" y="753110"/>
                </a:lnTo>
                <a:lnTo>
                  <a:pt x="661958" y="774700"/>
                </a:lnTo>
                <a:lnTo>
                  <a:pt x="649521" y="783452"/>
                </a:lnTo>
                <a:lnTo>
                  <a:pt x="651890" y="784860"/>
                </a:lnTo>
                <a:lnTo>
                  <a:pt x="679611" y="782320"/>
                </a:lnTo>
                <a:lnTo>
                  <a:pt x="693489" y="779779"/>
                </a:lnTo>
                <a:lnTo>
                  <a:pt x="957456" y="779779"/>
                </a:lnTo>
                <a:lnTo>
                  <a:pt x="961389" y="778510"/>
                </a:lnTo>
                <a:lnTo>
                  <a:pt x="968154" y="777239"/>
                </a:lnTo>
                <a:lnTo>
                  <a:pt x="984413" y="775970"/>
                </a:lnTo>
                <a:lnTo>
                  <a:pt x="1009004" y="774700"/>
                </a:lnTo>
                <a:lnTo>
                  <a:pt x="1287281" y="774700"/>
                </a:lnTo>
                <a:lnTo>
                  <a:pt x="1281668" y="756920"/>
                </a:lnTo>
                <a:lnTo>
                  <a:pt x="1287210" y="735329"/>
                </a:lnTo>
                <a:lnTo>
                  <a:pt x="1292743" y="732789"/>
                </a:lnTo>
                <a:lnTo>
                  <a:pt x="1044456" y="732789"/>
                </a:lnTo>
                <a:lnTo>
                  <a:pt x="1011939" y="730250"/>
                </a:lnTo>
                <a:lnTo>
                  <a:pt x="1003387" y="728979"/>
                </a:lnTo>
                <a:lnTo>
                  <a:pt x="705421" y="728979"/>
                </a:lnTo>
                <a:lnTo>
                  <a:pt x="679029" y="726439"/>
                </a:lnTo>
                <a:lnTo>
                  <a:pt x="666271" y="723900"/>
                </a:lnTo>
                <a:lnTo>
                  <a:pt x="653237" y="722629"/>
                </a:lnTo>
                <a:close/>
              </a:path>
              <a:path w="2013584" h="787400">
                <a:moveTo>
                  <a:pt x="33801" y="601574"/>
                </a:moveTo>
                <a:lnTo>
                  <a:pt x="59601" y="648970"/>
                </a:lnTo>
                <a:lnTo>
                  <a:pt x="86601" y="680720"/>
                </a:lnTo>
                <a:lnTo>
                  <a:pt x="102862" y="697229"/>
                </a:lnTo>
                <a:lnTo>
                  <a:pt x="114541" y="709929"/>
                </a:lnTo>
                <a:lnTo>
                  <a:pt x="124563" y="718820"/>
                </a:lnTo>
                <a:lnTo>
                  <a:pt x="135851" y="723900"/>
                </a:lnTo>
                <a:lnTo>
                  <a:pt x="152837" y="730250"/>
                </a:lnTo>
                <a:lnTo>
                  <a:pt x="175371" y="737870"/>
                </a:lnTo>
                <a:lnTo>
                  <a:pt x="220510" y="756920"/>
                </a:lnTo>
                <a:lnTo>
                  <a:pt x="266877" y="768350"/>
                </a:lnTo>
                <a:lnTo>
                  <a:pt x="315950" y="774700"/>
                </a:lnTo>
                <a:lnTo>
                  <a:pt x="353525" y="777239"/>
                </a:lnTo>
                <a:lnTo>
                  <a:pt x="399186" y="782320"/>
                </a:lnTo>
                <a:lnTo>
                  <a:pt x="422201" y="783589"/>
                </a:lnTo>
                <a:lnTo>
                  <a:pt x="446417" y="782320"/>
                </a:lnTo>
                <a:lnTo>
                  <a:pt x="469880" y="779779"/>
                </a:lnTo>
                <a:lnTo>
                  <a:pt x="490639" y="778510"/>
                </a:lnTo>
                <a:lnTo>
                  <a:pt x="641200" y="778510"/>
                </a:lnTo>
                <a:lnTo>
                  <a:pt x="634786" y="774700"/>
                </a:lnTo>
                <a:lnTo>
                  <a:pt x="629842" y="753110"/>
                </a:lnTo>
                <a:lnTo>
                  <a:pt x="636258" y="731520"/>
                </a:lnTo>
                <a:lnTo>
                  <a:pt x="641109" y="728979"/>
                </a:lnTo>
                <a:lnTo>
                  <a:pt x="510997" y="728979"/>
                </a:lnTo>
                <a:lnTo>
                  <a:pt x="495061" y="727710"/>
                </a:lnTo>
                <a:lnTo>
                  <a:pt x="422661" y="727710"/>
                </a:lnTo>
                <a:lnTo>
                  <a:pt x="389863" y="723900"/>
                </a:lnTo>
                <a:lnTo>
                  <a:pt x="326212" y="723900"/>
                </a:lnTo>
                <a:lnTo>
                  <a:pt x="293331" y="720089"/>
                </a:lnTo>
                <a:lnTo>
                  <a:pt x="263670" y="713739"/>
                </a:lnTo>
                <a:lnTo>
                  <a:pt x="244767" y="709929"/>
                </a:lnTo>
                <a:lnTo>
                  <a:pt x="197615" y="690879"/>
                </a:lnTo>
                <a:lnTo>
                  <a:pt x="150863" y="666750"/>
                </a:lnTo>
                <a:lnTo>
                  <a:pt x="120102" y="629920"/>
                </a:lnTo>
                <a:lnTo>
                  <a:pt x="108164" y="612139"/>
                </a:lnTo>
                <a:lnTo>
                  <a:pt x="46273" y="612139"/>
                </a:lnTo>
                <a:lnTo>
                  <a:pt x="33801" y="601574"/>
                </a:lnTo>
                <a:close/>
              </a:path>
              <a:path w="2013584" h="787400">
                <a:moveTo>
                  <a:pt x="957456" y="779779"/>
                </a:moveTo>
                <a:lnTo>
                  <a:pt x="693489" y="779779"/>
                </a:lnTo>
                <a:lnTo>
                  <a:pt x="736425" y="783589"/>
                </a:lnTo>
                <a:lnTo>
                  <a:pt x="783125" y="783589"/>
                </a:lnTo>
                <a:lnTo>
                  <a:pt x="794945" y="782320"/>
                </a:lnTo>
                <a:lnTo>
                  <a:pt x="946935" y="782320"/>
                </a:lnTo>
                <a:lnTo>
                  <a:pt x="953522" y="781050"/>
                </a:lnTo>
                <a:lnTo>
                  <a:pt x="957456" y="779779"/>
                </a:lnTo>
                <a:close/>
              </a:path>
              <a:path w="2013584" h="787400">
                <a:moveTo>
                  <a:pt x="649345" y="724667"/>
                </a:moveTo>
                <a:lnTo>
                  <a:pt x="636258" y="731520"/>
                </a:lnTo>
                <a:lnTo>
                  <a:pt x="629842" y="753110"/>
                </a:lnTo>
                <a:lnTo>
                  <a:pt x="634786" y="774700"/>
                </a:lnTo>
                <a:lnTo>
                  <a:pt x="649521" y="783452"/>
                </a:lnTo>
                <a:lnTo>
                  <a:pt x="661958" y="774700"/>
                </a:lnTo>
                <a:lnTo>
                  <a:pt x="666721" y="753110"/>
                </a:lnTo>
                <a:lnTo>
                  <a:pt x="661573" y="732789"/>
                </a:lnTo>
                <a:lnTo>
                  <a:pt x="649345" y="724667"/>
                </a:lnTo>
                <a:close/>
              </a:path>
              <a:path w="2013584" h="787400">
                <a:moveTo>
                  <a:pt x="1287281" y="774700"/>
                </a:moveTo>
                <a:lnTo>
                  <a:pt x="1040764" y="774700"/>
                </a:lnTo>
                <a:lnTo>
                  <a:pt x="1063849" y="775970"/>
                </a:lnTo>
                <a:lnTo>
                  <a:pt x="1079896" y="778510"/>
                </a:lnTo>
                <a:lnTo>
                  <a:pt x="1093110" y="781050"/>
                </a:lnTo>
                <a:lnTo>
                  <a:pt x="1107693" y="782320"/>
                </a:lnTo>
                <a:lnTo>
                  <a:pt x="1128010" y="782320"/>
                </a:lnTo>
                <a:lnTo>
                  <a:pt x="1174880" y="779779"/>
                </a:lnTo>
                <a:lnTo>
                  <a:pt x="1190625" y="778510"/>
                </a:lnTo>
                <a:lnTo>
                  <a:pt x="1288484" y="778510"/>
                </a:lnTo>
                <a:lnTo>
                  <a:pt x="1287281" y="774700"/>
                </a:lnTo>
                <a:close/>
              </a:path>
              <a:path w="2013584" h="787400">
                <a:moveTo>
                  <a:pt x="1159081" y="728979"/>
                </a:moveTo>
                <a:lnTo>
                  <a:pt x="1110551" y="728979"/>
                </a:lnTo>
                <a:lnTo>
                  <a:pt x="1044456" y="732789"/>
                </a:lnTo>
                <a:lnTo>
                  <a:pt x="1292743" y="732789"/>
                </a:lnTo>
                <a:lnTo>
                  <a:pt x="1298276" y="730250"/>
                </a:lnTo>
                <a:lnTo>
                  <a:pt x="1177416" y="730250"/>
                </a:lnTo>
                <a:lnTo>
                  <a:pt x="1159081" y="728979"/>
                </a:lnTo>
                <a:close/>
              </a:path>
              <a:path w="2013584" h="787400">
                <a:moveTo>
                  <a:pt x="1700418" y="728979"/>
                </a:moveTo>
                <a:lnTo>
                  <a:pt x="1675592" y="728979"/>
                </a:lnTo>
                <a:lnTo>
                  <a:pt x="1651635" y="730250"/>
                </a:lnTo>
                <a:lnTo>
                  <a:pt x="1624383" y="732789"/>
                </a:lnTo>
                <a:lnTo>
                  <a:pt x="1875915" y="732789"/>
                </a:lnTo>
                <a:lnTo>
                  <a:pt x="1880022" y="730250"/>
                </a:lnTo>
                <a:lnTo>
                  <a:pt x="1724126" y="730250"/>
                </a:lnTo>
                <a:lnTo>
                  <a:pt x="1700418" y="728979"/>
                </a:lnTo>
                <a:close/>
              </a:path>
              <a:path w="2013584" h="787400">
                <a:moveTo>
                  <a:pt x="1544320" y="726439"/>
                </a:moveTo>
                <a:lnTo>
                  <a:pt x="1521650" y="726439"/>
                </a:lnTo>
                <a:lnTo>
                  <a:pt x="1486789" y="727710"/>
                </a:lnTo>
                <a:lnTo>
                  <a:pt x="1451451" y="730250"/>
                </a:lnTo>
                <a:lnTo>
                  <a:pt x="1427352" y="731520"/>
                </a:lnTo>
                <a:lnTo>
                  <a:pt x="1608632" y="731520"/>
                </a:lnTo>
                <a:lnTo>
                  <a:pt x="1563927" y="727710"/>
                </a:lnTo>
                <a:lnTo>
                  <a:pt x="1544320" y="726439"/>
                </a:lnTo>
                <a:close/>
              </a:path>
              <a:path w="2013584" h="787400">
                <a:moveTo>
                  <a:pt x="1300606" y="726439"/>
                </a:moveTo>
                <a:lnTo>
                  <a:pt x="1274446" y="726439"/>
                </a:lnTo>
                <a:lnTo>
                  <a:pt x="1177416" y="730250"/>
                </a:lnTo>
                <a:lnTo>
                  <a:pt x="1298276" y="730250"/>
                </a:lnTo>
                <a:lnTo>
                  <a:pt x="1303486" y="727858"/>
                </a:lnTo>
                <a:lnTo>
                  <a:pt x="1300606" y="726439"/>
                </a:lnTo>
                <a:close/>
              </a:path>
              <a:path w="2013584" h="787400">
                <a:moveTo>
                  <a:pt x="1900286" y="634021"/>
                </a:moveTo>
                <a:lnTo>
                  <a:pt x="1897126" y="635000"/>
                </a:lnTo>
                <a:lnTo>
                  <a:pt x="1887908" y="647700"/>
                </a:lnTo>
                <a:lnTo>
                  <a:pt x="1880631" y="657860"/>
                </a:lnTo>
                <a:lnTo>
                  <a:pt x="1872997" y="665479"/>
                </a:lnTo>
                <a:lnTo>
                  <a:pt x="1862708" y="670560"/>
                </a:lnTo>
                <a:lnTo>
                  <a:pt x="1849927" y="679450"/>
                </a:lnTo>
                <a:lnTo>
                  <a:pt x="1836181" y="690879"/>
                </a:lnTo>
                <a:lnTo>
                  <a:pt x="1821793" y="703579"/>
                </a:lnTo>
                <a:lnTo>
                  <a:pt x="1807083" y="712470"/>
                </a:lnTo>
                <a:lnTo>
                  <a:pt x="1779904" y="720089"/>
                </a:lnTo>
                <a:lnTo>
                  <a:pt x="1764541" y="722629"/>
                </a:lnTo>
                <a:lnTo>
                  <a:pt x="1744726" y="727710"/>
                </a:lnTo>
                <a:lnTo>
                  <a:pt x="1724126" y="730250"/>
                </a:lnTo>
                <a:lnTo>
                  <a:pt x="1880022" y="730250"/>
                </a:lnTo>
                <a:lnTo>
                  <a:pt x="1919604" y="701039"/>
                </a:lnTo>
                <a:lnTo>
                  <a:pt x="1942364" y="676910"/>
                </a:lnTo>
                <a:lnTo>
                  <a:pt x="1931257" y="676910"/>
                </a:lnTo>
                <a:lnTo>
                  <a:pt x="1911731" y="666750"/>
                </a:lnTo>
                <a:lnTo>
                  <a:pt x="1898967" y="647700"/>
                </a:lnTo>
                <a:lnTo>
                  <a:pt x="1900286" y="634021"/>
                </a:lnTo>
                <a:close/>
              </a:path>
              <a:path w="2013584" h="787400">
                <a:moveTo>
                  <a:pt x="588772" y="722629"/>
                </a:moveTo>
                <a:lnTo>
                  <a:pt x="571674" y="722629"/>
                </a:lnTo>
                <a:lnTo>
                  <a:pt x="551232" y="723900"/>
                </a:lnTo>
                <a:lnTo>
                  <a:pt x="530116" y="727710"/>
                </a:lnTo>
                <a:lnTo>
                  <a:pt x="510997" y="728979"/>
                </a:lnTo>
                <a:lnTo>
                  <a:pt x="641109" y="728979"/>
                </a:lnTo>
                <a:lnTo>
                  <a:pt x="648386" y="725170"/>
                </a:lnTo>
                <a:lnTo>
                  <a:pt x="602116" y="725170"/>
                </a:lnTo>
                <a:lnTo>
                  <a:pt x="588772" y="722629"/>
                </a:lnTo>
                <a:close/>
              </a:path>
              <a:path w="2013584" h="787400">
                <a:moveTo>
                  <a:pt x="798172" y="725170"/>
                </a:moveTo>
                <a:lnTo>
                  <a:pt x="759040" y="725170"/>
                </a:lnTo>
                <a:lnTo>
                  <a:pt x="745406" y="727710"/>
                </a:lnTo>
                <a:lnTo>
                  <a:pt x="732226" y="728979"/>
                </a:lnTo>
                <a:lnTo>
                  <a:pt x="1003387" y="728979"/>
                </a:lnTo>
                <a:lnTo>
                  <a:pt x="986284" y="726439"/>
                </a:lnTo>
                <a:lnTo>
                  <a:pt x="822259" y="726439"/>
                </a:lnTo>
                <a:lnTo>
                  <a:pt x="798172" y="725170"/>
                </a:lnTo>
                <a:close/>
              </a:path>
              <a:path w="2013584" h="787400">
                <a:moveTo>
                  <a:pt x="479126" y="726439"/>
                </a:moveTo>
                <a:lnTo>
                  <a:pt x="462183" y="726439"/>
                </a:lnTo>
                <a:lnTo>
                  <a:pt x="441959" y="727710"/>
                </a:lnTo>
                <a:lnTo>
                  <a:pt x="495061" y="727710"/>
                </a:lnTo>
                <a:lnTo>
                  <a:pt x="479126" y="726439"/>
                </a:lnTo>
                <a:close/>
              </a:path>
              <a:path w="2013584" h="787400">
                <a:moveTo>
                  <a:pt x="961542" y="722629"/>
                </a:moveTo>
                <a:lnTo>
                  <a:pt x="933024" y="722629"/>
                </a:lnTo>
                <a:lnTo>
                  <a:pt x="845972" y="726439"/>
                </a:lnTo>
                <a:lnTo>
                  <a:pt x="986284" y="726439"/>
                </a:lnTo>
                <a:lnTo>
                  <a:pt x="961542" y="722629"/>
                </a:lnTo>
                <a:close/>
              </a:path>
              <a:path w="2013584" h="787400">
                <a:moveTo>
                  <a:pt x="646277" y="722629"/>
                </a:moveTo>
                <a:lnTo>
                  <a:pt x="628568" y="723900"/>
                </a:lnTo>
                <a:lnTo>
                  <a:pt x="614614" y="725170"/>
                </a:lnTo>
                <a:lnTo>
                  <a:pt x="648386" y="725170"/>
                </a:lnTo>
                <a:lnTo>
                  <a:pt x="649345" y="724667"/>
                </a:lnTo>
                <a:lnTo>
                  <a:pt x="646277" y="722629"/>
                </a:lnTo>
                <a:close/>
              </a:path>
              <a:path w="2013584" h="787400">
                <a:moveTo>
                  <a:pt x="378444" y="722629"/>
                </a:moveTo>
                <a:lnTo>
                  <a:pt x="354774" y="723900"/>
                </a:lnTo>
                <a:lnTo>
                  <a:pt x="389863" y="723900"/>
                </a:lnTo>
                <a:lnTo>
                  <a:pt x="378444" y="722629"/>
                </a:lnTo>
                <a:close/>
              </a:path>
              <a:path w="2013584" h="787400">
                <a:moveTo>
                  <a:pt x="1913528" y="629920"/>
                </a:moveTo>
                <a:lnTo>
                  <a:pt x="1900286" y="634021"/>
                </a:lnTo>
                <a:lnTo>
                  <a:pt x="1898967" y="647700"/>
                </a:lnTo>
                <a:lnTo>
                  <a:pt x="1911731" y="666750"/>
                </a:lnTo>
                <a:lnTo>
                  <a:pt x="1931257" y="676910"/>
                </a:lnTo>
                <a:lnTo>
                  <a:pt x="1947004" y="669373"/>
                </a:lnTo>
                <a:lnTo>
                  <a:pt x="1948382" y="654050"/>
                </a:lnTo>
                <a:lnTo>
                  <a:pt x="1933956" y="637539"/>
                </a:lnTo>
                <a:lnTo>
                  <a:pt x="1913528" y="629920"/>
                </a:lnTo>
                <a:close/>
              </a:path>
              <a:path w="2013584" h="787400">
                <a:moveTo>
                  <a:pt x="1947004" y="669373"/>
                </a:moveTo>
                <a:lnTo>
                  <a:pt x="1931257" y="676910"/>
                </a:lnTo>
                <a:lnTo>
                  <a:pt x="1942364" y="676910"/>
                </a:lnTo>
                <a:lnTo>
                  <a:pt x="1946783" y="671829"/>
                </a:lnTo>
                <a:lnTo>
                  <a:pt x="1947004" y="669373"/>
                </a:lnTo>
                <a:close/>
              </a:path>
              <a:path w="2013584" h="787400">
                <a:moveTo>
                  <a:pt x="1969376" y="629920"/>
                </a:moveTo>
                <a:lnTo>
                  <a:pt x="1913528" y="629920"/>
                </a:lnTo>
                <a:lnTo>
                  <a:pt x="1933956" y="637539"/>
                </a:lnTo>
                <a:lnTo>
                  <a:pt x="1948382" y="654050"/>
                </a:lnTo>
                <a:lnTo>
                  <a:pt x="1947004" y="669373"/>
                </a:lnTo>
                <a:lnTo>
                  <a:pt x="1949830" y="668020"/>
                </a:lnTo>
                <a:lnTo>
                  <a:pt x="1958195" y="655320"/>
                </a:lnTo>
                <a:lnTo>
                  <a:pt x="1969376" y="629920"/>
                </a:lnTo>
                <a:close/>
              </a:path>
              <a:path w="2013584" h="787400">
                <a:moveTo>
                  <a:pt x="1834006" y="54609"/>
                </a:moveTo>
                <a:lnTo>
                  <a:pt x="1827659" y="54609"/>
                </a:lnTo>
                <a:lnTo>
                  <a:pt x="1837955" y="66040"/>
                </a:lnTo>
                <a:lnTo>
                  <a:pt x="1835372" y="87629"/>
                </a:lnTo>
                <a:lnTo>
                  <a:pt x="1821406" y="105410"/>
                </a:lnTo>
                <a:lnTo>
                  <a:pt x="1804610" y="107499"/>
                </a:lnTo>
                <a:lnTo>
                  <a:pt x="1805939" y="109220"/>
                </a:lnTo>
                <a:lnTo>
                  <a:pt x="1851834" y="134620"/>
                </a:lnTo>
                <a:lnTo>
                  <a:pt x="1895347" y="170179"/>
                </a:lnTo>
                <a:lnTo>
                  <a:pt x="1926976" y="219710"/>
                </a:lnTo>
                <a:lnTo>
                  <a:pt x="1952698" y="274320"/>
                </a:lnTo>
                <a:lnTo>
                  <a:pt x="1956038" y="306070"/>
                </a:lnTo>
                <a:lnTo>
                  <a:pt x="1953067" y="334010"/>
                </a:lnTo>
                <a:lnTo>
                  <a:pt x="1950596" y="358139"/>
                </a:lnTo>
                <a:lnTo>
                  <a:pt x="1950536" y="365760"/>
                </a:lnTo>
                <a:lnTo>
                  <a:pt x="1950763" y="386079"/>
                </a:lnTo>
                <a:lnTo>
                  <a:pt x="1951969" y="415289"/>
                </a:lnTo>
                <a:lnTo>
                  <a:pt x="1952930" y="436879"/>
                </a:lnTo>
                <a:lnTo>
                  <a:pt x="1953514" y="459739"/>
                </a:lnTo>
                <a:lnTo>
                  <a:pt x="1952232" y="483870"/>
                </a:lnTo>
                <a:lnTo>
                  <a:pt x="1949164" y="508000"/>
                </a:lnTo>
                <a:lnTo>
                  <a:pt x="1945763" y="530860"/>
                </a:lnTo>
                <a:lnTo>
                  <a:pt x="1941776" y="558800"/>
                </a:lnTo>
                <a:lnTo>
                  <a:pt x="1924006" y="604520"/>
                </a:lnTo>
                <a:lnTo>
                  <a:pt x="1916302" y="612139"/>
                </a:lnTo>
                <a:lnTo>
                  <a:pt x="1908218" y="621029"/>
                </a:lnTo>
                <a:lnTo>
                  <a:pt x="1900681" y="629920"/>
                </a:lnTo>
                <a:lnTo>
                  <a:pt x="1900286" y="634021"/>
                </a:lnTo>
                <a:lnTo>
                  <a:pt x="1913528" y="629920"/>
                </a:lnTo>
                <a:lnTo>
                  <a:pt x="1969376" y="629920"/>
                </a:lnTo>
                <a:lnTo>
                  <a:pt x="1970494" y="627379"/>
                </a:lnTo>
                <a:lnTo>
                  <a:pt x="1986524" y="599439"/>
                </a:lnTo>
                <a:lnTo>
                  <a:pt x="1992201" y="585470"/>
                </a:lnTo>
                <a:lnTo>
                  <a:pt x="1996949" y="568960"/>
                </a:lnTo>
                <a:lnTo>
                  <a:pt x="2001901" y="551179"/>
                </a:lnTo>
                <a:lnTo>
                  <a:pt x="2005060" y="533400"/>
                </a:lnTo>
                <a:lnTo>
                  <a:pt x="2005933" y="519429"/>
                </a:lnTo>
                <a:lnTo>
                  <a:pt x="2007330" y="504189"/>
                </a:lnTo>
                <a:lnTo>
                  <a:pt x="2012060" y="482600"/>
                </a:lnTo>
                <a:lnTo>
                  <a:pt x="2013471" y="467360"/>
                </a:lnTo>
                <a:lnTo>
                  <a:pt x="2013061" y="450850"/>
                </a:lnTo>
                <a:lnTo>
                  <a:pt x="2012436" y="433070"/>
                </a:lnTo>
                <a:lnTo>
                  <a:pt x="2013203" y="411479"/>
                </a:lnTo>
                <a:lnTo>
                  <a:pt x="2013384" y="394970"/>
                </a:lnTo>
                <a:lnTo>
                  <a:pt x="2011505" y="378460"/>
                </a:lnTo>
                <a:lnTo>
                  <a:pt x="2008792" y="365760"/>
                </a:lnTo>
                <a:lnTo>
                  <a:pt x="2006472" y="358139"/>
                </a:lnTo>
                <a:lnTo>
                  <a:pt x="2005189" y="350520"/>
                </a:lnTo>
                <a:lnTo>
                  <a:pt x="1998525" y="304800"/>
                </a:lnTo>
                <a:lnTo>
                  <a:pt x="1985597" y="227329"/>
                </a:lnTo>
                <a:lnTo>
                  <a:pt x="1965537" y="179070"/>
                </a:lnTo>
                <a:lnTo>
                  <a:pt x="1934227" y="139700"/>
                </a:lnTo>
                <a:lnTo>
                  <a:pt x="1887934" y="92709"/>
                </a:lnTo>
                <a:lnTo>
                  <a:pt x="1861452" y="71120"/>
                </a:lnTo>
                <a:lnTo>
                  <a:pt x="1834006" y="54609"/>
                </a:lnTo>
                <a:close/>
              </a:path>
              <a:path w="2013584" h="787400">
                <a:moveTo>
                  <a:pt x="73526" y="567689"/>
                </a:moveTo>
                <a:lnTo>
                  <a:pt x="51460" y="571500"/>
                </a:lnTo>
                <a:lnTo>
                  <a:pt x="34528" y="585470"/>
                </a:lnTo>
                <a:lnTo>
                  <a:pt x="33801" y="601574"/>
                </a:lnTo>
                <a:lnTo>
                  <a:pt x="46273" y="612139"/>
                </a:lnTo>
                <a:lnTo>
                  <a:pt x="68164" y="608329"/>
                </a:lnTo>
                <a:lnTo>
                  <a:pt x="85592" y="594360"/>
                </a:lnTo>
                <a:lnTo>
                  <a:pt x="88254" y="579111"/>
                </a:lnTo>
                <a:lnTo>
                  <a:pt x="73526" y="567689"/>
                </a:lnTo>
                <a:close/>
              </a:path>
              <a:path w="2013584" h="787400">
                <a:moveTo>
                  <a:pt x="88254" y="579111"/>
                </a:moveTo>
                <a:lnTo>
                  <a:pt x="85592" y="594360"/>
                </a:lnTo>
                <a:lnTo>
                  <a:pt x="68164" y="608329"/>
                </a:lnTo>
                <a:lnTo>
                  <a:pt x="46273" y="612139"/>
                </a:lnTo>
                <a:lnTo>
                  <a:pt x="108164" y="612139"/>
                </a:lnTo>
                <a:lnTo>
                  <a:pt x="103048" y="604520"/>
                </a:lnTo>
                <a:lnTo>
                  <a:pt x="89903" y="580389"/>
                </a:lnTo>
                <a:lnTo>
                  <a:pt x="88254" y="579111"/>
                </a:lnTo>
                <a:close/>
              </a:path>
              <a:path w="2013584" h="787400">
                <a:moveTo>
                  <a:pt x="258965" y="25400"/>
                </a:moveTo>
                <a:lnTo>
                  <a:pt x="241897" y="29209"/>
                </a:lnTo>
                <a:lnTo>
                  <a:pt x="225498" y="34290"/>
                </a:lnTo>
                <a:lnTo>
                  <a:pt x="207569" y="41909"/>
                </a:lnTo>
                <a:lnTo>
                  <a:pt x="185915" y="48259"/>
                </a:lnTo>
                <a:lnTo>
                  <a:pt x="165364" y="58420"/>
                </a:lnTo>
                <a:lnTo>
                  <a:pt x="150172" y="72390"/>
                </a:lnTo>
                <a:lnTo>
                  <a:pt x="137364" y="86359"/>
                </a:lnTo>
                <a:lnTo>
                  <a:pt x="123964" y="99060"/>
                </a:lnTo>
                <a:lnTo>
                  <a:pt x="89930" y="128270"/>
                </a:lnTo>
                <a:lnTo>
                  <a:pt x="60058" y="163829"/>
                </a:lnTo>
                <a:lnTo>
                  <a:pt x="35869" y="208279"/>
                </a:lnTo>
                <a:lnTo>
                  <a:pt x="22786" y="267970"/>
                </a:lnTo>
                <a:lnTo>
                  <a:pt x="12711" y="312420"/>
                </a:lnTo>
                <a:lnTo>
                  <a:pt x="3880" y="351789"/>
                </a:lnTo>
                <a:lnTo>
                  <a:pt x="0" y="375920"/>
                </a:lnTo>
                <a:lnTo>
                  <a:pt x="1739" y="392429"/>
                </a:lnTo>
                <a:lnTo>
                  <a:pt x="5927" y="414020"/>
                </a:lnTo>
                <a:lnTo>
                  <a:pt x="10529" y="436879"/>
                </a:lnTo>
                <a:lnTo>
                  <a:pt x="13512" y="455929"/>
                </a:lnTo>
                <a:lnTo>
                  <a:pt x="16827" y="520700"/>
                </a:lnTo>
                <a:lnTo>
                  <a:pt x="21256" y="563879"/>
                </a:lnTo>
                <a:lnTo>
                  <a:pt x="29781" y="598170"/>
                </a:lnTo>
                <a:lnTo>
                  <a:pt x="33801" y="601574"/>
                </a:lnTo>
                <a:lnTo>
                  <a:pt x="34528" y="585470"/>
                </a:lnTo>
                <a:lnTo>
                  <a:pt x="51460" y="571500"/>
                </a:lnTo>
                <a:lnTo>
                  <a:pt x="73526" y="567689"/>
                </a:lnTo>
                <a:lnTo>
                  <a:pt x="84501" y="567689"/>
                </a:lnTo>
                <a:lnTo>
                  <a:pt x="80305" y="558800"/>
                </a:lnTo>
                <a:lnTo>
                  <a:pt x="66558" y="504189"/>
                </a:lnTo>
                <a:lnTo>
                  <a:pt x="65676" y="478789"/>
                </a:lnTo>
                <a:lnTo>
                  <a:pt x="64324" y="454660"/>
                </a:lnTo>
                <a:lnTo>
                  <a:pt x="61417" y="436879"/>
                </a:lnTo>
                <a:lnTo>
                  <a:pt x="60053" y="429260"/>
                </a:lnTo>
                <a:lnTo>
                  <a:pt x="60073" y="411479"/>
                </a:lnTo>
                <a:lnTo>
                  <a:pt x="60674" y="397510"/>
                </a:lnTo>
                <a:lnTo>
                  <a:pt x="62039" y="375920"/>
                </a:lnTo>
                <a:lnTo>
                  <a:pt x="63986" y="350520"/>
                </a:lnTo>
                <a:lnTo>
                  <a:pt x="68542" y="299720"/>
                </a:lnTo>
                <a:lnTo>
                  <a:pt x="70053" y="278129"/>
                </a:lnTo>
                <a:lnTo>
                  <a:pt x="84010" y="223520"/>
                </a:lnTo>
                <a:lnTo>
                  <a:pt x="108353" y="190500"/>
                </a:lnTo>
                <a:lnTo>
                  <a:pt x="124812" y="173989"/>
                </a:lnTo>
                <a:lnTo>
                  <a:pt x="140504" y="157479"/>
                </a:lnTo>
                <a:lnTo>
                  <a:pt x="175120" y="121920"/>
                </a:lnTo>
                <a:lnTo>
                  <a:pt x="204635" y="109220"/>
                </a:lnTo>
                <a:lnTo>
                  <a:pt x="218985" y="102870"/>
                </a:lnTo>
                <a:lnTo>
                  <a:pt x="232805" y="96520"/>
                </a:lnTo>
                <a:lnTo>
                  <a:pt x="248485" y="91440"/>
                </a:lnTo>
                <a:lnTo>
                  <a:pt x="268414" y="86359"/>
                </a:lnTo>
                <a:lnTo>
                  <a:pt x="270643" y="84724"/>
                </a:lnTo>
                <a:lnTo>
                  <a:pt x="254769" y="78740"/>
                </a:lnTo>
                <a:lnTo>
                  <a:pt x="245984" y="58420"/>
                </a:lnTo>
                <a:lnTo>
                  <a:pt x="249561" y="36829"/>
                </a:lnTo>
                <a:lnTo>
                  <a:pt x="263161" y="26592"/>
                </a:lnTo>
                <a:lnTo>
                  <a:pt x="258965" y="25400"/>
                </a:lnTo>
                <a:close/>
              </a:path>
              <a:path w="2013584" h="787400">
                <a:moveTo>
                  <a:pt x="84501" y="567689"/>
                </a:moveTo>
                <a:lnTo>
                  <a:pt x="73526" y="567689"/>
                </a:lnTo>
                <a:lnTo>
                  <a:pt x="88254" y="579111"/>
                </a:lnTo>
                <a:lnTo>
                  <a:pt x="88696" y="576579"/>
                </a:lnTo>
                <a:lnTo>
                  <a:pt x="84501" y="567689"/>
                </a:lnTo>
                <a:close/>
              </a:path>
              <a:path w="2013584" h="787400">
                <a:moveTo>
                  <a:pt x="1795349" y="83820"/>
                </a:moveTo>
                <a:lnTo>
                  <a:pt x="1686433" y="83820"/>
                </a:lnTo>
                <a:lnTo>
                  <a:pt x="1708296" y="85090"/>
                </a:lnTo>
                <a:lnTo>
                  <a:pt x="1739899" y="91440"/>
                </a:lnTo>
                <a:lnTo>
                  <a:pt x="1773408" y="99060"/>
                </a:lnTo>
                <a:lnTo>
                  <a:pt x="1800987" y="107950"/>
                </a:lnTo>
                <a:lnTo>
                  <a:pt x="1804610" y="107499"/>
                </a:lnTo>
                <a:lnTo>
                  <a:pt x="1794162" y="93979"/>
                </a:lnTo>
                <a:lnTo>
                  <a:pt x="1795349" y="83820"/>
                </a:lnTo>
                <a:close/>
              </a:path>
              <a:path w="2013584" h="787400">
                <a:moveTo>
                  <a:pt x="1827659" y="54609"/>
                </a:moveTo>
                <a:lnTo>
                  <a:pt x="1810851" y="54609"/>
                </a:lnTo>
                <a:lnTo>
                  <a:pt x="1796684" y="72390"/>
                </a:lnTo>
                <a:lnTo>
                  <a:pt x="1794162" y="93979"/>
                </a:lnTo>
                <a:lnTo>
                  <a:pt x="1804610" y="107499"/>
                </a:lnTo>
                <a:lnTo>
                  <a:pt x="1821406" y="105410"/>
                </a:lnTo>
                <a:lnTo>
                  <a:pt x="1835372" y="87629"/>
                </a:lnTo>
                <a:lnTo>
                  <a:pt x="1837955" y="66040"/>
                </a:lnTo>
                <a:lnTo>
                  <a:pt x="1827659" y="54609"/>
                </a:lnTo>
                <a:close/>
              </a:path>
              <a:path w="2013584" h="787400">
                <a:moveTo>
                  <a:pt x="358212" y="85090"/>
                </a:moveTo>
                <a:lnTo>
                  <a:pt x="312499" y="85090"/>
                </a:lnTo>
                <a:lnTo>
                  <a:pt x="335205" y="88900"/>
                </a:lnTo>
                <a:lnTo>
                  <a:pt x="351741" y="96520"/>
                </a:lnTo>
                <a:lnTo>
                  <a:pt x="370751" y="99060"/>
                </a:lnTo>
                <a:lnTo>
                  <a:pt x="384067" y="97382"/>
                </a:lnTo>
                <a:lnTo>
                  <a:pt x="367685" y="92709"/>
                </a:lnTo>
                <a:lnTo>
                  <a:pt x="358212" y="85090"/>
                </a:lnTo>
                <a:close/>
              </a:path>
              <a:path w="2013584" h="787400">
                <a:moveTo>
                  <a:pt x="402094" y="0"/>
                </a:moveTo>
                <a:lnTo>
                  <a:pt x="388165" y="2965"/>
                </a:lnTo>
                <a:lnTo>
                  <a:pt x="393134" y="3809"/>
                </a:lnTo>
                <a:lnTo>
                  <a:pt x="406746" y="12700"/>
                </a:lnTo>
                <a:lnTo>
                  <a:pt x="413589" y="27940"/>
                </a:lnTo>
                <a:lnTo>
                  <a:pt x="415709" y="49529"/>
                </a:lnTo>
                <a:lnTo>
                  <a:pt x="413281" y="71120"/>
                </a:lnTo>
                <a:lnTo>
                  <a:pt x="405050" y="87629"/>
                </a:lnTo>
                <a:lnTo>
                  <a:pt x="390909" y="96520"/>
                </a:lnTo>
                <a:lnTo>
                  <a:pt x="384067" y="97382"/>
                </a:lnTo>
                <a:lnTo>
                  <a:pt x="385498" y="97789"/>
                </a:lnTo>
                <a:lnTo>
                  <a:pt x="403669" y="99060"/>
                </a:lnTo>
                <a:lnTo>
                  <a:pt x="427947" y="96520"/>
                </a:lnTo>
                <a:lnTo>
                  <a:pt x="445139" y="90170"/>
                </a:lnTo>
                <a:lnTo>
                  <a:pt x="467854" y="83820"/>
                </a:lnTo>
                <a:lnTo>
                  <a:pt x="508698" y="81279"/>
                </a:lnTo>
                <a:lnTo>
                  <a:pt x="509754" y="80723"/>
                </a:lnTo>
                <a:lnTo>
                  <a:pt x="495344" y="72390"/>
                </a:lnTo>
                <a:lnTo>
                  <a:pt x="490621" y="50800"/>
                </a:lnTo>
                <a:lnTo>
                  <a:pt x="497035" y="29209"/>
                </a:lnTo>
                <a:lnTo>
                  <a:pt x="511294" y="21178"/>
                </a:lnTo>
                <a:lnTo>
                  <a:pt x="507720" y="19050"/>
                </a:lnTo>
                <a:lnTo>
                  <a:pt x="461916" y="16509"/>
                </a:lnTo>
                <a:lnTo>
                  <a:pt x="437543" y="10159"/>
                </a:lnTo>
                <a:lnTo>
                  <a:pt x="421852" y="3809"/>
                </a:lnTo>
                <a:lnTo>
                  <a:pt x="402094" y="0"/>
                </a:lnTo>
                <a:close/>
              </a:path>
              <a:path w="2013584" h="787400">
                <a:moveTo>
                  <a:pt x="388165" y="2965"/>
                </a:moveTo>
                <a:lnTo>
                  <a:pt x="378233" y="5079"/>
                </a:lnTo>
                <a:lnTo>
                  <a:pt x="359744" y="17779"/>
                </a:lnTo>
                <a:lnTo>
                  <a:pt x="348436" y="36829"/>
                </a:lnTo>
                <a:lnTo>
                  <a:pt x="346113" y="60959"/>
                </a:lnTo>
                <a:lnTo>
                  <a:pt x="353475" y="81279"/>
                </a:lnTo>
                <a:lnTo>
                  <a:pt x="367685" y="92709"/>
                </a:lnTo>
                <a:lnTo>
                  <a:pt x="384067" y="97382"/>
                </a:lnTo>
                <a:lnTo>
                  <a:pt x="390909" y="96520"/>
                </a:lnTo>
                <a:lnTo>
                  <a:pt x="405050" y="87629"/>
                </a:lnTo>
                <a:lnTo>
                  <a:pt x="413281" y="71120"/>
                </a:lnTo>
                <a:lnTo>
                  <a:pt x="415709" y="49529"/>
                </a:lnTo>
                <a:lnTo>
                  <a:pt x="413589" y="27940"/>
                </a:lnTo>
                <a:lnTo>
                  <a:pt x="406746" y="12700"/>
                </a:lnTo>
                <a:lnTo>
                  <a:pt x="393134" y="3809"/>
                </a:lnTo>
                <a:lnTo>
                  <a:pt x="388165" y="2965"/>
                </a:lnTo>
                <a:close/>
              </a:path>
              <a:path w="2013584" h="787400">
                <a:moveTo>
                  <a:pt x="1155255" y="77470"/>
                </a:moveTo>
                <a:lnTo>
                  <a:pt x="870586" y="77470"/>
                </a:lnTo>
                <a:lnTo>
                  <a:pt x="914920" y="80009"/>
                </a:lnTo>
                <a:lnTo>
                  <a:pt x="939386" y="83820"/>
                </a:lnTo>
                <a:lnTo>
                  <a:pt x="966717" y="86359"/>
                </a:lnTo>
                <a:lnTo>
                  <a:pt x="993134" y="87629"/>
                </a:lnTo>
                <a:lnTo>
                  <a:pt x="1014856" y="85090"/>
                </a:lnTo>
                <a:lnTo>
                  <a:pt x="1032690" y="82550"/>
                </a:lnTo>
                <a:lnTo>
                  <a:pt x="1162917" y="82550"/>
                </a:lnTo>
                <a:lnTo>
                  <a:pt x="1155255" y="77470"/>
                </a:lnTo>
                <a:close/>
              </a:path>
              <a:path w="2013584" h="787400">
                <a:moveTo>
                  <a:pt x="1162917" y="82550"/>
                </a:moveTo>
                <a:lnTo>
                  <a:pt x="1050178" y="82550"/>
                </a:lnTo>
                <a:lnTo>
                  <a:pt x="1067881" y="85090"/>
                </a:lnTo>
                <a:lnTo>
                  <a:pt x="1104725" y="87629"/>
                </a:lnTo>
                <a:lnTo>
                  <a:pt x="1162303" y="83820"/>
                </a:lnTo>
                <a:lnTo>
                  <a:pt x="1163746" y="83099"/>
                </a:lnTo>
                <a:lnTo>
                  <a:pt x="1162917" y="82550"/>
                </a:lnTo>
                <a:close/>
              </a:path>
              <a:path w="2013584" h="787400">
                <a:moveTo>
                  <a:pt x="1795646" y="81279"/>
                </a:moveTo>
                <a:lnTo>
                  <a:pt x="1494504" y="81279"/>
                </a:lnTo>
                <a:lnTo>
                  <a:pt x="1527619" y="82550"/>
                </a:lnTo>
                <a:lnTo>
                  <a:pt x="1557305" y="86359"/>
                </a:lnTo>
                <a:lnTo>
                  <a:pt x="1577085" y="87629"/>
                </a:lnTo>
                <a:lnTo>
                  <a:pt x="1598600" y="86359"/>
                </a:lnTo>
                <a:lnTo>
                  <a:pt x="1663632" y="83820"/>
                </a:lnTo>
                <a:lnTo>
                  <a:pt x="1795349" y="83820"/>
                </a:lnTo>
                <a:lnTo>
                  <a:pt x="1795646" y="81279"/>
                </a:lnTo>
                <a:close/>
              </a:path>
              <a:path w="2013584" h="787400">
                <a:moveTo>
                  <a:pt x="370712" y="0"/>
                </a:moveTo>
                <a:lnTo>
                  <a:pt x="349777" y="2540"/>
                </a:lnTo>
                <a:lnTo>
                  <a:pt x="333703" y="8890"/>
                </a:lnTo>
                <a:lnTo>
                  <a:pt x="310064" y="16509"/>
                </a:lnTo>
                <a:lnTo>
                  <a:pt x="266433" y="24129"/>
                </a:lnTo>
                <a:lnTo>
                  <a:pt x="263161" y="26592"/>
                </a:lnTo>
                <a:lnTo>
                  <a:pt x="281307" y="31750"/>
                </a:lnTo>
                <a:lnTo>
                  <a:pt x="290126" y="52070"/>
                </a:lnTo>
                <a:lnTo>
                  <a:pt x="285727" y="73659"/>
                </a:lnTo>
                <a:lnTo>
                  <a:pt x="270643" y="84724"/>
                </a:lnTo>
                <a:lnTo>
                  <a:pt x="274980" y="86359"/>
                </a:lnTo>
                <a:lnTo>
                  <a:pt x="312499" y="85090"/>
                </a:lnTo>
                <a:lnTo>
                  <a:pt x="358212" y="85090"/>
                </a:lnTo>
                <a:lnTo>
                  <a:pt x="353475" y="81279"/>
                </a:lnTo>
                <a:lnTo>
                  <a:pt x="346113" y="60959"/>
                </a:lnTo>
                <a:lnTo>
                  <a:pt x="348436" y="36829"/>
                </a:lnTo>
                <a:lnTo>
                  <a:pt x="359744" y="17779"/>
                </a:lnTo>
                <a:lnTo>
                  <a:pt x="378233" y="5079"/>
                </a:lnTo>
                <a:lnTo>
                  <a:pt x="388165" y="2965"/>
                </a:lnTo>
                <a:lnTo>
                  <a:pt x="370712" y="0"/>
                </a:lnTo>
                <a:close/>
              </a:path>
              <a:path w="2013584" h="787400">
                <a:moveTo>
                  <a:pt x="1184138" y="22859"/>
                </a:moveTo>
                <a:lnTo>
                  <a:pt x="1165478" y="22859"/>
                </a:lnTo>
                <a:lnTo>
                  <a:pt x="1164082" y="23718"/>
                </a:lnTo>
                <a:lnTo>
                  <a:pt x="1180717" y="31750"/>
                </a:lnTo>
                <a:lnTo>
                  <a:pt x="1186449" y="53340"/>
                </a:lnTo>
                <a:lnTo>
                  <a:pt x="1180109" y="74929"/>
                </a:lnTo>
                <a:lnTo>
                  <a:pt x="1163746" y="83099"/>
                </a:lnTo>
                <a:lnTo>
                  <a:pt x="1166749" y="85090"/>
                </a:lnTo>
                <a:lnTo>
                  <a:pt x="1184415" y="83820"/>
                </a:lnTo>
                <a:lnTo>
                  <a:pt x="1198356" y="82550"/>
                </a:lnTo>
                <a:lnTo>
                  <a:pt x="1261745" y="82550"/>
                </a:lnTo>
                <a:lnTo>
                  <a:pt x="1282874" y="80009"/>
                </a:lnTo>
                <a:lnTo>
                  <a:pt x="1302003" y="78740"/>
                </a:lnTo>
                <a:lnTo>
                  <a:pt x="1795943" y="78740"/>
                </a:lnTo>
                <a:lnTo>
                  <a:pt x="1796684" y="72390"/>
                </a:lnTo>
                <a:lnTo>
                  <a:pt x="1810851" y="54609"/>
                </a:lnTo>
                <a:lnTo>
                  <a:pt x="1827659" y="54609"/>
                </a:lnTo>
                <a:lnTo>
                  <a:pt x="1824227" y="50800"/>
                </a:lnTo>
                <a:lnTo>
                  <a:pt x="1799562" y="41909"/>
                </a:lnTo>
                <a:lnTo>
                  <a:pt x="1774253" y="36829"/>
                </a:lnTo>
                <a:lnTo>
                  <a:pt x="1762361" y="35559"/>
                </a:lnTo>
                <a:lnTo>
                  <a:pt x="1608060" y="35559"/>
                </a:lnTo>
                <a:lnTo>
                  <a:pt x="1569017" y="33020"/>
                </a:lnTo>
                <a:lnTo>
                  <a:pt x="1545431" y="31750"/>
                </a:lnTo>
                <a:lnTo>
                  <a:pt x="1501901" y="31750"/>
                </a:lnTo>
                <a:lnTo>
                  <a:pt x="1485094" y="30479"/>
                </a:lnTo>
                <a:lnTo>
                  <a:pt x="1437429" y="27940"/>
                </a:lnTo>
                <a:lnTo>
                  <a:pt x="1301224" y="27940"/>
                </a:lnTo>
                <a:lnTo>
                  <a:pt x="1279636" y="26670"/>
                </a:lnTo>
                <a:lnTo>
                  <a:pt x="1258405" y="26670"/>
                </a:lnTo>
                <a:lnTo>
                  <a:pt x="1219932" y="24129"/>
                </a:lnTo>
                <a:lnTo>
                  <a:pt x="1202070" y="24129"/>
                </a:lnTo>
                <a:lnTo>
                  <a:pt x="1184138" y="22859"/>
                </a:lnTo>
                <a:close/>
              </a:path>
              <a:path w="2013584" h="787400">
                <a:moveTo>
                  <a:pt x="1261745" y="82550"/>
                </a:moveTo>
                <a:lnTo>
                  <a:pt x="1210843" y="82550"/>
                </a:lnTo>
                <a:lnTo>
                  <a:pt x="1224152" y="83820"/>
                </a:lnTo>
                <a:lnTo>
                  <a:pt x="1241282" y="85090"/>
                </a:lnTo>
                <a:lnTo>
                  <a:pt x="1261745" y="82550"/>
                </a:lnTo>
                <a:close/>
              </a:path>
              <a:path w="2013584" h="787400">
                <a:moveTo>
                  <a:pt x="263161" y="26592"/>
                </a:moveTo>
                <a:lnTo>
                  <a:pt x="249561" y="36829"/>
                </a:lnTo>
                <a:lnTo>
                  <a:pt x="245984" y="58420"/>
                </a:lnTo>
                <a:lnTo>
                  <a:pt x="254769" y="78740"/>
                </a:lnTo>
                <a:lnTo>
                  <a:pt x="270643" y="84724"/>
                </a:lnTo>
                <a:lnTo>
                  <a:pt x="285727" y="73659"/>
                </a:lnTo>
                <a:lnTo>
                  <a:pt x="290126" y="52070"/>
                </a:lnTo>
                <a:lnTo>
                  <a:pt x="281307" y="31750"/>
                </a:lnTo>
                <a:lnTo>
                  <a:pt x="263161" y="26592"/>
                </a:lnTo>
                <a:close/>
              </a:path>
              <a:path w="2013584" h="787400">
                <a:moveTo>
                  <a:pt x="1795794" y="80009"/>
                </a:moveTo>
                <a:lnTo>
                  <a:pt x="1390856" y="80009"/>
                </a:lnTo>
                <a:lnTo>
                  <a:pt x="1413573" y="82550"/>
                </a:lnTo>
                <a:lnTo>
                  <a:pt x="1438386" y="83820"/>
                </a:lnTo>
                <a:lnTo>
                  <a:pt x="1494504" y="81279"/>
                </a:lnTo>
                <a:lnTo>
                  <a:pt x="1795646" y="81279"/>
                </a:lnTo>
                <a:lnTo>
                  <a:pt x="1795794" y="80009"/>
                </a:lnTo>
                <a:close/>
              </a:path>
              <a:path w="2013584" h="787400">
                <a:moveTo>
                  <a:pt x="1164082" y="23718"/>
                </a:moveTo>
                <a:lnTo>
                  <a:pt x="1151014" y="31750"/>
                </a:lnTo>
                <a:lnTo>
                  <a:pt x="1146254" y="53340"/>
                </a:lnTo>
                <a:lnTo>
                  <a:pt x="1151423" y="74929"/>
                </a:lnTo>
                <a:lnTo>
                  <a:pt x="1163746" y="83099"/>
                </a:lnTo>
                <a:lnTo>
                  <a:pt x="1180109" y="74929"/>
                </a:lnTo>
                <a:lnTo>
                  <a:pt x="1186449" y="53340"/>
                </a:lnTo>
                <a:lnTo>
                  <a:pt x="1180717" y="31750"/>
                </a:lnTo>
                <a:lnTo>
                  <a:pt x="1164082" y="23718"/>
                </a:lnTo>
                <a:close/>
              </a:path>
              <a:path w="2013584" h="787400">
                <a:moveTo>
                  <a:pt x="515073" y="19050"/>
                </a:moveTo>
                <a:lnTo>
                  <a:pt x="511294" y="21178"/>
                </a:lnTo>
                <a:lnTo>
                  <a:pt x="524780" y="29209"/>
                </a:lnTo>
                <a:lnTo>
                  <a:pt x="530826" y="50800"/>
                </a:lnTo>
                <a:lnTo>
                  <a:pt x="525563" y="72390"/>
                </a:lnTo>
                <a:lnTo>
                  <a:pt x="509754" y="80723"/>
                </a:lnTo>
                <a:lnTo>
                  <a:pt x="510717" y="81279"/>
                </a:lnTo>
                <a:lnTo>
                  <a:pt x="533841" y="81279"/>
                </a:lnTo>
                <a:lnTo>
                  <a:pt x="550060" y="80009"/>
                </a:lnTo>
                <a:lnTo>
                  <a:pt x="575030" y="77470"/>
                </a:lnTo>
                <a:lnTo>
                  <a:pt x="1155255" y="77470"/>
                </a:lnTo>
                <a:lnTo>
                  <a:pt x="1151423" y="74929"/>
                </a:lnTo>
                <a:lnTo>
                  <a:pt x="1146254" y="53340"/>
                </a:lnTo>
                <a:lnTo>
                  <a:pt x="1150454" y="34290"/>
                </a:lnTo>
                <a:lnTo>
                  <a:pt x="1021206" y="34290"/>
                </a:lnTo>
                <a:lnTo>
                  <a:pt x="1001539" y="33020"/>
                </a:lnTo>
                <a:lnTo>
                  <a:pt x="978871" y="30479"/>
                </a:lnTo>
                <a:lnTo>
                  <a:pt x="832919" y="30479"/>
                </a:lnTo>
                <a:lnTo>
                  <a:pt x="822808" y="29209"/>
                </a:lnTo>
                <a:lnTo>
                  <a:pt x="619002" y="29209"/>
                </a:lnTo>
                <a:lnTo>
                  <a:pt x="546538" y="21590"/>
                </a:lnTo>
                <a:lnTo>
                  <a:pt x="515073" y="19050"/>
                </a:lnTo>
                <a:close/>
              </a:path>
              <a:path w="2013584" h="787400">
                <a:moveTo>
                  <a:pt x="870586" y="77470"/>
                </a:moveTo>
                <a:lnTo>
                  <a:pt x="686098" y="77470"/>
                </a:lnTo>
                <a:lnTo>
                  <a:pt x="733636" y="78740"/>
                </a:lnTo>
                <a:lnTo>
                  <a:pt x="786843" y="81279"/>
                </a:lnTo>
                <a:lnTo>
                  <a:pt x="830872" y="80009"/>
                </a:lnTo>
                <a:lnTo>
                  <a:pt x="870586" y="77470"/>
                </a:lnTo>
                <a:close/>
              </a:path>
              <a:path w="2013584" h="787400">
                <a:moveTo>
                  <a:pt x="1795943" y="78740"/>
                </a:moveTo>
                <a:lnTo>
                  <a:pt x="1302003" y="78740"/>
                </a:lnTo>
                <a:lnTo>
                  <a:pt x="1333881" y="81279"/>
                </a:lnTo>
                <a:lnTo>
                  <a:pt x="1350831" y="81279"/>
                </a:lnTo>
                <a:lnTo>
                  <a:pt x="1371091" y="80009"/>
                </a:lnTo>
                <a:lnTo>
                  <a:pt x="1795794" y="80009"/>
                </a:lnTo>
                <a:lnTo>
                  <a:pt x="1795943" y="78740"/>
                </a:lnTo>
                <a:close/>
              </a:path>
              <a:path w="2013584" h="787400">
                <a:moveTo>
                  <a:pt x="511294" y="21178"/>
                </a:moveTo>
                <a:lnTo>
                  <a:pt x="497035" y="29209"/>
                </a:lnTo>
                <a:lnTo>
                  <a:pt x="490621" y="50800"/>
                </a:lnTo>
                <a:lnTo>
                  <a:pt x="495344" y="72390"/>
                </a:lnTo>
                <a:lnTo>
                  <a:pt x="509754" y="80723"/>
                </a:lnTo>
                <a:lnTo>
                  <a:pt x="525563" y="72390"/>
                </a:lnTo>
                <a:lnTo>
                  <a:pt x="530826" y="50800"/>
                </a:lnTo>
                <a:lnTo>
                  <a:pt x="524780" y="29209"/>
                </a:lnTo>
                <a:lnTo>
                  <a:pt x="511294" y="21178"/>
                </a:lnTo>
                <a:close/>
              </a:path>
              <a:path w="2013584" h="787400">
                <a:moveTo>
                  <a:pt x="686098" y="77470"/>
                </a:moveTo>
                <a:lnTo>
                  <a:pt x="575030" y="77470"/>
                </a:lnTo>
                <a:lnTo>
                  <a:pt x="593521" y="78740"/>
                </a:lnTo>
                <a:lnTo>
                  <a:pt x="617854" y="80009"/>
                </a:lnTo>
                <a:lnTo>
                  <a:pt x="641788" y="80009"/>
                </a:lnTo>
                <a:lnTo>
                  <a:pt x="659079" y="78740"/>
                </a:lnTo>
                <a:lnTo>
                  <a:pt x="686098" y="77470"/>
                </a:lnTo>
                <a:close/>
              </a:path>
              <a:path w="2013584" h="787400">
                <a:moveTo>
                  <a:pt x="1676546" y="25400"/>
                </a:moveTo>
                <a:lnTo>
                  <a:pt x="1665477" y="27940"/>
                </a:lnTo>
                <a:lnTo>
                  <a:pt x="1650402" y="31750"/>
                </a:lnTo>
                <a:lnTo>
                  <a:pt x="1630124" y="34290"/>
                </a:lnTo>
                <a:lnTo>
                  <a:pt x="1608060" y="35559"/>
                </a:lnTo>
                <a:lnTo>
                  <a:pt x="1762361" y="35559"/>
                </a:lnTo>
                <a:lnTo>
                  <a:pt x="1750468" y="34290"/>
                </a:lnTo>
                <a:lnTo>
                  <a:pt x="1730374" y="31750"/>
                </a:lnTo>
                <a:lnTo>
                  <a:pt x="1705875" y="29209"/>
                </a:lnTo>
                <a:lnTo>
                  <a:pt x="1688972" y="26670"/>
                </a:lnTo>
                <a:lnTo>
                  <a:pt x="1676546" y="25400"/>
                </a:lnTo>
                <a:close/>
              </a:path>
              <a:path w="2013584" h="787400">
                <a:moveTo>
                  <a:pt x="1095121" y="24129"/>
                </a:moveTo>
                <a:lnTo>
                  <a:pt x="1074124" y="24129"/>
                </a:lnTo>
                <a:lnTo>
                  <a:pt x="1055544" y="27940"/>
                </a:lnTo>
                <a:lnTo>
                  <a:pt x="1038274" y="33020"/>
                </a:lnTo>
                <a:lnTo>
                  <a:pt x="1021206" y="34290"/>
                </a:lnTo>
                <a:lnTo>
                  <a:pt x="1150454" y="34290"/>
                </a:lnTo>
                <a:lnTo>
                  <a:pt x="1151014" y="31750"/>
                </a:lnTo>
                <a:lnTo>
                  <a:pt x="1161346" y="25400"/>
                </a:lnTo>
                <a:lnTo>
                  <a:pt x="1115387" y="25400"/>
                </a:lnTo>
                <a:lnTo>
                  <a:pt x="1095121" y="24129"/>
                </a:lnTo>
                <a:close/>
              </a:path>
              <a:path w="2013584" h="787400">
                <a:moveTo>
                  <a:pt x="919507" y="27940"/>
                </a:moveTo>
                <a:lnTo>
                  <a:pt x="888544" y="27940"/>
                </a:lnTo>
                <a:lnTo>
                  <a:pt x="866355" y="30479"/>
                </a:lnTo>
                <a:lnTo>
                  <a:pt x="978871" y="30479"/>
                </a:lnTo>
                <a:lnTo>
                  <a:pt x="955984" y="29209"/>
                </a:lnTo>
                <a:lnTo>
                  <a:pt x="935659" y="29209"/>
                </a:lnTo>
                <a:lnTo>
                  <a:pt x="919507" y="27940"/>
                </a:lnTo>
                <a:close/>
              </a:path>
              <a:path w="2013584" h="787400">
                <a:moveTo>
                  <a:pt x="732370" y="16509"/>
                </a:moveTo>
                <a:lnTo>
                  <a:pt x="713841" y="19050"/>
                </a:lnTo>
                <a:lnTo>
                  <a:pt x="662167" y="26670"/>
                </a:lnTo>
                <a:lnTo>
                  <a:pt x="642302" y="29209"/>
                </a:lnTo>
                <a:lnTo>
                  <a:pt x="822808" y="29209"/>
                </a:lnTo>
                <a:lnTo>
                  <a:pt x="792476" y="25400"/>
                </a:lnTo>
                <a:lnTo>
                  <a:pt x="755477" y="20320"/>
                </a:lnTo>
                <a:lnTo>
                  <a:pt x="732370" y="16509"/>
                </a:lnTo>
                <a:close/>
              </a:path>
              <a:path w="2013584" h="787400">
                <a:moveTo>
                  <a:pt x="1390778" y="24129"/>
                </a:moveTo>
                <a:lnTo>
                  <a:pt x="1322324" y="27940"/>
                </a:lnTo>
                <a:lnTo>
                  <a:pt x="1437429" y="27940"/>
                </a:lnTo>
                <a:lnTo>
                  <a:pt x="1413764" y="25400"/>
                </a:lnTo>
                <a:lnTo>
                  <a:pt x="1390778" y="24129"/>
                </a:lnTo>
                <a:close/>
              </a:path>
              <a:path w="2013584" h="787400">
                <a:moveTo>
                  <a:pt x="1162303" y="22859"/>
                </a:moveTo>
                <a:lnTo>
                  <a:pt x="1147252" y="22859"/>
                </a:lnTo>
                <a:lnTo>
                  <a:pt x="1132189" y="25400"/>
                </a:lnTo>
                <a:lnTo>
                  <a:pt x="1161346" y="25400"/>
                </a:lnTo>
                <a:lnTo>
                  <a:pt x="1164082" y="23718"/>
                </a:lnTo>
                <a:lnTo>
                  <a:pt x="1162303" y="22859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94510" y="2302205"/>
            <a:ext cx="4121150" cy="3462654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457834" marR="5080" indent="-445770">
              <a:lnSpc>
                <a:spcPts val="3800"/>
              </a:lnSpc>
              <a:spcBef>
                <a:spcPts val="260"/>
              </a:spcBef>
            </a:pPr>
            <a:r>
              <a:rPr dirty="0" sz="3200" spc="-5">
                <a:latin typeface="Verdana"/>
                <a:cs typeface="Verdana"/>
              </a:rPr>
              <a:t>Estimate </a:t>
            </a:r>
            <a:r>
              <a:rPr dirty="0" sz="3200" spc="10">
                <a:latin typeface="Verdana"/>
                <a:cs typeface="Verdana"/>
              </a:rPr>
              <a:t>the</a:t>
            </a:r>
            <a:r>
              <a:rPr dirty="0" sz="3200" spc="-370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ratings  </a:t>
            </a:r>
            <a:r>
              <a:rPr dirty="0" sz="3200" spc="50">
                <a:latin typeface="Verdana"/>
                <a:cs typeface="Verdana"/>
              </a:rPr>
              <a:t>for </a:t>
            </a:r>
            <a:r>
              <a:rPr dirty="0" sz="3200" spc="-15">
                <a:latin typeface="Verdana"/>
                <a:cs typeface="Verdana"/>
              </a:rPr>
              <a:t>unrated</a:t>
            </a:r>
            <a:r>
              <a:rPr dirty="0" sz="3200" spc="-440">
                <a:latin typeface="Verdana"/>
                <a:cs typeface="Verdana"/>
              </a:rPr>
              <a:t> </a:t>
            </a:r>
            <a:r>
              <a:rPr dirty="0" sz="3200" spc="70">
                <a:latin typeface="Verdana"/>
                <a:cs typeface="Verdana"/>
              </a:rPr>
              <a:t>books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514350" marR="5080" indent="1069340">
              <a:lnSpc>
                <a:spcPts val="3800"/>
              </a:lnSpc>
              <a:spcBef>
                <a:spcPts val="5"/>
              </a:spcBef>
            </a:pPr>
            <a:r>
              <a:rPr dirty="0" sz="3200" spc="5">
                <a:latin typeface="Verdana"/>
                <a:cs typeface="Verdana"/>
              </a:rPr>
              <a:t>Sort </a:t>
            </a:r>
            <a:r>
              <a:rPr dirty="0" sz="3200" spc="-10">
                <a:latin typeface="Verdana"/>
                <a:cs typeface="Verdana"/>
              </a:rPr>
              <a:t>them</a:t>
            </a:r>
            <a:r>
              <a:rPr dirty="0" sz="3200" spc="-420">
                <a:latin typeface="Verdana"/>
                <a:cs typeface="Verdana"/>
              </a:rPr>
              <a:t> </a:t>
            </a:r>
            <a:r>
              <a:rPr dirty="0" sz="3200" spc="-5">
                <a:latin typeface="Verdana"/>
                <a:cs typeface="Verdana"/>
              </a:rPr>
              <a:t>in  </a:t>
            </a:r>
            <a:r>
              <a:rPr dirty="0" sz="3200" spc="50">
                <a:latin typeface="Verdana"/>
                <a:cs typeface="Verdana"/>
              </a:rPr>
              <a:t>descending</a:t>
            </a:r>
            <a:r>
              <a:rPr dirty="0" sz="3200" spc="-240">
                <a:latin typeface="Verdana"/>
                <a:cs typeface="Verdana"/>
              </a:rPr>
              <a:t> </a:t>
            </a:r>
            <a:r>
              <a:rPr dirty="0" sz="3200" spc="35">
                <a:latin typeface="Verdana"/>
                <a:cs typeface="Verdana"/>
              </a:rPr>
              <a:t>order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1066800">
              <a:lnSpc>
                <a:spcPct val="100000"/>
              </a:lnSpc>
            </a:pPr>
            <a:r>
              <a:rPr dirty="0" sz="3200" spc="90">
                <a:latin typeface="Verdana"/>
                <a:cs typeface="Verdana"/>
              </a:rPr>
              <a:t>Pick </a:t>
            </a:r>
            <a:r>
              <a:rPr dirty="0" sz="3200" spc="10">
                <a:latin typeface="Verdana"/>
                <a:cs typeface="Verdana"/>
              </a:rPr>
              <a:t>the </a:t>
            </a:r>
            <a:r>
              <a:rPr dirty="0" sz="3200" spc="100">
                <a:latin typeface="Verdana"/>
                <a:cs typeface="Verdana"/>
              </a:rPr>
              <a:t>top</a:t>
            </a:r>
            <a:r>
              <a:rPr dirty="0" sz="3200" spc="-660">
                <a:latin typeface="Verdana"/>
                <a:cs typeface="Verdana"/>
              </a:rPr>
              <a:t> </a:t>
            </a:r>
            <a:r>
              <a:rPr dirty="0" sz="3200" spc="-245">
                <a:latin typeface="Verdana"/>
                <a:cs typeface="Verdana"/>
              </a:rPr>
              <a:t>10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786191" y="3789679"/>
            <a:ext cx="3689985" cy="14782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r" marL="12700" marR="5080" indent="1380490">
              <a:lnSpc>
                <a:spcPts val="3800"/>
              </a:lnSpc>
              <a:spcBef>
                <a:spcPts val="260"/>
              </a:spcBef>
            </a:pPr>
            <a:r>
              <a:rPr dirty="0" sz="3200" spc="80">
                <a:latin typeface="Verdana"/>
                <a:cs typeface="Verdana"/>
              </a:rPr>
              <a:t>How</a:t>
            </a:r>
            <a:r>
              <a:rPr dirty="0" sz="3200" spc="-215">
                <a:latin typeface="Verdana"/>
                <a:cs typeface="Verdana"/>
              </a:rPr>
              <a:t> </a:t>
            </a:r>
            <a:r>
              <a:rPr dirty="0" sz="3200" spc="155">
                <a:latin typeface="Verdana"/>
                <a:cs typeface="Verdana"/>
              </a:rPr>
              <a:t>do</a:t>
            </a:r>
            <a:r>
              <a:rPr dirty="0" sz="3200" spc="-210">
                <a:latin typeface="Verdana"/>
                <a:cs typeface="Verdana"/>
              </a:rPr>
              <a:t> </a:t>
            </a:r>
            <a:r>
              <a:rPr dirty="0" sz="3200" spc="40">
                <a:latin typeface="Verdana"/>
                <a:cs typeface="Verdana"/>
              </a:rPr>
              <a:t>we </a:t>
            </a:r>
            <a:r>
              <a:rPr dirty="0" sz="3200" spc="15">
                <a:latin typeface="Verdana"/>
                <a:cs typeface="Verdana"/>
              </a:rPr>
              <a:t> </a:t>
            </a:r>
            <a:r>
              <a:rPr dirty="0" sz="3200" spc="-15">
                <a:latin typeface="Verdana"/>
                <a:cs typeface="Verdana"/>
              </a:rPr>
              <a:t>estimate</a:t>
            </a:r>
            <a:r>
              <a:rPr dirty="0" sz="3200" spc="-195">
                <a:latin typeface="Verdana"/>
                <a:cs typeface="Verdana"/>
              </a:rPr>
              <a:t> </a:t>
            </a:r>
            <a:r>
              <a:rPr dirty="0" sz="3200" spc="-35">
                <a:latin typeface="Verdana"/>
                <a:cs typeface="Verdana"/>
              </a:rPr>
              <a:t>user</a:t>
            </a:r>
            <a:r>
              <a:rPr dirty="0" sz="3200" spc="-195">
                <a:latin typeface="Verdana"/>
                <a:cs typeface="Verdana"/>
              </a:rPr>
              <a:t> </a:t>
            </a:r>
            <a:r>
              <a:rPr dirty="0" sz="3200" spc="-300">
                <a:latin typeface="Verdana"/>
                <a:cs typeface="Verdana"/>
              </a:rPr>
              <a:t>1’s </a:t>
            </a:r>
            <a:r>
              <a:rPr dirty="0" sz="3200" spc="-50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rating </a:t>
            </a:r>
            <a:r>
              <a:rPr dirty="0" sz="3200" spc="50">
                <a:latin typeface="Verdana"/>
                <a:cs typeface="Verdana"/>
              </a:rPr>
              <a:t>for </a:t>
            </a:r>
            <a:r>
              <a:rPr dirty="0" sz="3200" spc="105">
                <a:latin typeface="Verdana"/>
                <a:cs typeface="Verdana"/>
              </a:rPr>
              <a:t>book</a:t>
            </a:r>
            <a:r>
              <a:rPr dirty="0" sz="3200" spc="-600">
                <a:latin typeface="Verdana"/>
                <a:cs typeface="Verdana"/>
              </a:rPr>
              <a:t> </a:t>
            </a:r>
            <a:r>
              <a:rPr dirty="0" sz="3200" spc="-40">
                <a:latin typeface="Verdana"/>
                <a:cs typeface="Verdana"/>
              </a:rPr>
              <a:t>3?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1608" y="3280473"/>
            <a:ext cx="8804910" cy="5863590"/>
          </a:xfrm>
          <a:custGeom>
            <a:avLst/>
            <a:gdLst/>
            <a:ahLst/>
            <a:cxnLst/>
            <a:rect l="l" t="t" r="r" b="b"/>
            <a:pathLst>
              <a:path w="8804910" h="5863590">
                <a:moveTo>
                  <a:pt x="7548742" y="0"/>
                </a:moveTo>
                <a:lnTo>
                  <a:pt x="1414007" y="0"/>
                </a:lnTo>
                <a:lnTo>
                  <a:pt x="1155881" y="898"/>
                </a:lnTo>
                <a:lnTo>
                  <a:pt x="1047029" y="3033"/>
                </a:lnTo>
                <a:lnTo>
                  <a:pt x="996725" y="4817"/>
                </a:lnTo>
                <a:lnTo>
                  <a:pt x="948815" y="7190"/>
                </a:lnTo>
                <a:lnTo>
                  <a:pt x="903033" y="10238"/>
                </a:lnTo>
                <a:lnTo>
                  <a:pt x="859113" y="14044"/>
                </a:lnTo>
                <a:lnTo>
                  <a:pt x="816789" y="18692"/>
                </a:lnTo>
                <a:lnTo>
                  <a:pt x="775796" y="24268"/>
                </a:lnTo>
                <a:lnTo>
                  <a:pt x="735867" y="30855"/>
                </a:lnTo>
                <a:lnTo>
                  <a:pt x="696738" y="38537"/>
                </a:lnTo>
                <a:lnTo>
                  <a:pt x="658141" y="47399"/>
                </a:lnTo>
                <a:lnTo>
                  <a:pt x="619812" y="57524"/>
                </a:lnTo>
                <a:lnTo>
                  <a:pt x="581484" y="68999"/>
                </a:lnTo>
                <a:lnTo>
                  <a:pt x="534527" y="87670"/>
                </a:lnTo>
                <a:lnTo>
                  <a:pt x="489009" y="108945"/>
                </a:lnTo>
                <a:lnTo>
                  <a:pt x="445018" y="132733"/>
                </a:lnTo>
                <a:lnTo>
                  <a:pt x="402644" y="158944"/>
                </a:lnTo>
                <a:lnTo>
                  <a:pt x="361977" y="187490"/>
                </a:lnTo>
                <a:lnTo>
                  <a:pt x="323106" y="218279"/>
                </a:lnTo>
                <a:lnTo>
                  <a:pt x="286121" y="251224"/>
                </a:lnTo>
                <a:lnTo>
                  <a:pt x="251111" y="286233"/>
                </a:lnTo>
                <a:lnTo>
                  <a:pt x="218167" y="323218"/>
                </a:lnTo>
                <a:lnTo>
                  <a:pt x="187377" y="362089"/>
                </a:lnTo>
                <a:lnTo>
                  <a:pt x="158832" y="402756"/>
                </a:lnTo>
                <a:lnTo>
                  <a:pt x="132621" y="445130"/>
                </a:lnTo>
                <a:lnTo>
                  <a:pt x="108833" y="489121"/>
                </a:lnTo>
                <a:lnTo>
                  <a:pt x="87558" y="534640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6"/>
                </a:lnTo>
                <a:lnTo>
                  <a:pt x="36897" y="704097"/>
                </a:lnTo>
                <a:lnTo>
                  <a:pt x="28996" y="745779"/>
                </a:lnTo>
                <a:lnTo>
                  <a:pt x="22308" y="788401"/>
                </a:lnTo>
                <a:lnTo>
                  <a:pt x="16733" y="832273"/>
                </a:lnTo>
                <a:lnTo>
                  <a:pt x="12168" y="877705"/>
                </a:lnTo>
                <a:lnTo>
                  <a:pt x="8512" y="925006"/>
                </a:lnTo>
                <a:lnTo>
                  <a:pt x="5665" y="974485"/>
                </a:lnTo>
                <a:lnTo>
                  <a:pt x="3526" y="1026454"/>
                </a:lnTo>
                <a:lnTo>
                  <a:pt x="1993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1"/>
                </a:lnTo>
                <a:lnTo>
                  <a:pt x="266" y="4924769"/>
                </a:lnTo>
                <a:lnTo>
                  <a:pt x="786" y="4983850"/>
                </a:lnTo>
                <a:lnTo>
                  <a:pt x="1643" y="5039739"/>
                </a:lnTo>
                <a:lnTo>
                  <a:pt x="2921" y="5092703"/>
                </a:lnTo>
                <a:lnTo>
                  <a:pt x="4704" y="5143007"/>
                </a:lnTo>
                <a:lnTo>
                  <a:pt x="7078" y="5190917"/>
                </a:lnTo>
                <a:lnTo>
                  <a:pt x="10125" y="5236699"/>
                </a:lnTo>
                <a:lnTo>
                  <a:pt x="13931" y="5280619"/>
                </a:lnTo>
                <a:lnTo>
                  <a:pt x="18580" y="5322943"/>
                </a:lnTo>
                <a:lnTo>
                  <a:pt x="24156" y="5363936"/>
                </a:lnTo>
                <a:lnTo>
                  <a:pt x="30742" y="5403865"/>
                </a:lnTo>
                <a:lnTo>
                  <a:pt x="38424" y="5442995"/>
                </a:lnTo>
                <a:lnTo>
                  <a:pt x="47286" y="5481592"/>
                </a:lnTo>
                <a:lnTo>
                  <a:pt x="57412" y="5519922"/>
                </a:lnTo>
                <a:lnTo>
                  <a:pt x="68886" y="5558251"/>
                </a:lnTo>
                <a:lnTo>
                  <a:pt x="87558" y="5605208"/>
                </a:lnTo>
                <a:lnTo>
                  <a:pt x="108833" y="5650726"/>
                </a:lnTo>
                <a:lnTo>
                  <a:pt x="132621" y="5694717"/>
                </a:lnTo>
                <a:lnTo>
                  <a:pt x="158832" y="5737091"/>
                </a:lnTo>
                <a:lnTo>
                  <a:pt x="187377" y="5777758"/>
                </a:lnTo>
                <a:lnTo>
                  <a:pt x="218167" y="5816629"/>
                </a:lnTo>
                <a:lnTo>
                  <a:pt x="251111" y="5853613"/>
                </a:lnTo>
                <a:lnTo>
                  <a:pt x="261024" y="5863526"/>
                </a:lnTo>
                <a:lnTo>
                  <a:pt x="8695511" y="5863526"/>
                </a:lnTo>
                <a:lnTo>
                  <a:pt x="8738377" y="5816629"/>
                </a:lnTo>
                <a:lnTo>
                  <a:pt x="8769174" y="5777758"/>
                </a:lnTo>
                <a:lnTo>
                  <a:pt x="8797727" y="5737091"/>
                </a:lnTo>
                <a:lnTo>
                  <a:pt x="8804391" y="5726321"/>
                </a:lnTo>
                <a:lnTo>
                  <a:pt x="8804391" y="413526"/>
                </a:lnTo>
                <a:lnTo>
                  <a:pt x="8769174" y="362089"/>
                </a:lnTo>
                <a:lnTo>
                  <a:pt x="8738377" y="323218"/>
                </a:lnTo>
                <a:lnTo>
                  <a:pt x="8705426" y="286233"/>
                </a:lnTo>
                <a:lnTo>
                  <a:pt x="8670409" y="251224"/>
                </a:lnTo>
                <a:lnTo>
                  <a:pt x="8633417" y="218279"/>
                </a:lnTo>
                <a:lnTo>
                  <a:pt x="8594540" y="187490"/>
                </a:lnTo>
                <a:lnTo>
                  <a:pt x="8553866" y="158944"/>
                </a:lnTo>
                <a:lnTo>
                  <a:pt x="8511486" y="132733"/>
                </a:lnTo>
                <a:lnTo>
                  <a:pt x="8467489" y="108945"/>
                </a:lnTo>
                <a:lnTo>
                  <a:pt x="8421965" y="87670"/>
                </a:lnTo>
                <a:lnTo>
                  <a:pt x="8375004" y="68999"/>
                </a:lnTo>
                <a:lnTo>
                  <a:pt x="8334288" y="56853"/>
                </a:lnTo>
                <a:lnTo>
                  <a:pt x="8293562" y="46224"/>
                </a:lnTo>
                <a:lnTo>
                  <a:pt x="8252517" y="37009"/>
                </a:lnTo>
                <a:lnTo>
                  <a:pt x="8210842" y="29108"/>
                </a:lnTo>
                <a:lnTo>
                  <a:pt x="8168228" y="22421"/>
                </a:lnTo>
                <a:lnTo>
                  <a:pt x="8124363" y="16845"/>
                </a:lnTo>
                <a:lnTo>
                  <a:pt x="8078938" y="12280"/>
                </a:lnTo>
                <a:lnTo>
                  <a:pt x="8031643" y="8624"/>
                </a:lnTo>
                <a:lnTo>
                  <a:pt x="7982168" y="5778"/>
                </a:lnTo>
                <a:lnTo>
                  <a:pt x="7930202" y="3638"/>
                </a:lnTo>
                <a:lnTo>
                  <a:pt x="7875436" y="2105"/>
                </a:lnTo>
                <a:lnTo>
                  <a:pt x="7548742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10594" y="2541803"/>
            <a:ext cx="1091565" cy="793750"/>
          </a:xfrm>
          <a:custGeom>
            <a:avLst/>
            <a:gdLst/>
            <a:ahLst/>
            <a:cxnLst/>
            <a:rect l="l" t="t" r="r" b="b"/>
            <a:pathLst>
              <a:path w="1091565" h="793750">
                <a:moveTo>
                  <a:pt x="688991" y="784859"/>
                </a:moveTo>
                <a:lnTo>
                  <a:pt x="585024" y="784859"/>
                </a:lnTo>
                <a:lnTo>
                  <a:pt x="603551" y="787399"/>
                </a:lnTo>
                <a:lnTo>
                  <a:pt x="632708" y="789939"/>
                </a:lnTo>
                <a:lnTo>
                  <a:pt x="666040" y="792479"/>
                </a:lnTo>
                <a:lnTo>
                  <a:pt x="697089" y="793749"/>
                </a:lnTo>
                <a:lnTo>
                  <a:pt x="700692" y="792228"/>
                </a:lnTo>
                <a:lnTo>
                  <a:pt x="696907" y="791209"/>
                </a:lnTo>
                <a:lnTo>
                  <a:pt x="688991" y="784859"/>
                </a:lnTo>
                <a:close/>
              </a:path>
              <a:path w="1091565" h="793750">
                <a:moveTo>
                  <a:pt x="1029489" y="317446"/>
                </a:moveTo>
                <a:lnTo>
                  <a:pt x="1028267" y="320039"/>
                </a:lnTo>
                <a:lnTo>
                  <a:pt x="1030422" y="339089"/>
                </a:lnTo>
                <a:lnTo>
                  <a:pt x="1032553" y="353059"/>
                </a:lnTo>
                <a:lnTo>
                  <a:pt x="1033303" y="365759"/>
                </a:lnTo>
                <a:lnTo>
                  <a:pt x="1031315" y="378459"/>
                </a:lnTo>
                <a:lnTo>
                  <a:pt x="1030293" y="394969"/>
                </a:lnTo>
                <a:lnTo>
                  <a:pt x="1032855" y="414019"/>
                </a:lnTo>
                <a:lnTo>
                  <a:pt x="1036012" y="433069"/>
                </a:lnTo>
                <a:lnTo>
                  <a:pt x="1036776" y="450849"/>
                </a:lnTo>
                <a:lnTo>
                  <a:pt x="1035046" y="467359"/>
                </a:lnTo>
                <a:lnTo>
                  <a:pt x="1033030" y="483869"/>
                </a:lnTo>
                <a:lnTo>
                  <a:pt x="1031204" y="501649"/>
                </a:lnTo>
                <a:lnTo>
                  <a:pt x="1030045" y="524509"/>
                </a:lnTo>
                <a:lnTo>
                  <a:pt x="1026628" y="543559"/>
                </a:lnTo>
                <a:lnTo>
                  <a:pt x="1018996" y="563879"/>
                </a:lnTo>
                <a:lnTo>
                  <a:pt x="1009364" y="585469"/>
                </a:lnTo>
                <a:lnTo>
                  <a:pt x="999946" y="609599"/>
                </a:lnTo>
                <a:lnTo>
                  <a:pt x="964650" y="655319"/>
                </a:lnTo>
                <a:lnTo>
                  <a:pt x="928496" y="683259"/>
                </a:lnTo>
                <a:lnTo>
                  <a:pt x="881682" y="708659"/>
                </a:lnTo>
                <a:lnTo>
                  <a:pt x="829296" y="730249"/>
                </a:lnTo>
                <a:lnTo>
                  <a:pt x="806104" y="732789"/>
                </a:lnTo>
                <a:lnTo>
                  <a:pt x="706640" y="732789"/>
                </a:lnTo>
                <a:lnTo>
                  <a:pt x="702920" y="733678"/>
                </a:lnTo>
                <a:lnTo>
                  <a:pt x="720096" y="741679"/>
                </a:lnTo>
                <a:lnTo>
                  <a:pt x="725807" y="763269"/>
                </a:lnTo>
                <a:lnTo>
                  <a:pt x="718141" y="784859"/>
                </a:lnTo>
                <a:lnTo>
                  <a:pt x="700692" y="792228"/>
                </a:lnTo>
                <a:lnTo>
                  <a:pt x="706348" y="793749"/>
                </a:lnTo>
                <a:lnTo>
                  <a:pt x="727821" y="793749"/>
                </a:lnTo>
                <a:lnTo>
                  <a:pt x="773431" y="791209"/>
                </a:lnTo>
                <a:lnTo>
                  <a:pt x="793190" y="788669"/>
                </a:lnTo>
                <a:lnTo>
                  <a:pt x="818842" y="787399"/>
                </a:lnTo>
                <a:lnTo>
                  <a:pt x="865580" y="778509"/>
                </a:lnTo>
                <a:lnTo>
                  <a:pt x="904466" y="756919"/>
                </a:lnTo>
                <a:lnTo>
                  <a:pt x="950048" y="732789"/>
                </a:lnTo>
                <a:lnTo>
                  <a:pt x="987791" y="704849"/>
                </a:lnTo>
                <a:lnTo>
                  <a:pt x="1021790" y="669289"/>
                </a:lnTo>
                <a:lnTo>
                  <a:pt x="1047158" y="632459"/>
                </a:lnTo>
                <a:lnTo>
                  <a:pt x="1073860" y="581659"/>
                </a:lnTo>
                <a:lnTo>
                  <a:pt x="1084846" y="527049"/>
                </a:lnTo>
                <a:lnTo>
                  <a:pt x="1086306" y="474979"/>
                </a:lnTo>
                <a:lnTo>
                  <a:pt x="1089260" y="410209"/>
                </a:lnTo>
                <a:lnTo>
                  <a:pt x="1091005" y="373379"/>
                </a:lnTo>
                <a:lnTo>
                  <a:pt x="1091418" y="354329"/>
                </a:lnTo>
                <a:lnTo>
                  <a:pt x="1091177" y="339089"/>
                </a:lnTo>
                <a:lnTo>
                  <a:pt x="1061208" y="339089"/>
                </a:lnTo>
                <a:lnTo>
                  <a:pt x="1039318" y="334009"/>
                </a:lnTo>
                <a:lnTo>
                  <a:pt x="1029489" y="317446"/>
                </a:lnTo>
                <a:close/>
              </a:path>
              <a:path w="1091565" h="793750">
                <a:moveTo>
                  <a:pt x="702920" y="733678"/>
                </a:moveTo>
                <a:lnTo>
                  <a:pt x="696001" y="735329"/>
                </a:lnTo>
                <a:lnTo>
                  <a:pt x="687790" y="741679"/>
                </a:lnTo>
                <a:lnTo>
                  <a:pt x="682612" y="751839"/>
                </a:lnTo>
                <a:lnTo>
                  <a:pt x="681075" y="763269"/>
                </a:lnTo>
                <a:lnTo>
                  <a:pt x="683436" y="774699"/>
                </a:lnTo>
                <a:lnTo>
                  <a:pt x="688991" y="784859"/>
                </a:lnTo>
                <a:lnTo>
                  <a:pt x="696907" y="791209"/>
                </a:lnTo>
                <a:lnTo>
                  <a:pt x="700692" y="792228"/>
                </a:lnTo>
                <a:lnTo>
                  <a:pt x="718141" y="784859"/>
                </a:lnTo>
                <a:lnTo>
                  <a:pt x="725807" y="763269"/>
                </a:lnTo>
                <a:lnTo>
                  <a:pt x="720096" y="741679"/>
                </a:lnTo>
                <a:lnTo>
                  <a:pt x="702920" y="733678"/>
                </a:lnTo>
                <a:close/>
              </a:path>
              <a:path w="1091565" h="793750">
                <a:moveTo>
                  <a:pt x="40998" y="633613"/>
                </a:moveTo>
                <a:lnTo>
                  <a:pt x="41160" y="637539"/>
                </a:lnTo>
                <a:lnTo>
                  <a:pt x="50270" y="650239"/>
                </a:lnTo>
                <a:lnTo>
                  <a:pt x="60743" y="661669"/>
                </a:lnTo>
                <a:lnTo>
                  <a:pt x="71721" y="674369"/>
                </a:lnTo>
                <a:lnTo>
                  <a:pt x="103507" y="711199"/>
                </a:lnTo>
                <a:lnTo>
                  <a:pt x="146630" y="744219"/>
                </a:lnTo>
                <a:lnTo>
                  <a:pt x="172674" y="756919"/>
                </a:lnTo>
                <a:lnTo>
                  <a:pt x="192721" y="768349"/>
                </a:lnTo>
                <a:lnTo>
                  <a:pt x="207542" y="774699"/>
                </a:lnTo>
                <a:lnTo>
                  <a:pt x="224675" y="778509"/>
                </a:lnTo>
                <a:lnTo>
                  <a:pt x="278726" y="787399"/>
                </a:lnTo>
                <a:lnTo>
                  <a:pt x="303932" y="789939"/>
                </a:lnTo>
                <a:lnTo>
                  <a:pt x="324058" y="788669"/>
                </a:lnTo>
                <a:lnTo>
                  <a:pt x="338594" y="787399"/>
                </a:lnTo>
                <a:lnTo>
                  <a:pt x="347026" y="784859"/>
                </a:lnTo>
                <a:lnTo>
                  <a:pt x="353521" y="783589"/>
                </a:lnTo>
                <a:lnTo>
                  <a:pt x="369283" y="782319"/>
                </a:lnTo>
                <a:lnTo>
                  <a:pt x="393847" y="779779"/>
                </a:lnTo>
                <a:lnTo>
                  <a:pt x="686214" y="779779"/>
                </a:lnTo>
                <a:lnTo>
                  <a:pt x="683436" y="774699"/>
                </a:lnTo>
                <a:lnTo>
                  <a:pt x="681075" y="763269"/>
                </a:lnTo>
                <a:lnTo>
                  <a:pt x="682612" y="751839"/>
                </a:lnTo>
                <a:lnTo>
                  <a:pt x="687790" y="741679"/>
                </a:lnTo>
                <a:lnTo>
                  <a:pt x="691074" y="739139"/>
                </a:lnTo>
                <a:lnTo>
                  <a:pt x="431093" y="739139"/>
                </a:lnTo>
                <a:lnTo>
                  <a:pt x="397995" y="736599"/>
                </a:lnTo>
                <a:lnTo>
                  <a:pt x="348208" y="728979"/>
                </a:lnTo>
                <a:lnTo>
                  <a:pt x="286990" y="726439"/>
                </a:lnTo>
                <a:lnTo>
                  <a:pt x="230631" y="718819"/>
                </a:lnTo>
                <a:lnTo>
                  <a:pt x="189731" y="701039"/>
                </a:lnTo>
                <a:lnTo>
                  <a:pt x="172106" y="689609"/>
                </a:lnTo>
                <a:lnTo>
                  <a:pt x="158165" y="681989"/>
                </a:lnTo>
                <a:lnTo>
                  <a:pt x="118782" y="650239"/>
                </a:lnTo>
                <a:lnTo>
                  <a:pt x="112396" y="641349"/>
                </a:lnTo>
                <a:lnTo>
                  <a:pt x="54985" y="641349"/>
                </a:lnTo>
                <a:lnTo>
                  <a:pt x="40998" y="633613"/>
                </a:lnTo>
                <a:close/>
              </a:path>
              <a:path w="1091565" h="793750">
                <a:moveTo>
                  <a:pt x="686214" y="779779"/>
                </a:moveTo>
                <a:lnTo>
                  <a:pt x="393847" y="779779"/>
                </a:lnTo>
                <a:lnTo>
                  <a:pt x="426744" y="781049"/>
                </a:lnTo>
                <a:lnTo>
                  <a:pt x="451123" y="782319"/>
                </a:lnTo>
                <a:lnTo>
                  <a:pt x="468072" y="784859"/>
                </a:lnTo>
                <a:lnTo>
                  <a:pt x="482003" y="787399"/>
                </a:lnTo>
                <a:lnTo>
                  <a:pt x="497331" y="788669"/>
                </a:lnTo>
                <a:lnTo>
                  <a:pt x="518854" y="788669"/>
                </a:lnTo>
                <a:lnTo>
                  <a:pt x="568395" y="786129"/>
                </a:lnTo>
                <a:lnTo>
                  <a:pt x="585024" y="784859"/>
                </a:lnTo>
                <a:lnTo>
                  <a:pt x="688991" y="784859"/>
                </a:lnTo>
                <a:lnTo>
                  <a:pt x="686214" y="779779"/>
                </a:lnTo>
                <a:close/>
              </a:path>
              <a:path w="1091565" h="793750">
                <a:moveTo>
                  <a:pt x="551641" y="735329"/>
                </a:moveTo>
                <a:lnTo>
                  <a:pt x="500421" y="735329"/>
                </a:lnTo>
                <a:lnTo>
                  <a:pt x="431093" y="739139"/>
                </a:lnTo>
                <a:lnTo>
                  <a:pt x="691074" y="739139"/>
                </a:lnTo>
                <a:lnTo>
                  <a:pt x="694359" y="736599"/>
                </a:lnTo>
                <a:lnTo>
                  <a:pt x="570991" y="736599"/>
                </a:lnTo>
                <a:lnTo>
                  <a:pt x="551641" y="735329"/>
                </a:lnTo>
                <a:close/>
              </a:path>
              <a:path w="1091565" h="793750">
                <a:moveTo>
                  <a:pt x="701014" y="732789"/>
                </a:moveTo>
                <a:lnTo>
                  <a:pt x="673420" y="732789"/>
                </a:lnTo>
                <a:lnTo>
                  <a:pt x="570991" y="736599"/>
                </a:lnTo>
                <a:lnTo>
                  <a:pt x="694359" y="736599"/>
                </a:lnTo>
                <a:lnTo>
                  <a:pt x="696001" y="735329"/>
                </a:lnTo>
                <a:lnTo>
                  <a:pt x="702920" y="733678"/>
                </a:lnTo>
                <a:lnTo>
                  <a:pt x="701014" y="732789"/>
                </a:lnTo>
                <a:close/>
              </a:path>
              <a:path w="1091565" h="793750">
                <a:moveTo>
                  <a:pt x="79232" y="596899"/>
                </a:moveTo>
                <a:lnTo>
                  <a:pt x="56812" y="600709"/>
                </a:lnTo>
                <a:lnTo>
                  <a:pt x="40269" y="615949"/>
                </a:lnTo>
                <a:lnTo>
                  <a:pt x="40998" y="633613"/>
                </a:lnTo>
                <a:lnTo>
                  <a:pt x="54985" y="641349"/>
                </a:lnTo>
                <a:lnTo>
                  <a:pt x="75573" y="634999"/>
                </a:lnTo>
                <a:lnTo>
                  <a:pt x="91261" y="619759"/>
                </a:lnTo>
                <a:lnTo>
                  <a:pt x="92408" y="604896"/>
                </a:lnTo>
                <a:lnTo>
                  <a:pt x="79232" y="596899"/>
                </a:lnTo>
                <a:close/>
              </a:path>
              <a:path w="1091565" h="793750">
                <a:moveTo>
                  <a:pt x="92408" y="604896"/>
                </a:moveTo>
                <a:lnTo>
                  <a:pt x="91261" y="619759"/>
                </a:lnTo>
                <a:lnTo>
                  <a:pt x="75573" y="634999"/>
                </a:lnTo>
                <a:lnTo>
                  <a:pt x="54985" y="641349"/>
                </a:lnTo>
                <a:lnTo>
                  <a:pt x="112396" y="641349"/>
                </a:lnTo>
                <a:lnTo>
                  <a:pt x="111484" y="640079"/>
                </a:lnTo>
                <a:lnTo>
                  <a:pt x="106087" y="629919"/>
                </a:lnTo>
                <a:lnTo>
                  <a:pt x="101335" y="618489"/>
                </a:lnTo>
                <a:lnTo>
                  <a:pt x="95973" y="607059"/>
                </a:lnTo>
                <a:lnTo>
                  <a:pt x="92408" y="604896"/>
                </a:lnTo>
                <a:close/>
              </a:path>
              <a:path w="1091565" h="793750">
                <a:moveTo>
                  <a:pt x="259523" y="24129"/>
                </a:moveTo>
                <a:lnTo>
                  <a:pt x="207163" y="38100"/>
                </a:lnTo>
                <a:lnTo>
                  <a:pt x="166471" y="57150"/>
                </a:lnTo>
                <a:lnTo>
                  <a:pt x="128112" y="77469"/>
                </a:lnTo>
                <a:lnTo>
                  <a:pt x="97709" y="111759"/>
                </a:lnTo>
                <a:lnTo>
                  <a:pt x="83541" y="132079"/>
                </a:lnTo>
                <a:lnTo>
                  <a:pt x="67919" y="153669"/>
                </a:lnTo>
                <a:lnTo>
                  <a:pt x="53212" y="172719"/>
                </a:lnTo>
                <a:lnTo>
                  <a:pt x="42220" y="191769"/>
                </a:lnTo>
                <a:lnTo>
                  <a:pt x="22265" y="242569"/>
                </a:lnTo>
                <a:lnTo>
                  <a:pt x="12935" y="284479"/>
                </a:lnTo>
                <a:lnTo>
                  <a:pt x="5196" y="339089"/>
                </a:lnTo>
                <a:lnTo>
                  <a:pt x="1536" y="364489"/>
                </a:lnTo>
                <a:lnTo>
                  <a:pt x="0" y="387349"/>
                </a:lnTo>
                <a:lnTo>
                  <a:pt x="1248" y="410209"/>
                </a:lnTo>
                <a:lnTo>
                  <a:pt x="3495" y="431799"/>
                </a:lnTo>
                <a:lnTo>
                  <a:pt x="4952" y="453389"/>
                </a:lnTo>
                <a:lnTo>
                  <a:pt x="6858" y="501649"/>
                </a:lnTo>
                <a:lnTo>
                  <a:pt x="11442" y="549909"/>
                </a:lnTo>
                <a:lnTo>
                  <a:pt x="21348" y="593089"/>
                </a:lnTo>
                <a:lnTo>
                  <a:pt x="38912" y="632459"/>
                </a:lnTo>
                <a:lnTo>
                  <a:pt x="40998" y="633613"/>
                </a:lnTo>
                <a:lnTo>
                  <a:pt x="40269" y="615949"/>
                </a:lnTo>
                <a:lnTo>
                  <a:pt x="56812" y="600709"/>
                </a:lnTo>
                <a:lnTo>
                  <a:pt x="79232" y="596899"/>
                </a:lnTo>
                <a:lnTo>
                  <a:pt x="89888" y="596899"/>
                </a:lnTo>
                <a:lnTo>
                  <a:pt x="84398" y="586739"/>
                </a:lnTo>
                <a:lnTo>
                  <a:pt x="77844" y="575309"/>
                </a:lnTo>
                <a:lnTo>
                  <a:pt x="73566" y="565149"/>
                </a:lnTo>
                <a:lnTo>
                  <a:pt x="72160" y="552449"/>
                </a:lnTo>
                <a:lnTo>
                  <a:pt x="69711" y="534669"/>
                </a:lnTo>
                <a:lnTo>
                  <a:pt x="64145" y="514349"/>
                </a:lnTo>
                <a:lnTo>
                  <a:pt x="58568" y="492759"/>
                </a:lnTo>
                <a:lnTo>
                  <a:pt x="56082" y="472439"/>
                </a:lnTo>
                <a:lnTo>
                  <a:pt x="56653" y="455929"/>
                </a:lnTo>
                <a:lnTo>
                  <a:pt x="57533" y="439419"/>
                </a:lnTo>
                <a:lnTo>
                  <a:pt x="57761" y="422909"/>
                </a:lnTo>
                <a:lnTo>
                  <a:pt x="56374" y="405129"/>
                </a:lnTo>
                <a:lnTo>
                  <a:pt x="56338" y="387349"/>
                </a:lnTo>
                <a:lnTo>
                  <a:pt x="58790" y="365759"/>
                </a:lnTo>
                <a:lnTo>
                  <a:pt x="61428" y="340359"/>
                </a:lnTo>
                <a:lnTo>
                  <a:pt x="65153" y="283209"/>
                </a:lnTo>
                <a:lnTo>
                  <a:pt x="85758" y="224789"/>
                </a:lnTo>
                <a:lnTo>
                  <a:pt x="105790" y="190499"/>
                </a:lnTo>
                <a:lnTo>
                  <a:pt x="145879" y="139699"/>
                </a:lnTo>
                <a:lnTo>
                  <a:pt x="178593" y="114299"/>
                </a:lnTo>
                <a:lnTo>
                  <a:pt x="237872" y="92709"/>
                </a:lnTo>
                <a:lnTo>
                  <a:pt x="268274" y="85089"/>
                </a:lnTo>
                <a:lnTo>
                  <a:pt x="271534" y="83161"/>
                </a:lnTo>
                <a:lnTo>
                  <a:pt x="256946" y="77469"/>
                </a:lnTo>
                <a:lnTo>
                  <a:pt x="248546" y="57150"/>
                </a:lnTo>
                <a:lnTo>
                  <a:pt x="252102" y="35559"/>
                </a:lnTo>
                <a:lnTo>
                  <a:pt x="264818" y="25674"/>
                </a:lnTo>
                <a:lnTo>
                  <a:pt x="259523" y="24129"/>
                </a:lnTo>
                <a:close/>
              </a:path>
              <a:path w="1091565" h="793750">
                <a:moveTo>
                  <a:pt x="89888" y="596899"/>
                </a:moveTo>
                <a:lnTo>
                  <a:pt x="79232" y="596899"/>
                </a:lnTo>
                <a:lnTo>
                  <a:pt x="92408" y="604896"/>
                </a:lnTo>
                <a:lnTo>
                  <a:pt x="92633" y="601979"/>
                </a:lnTo>
                <a:lnTo>
                  <a:pt x="89888" y="596899"/>
                </a:lnTo>
                <a:close/>
              </a:path>
              <a:path w="1091565" h="793750">
                <a:moveTo>
                  <a:pt x="1057350" y="294639"/>
                </a:moveTo>
                <a:lnTo>
                  <a:pt x="1036641" y="302259"/>
                </a:lnTo>
                <a:lnTo>
                  <a:pt x="1029489" y="317446"/>
                </a:lnTo>
                <a:lnTo>
                  <a:pt x="1039318" y="334009"/>
                </a:lnTo>
                <a:lnTo>
                  <a:pt x="1061208" y="339089"/>
                </a:lnTo>
                <a:lnTo>
                  <a:pt x="1081931" y="331469"/>
                </a:lnTo>
                <a:lnTo>
                  <a:pt x="1088889" y="312221"/>
                </a:lnTo>
                <a:lnTo>
                  <a:pt x="1078916" y="297179"/>
                </a:lnTo>
                <a:lnTo>
                  <a:pt x="1057350" y="294639"/>
                </a:lnTo>
                <a:close/>
              </a:path>
              <a:path w="1091565" h="793750">
                <a:moveTo>
                  <a:pt x="1088889" y="312221"/>
                </a:moveTo>
                <a:lnTo>
                  <a:pt x="1081931" y="331469"/>
                </a:lnTo>
                <a:lnTo>
                  <a:pt x="1061208" y="339089"/>
                </a:lnTo>
                <a:lnTo>
                  <a:pt x="1091177" y="339089"/>
                </a:lnTo>
                <a:lnTo>
                  <a:pt x="1091116" y="335279"/>
                </a:lnTo>
                <a:lnTo>
                  <a:pt x="1089862" y="313689"/>
                </a:lnTo>
                <a:lnTo>
                  <a:pt x="1088889" y="312221"/>
                </a:lnTo>
                <a:close/>
              </a:path>
              <a:path w="1091565" h="793750">
                <a:moveTo>
                  <a:pt x="948795" y="76200"/>
                </a:moveTo>
                <a:lnTo>
                  <a:pt x="696921" y="76200"/>
                </a:lnTo>
                <a:lnTo>
                  <a:pt x="799215" y="83819"/>
                </a:lnTo>
                <a:lnTo>
                  <a:pt x="844257" y="88900"/>
                </a:lnTo>
                <a:lnTo>
                  <a:pt x="881703" y="97789"/>
                </a:lnTo>
                <a:lnTo>
                  <a:pt x="917168" y="118109"/>
                </a:lnTo>
                <a:lnTo>
                  <a:pt x="950313" y="152399"/>
                </a:lnTo>
                <a:lnTo>
                  <a:pt x="966600" y="170179"/>
                </a:lnTo>
                <a:lnTo>
                  <a:pt x="1000464" y="209549"/>
                </a:lnTo>
                <a:lnTo>
                  <a:pt x="1010868" y="242569"/>
                </a:lnTo>
                <a:lnTo>
                  <a:pt x="1016065" y="259079"/>
                </a:lnTo>
                <a:lnTo>
                  <a:pt x="1021012" y="275589"/>
                </a:lnTo>
                <a:lnTo>
                  <a:pt x="1025173" y="293369"/>
                </a:lnTo>
                <a:lnTo>
                  <a:pt x="1028013" y="314959"/>
                </a:lnTo>
                <a:lnTo>
                  <a:pt x="1029489" y="317446"/>
                </a:lnTo>
                <a:lnTo>
                  <a:pt x="1036641" y="302259"/>
                </a:lnTo>
                <a:lnTo>
                  <a:pt x="1057350" y="294639"/>
                </a:lnTo>
                <a:lnTo>
                  <a:pt x="1087617" y="294639"/>
                </a:lnTo>
                <a:lnTo>
                  <a:pt x="1087265" y="292099"/>
                </a:lnTo>
                <a:lnTo>
                  <a:pt x="1083306" y="274319"/>
                </a:lnTo>
                <a:lnTo>
                  <a:pt x="1078466" y="253999"/>
                </a:lnTo>
                <a:lnTo>
                  <a:pt x="1073352" y="229869"/>
                </a:lnTo>
                <a:lnTo>
                  <a:pt x="1065101" y="207009"/>
                </a:lnTo>
                <a:lnTo>
                  <a:pt x="1052492" y="189229"/>
                </a:lnTo>
                <a:lnTo>
                  <a:pt x="1038598" y="175259"/>
                </a:lnTo>
                <a:lnTo>
                  <a:pt x="1026489" y="160019"/>
                </a:lnTo>
                <a:lnTo>
                  <a:pt x="1014137" y="140969"/>
                </a:lnTo>
                <a:lnTo>
                  <a:pt x="998308" y="120649"/>
                </a:lnTo>
                <a:lnTo>
                  <a:pt x="980841" y="102869"/>
                </a:lnTo>
                <a:lnTo>
                  <a:pt x="963573" y="87629"/>
                </a:lnTo>
                <a:lnTo>
                  <a:pt x="948795" y="76200"/>
                </a:lnTo>
                <a:close/>
              </a:path>
              <a:path w="1091565" h="793750">
                <a:moveTo>
                  <a:pt x="1087617" y="294639"/>
                </a:moveTo>
                <a:lnTo>
                  <a:pt x="1057350" y="294639"/>
                </a:lnTo>
                <a:lnTo>
                  <a:pt x="1078916" y="297179"/>
                </a:lnTo>
                <a:lnTo>
                  <a:pt x="1088889" y="312221"/>
                </a:lnTo>
                <a:lnTo>
                  <a:pt x="1089735" y="309879"/>
                </a:lnTo>
                <a:lnTo>
                  <a:pt x="1087617" y="294639"/>
                </a:lnTo>
                <a:close/>
              </a:path>
              <a:path w="1091565" h="793750">
                <a:moveTo>
                  <a:pt x="360058" y="83819"/>
                </a:moveTo>
                <a:lnTo>
                  <a:pt x="312800" y="83819"/>
                </a:lnTo>
                <a:lnTo>
                  <a:pt x="334914" y="88900"/>
                </a:lnTo>
                <a:lnTo>
                  <a:pt x="351527" y="95250"/>
                </a:lnTo>
                <a:lnTo>
                  <a:pt x="371347" y="97789"/>
                </a:lnTo>
                <a:lnTo>
                  <a:pt x="385809" y="96083"/>
                </a:lnTo>
                <a:lnTo>
                  <a:pt x="369531" y="91439"/>
                </a:lnTo>
                <a:lnTo>
                  <a:pt x="360058" y="83819"/>
                </a:lnTo>
                <a:close/>
              </a:path>
              <a:path w="1091565" h="793750">
                <a:moveTo>
                  <a:pt x="403935" y="0"/>
                </a:moveTo>
                <a:lnTo>
                  <a:pt x="390873" y="2085"/>
                </a:lnTo>
                <a:lnTo>
                  <a:pt x="395116" y="2539"/>
                </a:lnTo>
                <a:lnTo>
                  <a:pt x="410077" y="11429"/>
                </a:lnTo>
                <a:lnTo>
                  <a:pt x="417993" y="26669"/>
                </a:lnTo>
                <a:lnTo>
                  <a:pt x="420585" y="48259"/>
                </a:lnTo>
                <a:lnTo>
                  <a:pt x="417749" y="71119"/>
                </a:lnTo>
                <a:lnTo>
                  <a:pt x="408425" y="86359"/>
                </a:lnTo>
                <a:lnTo>
                  <a:pt x="392871" y="95250"/>
                </a:lnTo>
                <a:lnTo>
                  <a:pt x="385809" y="96083"/>
                </a:lnTo>
                <a:lnTo>
                  <a:pt x="387341" y="96519"/>
                </a:lnTo>
                <a:lnTo>
                  <a:pt x="405510" y="97789"/>
                </a:lnTo>
                <a:lnTo>
                  <a:pt x="429788" y="95250"/>
                </a:lnTo>
                <a:lnTo>
                  <a:pt x="446980" y="88900"/>
                </a:lnTo>
                <a:lnTo>
                  <a:pt x="469695" y="83819"/>
                </a:lnTo>
                <a:lnTo>
                  <a:pt x="510539" y="81279"/>
                </a:lnTo>
                <a:lnTo>
                  <a:pt x="511581" y="80652"/>
                </a:lnTo>
                <a:lnTo>
                  <a:pt x="496351" y="71119"/>
                </a:lnTo>
                <a:lnTo>
                  <a:pt x="491359" y="49529"/>
                </a:lnTo>
                <a:lnTo>
                  <a:pt x="498125" y="27939"/>
                </a:lnTo>
                <a:lnTo>
                  <a:pt x="513156" y="20922"/>
                </a:lnTo>
                <a:lnTo>
                  <a:pt x="509561" y="19050"/>
                </a:lnTo>
                <a:lnTo>
                  <a:pt x="463757" y="15239"/>
                </a:lnTo>
                <a:lnTo>
                  <a:pt x="439384" y="8889"/>
                </a:lnTo>
                <a:lnTo>
                  <a:pt x="423693" y="2539"/>
                </a:lnTo>
                <a:lnTo>
                  <a:pt x="403935" y="0"/>
                </a:lnTo>
                <a:close/>
              </a:path>
              <a:path w="1091565" h="793750">
                <a:moveTo>
                  <a:pt x="390873" y="2085"/>
                </a:moveTo>
                <a:lnTo>
                  <a:pt x="380075" y="3809"/>
                </a:lnTo>
                <a:lnTo>
                  <a:pt x="361590" y="16509"/>
                </a:lnTo>
                <a:lnTo>
                  <a:pt x="350282" y="35559"/>
                </a:lnTo>
                <a:lnTo>
                  <a:pt x="347954" y="59689"/>
                </a:lnTo>
                <a:lnTo>
                  <a:pt x="355321" y="80009"/>
                </a:lnTo>
                <a:lnTo>
                  <a:pt x="369531" y="91439"/>
                </a:lnTo>
                <a:lnTo>
                  <a:pt x="385809" y="96083"/>
                </a:lnTo>
                <a:lnTo>
                  <a:pt x="392871" y="95250"/>
                </a:lnTo>
                <a:lnTo>
                  <a:pt x="408425" y="86359"/>
                </a:lnTo>
                <a:lnTo>
                  <a:pt x="417749" y="71119"/>
                </a:lnTo>
                <a:lnTo>
                  <a:pt x="420585" y="48259"/>
                </a:lnTo>
                <a:lnTo>
                  <a:pt x="417993" y="26669"/>
                </a:lnTo>
                <a:lnTo>
                  <a:pt x="410077" y="11429"/>
                </a:lnTo>
                <a:lnTo>
                  <a:pt x="395116" y="2539"/>
                </a:lnTo>
                <a:lnTo>
                  <a:pt x="390873" y="2085"/>
                </a:lnTo>
                <a:close/>
              </a:path>
              <a:path w="1091565" h="793750">
                <a:moveTo>
                  <a:pt x="371385" y="0"/>
                </a:moveTo>
                <a:lnTo>
                  <a:pt x="349615" y="1269"/>
                </a:lnTo>
                <a:lnTo>
                  <a:pt x="333452" y="7619"/>
                </a:lnTo>
                <a:lnTo>
                  <a:pt x="310518" y="15239"/>
                </a:lnTo>
                <a:lnTo>
                  <a:pt x="268439" y="22859"/>
                </a:lnTo>
                <a:lnTo>
                  <a:pt x="264818" y="25674"/>
                </a:lnTo>
                <a:lnTo>
                  <a:pt x="281290" y="30479"/>
                </a:lnTo>
                <a:lnTo>
                  <a:pt x="291292" y="50800"/>
                </a:lnTo>
                <a:lnTo>
                  <a:pt x="287598" y="73659"/>
                </a:lnTo>
                <a:lnTo>
                  <a:pt x="271534" y="83161"/>
                </a:lnTo>
                <a:lnTo>
                  <a:pt x="276478" y="85089"/>
                </a:lnTo>
                <a:lnTo>
                  <a:pt x="312800" y="83819"/>
                </a:lnTo>
                <a:lnTo>
                  <a:pt x="360058" y="83819"/>
                </a:lnTo>
                <a:lnTo>
                  <a:pt x="355321" y="80009"/>
                </a:lnTo>
                <a:lnTo>
                  <a:pt x="347954" y="59689"/>
                </a:lnTo>
                <a:lnTo>
                  <a:pt x="350282" y="35559"/>
                </a:lnTo>
                <a:lnTo>
                  <a:pt x="361590" y="16509"/>
                </a:lnTo>
                <a:lnTo>
                  <a:pt x="380075" y="3809"/>
                </a:lnTo>
                <a:lnTo>
                  <a:pt x="390873" y="2085"/>
                </a:lnTo>
                <a:lnTo>
                  <a:pt x="371385" y="0"/>
                </a:lnTo>
                <a:close/>
              </a:path>
              <a:path w="1091565" h="793750">
                <a:moveTo>
                  <a:pt x="264818" y="25674"/>
                </a:moveTo>
                <a:lnTo>
                  <a:pt x="252102" y="35559"/>
                </a:lnTo>
                <a:lnTo>
                  <a:pt x="248546" y="57150"/>
                </a:lnTo>
                <a:lnTo>
                  <a:pt x="256946" y="77469"/>
                </a:lnTo>
                <a:lnTo>
                  <a:pt x="271534" y="83161"/>
                </a:lnTo>
                <a:lnTo>
                  <a:pt x="287598" y="73659"/>
                </a:lnTo>
                <a:lnTo>
                  <a:pt x="291292" y="50800"/>
                </a:lnTo>
                <a:lnTo>
                  <a:pt x="281290" y="30479"/>
                </a:lnTo>
                <a:lnTo>
                  <a:pt x="264818" y="25674"/>
                </a:lnTo>
                <a:close/>
              </a:path>
              <a:path w="1091565" h="793750">
                <a:moveTo>
                  <a:pt x="517168" y="19050"/>
                </a:moveTo>
                <a:lnTo>
                  <a:pt x="513156" y="20922"/>
                </a:lnTo>
                <a:lnTo>
                  <a:pt x="526627" y="27939"/>
                </a:lnTo>
                <a:lnTo>
                  <a:pt x="532672" y="49529"/>
                </a:lnTo>
                <a:lnTo>
                  <a:pt x="527406" y="71119"/>
                </a:lnTo>
                <a:lnTo>
                  <a:pt x="511581" y="80652"/>
                </a:lnTo>
                <a:lnTo>
                  <a:pt x="512584" y="81279"/>
                </a:lnTo>
                <a:lnTo>
                  <a:pt x="537003" y="80009"/>
                </a:lnTo>
                <a:lnTo>
                  <a:pt x="554128" y="78739"/>
                </a:lnTo>
                <a:lnTo>
                  <a:pt x="567458" y="77469"/>
                </a:lnTo>
                <a:lnTo>
                  <a:pt x="669238" y="77469"/>
                </a:lnTo>
                <a:lnTo>
                  <a:pt x="696921" y="76200"/>
                </a:lnTo>
                <a:lnTo>
                  <a:pt x="948795" y="76200"/>
                </a:lnTo>
                <a:lnTo>
                  <a:pt x="934938" y="67309"/>
                </a:lnTo>
                <a:lnTo>
                  <a:pt x="917857" y="58419"/>
                </a:lnTo>
                <a:lnTo>
                  <a:pt x="855629" y="41909"/>
                </a:lnTo>
                <a:lnTo>
                  <a:pt x="804578" y="29209"/>
                </a:lnTo>
                <a:lnTo>
                  <a:pt x="651509" y="29209"/>
                </a:lnTo>
                <a:lnTo>
                  <a:pt x="626909" y="27939"/>
                </a:lnTo>
                <a:lnTo>
                  <a:pt x="550391" y="20319"/>
                </a:lnTo>
                <a:lnTo>
                  <a:pt x="517168" y="19050"/>
                </a:lnTo>
                <a:close/>
              </a:path>
              <a:path w="1091565" h="793750">
                <a:moveTo>
                  <a:pt x="513156" y="20922"/>
                </a:moveTo>
                <a:lnTo>
                  <a:pt x="498125" y="27939"/>
                </a:lnTo>
                <a:lnTo>
                  <a:pt x="491359" y="49529"/>
                </a:lnTo>
                <a:lnTo>
                  <a:pt x="496351" y="71119"/>
                </a:lnTo>
                <a:lnTo>
                  <a:pt x="511581" y="80652"/>
                </a:lnTo>
                <a:lnTo>
                  <a:pt x="527406" y="71119"/>
                </a:lnTo>
                <a:lnTo>
                  <a:pt x="532672" y="49529"/>
                </a:lnTo>
                <a:lnTo>
                  <a:pt x="526627" y="27939"/>
                </a:lnTo>
                <a:lnTo>
                  <a:pt x="513156" y="20922"/>
                </a:lnTo>
                <a:close/>
              </a:path>
              <a:path w="1091565" h="793750">
                <a:moveTo>
                  <a:pt x="669238" y="77469"/>
                </a:moveTo>
                <a:lnTo>
                  <a:pt x="600013" y="77469"/>
                </a:lnTo>
                <a:lnTo>
                  <a:pt x="650980" y="80009"/>
                </a:lnTo>
                <a:lnTo>
                  <a:pt x="669238" y="77469"/>
                </a:lnTo>
                <a:close/>
              </a:path>
              <a:path w="1091565" h="793750">
                <a:moveTo>
                  <a:pt x="742720" y="16509"/>
                </a:moveTo>
                <a:lnTo>
                  <a:pt x="723904" y="17779"/>
                </a:lnTo>
                <a:lnTo>
                  <a:pt x="698181" y="22859"/>
                </a:lnTo>
                <a:lnTo>
                  <a:pt x="671926" y="26669"/>
                </a:lnTo>
                <a:lnTo>
                  <a:pt x="651509" y="29209"/>
                </a:lnTo>
                <a:lnTo>
                  <a:pt x="804578" y="29209"/>
                </a:lnTo>
                <a:lnTo>
                  <a:pt x="768088" y="20319"/>
                </a:lnTo>
                <a:lnTo>
                  <a:pt x="742720" y="16509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114" y="3268002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46" y="0"/>
                </a:lnTo>
                <a:lnTo>
                  <a:pt x="92844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F7AD9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6" name="object 6"/>
          <p:cNvSpPr txBox="1"/>
          <p:nvPr/>
        </p:nvSpPr>
        <p:spPr>
          <a:xfrm>
            <a:off x="1203341" y="3395979"/>
            <a:ext cx="4300220" cy="226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7410">
              <a:lnSpc>
                <a:spcPct val="100000"/>
              </a:lnSpc>
              <a:spcBef>
                <a:spcPts val="100"/>
              </a:spcBef>
            </a:pPr>
            <a:r>
              <a:rPr dirty="0" sz="3200" spc="145">
                <a:latin typeface="Verdana"/>
                <a:cs typeface="Verdana"/>
              </a:rPr>
              <a:t>An</a:t>
            </a:r>
            <a:r>
              <a:rPr dirty="0" sz="3200" spc="-229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option:</a:t>
            </a:r>
            <a:endParaRPr sz="3200">
              <a:latin typeface="Verdana"/>
              <a:cs typeface="Verdana"/>
            </a:endParaRPr>
          </a:p>
          <a:p>
            <a:pPr algn="just" marL="186690" marR="5080" indent="-174625">
              <a:lnSpc>
                <a:spcPts val="3800"/>
              </a:lnSpc>
              <a:spcBef>
                <a:spcPts val="2520"/>
              </a:spcBef>
            </a:pPr>
            <a:r>
              <a:rPr dirty="0" sz="3200" spc="65">
                <a:latin typeface="Verdana"/>
                <a:cs typeface="Verdana"/>
              </a:rPr>
              <a:t>Weighted </a:t>
            </a:r>
            <a:r>
              <a:rPr dirty="0" sz="3200" spc="-25">
                <a:latin typeface="Verdana"/>
                <a:cs typeface="Verdana"/>
              </a:rPr>
              <a:t>average</a:t>
            </a:r>
            <a:r>
              <a:rPr dirty="0" sz="3200" spc="-450">
                <a:latin typeface="Verdana"/>
                <a:cs typeface="Verdana"/>
              </a:rPr>
              <a:t> </a:t>
            </a:r>
            <a:r>
              <a:rPr dirty="0" sz="3200" spc="114">
                <a:latin typeface="Verdana"/>
                <a:cs typeface="Verdana"/>
              </a:rPr>
              <a:t>of  </a:t>
            </a:r>
            <a:r>
              <a:rPr dirty="0" sz="3200" spc="-10">
                <a:latin typeface="Verdana"/>
                <a:cs typeface="Verdana"/>
              </a:rPr>
              <a:t>ratings </a:t>
            </a:r>
            <a:r>
              <a:rPr dirty="0" sz="3200" spc="15">
                <a:latin typeface="Verdana"/>
                <a:cs typeface="Verdana"/>
              </a:rPr>
              <a:t>given </a:t>
            </a:r>
            <a:r>
              <a:rPr dirty="0" sz="3200" spc="40">
                <a:latin typeface="Verdana"/>
                <a:cs typeface="Verdana"/>
              </a:rPr>
              <a:t>by</a:t>
            </a:r>
            <a:r>
              <a:rPr dirty="0" sz="3200" spc="-565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the  </a:t>
            </a:r>
            <a:r>
              <a:rPr dirty="0" sz="3200" spc="30">
                <a:latin typeface="Verdana"/>
                <a:cs typeface="Verdana"/>
              </a:rPr>
              <a:t>“most </a:t>
            </a:r>
            <a:r>
              <a:rPr dirty="0" sz="3200" spc="15">
                <a:latin typeface="Verdana"/>
                <a:cs typeface="Verdana"/>
              </a:rPr>
              <a:t>similar”</a:t>
            </a:r>
            <a:r>
              <a:rPr dirty="0" sz="3200" spc="-425">
                <a:latin typeface="Verdana"/>
                <a:cs typeface="Verdana"/>
              </a:rPr>
              <a:t> </a:t>
            </a:r>
            <a:r>
              <a:rPr dirty="0" sz="3200" spc="-40">
                <a:latin typeface="Verdana"/>
                <a:cs typeface="Verdana"/>
              </a:rPr>
              <a:t>users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82450" y="3141487"/>
            <a:ext cx="1136294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/>
          <p:nvPr/>
        </p:nvSpPr>
        <p:spPr>
          <a:xfrm>
            <a:off x="7438032" y="3918762"/>
            <a:ext cx="8818245" cy="5225415"/>
          </a:xfrm>
          <a:custGeom>
            <a:avLst/>
            <a:gdLst/>
            <a:ahLst/>
            <a:cxnLst/>
            <a:rect l="l" t="t" r="r" b="b"/>
            <a:pathLst>
              <a:path w="8818244" h="5225415">
                <a:moveTo>
                  <a:pt x="7548729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2" y="3033"/>
                </a:lnTo>
                <a:lnTo>
                  <a:pt x="996718" y="4817"/>
                </a:lnTo>
                <a:lnTo>
                  <a:pt x="948808" y="7190"/>
                </a:lnTo>
                <a:lnTo>
                  <a:pt x="903026" y="10238"/>
                </a:lnTo>
                <a:lnTo>
                  <a:pt x="859106" y="14044"/>
                </a:lnTo>
                <a:lnTo>
                  <a:pt x="816783" y="18692"/>
                </a:lnTo>
                <a:lnTo>
                  <a:pt x="775789" y="24268"/>
                </a:lnTo>
                <a:lnTo>
                  <a:pt x="735860" y="30855"/>
                </a:lnTo>
                <a:lnTo>
                  <a:pt x="696730" y="38537"/>
                </a:lnTo>
                <a:lnTo>
                  <a:pt x="658132" y="47399"/>
                </a:lnTo>
                <a:lnTo>
                  <a:pt x="619801" y="57524"/>
                </a:lnTo>
                <a:lnTo>
                  <a:pt x="581471" y="68999"/>
                </a:lnTo>
                <a:lnTo>
                  <a:pt x="534515" y="87670"/>
                </a:lnTo>
                <a:lnTo>
                  <a:pt x="488997" y="108945"/>
                </a:lnTo>
                <a:lnTo>
                  <a:pt x="445007" y="132733"/>
                </a:lnTo>
                <a:lnTo>
                  <a:pt x="402633" y="158944"/>
                </a:lnTo>
                <a:lnTo>
                  <a:pt x="361967" y="187490"/>
                </a:lnTo>
                <a:lnTo>
                  <a:pt x="323097" y="218279"/>
                </a:lnTo>
                <a:lnTo>
                  <a:pt x="286113" y="251224"/>
                </a:lnTo>
                <a:lnTo>
                  <a:pt x="251104" y="286233"/>
                </a:lnTo>
                <a:lnTo>
                  <a:pt x="218160" y="323218"/>
                </a:lnTo>
                <a:lnTo>
                  <a:pt x="187370" y="362089"/>
                </a:lnTo>
                <a:lnTo>
                  <a:pt x="158825" y="402756"/>
                </a:lnTo>
                <a:lnTo>
                  <a:pt x="132613" y="445130"/>
                </a:lnTo>
                <a:lnTo>
                  <a:pt x="108824" y="489121"/>
                </a:lnTo>
                <a:lnTo>
                  <a:pt x="87548" y="534640"/>
                </a:lnTo>
                <a:lnTo>
                  <a:pt x="68874" y="581596"/>
                </a:lnTo>
                <a:lnTo>
                  <a:pt x="56730" y="622315"/>
                </a:lnTo>
                <a:lnTo>
                  <a:pt x="46103" y="663046"/>
                </a:lnTo>
                <a:lnTo>
                  <a:pt x="36890" y="704097"/>
                </a:lnTo>
                <a:lnTo>
                  <a:pt x="28991" y="745779"/>
                </a:lnTo>
                <a:lnTo>
                  <a:pt x="22304" y="788401"/>
                </a:lnTo>
                <a:lnTo>
                  <a:pt x="16730" y="832273"/>
                </a:lnTo>
                <a:lnTo>
                  <a:pt x="12165" y="877705"/>
                </a:lnTo>
                <a:lnTo>
                  <a:pt x="8510" y="925006"/>
                </a:lnTo>
                <a:lnTo>
                  <a:pt x="5664" y="974485"/>
                </a:lnTo>
                <a:lnTo>
                  <a:pt x="3525" y="1026454"/>
                </a:lnTo>
                <a:lnTo>
                  <a:pt x="1992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0"/>
                </a:lnTo>
                <a:lnTo>
                  <a:pt x="266" y="4924768"/>
                </a:lnTo>
                <a:lnTo>
                  <a:pt x="786" y="4983849"/>
                </a:lnTo>
                <a:lnTo>
                  <a:pt x="1642" y="5039739"/>
                </a:lnTo>
                <a:lnTo>
                  <a:pt x="2920" y="5092703"/>
                </a:lnTo>
                <a:lnTo>
                  <a:pt x="4703" y="5143007"/>
                </a:lnTo>
                <a:lnTo>
                  <a:pt x="7076" y="5190917"/>
                </a:lnTo>
                <a:lnTo>
                  <a:pt x="9361" y="5225237"/>
                </a:lnTo>
                <a:lnTo>
                  <a:pt x="8817967" y="5225237"/>
                </a:lnTo>
                <a:lnTo>
                  <a:pt x="8817967" y="435488"/>
                </a:lnTo>
                <a:lnTo>
                  <a:pt x="8797714" y="402756"/>
                </a:lnTo>
                <a:lnTo>
                  <a:pt x="8769161" y="362089"/>
                </a:lnTo>
                <a:lnTo>
                  <a:pt x="8738364" y="323218"/>
                </a:lnTo>
                <a:lnTo>
                  <a:pt x="8705413" y="286233"/>
                </a:lnTo>
                <a:lnTo>
                  <a:pt x="8670396" y="251224"/>
                </a:lnTo>
                <a:lnTo>
                  <a:pt x="8633405" y="218279"/>
                </a:lnTo>
                <a:lnTo>
                  <a:pt x="8594527" y="187490"/>
                </a:lnTo>
                <a:lnTo>
                  <a:pt x="8553853" y="158944"/>
                </a:lnTo>
                <a:lnTo>
                  <a:pt x="8511473" y="132733"/>
                </a:lnTo>
                <a:lnTo>
                  <a:pt x="8467477" y="108945"/>
                </a:lnTo>
                <a:lnTo>
                  <a:pt x="8421953" y="87670"/>
                </a:lnTo>
                <a:lnTo>
                  <a:pt x="8374991" y="68999"/>
                </a:lnTo>
                <a:lnTo>
                  <a:pt x="8334275" y="56853"/>
                </a:lnTo>
                <a:lnTo>
                  <a:pt x="8293550" y="46224"/>
                </a:lnTo>
                <a:lnTo>
                  <a:pt x="8252504" y="37009"/>
                </a:lnTo>
                <a:lnTo>
                  <a:pt x="8210830" y="29108"/>
                </a:lnTo>
                <a:lnTo>
                  <a:pt x="8168215" y="22421"/>
                </a:lnTo>
                <a:lnTo>
                  <a:pt x="8124350" y="16845"/>
                </a:lnTo>
                <a:lnTo>
                  <a:pt x="8078926" y="12280"/>
                </a:lnTo>
                <a:lnTo>
                  <a:pt x="8031631" y="8624"/>
                </a:lnTo>
                <a:lnTo>
                  <a:pt x="7982155" y="5778"/>
                </a:lnTo>
                <a:lnTo>
                  <a:pt x="7930190" y="3638"/>
                </a:lnTo>
                <a:lnTo>
                  <a:pt x="7875423" y="2105"/>
                </a:lnTo>
                <a:lnTo>
                  <a:pt x="7548729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2947" y="2746489"/>
            <a:ext cx="3525520" cy="28676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120014" indent="263525">
              <a:lnSpc>
                <a:spcPts val="3800"/>
              </a:lnSpc>
              <a:spcBef>
                <a:spcPts val="260"/>
              </a:spcBef>
            </a:pPr>
            <a:r>
              <a:rPr dirty="0" sz="3200" spc="-5">
                <a:latin typeface="Verdana"/>
                <a:cs typeface="Verdana"/>
              </a:rPr>
              <a:t>User </a:t>
            </a:r>
            <a:r>
              <a:rPr dirty="0" sz="3200" spc="-75">
                <a:latin typeface="Verdana"/>
                <a:cs typeface="Verdana"/>
              </a:rPr>
              <a:t>2 </a:t>
            </a:r>
            <a:r>
              <a:rPr dirty="0" sz="3200" spc="-20">
                <a:latin typeface="Verdana"/>
                <a:cs typeface="Verdana"/>
              </a:rPr>
              <a:t>is</a:t>
            </a:r>
            <a:r>
              <a:rPr dirty="0" sz="3200" spc="-470">
                <a:latin typeface="Verdana"/>
                <a:cs typeface="Verdana"/>
              </a:rPr>
              <a:t> </a:t>
            </a:r>
            <a:r>
              <a:rPr dirty="0" sz="3200" spc="25">
                <a:latin typeface="Verdana"/>
                <a:cs typeface="Verdana"/>
              </a:rPr>
              <a:t>“more  </a:t>
            </a:r>
            <a:r>
              <a:rPr dirty="0" sz="3200" spc="15">
                <a:latin typeface="Verdana"/>
                <a:cs typeface="Verdana"/>
              </a:rPr>
              <a:t>similar” </a:t>
            </a:r>
            <a:r>
              <a:rPr dirty="0" sz="3200" spc="80">
                <a:latin typeface="Verdana"/>
                <a:cs typeface="Verdana"/>
              </a:rPr>
              <a:t>to </a:t>
            </a:r>
            <a:r>
              <a:rPr dirty="0" sz="3200" spc="-35">
                <a:latin typeface="Verdana"/>
                <a:cs typeface="Verdana"/>
              </a:rPr>
              <a:t>user</a:t>
            </a:r>
            <a:r>
              <a:rPr dirty="0" sz="3200" spc="-665">
                <a:latin typeface="Verdana"/>
                <a:cs typeface="Verdana"/>
              </a:rPr>
              <a:t> </a:t>
            </a:r>
            <a:r>
              <a:rPr dirty="0" sz="3200" spc="-770"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692150" marR="5080" indent="154305">
              <a:lnSpc>
                <a:spcPts val="3800"/>
              </a:lnSpc>
              <a:spcBef>
                <a:spcPts val="2420"/>
              </a:spcBef>
            </a:pPr>
            <a:r>
              <a:rPr dirty="0" sz="3200" spc="-5">
                <a:latin typeface="Verdana"/>
                <a:cs typeface="Verdana"/>
              </a:rPr>
              <a:t>User </a:t>
            </a:r>
            <a:r>
              <a:rPr dirty="0" sz="3200" spc="-75">
                <a:latin typeface="Verdana"/>
                <a:cs typeface="Verdana"/>
              </a:rPr>
              <a:t>2 </a:t>
            </a:r>
            <a:r>
              <a:rPr dirty="0" sz="3200" spc="40">
                <a:latin typeface="Verdana"/>
                <a:cs typeface="Verdana"/>
              </a:rPr>
              <a:t>gets</a:t>
            </a:r>
            <a:r>
              <a:rPr dirty="0" sz="3200" spc="-495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a  </a:t>
            </a:r>
            <a:r>
              <a:rPr dirty="0" sz="3200" spc="10">
                <a:latin typeface="Verdana"/>
                <a:cs typeface="Verdana"/>
              </a:rPr>
              <a:t>higher</a:t>
            </a:r>
            <a:r>
              <a:rPr dirty="0" sz="3200" spc="-229">
                <a:latin typeface="Verdana"/>
                <a:cs typeface="Verdana"/>
              </a:rPr>
              <a:t> </a:t>
            </a:r>
            <a:r>
              <a:rPr dirty="0" sz="3200" spc="45">
                <a:latin typeface="Verdana"/>
                <a:cs typeface="Verdana"/>
              </a:rPr>
              <a:t>weight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2092947" y="2228862"/>
            <a:ext cx="3410585" cy="9956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 indent="554990">
              <a:lnSpc>
                <a:spcPts val="3800"/>
              </a:lnSpc>
              <a:spcBef>
                <a:spcPts val="260"/>
              </a:spcBef>
            </a:pPr>
            <a:r>
              <a:rPr dirty="0" sz="3200" spc="-5">
                <a:latin typeface="Verdana"/>
                <a:cs typeface="Verdana"/>
              </a:rPr>
              <a:t>User </a:t>
            </a:r>
            <a:r>
              <a:rPr dirty="0" sz="3200" spc="-45">
                <a:latin typeface="Verdana"/>
                <a:cs typeface="Verdana"/>
              </a:rPr>
              <a:t>5 </a:t>
            </a:r>
            <a:r>
              <a:rPr dirty="0" sz="3200" spc="-20">
                <a:latin typeface="Verdana"/>
                <a:cs typeface="Verdana"/>
              </a:rPr>
              <a:t>is</a:t>
            </a:r>
            <a:r>
              <a:rPr dirty="0" sz="3200" spc="-515">
                <a:latin typeface="Verdana"/>
                <a:cs typeface="Verdana"/>
              </a:rPr>
              <a:t> </a:t>
            </a:r>
            <a:r>
              <a:rPr dirty="0" sz="3200" spc="5">
                <a:latin typeface="Verdana"/>
                <a:cs typeface="Verdana"/>
              </a:rPr>
              <a:t>“less  </a:t>
            </a:r>
            <a:r>
              <a:rPr dirty="0" sz="3200" spc="15">
                <a:latin typeface="Verdana"/>
                <a:cs typeface="Verdana"/>
              </a:rPr>
              <a:t>similar” </a:t>
            </a:r>
            <a:r>
              <a:rPr dirty="0" sz="3200" spc="80">
                <a:latin typeface="Verdana"/>
                <a:cs typeface="Verdana"/>
              </a:rPr>
              <a:t>to </a:t>
            </a:r>
            <a:r>
              <a:rPr dirty="0" sz="3200" spc="-35">
                <a:latin typeface="Verdana"/>
                <a:cs typeface="Verdana"/>
              </a:rPr>
              <a:t>user</a:t>
            </a:r>
            <a:r>
              <a:rPr dirty="0" sz="3200" spc="-665">
                <a:latin typeface="Verdana"/>
                <a:cs typeface="Verdana"/>
              </a:rPr>
              <a:t> </a:t>
            </a:r>
            <a:r>
              <a:rPr dirty="0" sz="3200" spc="-770"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42216" y="3275939"/>
            <a:ext cx="8914130" cy="1897380"/>
          </a:xfrm>
          <a:custGeom>
            <a:avLst/>
            <a:gdLst/>
            <a:ahLst/>
            <a:cxnLst/>
            <a:rect l="l" t="t" r="r" b="b"/>
            <a:pathLst>
              <a:path w="8914130" h="1897379">
                <a:moveTo>
                  <a:pt x="8008272" y="0"/>
                </a:moveTo>
                <a:lnTo>
                  <a:pt x="948406" y="0"/>
                </a:lnTo>
                <a:lnTo>
                  <a:pt x="945003" y="29"/>
                </a:lnTo>
                <a:lnTo>
                  <a:pt x="934493" y="238"/>
                </a:lnTo>
                <a:lnTo>
                  <a:pt x="916420" y="803"/>
                </a:lnTo>
                <a:lnTo>
                  <a:pt x="890329" y="1905"/>
                </a:lnTo>
                <a:lnTo>
                  <a:pt x="842188" y="4562"/>
                </a:lnTo>
                <a:lnTo>
                  <a:pt x="794743" y="9659"/>
                </a:lnTo>
                <a:lnTo>
                  <a:pt x="748057" y="17135"/>
                </a:lnTo>
                <a:lnTo>
                  <a:pt x="702191" y="26928"/>
                </a:lnTo>
                <a:lnTo>
                  <a:pt x="657209" y="38973"/>
                </a:lnTo>
                <a:lnTo>
                  <a:pt x="613172" y="53211"/>
                </a:lnTo>
                <a:lnTo>
                  <a:pt x="570143" y="69577"/>
                </a:lnTo>
                <a:lnTo>
                  <a:pt x="528183" y="88010"/>
                </a:lnTo>
                <a:lnTo>
                  <a:pt x="487356" y="108448"/>
                </a:lnTo>
                <a:lnTo>
                  <a:pt x="447724" y="130828"/>
                </a:lnTo>
                <a:lnTo>
                  <a:pt x="409348" y="155088"/>
                </a:lnTo>
                <a:lnTo>
                  <a:pt x="372292" y="181165"/>
                </a:lnTo>
                <a:lnTo>
                  <a:pt x="336617" y="208998"/>
                </a:lnTo>
                <a:lnTo>
                  <a:pt x="302386" y="238524"/>
                </a:lnTo>
                <a:lnTo>
                  <a:pt x="269661" y="269681"/>
                </a:lnTo>
                <a:lnTo>
                  <a:pt x="238504" y="302406"/>
                </a:lnTo>
                <a:lnTo>
                  <a:pt x="208978" y="336637"/>
                </a:lnTo>
                <a:lnTo>
                  <a:pt x="181145" y="372312"/>
                </a:lnTo>
                <a:lnTo>
                  <a:pt x="155067" y="409369"/>
                </a:lnTo>
                <a:lnTo>
                  <a:pt x="130807" y="447745"/>
                </a:lnTo>
                <a:lnTo>
                  <a:pt x="108426" y="487378"/>
                </a:lnTo>
                <a:lnTo>
                  <a:pt x="87988" y="528206"/>
                </a:lnTo>
                <a:lnTo>
                  <a:pt x="69554" y="570166"/>
                </a:lnTo>
                <a:lnTo>
                  <a:pt x="53187" y="613196"/>
                </a:lnTo>
                <a:lnTo>
                  <a:pt x="38949" y="657233"/>
                </a:lnTo>
                <a:lnTo>
                  <a:pt x="26902" y="702217"/>
                </a:lnTo>
                <a:lnTo>
                  <a:pt x="17109" y="748083"/>
                </a:lnTo>
                <a:lnTo>
                  <a:pt x="9632" y="794770"/>
                </a:lnTo>
                <a:lnTo>
                  <a:pt x="4533" y="842216"/>
                </a:lnTo>
                <a:lnTo>
                  <a:pt x="1875" y="890358"/>
                </a:lnTo>
                <a:lnTo>
                  <a:pt x="0" y="937541"/>
                </a:lnTo>
                <a:lnTo>
                  <a:pt x="0" y="951838"/>
                </a:lnTo>
                <a:lnTo>
                  <a:pt x="1875" y="1006513"/>
                </a:lnTo>
                <a:lnTo>
                  <a:pt x="4533" y="1054654"/>
                </a:lnTo>
                <a:lnTo>
                  <a:pt x="9632" y="1102098"/>
                </a:lnTo>
                <a:lnTo>
                  <a:pt x="17109" y="1148785"/>
                </a:lnTo>
                <a:lnTo>
                  <a:pt x="26902" y="1194650"/>
                </a:lnTo>
                <a:lnTo>
                  <a:pt x="38949" y="1239632"/>
                </a:lnTo>
                <a:lnTo>
                  <a:pt x="53187" y="1283669"/>
                </a:lnTo>
                <a:lnTo>
                  <a:pt x="69554" y="1326699"/>
                </a:lnTo>
                <a:lnTo>
                  <a:pt x="87988" y="1368658"/>
                </a:lnTo>
                <a:lnTo>
                  <a:pt x="108426" y="1409485"/>
                </a:lnTo>
                <a:lnTo>
                  <a:pt x="130807" y="1449117"/>
                </a:lnTo>
                <a:lnTo>
                  <a:pt x="155067" y="1487493"/>
                </a:lnTo>
                <a:lnTo>
                  <a:pt x="181145" y="1524549"/>
                </a:lnTo>
                <a:lnTo>
                  <a:pt x="208978" y="1560224"/>
                </a:lnTo>
                <a:lnTo>
                  <a:pt x="238504" y="1594456"/>
                </a:lnTo>
                <a:lnTo>
                  <a:pt x="269661" y="1627181"/>
                </a:lnTo>
                <a:lnTo>
                  <a:pt x="302386" y="1658337"/>
                </a:lnTo>
                <a:lnTo>
                  <a:pt x="336617" y="1687863"/>
                </a:lnTo>
                <a:lnTo>
                  <a:pt x="372292" y="1715697"/>
                </a:lnTo>
                <a:lnTo>
                  <a:pt x="409348" y="1741774"/>
                </a:lnTo>
                <a:lnTo>
                  <a:pt x="447724" y="1766035"/>
                </a:lnTo>
                <a:lnTo>
                  <a:pt x="487356" y="1788415"/>
                </a:lnTo>
                <a:lnTo>
                  <a:pt x="528183" y="1808853"/>
                </a:lnTo>
                <a:lnTo>
                  <a:pt x="570143" y="1827287"/>
                </a:lnTo>
                <a:lnTo>
                  <a:pt x="613172" y="1843654"/>
                </a:lnTo>
                <a:lnTo>
                  <a:pt x="657209" y="1857892"/>
                </a:lnTo>
                <a:lnTo>
                  <a:pt x="702191" y="1869939"/>
                </a:lnTo>
                <a:lnTo>
                  <a:pt x="748057" y="1879732"/>
                </a:lnTo>
                <a:lnTo>
                  <a:pt x="794743" y="1887209"/>
                </a:lnTo>
                <a:lnTo>
                  <a:pt x="842188" y="1892308"/>
                </a:lnTo>
                <a:lnTo>
                  <a:pt x="890329" y="1894967"/>
                </a:lnTo>
                <a:lnTo>
                  <a:pt x="937518" y="1896842"/>
                </a:lnTo>
                <a:lnTo>
                  <a:pt x="948406" y="1896872"/>
                </a:lnTo>
                <a:lnTo>
                  <a:pt x="8008272" y="1896872"/>
                </a:lnTo>
                <a:lnTo>
                  <a:pt x="8066311" y="1894967"/>
                </a:lnTo>
                <a:lnTo>
                  <a:pt x="8114460" y="1892308"/>
                </a:lnTo>
                <a:lnTo>
                  <a:pt x="8161912" y="1887209"/>
                </a:lnTo>
                <a:lnTo>
                  <a:pt x="8208605" y="1879732"/>
                </a:lnTo>
                <a:lnTo>
                  <a:pt x="8254477" y="1869939"/>
                </a:lnTo>
                <a:lnTo>
                  <a:pt x="8299466" y="1857892"/>
                </a:lnTo>
                <a:lnTo>
                  <a:pt x="8343509" y="1843654"/>
                </a:lnTo>
                <a:lnTo>
                  <a:pt x="8386543" y="1827287"/>
                </a:lnTo>
                <a:lnTo>
                  <a:pt x="8428508" y="1808853"/>
                </a:lnTo>
                <a:lnTo>
                  <a:pt x="8469340" y="1788415"/>
                </a:lnTo>
                <a:lnTo>
                  <a:pt x="8508977" y="1766035"/>
                </a:lnTo>
                <a:lnTo>
                  <a:pt x="8547356" y="1741774"/>
                </a:lnTo>
                <a:lnTo>
                  <a:pt x="8584416" y="1715697"/>
                </a:lnTo>
                <a:lnTo>
                  <a:pt x="8620094" y="1687863"/>
                </a:lnTo>
                <a:lnTo>
                  <a:pt x="8654328" y="1658337"/>
                </a:lnTo>
                <a:lnTo>
                  <a:pt x="8687055" y="1627181"/>
                </a:lnTo>
                <a:lnTo>
                  <a:pt x="8718214" y="1594456"/>
                </a:lnTo>
                <a:lnTo>
                  <a:pt x="8747741" y="1560224"/>
                </a:lnTo>
                <a:lnTo>
                  <a:pt x="8775575" y="1524549"/>
                </a:lnTo>
                <a:lnTo>
                  <a:pt x="8801653" y="1487493"/>
                </a:lnTo>
                <a:lnTo>
                  <a:pt x="8825912" y="1449117"/>
                </a:lnTo>
                <a:lnTo>
                  <a:pt x="8848292" y="1409485"/>
                </a:lnTo>
                <a:lnTo>
                  <a:pt x="8868728" y="1368658"/>
                </a:lnTo>
                <a:lnTo>
                  <a:pt x="8887160" y="1326699"/>
                </a:lnTo>
                <a:lnTo>
                  <a:pt x="8903524" y="1283669"/>
                </a:lnTo>
                <a:lnTo>
                  <a:pt x="8913782" y="1251932"/>
                </a:lnTo>
                <a:lnTo>
                  <a:pt x="8913782" y="644933"/>
                </a:lnTo>
                <a:lnTo>
                  <a:pt x="8887160" y="570166"/>
                </a:lnTo>
                <a:lnTo>
                  <a:pt x="8868728" y="528206"/>
                </a:lnTo>
                <a:lnTo>
                  <a:pt x="8848292" y="487378"/>
                </a:lnTo>
                <a:lnTo>
                  <a:pt x="8825912" y="447745"/>
                </a:lnTo>
                <a:lnTo>
                  <a:pt x="8801653" y="409369"/>
                </a:lnTo>
                <a:lnTo>
                  <a:pt x="8775575" y="372312"/>
                </a:lnTo>
                <a:lnTo>
                  <a:pt x="8747741" y="336637"/>
                </a:lnTo>
                <a:lnTo>
                  <a:pt x="8718214" y="302406"/>
                </a:lnTo>
                <a:lnTo>
                  <a:pt x="8687055" y="269681"/>
                </a:lnTo>
                <a:lnTo>
                  <a:pt x="8654328" y="238524"/>
                </a:lnTo>
                <a:lnTo>
                  <a:pt x="8620094" y="208998"/>
                </a:lnTo>
                <a:lnTo>
                  <a:pt x="8584416" y="181165"/>
                </a:lnTo>
                <a:lnTo>
                  <a:pt x="8547356" y="155088"/>
                </a:lnTo>
                <a:lnTo>
                  <a:pt x="8508977" y="130828"/>
                </a:lnTo>
                <a:lnTo>
                  <a:pt x="8469340" y="108448"/>
                </a:lnTo>
                <a:lnTo>
                  <a:pt x="8428508" y="88010"/>
                </a:lnTo>
                <a:lnTo>
                  <a:pt x="8386543" y="69577"/>
                </a:lnTo>
                <a:lnTo>
                  <a:pt x="8343509" y="53211"/>
                </a:lnTo>
                <a:lnTo>
                  <a:pt x="8299466" y="38973"/>
                </a:lnTo>
                <a:lnTo>
                  <a:pt x="8254477" y="26928"/>
                </a:lnTo>
                <a:lnTo>
                  <a:pt x="8208605" y="17135"/>
                </a:lnTo>
                <a:lnTo>
                  <a:pt x="8161912" y="9659"/>
                </a:lnTo>
                <a:lnTo>
                  <a:pt x="8114460" y="4562"/>
                </a:lnTo>
                <a:lnTo>
                  <a:pt x="8042759" y="803"/>
                </a:lnTo>
                <a:lnTo>
                  <a:pt x="8019180" y="29"/>
                </a:lnTo>
                <a:lnTo>
                  <a:pt x="8008272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42229" y="5825706"/>
            <a:ext cx="8914130" cy="1915160"/>
          </a:xfrm>
          <a:custGeom>
            <a:avLst/>
            <a:gdLst/>
            <a:ahLst/>
            <a:cxnLst/>
            <a:rect l="l" t="t" r="r" b="b"/>
            <a:pathLst>
              <a:path w="8914130" h="1915159">
                <a:moveTo>
                  <a:pt x="7999243" y="0"/>
                </a:moveTo>
                <a:lnTo>
                  <a:pt x="957436" y="0"/>
                </a:lnTo>
                <a:lnTo>
                  <a:pt x="952699" y="41"/>
                </a:lnTo>
                <a:lnTo>
                  <a:pt x="914450" y="1125"/>
                </a:lnTo>
                <a:lnTo>
                  <a:pt x="831692" y="5856"/>
                </a:lnTo>
                <a:lnTo>
                  <a:pt x="783422" y="11577"/>
                </a:lnTo>
                <a:lnTo>
                  <a:pt x="735960" y="19764"/>
                </a:lnTo>
                <a:lnTo>
                  <a:pt x="689371" y="30350"/>
                </a:lnTo>
                <a:lnTo>
                  <a:pt x="643722" y="43269"/>
                </a:lnTo>
                <a:lnTo>
                  <a:pt x="599079" y="58455"/>
                </a:lnTo>
                <a:lnTo>
                  <a:pt x="555510" y="75841"/>
                </a:lnTo>
                <a:lnTo>
                  <a:pt x="513079" y="95361"/>
                </a:lnTo>
                <a:lnTo>
                  <a:pt x="471853" y="116948"/>
                </a:lnTo>
                <a:lnTo>
                  <a:pt x="431900" y="140537"/>
                </a:lnTo>
                <a:lnTo>
                  <a:pt x="393284" y="166061"/>
                </a:lnTo>
                <a:lnTo>
                  <a:pt x="356072" y="193453"/>
                </a:lnTo>
                <a:lnTo>
                  <a:pt x="320332" y="222648"/>
                </a:lnTo>
                <a:lnTo>
                  <a:pt x="286128" y="253579"/>
                </a:lnTo>
                <a:lnTo>
                  <a:pt x="253528" y="286179"/>
                </a:lnTo>
                <a:lnTo>
                  <a:pt x="222597" y="320383"/>
                </a:lnTo>
                <a:lnTo>
                  <a:pt x="193402" y="356123"/>
                </a:lnTo>
                <a:lnTo>
                  <a:pt x="166010" y="393334"/>
                </a:lnTo>
                <a:lnTo>
                  <a:pt x="140487" y="431950"/>
                </a:lnTo>
                <a:lnTo>
                  <a:pt x="116898" y="471903"/>
                </a:lnTo>
                <a:lnTo>
                  <a:pt x="95311" y="513128"/>
                </a:lnTo>
                <a:lnTo>
                  <a:pt x="75792" y="555558"/>
                </a:lnTo>
                <a:lnTo>
                  <a:pt x="58407" y="599127"/>
                </a:lnTo>
                <a:lnTo>
                  <a:pt x="43222" y="643769"/>
                </a:lnTo>
                <a:lnTo>
                  <a:pt x="30304" y="689417"/>
                </a:lnTo>
                <a:lnTo>
                  <a:pt x="19718" y="736005"/>
                </a:lnTo>
                <a:lnTo>
                  <a:pt x="11533" y="783466"/>
                </a:lnTo>
                <a:lnTo>
                  <a:pt x="5813" y="831735"/>
                </a:lnTo>
                <a:lnTo>
                  <a:pt x="2625" y="880745"/>
                </a:lnTo>
                <a:lnTo>
                  <a:pt x="291" y="929017"/>
                </a:lnTo>
                <a:lnTo>
                  <a:pt x="0" y="942127"/>
                </a:lnTo>
                <a:lnTo>
                  <a:pt x="0" y="962215"/>
                </a:lnTo>
                <a:lnTo>
                  <a:pt x="1083" y="1000464"/>
                </a:lnTo>
                <a:lnTo>
                  <a:pt x="5813" y="1083221"/>
                </a:lnTo>
                <a:lnTo>
                  <a:pt x="11533" y="1131490"/>
                </a:lnTo>
                <a:lnTo>
                  <a:pt x="19718" y="1178951"/>
                </a:lnTo>
                <a:lnTo>
                  <a:pt x="30304" y="1225539"/>
                </a:lnTo>
                <a:lnTo>
                  <a:pt x="43222" y="1271187"/>
                </a:lnTo>
                <a:lnTo>
                  <a:pt x="58407" y="1315828"/>
                </a:lnTo>
                <a:lnTo>
                  <a:pt x="75792" y="1359397"/>
                </a:lnTo>
                <a:lnTo>
                  <a:pt x="95311" y="1401827"/>
                </a:lnTo>
                <a:lnTo>
                  <a:pt x="116898" y="1443052"/>
                </a:lnTo>
                <a:lnTo>
                  <a:pt x="140487" y="1483005"/>
                </a:lnTo>
                <a:lnTo>
                  <a:pt x="166010" y="1521621"/>
                </a:lnTo>
                <a:lnTo>
                  <a:pt x="193402" y="1558832"/>
                </a:lnTo>
                <a:lnTo>
                  <a:pt x="222597" y="1594572"/>
                </a:lnTo>
                <a:lnTo>
                  <a:pt x="253528" y="1628775"/>
                </a:lnTo>
                <a:lnTo>
                  <a:pt x="286128" y="1661375"/>
                </a:lnTo>
                <a:lnTo>
                  <a:pt x="320332" y="1692306"/>
                </a:lnTo>
                <a:lnTo>
                  <a:pt x="356072" y="1721500"/>
                </a:lnTo>
                <a:lnTo>
                  <a:pt x="393284" y="1748892"/>
                </a:lnTo>
                <a:lnTo>
                  <a:pt x="431900" y="1774415"/>
                </a:lnTo>
                <a:lnTo>
                  <a:pt x="471853" y="1798004"/>
                </a:lnTo>
                <a:lnTo>
                  <a:pt x="513079" y="1819590"/>
                </a:lnTo>
                <a:lnTo>
                  <a:pt x="555510" y="1839110"/>
                </a:lnTo>
                <a:lnTo>
                  <a:pt x="599079" y="1856495"/>
                </a:lnTo>
                <a:lnTo>
                  <a:pt x="643722" y="1871680"/>
                </a:lnTo>
                <a:lnTo>
                  <a:pt x="689371" y="1884598"/>
                </a:lnTo>
                <a:lnTo>
                  <a:pt x="735960" y="1895183"/>
                </a:lnTo>
                <a:lnTo>
                  <a:pt x="783422" y="1903369"/>
                </a:lnTo>
                <a:lnTo>
                  <a:pt x="831692" y="1909089"/>
                </a:lnTo>
                <a:lnTo>
                  <a:pt x="880703" y="1912277"/>
                </a:lnTo>
                <a:lnTo>
                  <a:pt x="928976" y="1914621"/>
                </a:lnTo>
                <a:lnTo>
                  <a:pt x="957436" y="1914956"/>
                </a:lnTo>
                <a:lnTo>
                  <a:pt x="7999243" y="1914956"/>
                </a:lnTo>
                <a:lnTo>
                  <a:pt x="8042213" y="1913826"/>
                </a:lnTo>
                <a:lnTo>
                  <a:pt x="8124962" y="1909089"/>
                </a:lnTo>
                <a:lnTo>
                  <a:pt x="8173231" y="1903369"/>
                </a:lnTo>
                <a:lnTo>
                  <a:pt x="8220693" y="1895183"/>
                </a:lnTo>
                <a:lnTo>
                  <a:pt x="8267281" y="1884598"/>
                </a:lnTo>
                <a:lnTo>
                  <a:pt x="8312928" y="1871680"/>
                </a:lnTo>
                <a:lnTo>
                  <a:pt x="8357569" y="1856495"/>
                </a:lnTo>
                <a:lnTo>
                  <a:pt x="8401138" y="1839110"/>
                </a:lnTo>
                <a:lnTo>
                  <a:pt x="8443567" y="1819590"/>
                </a:lnTo>
                <a:lnTo>
                  <a:pt x="8484791" y="1798004"/>
                </a:lnTo>
                <a:lnTo>
                  <a:pt x="8524743" y="1774415"/>
                </a:lnTo>
                <a:lnTo>
                  <a:pt x="8563357" y="1748892"/>
                </a:lnTo>
                <a:lnTo>
                  <a:pt x="8600566" y="1721500"/>
                </a:lnTo>
                <a:lnTo>
                  <a:pt x="8636306" y="1692306"/>
                </a:lnTo>
                <a:lnTo>
                  <a:pt x="8670508" y="1661375"/>
                </a:lnTo>
                <a:lnTo>
                  <a:pt x="8703107" y="1628775"/>
                </a:lnTo>
                <a:lnTo>
                  <a:pt x="8734036" y="1594572"/>
                </a:lnTo>
                <a:lnTo>
                  <a:pt x="8763230" y="1558832"/>
                </a:lnTo>
                <a:lnTo>
                  <a:pt x="8790622" y="1521621"/>
                </a:lnTo>
                <a:lnTo>
                  <a:pt x="8816145" y="1483005"/>
                </a:lnTo>
                <a:lnTo>
                  <a:pt x="8839733" y="1443052"/>
                </a:lnTo>
                <a:lnTo>
                  <a:pt x="8861321" y="1401827"/>
                </a:lnTo>
                <a:lnTo>
                  <a:pt x="8880841" y="1359397"/>
                </a:lnTo>
                <a:lnTo>
                  <a:pt x="8898228" y="1315828"/>
                </a:lnTo>
                <a:lnTo>
                  <a:pt x="8913414" y="1271187"/>
                </a:lnTo>
                <a:lnTo>
                  <a:pt x="8913770" y="1269929"/>
                </a:lnTo>
                <a:lnTo>
                  <a:pt x="8913770" y="645026"/>
                </a:lnTo>
                <a:lnTo>
                  <a:pt x="8898228" y="599127"/>
                </a:lnTo>
                <a:lnTo>
                  <a:pt x="8880841" y="555558"/>
                </a:lnTo>
                <a:lnTo>
                  <a:pt x="8861321" y="513128"/>
                </a:lnTo>
                <a:lnTo>
                  <a:pt x="8839733" y="471903"/>
                </a:lnTo>
                <a:lnTo>
                  <a:pt x="8816145" y="431950"/>
                </a:lnTo>
                <a:lnTo>
                  <a:pt x="8790622" y="393334"/>
                </a:lnTo>
                <a:lnTo>
                  <a:pt x="8763230" y="356123"/>
                </a:lnTo>
                <a:lnTo>
                  <a:pt x="8734036" y="320383"/>
                </a:lnTo>
                <a:lnTo>
                  <a:pt x="8703107" y="286179"/>
                </a:lnTo>
                <a:lnTo>
                  <a:pt x="8670508" y="253579"/>
                </a:lnTo>
                <a:lnTo>
                  <a:pt x="8636306" y="222648"/>
                </a:lnTo>
                <a:lnTo>
                  <a:pt x="8600566" y="193453"/>
                </a:lnTo>
                <a:lnTo>
                  <a:pt x="8563357" y="166061"/>
                </a:lnTo>
                <a:lnTo>
                  <a:pt x="8524743" y="140537"/>
                </a:lnTo>
                <a:lnTo>
                  <a:pt x="8484791" y="116948"/>
                </a:lnTo>
                <a:lnTo>
                  <a:pt x="8443567" y="95361"/>
                </a:lnTo>
                <a:lnTo>
                  <a:pt x="8401138" y="75841"/>
                </a:lnTo>
                <a:lnTo>
                  <a:pt x="8357569" y="58455"/>
                </a:lnTo>
                <a:lnTo>
                  <a:pt x="8312928" y="43269"/>
                </a:lnTo>
                <a:lnTo>
                  <a:pt x="8267281" y="30350"/>
                </a:lnTo>
                <a:lnTo>
                  <a:pt x="8220693" y="19764"/>
                </a:lnTo>
                <a:lnTo>
                  <a:pt x="8173231" y="11577"/>
                </a:lnTo>
                <a:lnTo>
                  <a:pt x="8124962" y="5856"/>
                </a:lnTo>
                <a:lnTo>
                  <a:pt x="8075951" y="2667"/>
                </a:lnTo>
                <a:lnTo>
                  <a:pt x="8027691" y="333"/>
                </a:lnTo>
                <a:lnTo>
                  <a:pt x="7999243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09024" y="4579746"/>
            <a:ext cx="2694305" cy="9956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40640" marR="5080" indent="-28575">
              <a:lnSpc>
                <a:spcPts val="3800"/>
              </a:lnSpc>
              <a:spcBef>
                <a:spcPts val="260"/>
              </a:spcBef>
            </a:pPr>
            <a:r>
              <a:rPr dirty="0" sz="3200" spc="-5">
                <a:latin typeface="Verdana"/>
                <a:cs typeface="Verdana"/>
              </a:rPr>
              <a:t>User </a:t>
            </a:r>
            <a:r>
              <a:rPr dirty="0" sz="3200" spc="-45">
                <a:latin typeface="Verdana"/>
                <a:cs typeface="Verdana"/>
              </a:rPr>
              <a:t>5 </a:t>
            </a:r>
            <a:r>
              <a:rPr dirty="0" sz="3200" spc="40">
                <a:latin typeface="Verdana"/>
                <a:cs typeface="Verdana"/>
              </a:rPr>
              <a:t>gets</a:t>
            </a:r>
            <a:r>
              <a:rPr dirty="0" sz="3200" spc="-530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a  </a:t>
            </a:r>
            <a:r>
              <a:rPr dirty="0" sz="3200" spc="30">
                <a:latin typeface="Verdana"/>
                <a:cs typeface="Verdana"/>
              </a:rPr>
              <a:t>lower</a:t>
            </a:r>
            <a:r>
              <a:rPr dirty="0" sz="3200" spc="-250">
                <a:latin typeface="Verdana"/>
                <a:cs typeface="Verdana"/>
              </a:rPr>
              <a:t> </a:t>
            </a:r>
            <a:r>
              <a:rPr dirty="0" sz="3200" spc="45">
                <a:latin typeface="Verdana"/>
                <a:cs typeface="Verdana"/>
              </a:rPr>
              <a:t>weight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300" y="647700"/>
            <a:ext cx="76384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>
                <a:solidFill>
                  <a:srgbClr val="535353"/>
                </a:solidFill>
              </a:rPr>
              <a:t>Nearest </a:t>
            </a:r>
            <a:r>
              <a:rPr dirty="0" spc="20">
                <a:solidFill>
                  <a:srgbClr val="535353"/>
                </a:solidFill>
              </a:rPr>
              <a:t>Neighbors</a:t>
            </a:r>
            <a:r>
              <a:rPr dirty="0" spc="-484">
                <a:solidFill>
                  <a:srgbClr val="535353"/>
                </a:solidFill>
              </a:rPr>
              <a:t> </a:t>
            </a:r>
            <a:r>
              <a:rPr dirty="0" spc="55">
                <a:solidFill>
                  <a:srgbClr val="535353"/>
                </a:solidFill>
              </a:rPr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80050" y="23304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42956" y="3201339"/>
            <a:ext cx="1308735" cy="99060"/>
          </a:xfrm>
          <a:custGeom>
            <a:avLst/>
            <a:gdLst/>
            <a:ahLst/>
            <a:cxnLst/>
            <a:rect l="l" t="t" r="r" b="b"/>
            <a:pathLst>
              <a:path w="1308735" h="99060">
                <a:moveTo>
                  <a:pt x="1248460" y="0"/>
                </a:moveTo>
                <a:lnTo>
                  <a:pt x="1224770" y="2932"/>
                </a:lnTo>
                <a:lnTo>
                  <a:pt x="1208446" y="9385"/>
                </a:lnTo>
                <a:lnTo>
                  <a:pt x="1187563" y="15837"/>
                </a:lnTo>
                <a:lnTo>
                  <a:pt x="1150200" y="18770"/>
                </a:lnTo>
                <a:lnTo>
                  <a:pt x="1146846" y="20799"/>
                </a:lnTo>
                <a:lnTo>
                  <a:pt x="1156877" y="28095"/>
                </a:lnTo>
                <a:lnTo>
                  <a:pt x="1161956" y="48869"/>
                </a:lnTo>
                <a:lnTo>
                  <a:pt x="1161996" y="49977"/>
                </a:lnTo>
                <a:lnTo>
                  <a:pt x="1158055" y="70692"/>
                </a:lnTo>
                <a:lnTo>
                  <a:pt x="1157975" y="70839"/>
                </a:lnTo>
                <a:lnTo>
                  <a:pt x="1146326" y="78635"/>
                </a:lnTo>
                <a:lnTo>
                  <a:pt x="1150594" y="80899"/>
                </a:lnTo>
                <a:lnTo>
                  <a:pt x="1186981" y="83513"/>
                </a:lnTo>
                <a:lnTo>
                  <a:pt x="1208981" y="89765"/>
                </a:lnTo>
                <a:lnTo>
                  <a:pt x="1226262" y="96116"/>
                </a:lnTo>
                <a:lnTo>
                  <a:pt x="1248460" y="99021"/>
                </a:lnTo>
                <a:lnTo>
                  <a:pt x="1269174" y="96550"/>
                </a:lnTo>
                <a:lnTo>
                  <a:pt x="1269174" y="2307"/>
                </a:lnTo>
                <a:lnTo>
                  <a:pt x="1248460" y="0"/>
                </a:lnTo>
                <a:close/>
              </a:path>
              <a:path w="1308735" h="99060">
                <a:moveTo>
                  <a:pt x="55689" y="0"/>
                </a:moveTo>
                <a:lnTo>
                  <a:pt x="31850" y="4672"/>
                </a:lnTo>
                <a:lnTo>
                  <a:pt x="13423" y="17506"/>
                </a:lnTo>
                <a:lnTo>
                  <a:pt x="2207" y="36733"/>
                </a:lnTo>
                <a:lnTo>
                  <a:pt x="0" y="60578"/>
                </a:lnTo>
                <a:lnTo>
                  <a:pt x="7455" y="80775"/>
                </a:lnTo>
                <a:lnTo>
                  <a:pt x="7709" y="81001"/>
                </a:lnTo>
                <a:lnTo>
                  <a:pt x="21734" y="92213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2"/>
                </a:lnTo>
                <a:lnTo>
                  <a:pt x="99172" y="89573"/>
                </a:lnTo>
                <a:lnTo>
                  <a:pt x="121894" y="83511"/>
                </a:lnTo>
                <a:lnTo>
                  <a:pt x="162687" y="80759"/>
                </a:lnTo>
                <a:lnTo>
                  <a:pt x="163742" y="80150"/>
                </a:lnTo>
                <a:lnTo>
                  <a:pt x="153127" y="71193"/>
                </a:lnTo>
                <a:lnTo>
                  <a:pt x="153005" y="70839"/>
                </a:lnTo>
                <a:lnTo>
                  <a:pt x="149482" y="49977"/>
                </a:lnTo>
                <a:lnTo>
                  <a:pt x="149597" y="48869"/>
                </a:lnTo>
                <a:lnTo>
                  <a:pt x="154159" y="28156"/>
                </a:lnTo>
                <a:lnTo>
                  <a:pt x="164716" y="20522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308735" h="99060">
                <a:moveTo>
                  <a:pt x="1269174" y="2307"/>
                </a:moveTo>
                <a:lnTo>
                  <a:pt x="1269174" y="96550"/>
                </a:lnTo>
                <a:lnTo>
                  <a:pt x="1273665" y="96014"/>
                </a:lnTo>
                <a:lnTo>
                  <a:pt x="1292672" y="86823"/>
                </a:lnTo>
                <a:lnTo>
                  <a:pt x="1304492" y="71193"/>
                </a:lnTo>
                <a:lnTo>
                  <a:pt x="1308138" y="48869"/>
                </a:lnTo>
                <a:lnTo>
                  <a:pt x="1304257" y="27287"/>
                </a:lnTo>
                <a:lnTo>
                  <a:pt x="1293587" y="12038"/>
                </a:lnTo>
                <a:lnTo>
                  <a:pt x="1275273" y="2987"/>
                </a:lnTo>
                <a:lnTo>
                  <a:pt x="1269174" y="2307"/>
                </a:lnTo>
                <a:close/>
              </a:path>
              <a:path w="1308735" h="99060">
                <a:moveTo>
                  <a:pt x="650674" y="75169"/>
                </a:moveTo>
                <a:lnTo>
                  <a:pt x="434730" y="75169"/>
                </a:lnTo>
                <a:lnTo>
                  <a:pt x="451375" y="75437"/>
                </a:lnTo>
                <a:lnTo>
                  <a:pt x="468020" y="77419"/>
                </a:lnTo>
                <a:lnTo>
                  <a:pt x="486397" y="80709"/>
                </a:lnTo>
                <a:lnTo>
                  <a:pt x="506926" y="83578"/>
                </a:lnTo>
                <a:lnTo>
                  <a:pt x="526770" y="84495"/>
                </a:lnTo>
                <a:lnTo>
                  <a:pt x="543090" y="81927"/>
                </a:lnTo>
                <a:lnTo>
                  <a:pt x="556441" y="79177"/>
                </a:lnTo>
                <a:lnTo>
                  <a:pt x="655370" y="79177"/>
                </a:lnTo>
                <a:lnTo>
                  <a:pt x="650674" y="75169"/>
                </a:lnTo>
                <a:close/>
              </a:path>
              <a:path w="1308735" h="99060">
                <a:moveTo>
                  <a:pt x="655370" y="79177"/>
                </a:moveTo>
                <a:lnTo>
                  <a:pt x="556441" y="79177"/>
                </a:lnTo>
                <a:lnTo>
                  <a:pt x="569561" y="79625"/>
                </a:lnTo>
                <a:lnTo>
                  <a:pt x="582850" y="81545"/>
                </a:lnTo>
                <a:lnTo>
                  <a:pt x="596709" y="83210"/>
                </a:lnTo>
                <a:lnTo>
                  <a:pt x="610519" y="83309"/>
                </a:lnTo>
                <a:lnTo>
                  <a:pt x="623943" y="82275"/>
                </a:lnTo>
                <a:lnTo>
                  <a:pt x="638002" y="81001"/>
                </a:lnTo>
                <a:lnTo>
                  <a:pt x="653719" y="80378"/>
                </a:lnTo>
                <a:lnTo>
                  <a:pt x="655370" y="79177"/>
                </a:lnTo>
                <a:close/>
              </a:path>
              <a:path w="1308735" h="99060">
                <a:moveTo>
                  <a:pt x="1140738" y="75671"/>
                </a:moveTo>
                <a:lnTo>
                  <a:pt x="903075" y="75671"/>
                </a:lnTo>
                <a:lnTo>
                  <a:pt x="927925" y="77246"/>
                </a:lnTo>
                <a:lnTo>
                  <a:pt x="950212" y="79808"/>
                </a:lnTo>
                <a:lnTo>
                  <a:pt x="965073" y="81152"/>
                </a:lnTo>
                <a:lnTo>
                  <a:pt x="982087" y="80547"/>
                </a:lnTo>
                <a:lnTo>
                  <a:pt x="1008240" y="79109"/>
                </a:lnTo>
                <a:lnTo>
                  <a:pt x="1034745" y="77407"/>
                </a:lnTo>
                <a:lnTo>
                  <a:pt x="1052817" y="76009"/>
                </a:lnTo>
                <a:lnTo>
                  <a:pt x="1141375" y="76009"/>
                </a:lnTo>
                <a:lnTo>
                  <a:pt x="1140738" y="75671"/>
                </a:lnTo>
                <a:close/>
              </a:path>
              <a:path w="1308735" h="99060">
                <a:moveTo>
                  <a:pt x="167665" y="18389"/>
                </a:moveTo>
                <a:lnTo>
                  <a:pt x="164716" y="20522"/>
                </a:lnTo>
                <a:lnTo>
                  <a:pt x="178447" y="28309"/>
                </a:lnTo>
                <a:lnTo>
                  <a:pt x="178570" y="28531"/>
                </a:lnTo>
                <a:lnTo>
                  <a:pt x="184576" y="49383"/>
                </a:lnTo>
                <a:lnTo>
                  <a:pt x="184600" y="49977"/>
                </a:lnTo>
                <a:lnTo>
                  <a:pt x="179506" y="71053"/>
                </a:lnTo>
                <a:lnTo>
                  <a:pt x="163742" y="80150"/>
                </a:lnTo>
                <a:lnTo>
                  <a:pt x="164630" y="80899"/>
                </a:lnTo>
                <a:lnTo>
                  <a:pt x="181982" y="80254"/>
                </a:lnTo>
                <a:lnTo>
                  <a:pt x="194157" y="78834"/>
                </a:lnTo>
                <a:lnTo>
                  <a:pt x="203746" y="77407"/>
                </a:lnTo>
                <a:lnTo>
                  <a:pt x="212890" y="76771"/>
                </a:lnTo>
                <a:lnTo>
                  <a:pt x="275231" y="76771"/>
                </a:lnTo>
                <a:lnTo>
                  <a:pt x="275983" y="76644"/>
                </a:lnTo>
                <a:lnTo>
                  <a:pt x="296252" y="75328"/>
                </a:lnTo>
                <a:lnTo>
                  <a:pt x="432186" y="75328"/>
                </a:lnTo>
                <a:lnTo>
                  <a:pt x="434730" y="75169"/>
                </a:lnTo>
                <a:lnTo>
                  <a:pt x="650674" y="75169"/>
                </a:lnTo>
                <a:lnTo>
                  <a:pt x="645513" y="70839"/>
                </a:lnTo>
                <a:lnTo>
                  <a:pt x="641642" y="49977"/>
                </a:lnTo>
                <a:lnTo>
                  <a:pt x="641683" y="48869"/>
                </a:lnTo>
                <a:lnTo>
                  <a:pt x="644623" y="30987"/>
                </a:lnTo>
                <a:lnTo>
                  <a:pt x="547649" y="30987"/>
                </a:lnTo>
                <a:lnTo>
                  <a:pt x="521139" y="28415"/>
                </a:lnTo>
                <a:lnTo>
                  <a:pt x="406282" y="28415"/>
                </a:lnTo>
                <a:lnTo>
                  <a:pt x="405514" y="28295"/>
                </a:lnTo>
                <a:lnTo>
                  <a:pt x="263194" y="28295"/>
                </a:lnTo>
                <a:lnTo>
                  <a:pt x="245693" y="27287"/>
                </a:lnTo>
                <a:lnTo>
                  <a:pt x="191291" y="20117"/>
                </a:lnTo>
                <a:lnTo>
                  <a:pt x="167665" y="18389"/>
                </a:lnTo>
                <a:close/>
              </a:path>
              <a:path w="1308735" h="99060">
                <a:moveTo>
                  <a:pt x="730861" y="77628"/>
                </a:moveTo>
                <a:lnTo>
                  <a:pt x="690165" y="77628"/>
                </a:lnTo>
                <a:lnTo>
                  <a:pt x="700189" y="79730"/>
                </a:lnTo>
                <a:lnTo>
                  <a:pt x="713027" y="80775"/>
                </a:lnTo>
                <a:lnTo>
                  <a:pt x="728430" y="78141"/>
                </a:lnTo>
                <a:lnTo>
                  <a:pt x="730861" y="77628"/>
                </a:lnTo>
                <a:close/>
              </a:path>
              <a:path w="1308735" h="99060">
                <a:moveTo>
                  <a:pt x="655866" y="18643"/>
                </a:moveTo>
                <a:lnTo>
                  <a:pt x="654968" y="19447"/>
                </a:lnTo>
                <a:lnTo>
                  <a:pt x="667330" y="28075"/>
                </a:lnTo>
                <a:lnTo>
                  <a:pt x="671611" y="48869"/>
                </a:lnTo>
                <a:lnTo>
                  <a:pt x="671703" y="49447"/>
                </a:lnTo>
                <a:lnTo>
                  <a:pt x="667038" y="70692"/>
                </a:lnTo>
                <a:lnTo>
                  <a:pt x="655464" y="79109"/>
                </a:lnTo>
                <a:lnTo>
                  <a:pt x="657034" y="80505"/>
                </a:lnTo>
                <a:lnTo>
                  <a:pt x="670479" y="79620"/>
                </a:lnTo>
                <a:lnTo>
                  <a:pt x="680788" y="78141"/>
                </a:lnTo>
                <a:lnTo>
                  <a:pt x="690165" y="77628"/>
                </a:lnTo>
                <a:lnTo>
                  <a:pt x="730861" y="77628"/>
                </a:lnTo>
                <a:lnTo>
                  <a:pt x="744199" y="74812"/>
                </a:lnTo>
                <a:lnTo>
                  <a:pt x="758545" y="73685"/>
                </a:lnTo>
                <a:lnTo>
                  <a:pt x="1136992" y="73685"/>
                </a:lnTo>
                <a:lnTo>
                  <a:pt x="1132593" y="71352"/>
                </a:lnTo>
                <a:lnTo>
                  <a:pt x="1127637" y="49977"/>
                </a:lnTo>
                <a:lnTo>
                  <a:pt x="1133701" y="29734"/>
                </a:lnTo>
                <a:lnTo>
                  <a:pt x="988722" y="29734"/>
                </a:lnTo>
                <a:lnTo>
                  <a:pt x="972756" y="28295"/>
                </a:lnTo>
                <a:lnTo>
                  <a:pt x="958794" y="26553"/>
                </a:lnTo>
                <a:lnTo>
                  <a:pt x="941417" y="26064"/>
                </a:lnTo>
                <a:lnTo>
                  <a:pt x="923125" y="26064"/>
                </a:lnTo>
                <a:lnTo>
                  <a:pt x="908405" y="25844"/>
                </a:lnTo>
                <a:lnTo>
                  <a:pt x="895786" y="25155"/>
                </a:lnTo>
                <a:lnTo>
                  <a:pt x="878760" y="23968"/>
                </a:lnTo>
                <a:lnTo>
                  <a:pt x="871556" y="23279"/>
                </a:lnTo>
                <a:lnTo>
                  <a:pt x="773645" y="23279"/>
                </a:lnTo>
                <a:lnTo>
                  <a:pt x="757784" y="23098"/>
                </a:lnTo>
                <a:lnTo>
                  <a:pt x="741576" y="22604"/>
                </a:lnTo>
                <a:lnTo>
                  <a:pt x="725652" y="21869"/>
                </a:lnTo>
                <a:lnTo>
                  <a:pt x="696771" y="20004"/>
                </a:lnTo>
                <a:lnTo>
                  <a:pt x="683358" y="19272"/>
                </a:lnTo>
                <a:lnTo>
                  <a:pt x="669893" y="18806"/>
                </a:lnTo>
                <a:lnTo>
                  <a:pt x="655866" y="18643"/>
                </a:lnTo>
                <a:close/>
              </a:path>
              <a:path w="1308735" h="99060">
                <a:moveTo>
                  <a:pt x="1141375" y="76009"/>
                </a:moveTo>
                <a:lnTo>
                  <a:pt x="1052817" y="76009"/>
                </a:lnTo>
                <a:lnTo>
                  <a:pt x="1069329" y="76165"/>
                </a:lnTo>
                <a:lnTo>
                  <a:pt x="1088236" y="77419"/>
                </a:lnTo>
                <a:lnTo>
                  <a:pt x="1120084" y="79620"/>
                </a:lnTo>
                <a:lnTo>
                  <a:pt x="1143533" y="80505"/>
                </a:lnTo>
                <a:lnTo>
                  <a:pt x="1146326" y="78635"/>
                </a:lnTo>
                <a:lnTo>
                  <a:pt x="1141375" y="76009"/>
                </a:lnTo>
                <a:close/>
              </a:path>
              <a:path w="1308735" h="99060">
                <a:moveTo>
                  <a:pt x="164716" y="20522"/>
                </a:moveTo>
                <a:lnTo>
                  <a:pt x="154159" y="28156"/>
                </a:lnTo>
                <a:lnTo>
                  <a:pt x="149597" y="48869"/>
                </a:lnTo>
                <a:lnTo>
                  <a:pt x="149482" y="49977"/>
                </a:lnTo>
                <a:lnTo>
                  <a:pt x="153005" y="70839"/>
                </a:lnTo>
                <a:lnTo>
                  <a:pt x="153127" y="71193"/>
                </a:lnTo>
                <a:lnTo>
                  <a:pt x="163742" y="80150"/>
                </a:lnTo>
                <a:lnTo>
                  <a:pt x="179506" y="71053"/>
                </a:lnTo>
                <a:lnTo>
                  <a:pt x="184600" y="49977"/>
                </a:lnTo>
                <a:lnTo>
                  <a:pt x="184576" y="49383"/>
                </a:lnTo>
                <a:lnTo>
                  <a:pt x="178570" y="28531"/>
                </a:lnTo>
                <a:lnTo>
                  <a:pt x="178447" y="28309"/>
                </a:lnTo>
                <a:lnTo>
                  <a:pt x="164716" y="20522"/>
                </a:lnTo>
                <a:close/>
              </a:path>
              <a:path w="1308735" h="99060">
                <a:moveTo>
                  <a:pt x="654968" y="19447"/>
                </a:moveTo>
                <a:lnTo>
                  <a:pt x="645133" y="28246"/>
                </a:lnTo>
                <a:lnTo>
                  <a:pt x="645026" y="28531"/>
                </a:lnTo>
                <a:lnTo>
                  <a:pt x="641683" y="48869"/>
                </a:lnTo>
                <a:lnTo>
                  <a:pt x="641642" y="49977"/>
                </a:lnTo>
                <a:lnTo>
                  <a:pt x="645513" y="70839"/>
                </a:lnTo>
                <a:lnTo>
                  <a:pt x="655414" y="79146"/>
                </a:lnTo>
                <a:lnTo>
                  <a:pt x="667038" y="70692"/>
                </a:lnTo>
                <a:lnTo>
                  <a:pt x="671703" y="49447"/>
                </a:lnTo>
                <a:lnTo>
                  <a:pt x="671611" y="48869"/>
                </a:lnTo>
                <a:lnTo>
                  <a:pt x="667330" y="28075"/>
                </a:lnTo>
                <a:lnTo>
                  <a:pt x="654968" y="19447"/>
                </a:lnTo>
                <a:close/>
              </a:path>
              <a:path w="1308735" h="99060">
                <a:moveTo>
                  <a:pt x="432186" y="75328"/>
                </a:moveTo>
                <a:lnTo>
                  <a:pt x="296252" y="75328"/>
                </a:lnTo>
                <a:lnTo>
                  <a:pt x="336574" y="77419"/>
                </a:lnTo>
                <a:lnTo>
                  <a:pt x="371963" y="79109"/>
                </a:lnTo>
                <a:lnTo>
                  <a:pt x="404926" y="77939"/>
                </a:lnTo>
                <a:lnTo>
                  <a:pt x="418957" y="76156"/>
                </a:lnTo>
                <a:lnTo>
                  <a:pt x="432186" y="75328"/>
                </a:lnTo>
                <a:close/>
              </a:path>
              <a:path w="1308735" h="99060">
                <a:moveTo>
                  <a:pt x="275231" y="76771"/>
                </a:moveTo>
                <a:lnTo>
                  <a:pt x="212890" y="76771"/>
                </a:lnTo>
                <a:lnTo>
                  <a:pt x="226766" y="77474"/>
                </a:lnTo>
                <a:lnTo>
                  <a:pt x="245036" y="78636"/>
                </a:lnTo>
                <a:lnTo>
                  <a:pt x="263007" y="78834"/>
                </a:lnTo>
                <a:lnTo>
                  <a:pt x="275231" y="76771"/>
                </a:lnTo>
                <a:close/>
              </a:path>
              <a:path w="1308735" h="99060">
                <a:moveTo>
                  <a:pt x="1139227" y="74870"/>
                </a:moveTo>
                <a:lnTo>
                  <a:pt x="825247" y="74870"/>
                </a:lnTo>
                <a:lnTo>
                  <a:pt x="842337" y="77003"/>
                </a:lnTo>
                <a:lnTo>
                  <a:pt x="860984" y="78702"/>
                </a:lnTo>
                <a:lnTo>
                  <a:pt x="903075" y="75671"/>
                </a:lnTo>
                <a:lnTo>
                  <a:pt x="1140738" y="75671"/>
                </a:lnTo>
                <a:lnTo>
                  <a:pt x="1139227" y="74870"/>
                </a:lnTo>
                <a:close/>
              </a:path>
              <a:path w="1308735" h="99060">
                <a:moveTo>
                  <a:pt x="1146846" y="20799"/>
                </a:moveTo>
                <a:lnTo>
                  <a:pt x="1134062" y="28531"/>
                </a:lnTo>
                <a:lnTo>
                  <a:pt x="1127637" y="49977"/>
                </a:lnTo>
                <a:lnTo>
                  <a:pt x="1132593" y="71352"/>
                </a:lnTo>
                <a:lnTo>
                  <a:pt x="1146326" y="78635"/>
                </a:lnTo>
                <a:lnTo>
                  <a:pt x="1157975" y="70839"/>
                </a:lnTo>
                <a:lnTo>
                  <a:pt x="1158055" y="70692"/>
                </a:lnTo>
                <a:lnTo>
                  <a:pt x="1161996" y="49977"/>
                </a:lnTo>
                <a:lnTo>
                  <a:pt x="1161956" y="48869"/>
                </a:lnTo>
                <a:lnTo>
                  <a:pt x="1156877" y="28095"/>
                </a:lnTo>
                <a:lnTo>
                  <a:pt x="1146846" y="20799"/>
                </a:lnTo>
                <a:close/>
              </a:path>
              <a:path w="1308735" h="99060">
                <a:moveTo>
                  <a:pt x="1136992" y="73685"/>
                </a:moveTo>
                <a:lnTo>
                  <a:pt x="758545" y="73685"/>
                </a:lnTo>
                <a:lnTo>
                  <a:pt x="782483" y="76119"/>
                </a:lnTo>
                <a:lnTo>
                  <a:pt x="795201" y="76423"/>
                </a:lnTo>
                <a:lnTo>
                  <a:pt x="810374" y="74980"/>
                </a:lnTo>
                <a:lnTo>
                  <a:pt x="1139227" y="74870"/>
                </a:lnTo>
                <a:lnTo>
                  <a:pt x="1136992" y="73685"/>
                </a:lnTo>
                <a:close/>
              </a:path>
              <a:path w="1308735" h="99060">
                <a:moveTo>
                  <a:pt x="603046" y="20192"/>
                </a:moveTo>
                <a:lnTo>
                  <a:pt x="587291" y="20213"/>
                </a:lnTo>
                <a:lnTo>
                  <a:pt x="573371" y="24433"/>
                </a:lnTo>
                <a:lnTo>
                  <a:pt x="560439" y="29231"/>
                </a:lnTo>
                <a:lnTo>
                  <a:pt x="547649" y="30987"/>
                </a:lnTo>
                <a:lnTo>
                  <a:pt x="644623" y="30987"/>
                </a:lnTo>
                <a:lnTo>
                  <a:pt x="645026" y="28531"/>
                </a:lnTo>
                <a:lnTo>
                  <a:pt x="645133" y="28246"/>
                </a:lnTo>
                <a:lnTo>
                  <a:pt x="652329" y="21807"/>
                </a:lnTo>
                <a:lnTo>
                  <a:pt x="618279" y="21807"/>
                </a:lnTo>
                <a:lnTo>
                  <a:pt x="603046" y="20192"/>
                </a:lnTo>
                <a:close/>
              </a:path>
              <a:path w="1308735" h="99060">
                <a:moveTo>
                  <a:pt x="1043937" y="19040"/>
                </a:moveTo>
                <a:lnTo>
                  <a:pt x="1035363" y="20977"/>
                </a:lnTo>
                <a:lnTo>
                  <a:pt x="1023241" y="24950"/>
                </a:lnTo>
                <a:lnTo>
                  <a:pt x="1006617" y="28246"/>
                </a:lnTo>
                <a:lnTo>
                  <a:pt x="988722" y="29734"/>
                </a:lnTo>
                <a:lnTo>
                  <a:pt x="1133701" y="29734"/>
                </a:lnTo>
                <a:lnTo>
                  <a:pt x="1134062" y="28531"/>
                </a:lnTo>
                <a:lnTo>
                  <a:pt x="1145308" y="21729"/>
                </a:lnTo>
                <a:lnTo>
                  <a:pt x="1081151" y="21729"/>
                </a:lnTo>
                <a:lnTo>
                  <a:pt x="1064812" y="21414"/>
                </a:lnTo>
                <a:lnTo>
                  <a:pt x="1053076" y="19853"/>
                </a:lnTo>
                <a:lnTo>
                  <a:pt x="1043937" y="19040"/>
                </a:lnTo>
                <a:close/>
              </a:path>
              <a:path w="1308735" h="99060">
                <a:moveTo>
                  <a:pt x="460403" y="25093"/>
                </a:moveTo>
                <a:lnTo>
                  <a:pt x="447964" y="25699"/>
                </a:lnTo>
                <a:lnTo>
                  <a:pt x="431380" y="28295"/>
                </a:lnTo>
                <a:lnTo>
                  <a:pt x="406282" y="28415"/>
                </a:lnTo>
                <a:lnTo>
                  <a:pt x="521139" y="28415"/>
                </a:lnTo>
                <a:lnTo>
                  <a:pt x="515856" y="27887"/>
                </a:lnTo>
                <a:lnTo>
                  <a:pt x="498659" y="26449"/>
                </a:lnTo>
                <a:lnTo>
                  <a:pt x="483387" y="25844"/>
                </a:lnTo>
                <a:lnTo>
                  <a:pt x="460403" y="25093"/>
                </a:lnTo>
                <a:close/>
              </a:path>
              <a:path w="1308735" h="99060">
                <a:moveTo>
                  <a:pt x="330758" y="15176"/>
                </a:moveTo>
                <a:lnTo>
                  <a:pt x="316860" y="17044"/>
                </a:lnTo>
                <a:lnTo>
                  <a:pt x="298895" y="20977"/>
                </a:lnTo>
                <a:lnTo>
                  <a:pt x="278100" y="25699"/>
                </a:lnTo>
                <a:lnTo>
                  <a:pt x="263194" y="28295"/>
                </a:lnTo>
                <a:lnTo>
                  <a:pt x="405514" y="28295"/>
                </a:lnTo>
                <a:lnTo>
                  <a:pt x="375907" y="23664"/>
                </a:lnTo>
                <a:lnTo>
                  <a:pt x="348113" y="17949"/>
                </a:lnTo>
                <a:lnTo>
                  <a:pt x="330758" y="15176"/>
                </a:lnTo>
                <a:close/>
              </a:path>
              <a:path w="1308735" h="99060">
                <a:moveTo>
                  <a:pt x="941085" y="26055"/>
                </a:moveTo>
                <a:lnTo>
                  <a:pt x="923125" y="26064"/>
                </a:lnTo>
                <a:lnTo>
                  <a:pt x="941417" y="26064"/>
                </a:lnTo>
                <a:lnTo>
                  <a:pt x="941085" y="26055"/>
                </a:lnTo>
                <a:close/>
              </a:path>
              <a:path w="1308735" h="99060">
                <a:moveTo>
                  <a:pt x="824993" y="18553"/>
                </a:moveTo>
                <a:lnTo>
                  <a:pt x="806823" y="19980"/>
                </a:lnTo>
                <a:lnTo>
                  <a:pt x="789221" y="22154"/>
                </a:lnTo>
                <a:lnTo>
                  <a:pt x="773645" y="23279"/>
                </a:lnTo>
                <a:lnTo>
                  <a:pt x="871556" y="23279"/>
                </a:lnTo>
                <a:lnTo>
                  <a:pt x="860024" y="22176"/>
                </a:lnTo>
                <a:lnTo>
                  <a:pt x="842276" y="19672"/>
                </a:lnTo>
                <a:lnTo>
                  <a:pt x="824993" y="18553"/>
                </a:lnTo>
                <a:close/>
              </a:path>
              <a:path w="1308735" h="99060">
                <a:moveTo>
                  <a:pt x="653453" y="18389"/>
                </a:moveTo>
                <a:lnTo>
                  <a:pt x="642199" y="19303"/>
                </a:lnTo>
                <a:lnTo>
                  <a:pt x="630902" y="20977"/>
                </a:lnTo>
                <a:lnTo>
                  <a:pt x="618279" y="21807"/>
                </a:lnTo>
                <a:lnTo>
                  <a:pt x="652329" y="21807"/>
                </a:lnTo>
                <a:lnTo>
                  <a:pt x="654968" y="19447"/>
                </a:lnTo>
                <a:lnTo>
                  <a:pt x="653453" y="18389"/>
                </a:lnTo>
                <a:close/>
              </a:path>
              <a:path w="1308735" h="99060">
                <a:moveTo>
                  <a:pt x="1143533" y="18389"/>
                </a:moveTo>
                <a:lnTo>
                  <a:pt x="1126276" y="18806"/>
                </a:lnTo>
                <a:lnTo>
                  <a:pt x="1109522" y="19773"/>
                </a:lnTo>
                <a:lnTo>
                  <a:pt x="1081151" y="21729"/>
                </a:lnTo>
                <a:lnTo>
                  <a:pt x="1145308" y="21729"/>
                </a:lnTo>
                <a:lnTo>
                  <a:pt x="1146846" y="20799"/>
                </a:lnTo>
                <a:lnTo>
                  <a:pt x="1143533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3851" y="3079980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39" h="332739">
                <a:moveTo>
                  <a:pt x="30292" y="0"/>
                </a:moveTo>
                <a:lnTo>
                  <a:pt x="21263" y="404"/>
                </a:lnTo>
                <a:lnTo>
                  <a:pt x="14023" y="5814"/>
                </a:lnTo>
                <a:lnTo>
                  <a:pt x="10098" y="15450"/>
                </a:lnTo>
                <a:lnTo>
                  <a:pt x="9524" y="27711"/>
                </a:lnTo>
                <a:lnTo>
                  <a:pt x="12335" y="40993"/>
                </a:lnTo>
                <a:lnTo>
                  <a:pt x="14911" y="53611"/>
                </a:lnTo>
                <a:lnTo>
                  <a:pt x="14883" y="64882"/>
                </a:lnTo>
                <a:lnTo>
                  <a:pt x="14162" y="75133"/>
                </a:lnTo>
                <a:lnTo>
                  <a:pt x="14659" y="84694"/>
                </a:lnTo>
                <a:lnTo>
                  <a:pt x="15156" y="92600"/>
                </a:lnTo>
                <a:lnTo>
                  <a:pt x="13937" y="99434"/>
                </a:lnTo>
                <a:lnTo>
                  <a:pt x="11768" y="108270"/>
                </a:lnTo>
                <a:lnTo>
                  <a:pt x="9414" y="122184"/>
                </a:lnTo>
                <a:lnTo>
                  <a:pt x="7015" y="141777"/>
                </a:lnTo>
                <a:lnTo>
                  <a:pt x="5458" y="148870"/>
                </a:lnTo>
                <a:lnTo>
                  <a:pt x="1845" y="161808"/>
                </a:lnTo>
                <a:lnTo>
                  <a:pt x="0" y="176526"/>
                </a:lnTo>
                <a:lnTo>
                  <a:pt x="2378" y="186308"/>
                </a:lnTo>
                <a:lnTo>
                  <a:pt x="5995" y="192921"/>
                </a:lnTo>
                <a:lnTo>
                  <a:pt x="7865" y="198130"/>
                </a:lnTo>
                <a:lnTo>
                  <a:pt x="8331" y="204862"/>
                </a:lnTo>
                <a:lnTo>
                  <a:pt x="9417" y="214397"/>
                </a:lnTo>
                <a:lnTo>
                  <a:pt x="10651" y="225607"/>
                </a:lnTo>
                <a:lnTo>
                  <a:pt x="11560" y="237361"/>
                </a:lnTo>
                <a:lnTo>
                  <a:pt x="11501" y="247470"/>
                </a:lnTo>
                <a:lnTo>
                  <a:pt x="10949" y="255429"/>
                </a:lnTo>
                <a:lnTo>
                  <a:pt x="11091" y="262660"/>
                </a:lnTo>
                <a:lnTo>
                  <a:pt x="13110" y="270584"/>
                </a:lnTo>
                <a:lnTo>
                  <a:pt x="15235" y="278485"/>
                </a:lnTo>
                <a:lnTo>
                  <a:pt x="15101" y="285295"/>
                </a:lnTo>
                <a:lnTo>
                  <a:pt x="12999" y="292760"/>
                </a:lnTo>
                <a:lnTo>
                  <a:pt x="9224" y="302626"/>
                </a:lnTo>
                <a:lnTo>
                  <a:pt x="8991" y="314208"/>
                </a:lnTo>
                <a:lnTo>
                  <a:pt x="15223" y="324186"/>
                </a:lnTo>
                <a:lnTo>
                  <a:pt x="24767" y="330813"/>
                </a:lnTo>
                <a:lnTo>
                  <a:pt x="34471" y="332344"/>
                </a:lnTo>
                <a:lnTo>
                  <a:pt x="44074" y="327773"/>
                </a:lnTo>
                <a:lnTo>
                  <a:pt x="54042" y="318942"/>
                </a:lnTo>
                <a:lnTo>
                  <a:pt x="62771" y="308802"/>
                </a:lnTo>
                <a:lnTo>
                  <a:pt x="68660" y="300302"/>
                </a:lnTo>
                <a:lnTo>
                  <a:pt x="74016" y="294793"/>
                </a:lnTo>
                <a:lnTo>
                  <a:pt x="81358" y="290780"/>
                </a:lnTo>
                <a:lnTo>
                  <a:pt x="89393" y="286914"/>
                </a:lnTo>
                <a:lnTo>
                  <a:pt x="96828" y="281849"/>
                </a:lnTo>
                <a:lnTo>
                  <a:pt x="103018" y="275708"/>
                </a:lnTo>
                <a:lnTo>
                  <a:pt x="109062" y="270046"/>
                </a:lnTo>
                <a:lnTo>
                  <a:pt x="115834" y="265623"/>
                </a:lnTo>
                <a:lnTo>
                  <a:pt x="124209" y="263205"/>
                </a:lnTo>
                <a:lnTo>
                  <a:pt x="132888" y="259327"/>
                </a:lnTo>
                <a:lnTo>
                  <a:pt x="140748" y="252320"/>
                </a:lnTo>
                <a:lnTo>
                  <a:pt x="148498" y="245605"/>
                </a:lnTo>
                <a:lnTo>
                  <a:pt x="156848" y="242606"/>
                </a:lnTo>
                <a:lnTo>
                  <a:pt x="166709" y="239502"/>
                </a:lnTo>
                <a:lnTo>
                  <a:pt x="177462" y="232338"/>
                </a:lnTo>
                <a:lnTo>
                  <a:pt x="187522" y="224335"/>
                </a:lnTo>
                <a:lnTo>
                  <a:pt x="195304" y="218717"/>
                </a:lnTo>
                <a:lnTo>
                  <a:pt x="199764" y="214307"/>
                </a:lnTo>
                <a:lnTo>
                  <a:pt x="202734" y="208933"/>
                </a:lnTo>
                <a:lnTo>
                  <a:pt x="206941" y="204324"/>
                </a:lnTo>
                <a:lnTo>
                  <a:pt x="215116" y="202207"/>
                </a:lnTo>
                <a:lnTo>
                  <a:pt x="224071" y="201819"/>
                </a:lnTo>
                <a:lnTo>
                  <a:pt x="230075" y="201142"/>
                </a:lnTo>
                <a:lnTo>
                  <a:pt x="256245" y="178821"/>
                </a:lnTo>
                <a:lnTo>
                  <a:pt x="253762" y="160449"/>
                </a:lnTo>
                <a:lnTo>
                  <a:pt x="246628" y="149113"/>
                </a:lnTo>
                <a:lnTo>
                  <a:pt x="233810" y="142623"/>
                </a:lnTo>
                <a:lnTo>
                  <a:pt x="219897" y="138541"/>
                </a:lnTo>
                <a:lnTo>
                  <a:pt x="209477" y="134427"/>
                </a:lnTo>
                <a:lnTo>
                  <a:pt x="176584" y="111451"/>
                </a:lnTo>
                <a:lnTo>
                  <a:pt x="142663" y="84694"/>
                </a:lnTo>
                <a:lnTo>
                  <a:pt x="133664" y="76805"/>
                </a:lnTo>
                <a:lnTo>
                  <a:pt x="123243" y="70392"/>
                </a:lnTo>
                <a:lnTo>
                  <a:pt x="111800" y="64672"/>
                </a:lnTo>
                <a:lnTo>
                  <a:pt x="99737" y="58862"/>
                </a:lnTo>
                <a:lnTo>
                  <a:pt x="88450" y="51813"/>
                </a:lnTo>
                <a:lnTo>
                  <a:pt x="78326" y="43104"/>
                </a:lnTo>
                <a:lnTo>
                  <a:pt x="68709" y="33048"/>
                </a:lnTo>
                <a:lnTo>
                  <a:pt x="58944" y="21956"/>
                </a:lnTo>
                <a:lnTo>
                  <a:pt x="49151" y="11430"/>
                </a:lnTo>
                <a:lnTo>
                  <a:pt x="39594" y="3893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2956" y="3880611"/>
            <a:ext cx="1308735" cy="99060"/>
          </a:xfrm>
          <a:custGeom>
            <a:avLst/>
            <a:gdLst/>
            <a:ahLst/>
            <a:cxnLst/>
            <a:rect l="l" t="t" r="r" b="b"/>
            <a:pathLst>
              <a:path w="1308735" h="99060">
                <a:moveTo>
                  <a:pt x="1248460" y="0"/>
                </a:moveTo>
                <a:lnTo>
                  <a:pt x="1224770" y="2932"/>
                </a:lnTo>
                <a:lnTo>
                  <a:pt x="1208446" y="9385"/>
                </a:lnTo>
                <a:lnTo>
                  <a:pt x="1187563" y="15837"/>
                </a:lnTo>
                <a:lnTo>
                  <a:pt x="1150200" y="18770"/>
                </a:lnTo>
                <a:lnTo>
                  <a:pt x="1146846" y="20799"/>
                </a:lnTo>
                <a:lnTo>
                  <a:pt x="1156877" y="28095"/>
                </a:lnTo>
                <a:lnTo>
                  <a:pt x="1161956" y="48869"/>
                </a:lnTo>
                <a:lnTo>
                  <a:pt x="1161997" y="49976"/>
                </a:lnTo>
                <a:lnTo>
                  <a:pt x="1158055" y="70692"/>
                </a:lnTo>
                <a:lnTo>
                  <a:pt x="1157975" y="70839"/>
                </a:lnTo>
                <a:lnTo>
                  <a:pt x="1146336" y="78629"/>
                </a:lnTo>
                <a:lnTo>
                  <a:pt x="1150594" y="80886"/>
                </a:lnTo>
                <a:lnTo>
                  <a:pt x="1187000" y="83513"/>
                </a:lnTo>
                <a:lnTo>
                  <a:pt x="1208981" y="89763"/>
                </a:lnTo>
                <a:lnTo>
                  <a:pt x="1226262" y="96116"/>
                </a:lnTo>
                <a:lnTo>
                  <a:pt x="1248460" y="99021"/>
                </a:lnTo>
                <a:lnTo>
                  <a:pt x="1269174" y="96550"/>
                </a:lnTo>
                <a:lnTo>
                  <a:pt x="1269174" y="2307"/>
                </a:lnTo>
                <a:lnTo>
                  <a:pt x="1248460" y="0"/>
                </a:lnTo>
                <a:close/>
              </a:path>
              <a:path w="1308735" h="99060">
                <a:moveTo>
                  <a:pt x="55689" y="0"/>
                </a:moveTo>
                <a:lnTo>
                  <a:pt x="31850" y="4671"/>
                </a:lnTo>
                <a:lnTo>
                  <a:pt x="13423" y="17505"/>
                </a:lnTo>
                <a:lnTo>
                  <a:pt x="2207" y="36727"/>
                </a:lnTo>
                <a:lnTo>
                  <a:pt x="0" y="60566"/>
                </a:lnTo>
                <a:lnTo>
                  <a:pt x="7451" y="80759"/>
                </a:lnTo>
                <a:lnTo>
                  <a:pt x="7715" y="81001"/>
                </a:lnTo>
                <a:lnTo>
                  <a:pt x="21734" y="92211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2"/>
                </a:lnTo>
                <a:lnTo>
                  <a:pt x="99172" y="89573"/>
                </a:lnTo>
                <a:lnTo>
                  <a:pt x="121856" y="83513"/>
                </a:lnTo>
                <a:lnTo>
                  <a:pt x="162687" y="80759"/>
                </a:lnTo>
                <a:lnTo>
                  <a:pt x="163751" y="80145"/>
                </a:lnTo>
                <a:lnTo>
                  <a:pt x="153140" y="71193"/>
                </a:lnTo>
                <a:lnTo>
                  <a:pt x="153043" y="71053"/>
                </a:lnTo>
                <a:lnTo>
                  <a:pt x="149483" y="49976"/>
                </a:lnTo>
                <a:lnTo>
                  <a:pt x="149595" y="48869"/>
                </a:lnTo>
                <a:lnTo>
                  <a:pt x="154159" y="28154"/>
                </a:lnTo>
                <a:lnTo>
                  <a:pt x="164716" y="20521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308735" h="99060">
                <a:moveTo>
                  <a:pt x="1269174" y="2307"/>
                </a:moveTo>
                <a:lnTo>
                  <a:pt x="1269174" y="96550"/>
                </a:lnTo>
                <a:lnTo>
                  <a:pt x="1273665" y="96014"/>
                </a:lnTo>
                <a:lnTo>
                  <a:pt x="1292672" y="86823"/>
                </a:lnTo>
                <a:lnTo>
                  <a:pt x="1304492" y="71193"/>
                </a:lnTo>
                <a:lnTo>
                  <a:pt x="1308138" y="48869"/>
                </a:lnTo>
                <a:lnTo>
                  <a:pt x="1304257" y="27287"/>
                </a:lnTo>
                <a:lnTo>
                  <a:pt x="1293587" y="12038"/>
                </a:lnTo>
                <a:lnTo>
                  <a:pt x="1275273" y="2987"/>
                </a:lnTo>
                <a:lnTo>
                  <a:pt x="1269174" y="2307"/>
                </a:lnTo>
                <a:close/>
              </a:path>
              <a:path w="1308735" h="99060">
                <a:moveTo>
                  <a:pt x="650672" y="75168"/>
                </a:moveTo>
                <a:lnTo>
                  <a:pt x="434730" y="75168"/>
                </a:lnTo>
                <a:lnTo>
                  <a:pt x="451375" y="75437"/>
                </a:lnTo>
                <a:lnTo>
                  <a:pt x="468020" y="77419"/>
                </a:lnTo>
                <a:lnTo>
                  <a:pt x="486397" y="80709"/>
                </a:lnTo>
                <a:lnTo>
                  <a:pt x="506926" y="83577"/>
                </a:lnTo>
                <a:lnTo>
                  <a:pt x="526770" y="84489"/>
                </a:lnTo>
                <a:lnTo>
                  <a:pt x="543090" y="81914"/>
                </a:lnTo>
                <a:lnTo>
                  <a:pt x="556441" y="79170"/>
                </a:lnTo>
                <a:lnTo>
                  <a:pt x="655380" y="79170"/>
                </a:lnTo>
                <a:lnTo>
                  <a:pt x="650672" y="75168"/>
                </a:lnTo>
                <a:close/>
              </a:path>
              <a:path w="1308735" h="99060">
                <a:moveTo>
                  <a:pt x="655380" y="79170"/>
                </a:moveTo>
                <a:lnTo>
                  <a:pt x="556441" y="79170"/>
                </a:lnTo>
                <a:lnTo>
                  <a:pt x="569568" y="79620"/>
                </a:lnTo>
                <a:lnTo>
                  <a:pt x="582850" y="81539"/>
                </a:lnTo>
                <a:lnTo>
                  <a:pt x="596709" y="83210"/>
                </a:lnTo>
                <a:lnTo>
                  <a:pt x="610519" y="83309"/>
                </a:lnTo>
                <a:lnTo>
                  <a:pt x="623943" y="82275"/>
                </a:lnTo>
                <a:lnTo>
                  <a:pt x="638002" y="81001"/>
                </a:lnTo>
                <a:lnTo>
                  <a:pt x="653719" y="80378"/>
                </a:lnTo>
                <a:lnTo>
                  <a:pt x="655380" y="79170"/>
                </a:lnTo>
                <a:close/>
              </a:path>
              <a:path w="1308735" h="99060">
                <a:moveTo>
                  <a:pt x="1140755" y="75671"/>
                </a:moveTo>
                <a:lnTo>
                  <a:pt x="903075" y="75671"/>
                </a:lnTo>
                <a:lnTo>
                  <a:pt x="927925" y="77246"/>
                </a:lnTo>
                <a:lnTo>
                  <a:pt x="950212" y="79808"/>
                </a:lnTo>
                <a:lnTo>
                  <a:pt x="965073" y="81152"/>
                </a:lnTo>
                <a:lnTo>
                  <a:pt x="982087" y="80547"/>
                </a:lnTo>
                <a:lnTo>
                  <a:pt x="1008338" y="79101"/>
                </a:lnTo>
                <a:lnTo>
                  <a:pt x="1034745" y="77402"/>
                </a:lnTo>
                <a:lnTo>
                  <a:pt x="1052817" y="75996"/>
                </a:lnTo>
                <a:lnTo>
                  <a:pt x="1141367" y="75996"/>
                </a:lnTo>
                <a:lnTo>
                  <a:pt x="1140755" y="75671"/>
                </a:lnTo>
                <a:close/>
              </a:path>
              <a:path w="1308735" h="99060">
                <a:moveTo>
                  <a:pt x="167665" y="18389"/>
                </a:moveTo>
                <a:lnTo>
                  <a:pt x="164716" y="20521"/>
                </a:lnTo>
                <a:lnTo>
                  <a:pt x="178447" y="28309"/>
                </a:lnTo>
                <a:lnTo>
                  <a:pt x="178570" y="28531"/>
                </a:lnTo>
                <a:lnTo>
                  <a:pt x="184576" y="49383"/>
                </a:lnTo>
                <a:lnTo>
                  <a:pt x="184601" y="49976"/>
                </a:lnTo>
                <a:lnTo>
                  <a:pt x="179506" y="71053"/>
                </a:lnTo>
                <a:lnTo>
                  <a:pt x="163751" y="80145"/>
                </a:lnTo>
                <a:lnTo>
                  <a:pt x="164630" y="80886"/>
                </a:lnTo>
                <a:lnTo>
                  <a:pt x="181982" y="80243"/>
                </a:lnTo>
                <a:lnTo>
                  <a:pt x="194151" y="78828"/>
                </a:lnTo>
                <a:lnTo>
                  <a:pt x="203624" y="77414"/>
                </a:lnTo>
                <a:lnTo>
                  <a:pt x="212890" y="76771"/>
                </a:lnTo>
                <a:lnTo>
                  <a:pt x="275231" y="76771"/>
                </a:lnTo>
                <a:lnTo>
                  <a:pt x="275983" y="76644"/>
                </a:lnTo>
                <a:lnTo>
                  <a:pt x="296252" y="75326"/>
                </a:lnTo>
                <a:lnTo>
                  <a:pt x="432183" y="75326"/>
                </a:lnTo>
                <a:lnTo>
                  <a:pt x="434730" y="75168"/>
                </a:lnTo>
                <a:lnTo>
                  <a:pt x="650672" y="75168"/>
                </a:lnTo>
                <a:lnTo>
                  <a:pt x="645513" y="70839"/>
                </a:lnTo>
                <a:lnTo>
                  <a:pt x="641642" y="49976"/>
                </a:lnTo>
                <a:lnTo>
                  <a:pt x="641683" y="48869"/>
                </a:lnTo>
                <a:lnTo>
                  <a:pt x="644623" y="30987"/>
                </a:lnTo>
                <a:lnTo>
                  <a:pt x="547649" y="30987"/>
                </a:lnTo>
                <a:lnTo>
                  <a:pt x="521139" y="28415"/>
                </a:lnTo>
                <a:lnTo>
                  <a:pt x="406282" y="28415"/>
                </a:lnTo>
                <a:lnTo>
                  <a:pt x="405514" y="28295"/>
                </a:lnTo>
                <a:lnTo>
                  <a:pt x="263194" y="28295"/>
                </a:lnTo>
                <a:lnTo>
                  <a:pt x="245693" y="27287"/>
                </a:lnTo>
                <a:lnTo>
                  <a:pt x="191291" y="20117"/>
                </a:lnTo>
                <a:lnTo>
                  <a:pt x="167665" y="18389"/>
                </a:lnTo>
                <a:close/>
              </a:path>
              <a:path w="1308735" h="99060">
                <a:moveTo>
                  <a:pt x="730861" y="77628"/>
                </a:moveTo>
                <a:lnTo>
                  <a:pt x="690165" y="77628"/>
                </a:lnTo>
                <a:lnTo>
                  <a:pt x="700189" y="79730"/>
                </a:lnTo>
                <a:lnTo>
                  <a:pt x="713027" y="80775"/>
                </a:lnTo>
                <a:lnTo>
                  <a:pt x="728430" y="78141"/>
                </a:lnTo>
                <a:lnTo>
                  <a:pt x="730861" y="77628"/>
                </a:lnTo>
                <a:close/>
              </a:path>
              <a:path w="1308735" h="99060">
                <a:moveTo>
                  <a:pt x="655866" y="18643"/>
                </a:moveTo>
                <a:lnTo>
                  <a:pt x="654968" y="19447"/>
                </a:lnTo>
                <a:lnTo>
                  <a:pt x="667330" y="28075"/>
                </a:lnTo>
                <a:lnTo>
                  <a:pt x="671611" y="48869"/>
                </a:lnTo>
                <a:lnTo>
                  <a:pt x="671703" y="49447"/>
                </a:lnTo>
                <a:lnTo>
                  <a:pt x="667038" y="70692"/>
                </a:lnTo>
                <a:lnTo>
                  <a:pt x="655474" y="79101"/>
                </a:lnTo>
                <a:lnTo>
                  <a:pt x="657034" y="80505"/>
                </a:lnTo>
                <a:lnTo>
                  <a:pt x="670487" y="79619"/>
                </a:lnTo>
                <a:lnTo>
                  <a:pt x="680788" y="78141"/>
                </a:lnTo>
                <a:lnTo>
                  <a:pt x="690165" y="77628"/>
                </a:lnTo>
                <a:lnTo>
                  <a:pt x="730861" y="77628"/>
                </a:lnTo>
                <a:lnTo>
                  <a:pt x="744199" y="74812"/>
                </a:lnTo>
                <a:lnTo>
                  <a:pt x="758545" y="73685"/>
                </a:lnTo>
                <a:lnTo>
                  <a:pt x="1137006" y="73685"/>
                </a:lnTo>
                <a:lnTo>
                  <a:pt x="1132593" y="71346"/>
                </a:lnTo>
                <a:lnTo>
                  <a:pt x="1127637" y="49976"/>
                </a:lnTo>
                <a:lnTo>
                  <a:pt x="1133702" y="29732"/>
                </a:lnTo>
                <a:lnTo>
                  <a:pt x="988722" y="29732"/>
                </a:lnTo>
                <a:lnTo>
                  <a:pt x="972756" y="28295"/>
                </a:lnTo>
                <a:lnTo>
                  <a:pt x="958794" y="26553"/>
                </a:lnTo>
                <a:lnTo>
                  <a:pt x="941417" y="26064"/>
                </a:lnTo>
                <a:lnTo>
                  <a:pt x="923125" y="26064"/>
                </a:lnTo>
                <a:lnTo>
                  <a:pt x="908405" y="25844"/>
                </a:lnTo>
                <a:lnTo>
                  <a:pt x="895786" y="25149"/>
                </a:lnTo>
                <a:lnTo>
                  <a:pt x="878760" y="23963"/>
                </a:lnTo>
                <a:lnTo>
                  <a:pt x="871594" y="23279"/>
                </a:lnTo>
                <a:lnTo>
                  <a:pt x="773645" y="23279"/>
                </a:lnTo>
                <a:lnTo>
                  <a:pt x="757784" y="23098"/>
                </a:lnTo>
                <a:lnTo>
                  <a:pt x="741576" y="22602"/>
                </a:lnTo>
                <a:lnTo>
                  <a:pt x="725652" y="21864"/>
                </a:lnTo>
                <a:lnTo>
                  <a:pt x="696771" y="19999"/>
                </a:lnTo>
                <a:lnTo>
                  <a:pt x="683358" y="19270"/>
                </a:lnTo>
                <a:lnTo>
                  <a:pt x="669893" y="18806"/>
                </a:lnTo>
                <a:lnTo>
                  <a:pt x="655866" y="18643"/>
                </a:lnTo>
                <a:close/>
              </a:path>
              <a:path w="1308735" h="99060">
                <a:moveTo>
                  <a:pt x="1141367" y="75996"/>
                </a:moveTo>
                <a:lnTo>
                  <a:pt x="1052817" y="75996"/>
                </a:lnTo>
                <a:lnTo>
                  <a:pt x="1069329" y="76160"/>
                </a:lnTo>
                <a:lnTo>
                  <a:pt x="1088272" y="77419"/>
                </a:lnTo>
                <a:lnTo>
                  <a:pt x="1120084" y="79620"/>
                </a:lnTo>
                <a:lnTo>
                  <a:pt x="1143533" y="80505"/>
                </a:lnTo>
                <a:lnTo>
                  <a:pt x="1146336" y="78629"/>
                </a:lnTo>
                <a:lnTo>
                  <a:pt x="1141367" y="75996"/>
                </a:lnTo>
                <a:close/>
              </a:path>
              <a:path w="1308735" h="99060">
                <a:moveTo>
                  <a:pt x="164716" y="20521"/>
                </a:moveTo>
                <a:lnTo>
                  <a:pt x="154159" y="28154"/>
                </a:lnTo>
                <a:lnTo>
                  <a:pt x="149595" y="48869"/>
                </a:lnTo>
                <a:lnTo>
                  <a:pt x="149483" y="49976"/>
                </a:lnTo>
                <a:lnTo>
                  <a:pt x="153043" y="71053"/>
                </a:lnTo>
                <a:lnTo>
                  <a:pt x="153140" y="71193"/>
                </a:lnTo>
                <a:lnTo>
                  <a:pt x="163751" y="80145"/>
                </a:lnTo>
                <a:lnTo>
                  <a:pt x="179506" y="71053"/>
                </a:lnTo>
                <a:lnTo>
                  <a:pt x="184601" y="49976"/>
                </a:lnTo>
                <a:lnTo>
                  <a:pt x="184576" y="49383"/>
                </a:lnTo>
                <a:lnTo>
                  <a:pt x="178570" y="28531"/>
                </a:lnTo>
                <a:lnTo>
                  <a:pt x="178447" y="28309"/>
                </a:lnTo>
                <a:lnTo>
                  <a:pt x="164716" y="20521"/>
                </a:lnTo>
                <a:close/>
              </a:path>
              <a:path w="1308735" h="99060">
                <a:moveTo>
                  <a:pt x="654968" y="19447"/>
                </a:moveTo>
                <a:lnTo>
                  <a:pt x="645140" y="28240"/>
                </a:lnTo>
                <a:lnTo>
                  <a:pt x="645026" y="28531"/>
                </a:lnTo>
                <a:lnTo>
                  <a:pt x="641683" y="48869"/>
                </a:lnTo>
                <a:lnTo>
                  <a:pt x="641642" y="49976"/>
                </a:lnTo>
                <a:lnTo>
                  <a:pt x="645513" y="70839"/>
                </a:lnTo>
                <a:lnTo>
                  <a:pt x="655414" y="79146"/>
                </a:lnTo>
                <a:lnTo>
                  <a:pt x="667038" y="70692"/>
                </a:lnTo>
                <a:lnTo>
                  <a:pt x="671703" y="49447"/>
                </a:lnTo>
                <a:lnTo>
                  <a:pt x="671611" y="48869"/>
                </a:lnTo>
                <a:lnTo>
                  <a:pt x="667330" y="28075"/>
                </a:lnTo>
                <a:lnTo>
                  <a:pt x="654968" y="19447"/>
                </a:lnTo>
                <a:close/>
              </a:path>
              <a:path w="1308735" h="99060">
                <a:moveTo>
                  <a:pt x="432183" y="75326"/>
                </a:moveTo>
                <a:lnTo>
                  <a:pt x="296252" y="75326"/>
                </a:lnTo>
                <a:lnTo>
                  <a:pt x="336717" y="77419"/>
                </a:lnTo>
                <a:lnTo>
                  <a:pt x="371884" y="79101"/>
                </a:lnTo>
                <a:lnTo>
                  <a:pt x="404926" y="77927"/>
                </a:lnTo>
                <a:lnTo>
                  <a:pt x="418957" y="76151"/>
                </a:lnTo>
                <a:lnTo>
                  <a:pt x="432183" y="75326"/>
                </a:lnTo>
                <a:close/>
              </a:path>
              <a:path w="1308735" h="99060">
                <a:moveTo>
                  <a:pt x="275231" y="76771"/>
                </a:moveTo>
                <a:lnTo>
                  <a:pt x="212890" y="76771"/>
                </a:lnTo>
                <a:lnTo>
                  <a:pt x="226766" y="77474"/>
                </a:lnTo>
                <a:lnTo>
                  <a:pt x="245036" y="78636"/>
                </a:lnTo>
                <a:lnTo>
                  <a:pt x="263038" y="78828"/>
                </a:lnTo>
                <a:lnTo>
                  <a:pt x="275231" y="76771"/>
                </a:lnTo>
                <a:close/>
              </a:path>
              <a:path w="1308735" h="99060">
                <a:moveTo>
                  <a:pt x="1139232" y="74865"/>
                </a:moveTo>
                <a:lnTo>
                  <a:pt x="825247" y="74865"/>
                </a:lnTo>
                <a:lnTo>
                  <a:pt x="842337" y="77001"/>
                </a:lnTo>
                <a:lnTo>
                  <a:pt x="860984" y="78702"/>
                </a:lnTo>
                <a:lnTo>
                  <a:pt x="903075" y="75671"/>
                </a:lnTo>
                <a:lnTo>
                  <a:pt x="1140755" y="75671"/>
                </a:lnTo>
                <a:lnTo>
                  <a:pt x="1139232" y="74865"/>
                </a:lnTo>
                <a:close/>
              </a:path>
              <a:path w="1308735" h="99060">
                <a:moveTo>
                  <a:pt x="1146846" y="20799"/>
                </a:moveTo>
                <a:lnTo>
                  <a:pt x="1134062" y="28531"/>
                </a:lnTo>
                <a:lnTo>
                  <a:pt x="1127637" y="49976"/>
                </a:lnTo>
                <a:lnTo>
                  <a:pt x="1132593" y="71346"/>
                </a:lnTo>
                <a:lnTo>
                  <a:pt x="1146336" y="78629"/>
                </a:lnTo>
                <a:lnTo>
                  <a:pt x="1157975" y="70839"/>
                </a:lnTo>
                <a:lnTo>
                  <a:pt x="1158055" y="70692"/>
                </a:lnTo>
                <a:lnTo>
                  <a:pt x="1161997" y="49976"/>
                </a:lnTo>
                <a:lnTo>
                  <a:pt x="1161956" y="48869"/>
                </a:lnTo>
                <a:lnTo>
                  <a:pt x="1156877" y="28095"/>
                </a:lnTo>
                <a:lnTo>
                  <a:pt x="1146846" y="20799"/>
                </a:lnTo>
                <a:close/>
              </a:path>
              <a:path w="1308735" h="99060">
                <a:moveTo>
                  <a:pt x="1137006" y="73685"/>
                </a:moveTo>
                <a:lnTo>
                  <a:pt x="758545" y="73685"/>
                </a:lnTo>
                <a:lnTo>
                  <a:pt x="782483" y="76112"/>
                </a:lnTo>
                <a:lnTo>
                  <a:pt x="795201" y="76416"/>
                </a:lnTo>
                <a:lnTo>
                  <a:pt x="810374" y="74968"/>
                </a:lnTo>
                <a:lnTo>
                  <a:pt x="1139232" y="74865"/>
                </a:lnTo>
                <a:lnTo>
                  <a:pt x="1137006" y="73685"/>
                </a:lnTo>
                <a:close/>
              </a:path>
              <a:path w="1308735" h="99060">
                <a:moveTo>
                  <a:pt x="603046" y="20180"/>
                </a:moveTo>
                <a:lnTo>
                  <a:pt x="587291" y="20206"/>
                </a:lnTo>
                <a:lnTo>
                  <a:pt x="573371" y="24426"/>
                </a:lnTo>
                <a:lnTo>
                  <a:pt x="560439" y="29226"/>
                </a:lnTo>
                <a:lnTo>
                  <a:pt x="547649" y="30987"/>
                </a:lnTo>
                <a:lnTo>
                  <a:pt x="644623" y="30987"/>
                </a:lnTo>
                <a:lnTo>
                  <a:pt x="645026" y="28531"/>
                </a:lnTo>
                <a:lnTo>
                  <a:pt x="645140" y="28240"/>
                </a:lnTo>
                <a:lnTo>
                  <a:pt x="652335" y="21802"/>
                </a:lnTo>
                <a:lnTo>
                  <a:pt x="618279" y="21802"/>
                </a:lnTo>
                <a:lnTo>
                  <a:pt x="603046" y="20180"/>
                </a:lnTo>
                <a:close/>
              </a:path>
              <a:path w="1308735" h="99060">
                <a:moveTo>
                  <a:pt x="1043937" y="19032"/>
                </a:moveTo>
                <a:lnTo>
                  <a:pt x="1035329" y="20975"/>
                </a:lnTo>
                <a:lnTo>
                  <a:pt x="1023241" y="24939"/>
                </a:lnTo>
                <a:lnTo>
                  <a:pt x="1006617" y="28240"/>
                </a:lnTo>
                <a:lnTo>
                  <a:pt x="988722" y="29732"/>
                </a:lnTo>
                <a:lnTo>
                  <a:pt x="1133702" y="29732"/>
                </a:lnTo>
                <a:lnTo>
                  <a:pt x="1134062" y="28531"/>
                </a:lnTo>
                <a:lnTo>
                  <a:pt x="1145308" y="21729"/>
                </a:lnTo>
                <a:lnTo>
                  <a:pt x="1081151" y="21729"/>
                </a:lnTo>
                <a:lnTo>
                  <a:pt x="1064812" y="21408"/>
                </a:lnTo>
                <a:lnTo>
                  <a:pt x="1053076" y="19846"/>
                </a:lnTo>
                <a:lnTo>
                  <a:pt x="1043937" y="19032"/>
                </a:lnTo>
                <a:close/>
              </a:path>
              <a:path w="1308735" h="99060">
                <a:moveTo>
                  <a:pt x="460403" y="25088"/>
                </a:moveTo>
                <a:lnTo>
                  <a:pt x="447930" y="25699"/>
                </a:lnTo>
                <a:lnTo>
                  <a:pt x="431380" y="28295"/>
                </a:lnTo>
                <a:lnTo>
                  <a:pt x="406282" y="28415"/>
                </a:lnTo>
                <a:lnTo>
                  <a:pt x="521139" y="28415"/>
                </a:lnTo>
                <a:lnTo>
                  <a:pt x="515856" y="27887"/>
                </a:lnTo>
                <a:lnTo>
                  <a:pt x="498659" y="26449"/>
                </a:lnTo>
                <a:lnTo>
                  <a:pt x="460403" y="25088"/>
                </a:lnTo>
                <a:close/>
              </a:path>
              <a:path w="1308735" h="99060">
                <a:moveTo>
                  <a:pt x="330758" y="15176"/>
                </a:moveTo>
                <a:lnTo>
                  <a:pt x="316860" y="17044"/>
                </a:lnTo>
                <a:lnTo>
                  <a:pt x="298902" y="20975"/>
                </a:lnTo>
                <a:lnTo>
                  <a:pt x="278100" y="25699"/>
                </a:lnTo>
                <a:lnTo>
                  <a:pt x="263194" y="28295"/>
                </a:lnTo>
                <a:lnTo>
                  <a:pt x="405514" y="28295"/>
                </a:lnTo>
                <a:lnTo>
                  <a:pt x="375907" y="23664"/>
                </a:lnTo>
                <a:lnTo>
                  <a:pt x="348113" y="17949"/>
                </a:lnTo>
                <a:lnTo>
                  <a:pt x="330758" y="15176"/>
                </a:lnTo>
                <a:close/>
              </a:path>
              <a:path w="1308735" h="99060">
                <a:moveTo>
                  <a:pt x="941085" y="26055"/>
                </a:moveTo>
                <a:lnTo>
                  <a:pt x="923125" y="26064"/>
                </a:lnTo>
                <a:lnTo>
                  <a:pt x="941417" y="26064"/>
                </a:lnTo>
                <a:lnTo>
                  <a:pt x="941085" y="26055"/>
                </a:lnTo>
                <a:close/>
              </a:path>
              <a:path w="1308735" h="99060">
                <a:moveTo>
                  <a:pt x="824993" y="18553"/>
                </a:moveTo>
                <a:lnTo>
                  <a:pt x="806823" y="19980"/>
                </a:lnTo>
                <a:lnTo>
                  <a:pt x="789221" y="22154"/>
                </a:lnTo>
                <a:lnTo>
                  <a:pt x="773645" y="23279"/>
                </a:lnTo>
                <a:lnTo>
                  <a:pt x="871594" y="23279"/>
                </a:lnTo>
                <a:lnTo>
                  <a:pt x="860024" y="22174"/>
                </a:lnTo>
                <a:lnTo>
                  <a:pt x="842276" y="19672"/>
                </a:lnTo>
                <a:lnTo>
                  <a:pt x="824993" y="18553"/>
                </a:lnTo>
                <a:close/>
              </a:path>
              <a:path w="1308735" h="99060">
                <a:moveTo>
                  <a:pt x="653453" y="18389"/>
                </a:moveTo>
                <a:lnTo>
                  <a:pt x="642199" y="19303"/>
                </a:lnTo>
                <a:lnTo>
                  <a:pt x="630902" y="20975"/>
                </a:lnTo>
                <a:lnTo>
                  <a:pt x="618279" y="21802"/>
                </a:lnTo>
                <a:lnTo>
                  <a:pt x="652335" y="21802"/>
                </a:lnTo>
                <a:lnTo>
                  <a:pt x="654968" y="19447"/>
                </a:lnTo>
                <a:lnTo>
                  <a:pt x="653453" y="18389"/>
                </a:lnTo>
                <a:close/>
              </a:path>
              <a:path w="1308735" h="99060">
                <a:moveTo>
                  <a:pt x="1143533" y="18389"/>
                </a:moveTo>
                <a:lnTo>
                  <a:pt x="1126248" y="18806"/>
                </a:lnTo>
                <a:lnTo>
                  <a:pt x="1109522" y="19769"/>
                </a:lnTo>
                <a:lnTo>
                  <a:pt x="1081151" y="21729"/>
                </a:lnTo>
                <a:lnTo>
                  <a:pt x="1145308" y="21729"/>
                </a:lnTo>
                <a:lnTo>
                  <a:pt x="1146846" y="20799"/>
                </a:lnTo>
                <a:lnTo>
                  <a:pt x="1143533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43851" y="3759247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39" h="332739">
                <a:moveTo>
                  <a:pt x="30292" y="0"/>
                </a:moveTo>
                <a:lnTo>
                  <a:pt x="21263" y="397"/>
                </a:lnTo>
                <a:lnTo>
                  <a:pt x="14023" y="5814"/>
                </a:lnTo>
                <a:lnTo>
                  <a:pt x="10098" y="15454"/>
                </a:lnTo>
                <a:lnTo>
                  <a:pt x="9524" y="27716"/>
                </a:lnTo>
                <a:lnTo>
                  <a:pt x="12335" y="40998"/>
                </a:lnTo>
                <a:lnTo>
                  <a:pt x="14911" y="53617"/>
                </a:lnTo>
                <a:lnTo>
                  <a:pt x="14883" y="64887"/>
                </a:lnTo>
                <a:lnTo>
                  <a:pt x="14162" y="75138"/>
                </a:lnTo>
                <a:lnTo>
                  <a:pt x="14659" y="84699"/>
                </a:lnTo>
                <a:lnTo>
                  <a:pt x="15156" y="92604"/>
                </a:lnTo>
                <a:lnTo>
                  <a:pt x="13937" y="99434"/>
                </a:lnTo>
                <a:lnTo>
                  <a:pt x="11768" y="108270"/>
                </a:lnTo>
                <a:lnTo>
                  <a:pt x="9414" y="122190"/>
                </a:lnTo>
                <a:lnTo>
                  <a:pt x="7015" y="141782"/>
                </a:lnTo>
                <a:lnTo>
                  <a:pt x="5458" y="148875"/>
                </a:lnTo>
                <a:lnTo>
                  <a:pt x="1845" y="161814"/>
                </a:lnTo>
                <a:lnTo>
                  <a:pt x="0" y="176529"/>
                </a:lnTo>
                <a:lnTo>
                  <a:pt x="2378" y="186309"/>
                </a:lnTo>
                <a:lnTo>
                  <a:pt x="5995" y="192921"/>
                </a:lnTo>
                <a:lnTo>
                  <a:pt x="7865" y="198136"/>
                </a:lnTo>
                <a:lnTo>
                  <a:pt x="8331" y="204867"/>
                </a:lnTo>
                <a:lnTo>
                  <a:pt x="9417" y="214403"/>
                </a:lnTo>
                <a:lnTo>
                  <a:pt x="10651" y="225612"/>
                </a:lnTo>
                <a:lnTo>
                  <a:pt x="11560" y="237366"/>
                </a:lnTo>
                <a:lnTo>
                  <a:pt x="11501" y="247475"/>
                </a:lnTo>
                <a:lnTo>
                  <a:pt x="10949" y="255433"/>
                </a:lnTo>
                <a:lnTo>
                  <a:pt x="11091" y="262660"/>
                </a:lnTo>
                <a:lnTo>
                  <a:pt x="13110" y="270576"/>
                </a:lnTo>
                <a:lnTo>
                  <a:pt x="15235" y="278484"/>
                </a:lnTo>
                <a:lnTo>
                  <a:pt x="15101" y="285294"/>
                </a:lnTo>
                <a:lnTo>
                  <a:pt x="12999" y="292760"/>
                </a:lnTo>
                <a:lnTo>
                  <a:pt x="9224" y="302631"/>
                </a:lnTo>
                <a:lnTo>
                  <a:pt x="8991" y="314213"/>
                </a:lnTo>
                <a:lnTo>
                  <a:pt x="15223" y="324191"/>
                </a:lnTo>
                <a:lnTo>
                  <a:pt x="24767" y="330819"/>
                </a:lnTo>
                <a:lnTo>
                  <a:pt x="34471" y="332349"/>
                </a:lnTo>
                <a:lnTo>
                  <a:pt x="44074" y="327778"/>
                </a:lnTo>
                <a:lnTo>
                  <a:pt x="54042" y="318946"/>
                </a:lnTo>
                <a:lnTo>
                  <a:pt x="62771" y="308802"/>
                </a:lnTo>
                <a:lnTo>
                  <a:pt x="68660" y="300294"/>
                </a:lnTo>
                <a:lnTo>
                  <a:pt x="74016" y="294793"/>
                </a:lnTo>
                <a:lnTo>
                  <a:pt x="81358" y="290782"/>
                </a:lnTo>
                <a:lnTo>
                  <a:pt x="89393" y="286914"/>
                </a:lnTo>
                <a:lnTo>
                  <a:pt x="96828" y="281841"/>
                </a:lnTo>
                <a:lnTo>
                  <a:pt x="103018" y="275708"/>
                </a:lnTo>
                <a:lnTo>
                  <a:pt x="109062" y="270048"/>
                </a:lnTo>
                <a:lnTo>
                  <a:pt x="115834" y="265623"/>
                </a:lnTo>
                <a:lnTo>
                  <a:pt x="124209" y="263198"/>
                </a:lnTo>
                <a:lnTo>
                  <a:pt x="132888" y="259327"/>
                </a:lnTo>
                <a:lnTo>
                  <a:pt x="140748" y="252323"/>
                </a:lnTo>
                <a:lnTo>
                  <a:pt x="148498" y="245610"/>
                </a:lnTo>
                <a:lnTo>
                  <a:pt x="156848" y="242611"/>
                </a:lnTo>
                <a:lnTo>
                  <a:pt x="166709" y="239507"/>
                </a:lnTo>
                <a:lnTo>
                  <a:pt x="177462" y="232343"/>
                </a:lnTo>
                <a:lnTo>
                  <a:pt x="187522" y="224341"/>
                </a:lnTo>
                <a:lnTo>
                  <a:pt x="195304" y="218722"/>
                </a:lnTo>
                <a:lnTo>
                  <a:pt x="199764" y="214312"/>
                </a:lnTo>
                <a:lnTo>
                  <a:pt x="202734" y="208939"/>
                </a:lnTo>
                <a:lnTo>
                  <a:pt x="206941" y="204329"/>
                </a:lnTo>
                <a:lnTo>
                  <a:pt x="215116" y="202212"/>
                </a:lnTo>
                <a:lnTo>
                  <a:pt x="224071" y="201822"/>
                </a:lnTo>
                <a:lnTo>
                  <a:pt x="230075" y="201141"/>
                </a:lnTo>
                <a:lnTo>
                  <a:pt x="256245" y="178827"/>
                </a:lnTo>
                <a:lnTo>
                  <a:pt x="253762" y="160455"/>
                </a:lnTo>
                <a:lnTo>
                  <a:pt x="246628" y="149118"/>
                </a:lnTo>
                <a:lnTo>
                  <a:pt x="233810" y="142627"/>
                </a:lnTo>
                <a:lnTo>
                  <a:pt x="219897" y="138541"/>
                </a:lnTo>
                <a:lnTo>
                  <a:pt x="209477" y="134420"/>
                </a:lnTo>
                <a:lnTo>
                  <a:pt x="176584" y="111455"/>
                </a:lnTo>
                <a:lnTo>
                  <a:pt x="142663" y="84699"/>
                </a:lnTo>
                <a:lnTo>
                  <a:pt x="133664" y="76811"/>
                </a:lnTo>
                <a:lnTo>
                  <a:pt x="123243" y="70397"/>
                </a:lnTo>
                <a:lnTo>
                  <a:pt x="111800" y="64677"/>
                </a:lnTo>
                <a:lnTo>
                  <a:pt x="99737" y="58867"/>
                </a:lnTo>
                <a:lnTo>
                  <a:pt x="88450" y="51818"/>
                </a:lnTo>
                <a:lnTo>
                  <a:pt x="78326" y="43110"/>
                </a:lnTo>
                <a:lnTo>
                  <a:pt x="68709" y="33053"/>
                </a:lnTo>
                <a:lnTo>
                  <a:pt x="58944" y="21961"/>
                </a:lnTo>
                <a:lnTo>
                  <a:pt x="49151" y="11435"/>
                </a:lnTo>
                <a:lnTo>
                  <a:pt x="39594" y="3897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42956" y="4519942"/>
            <a:ext cx="1308735" cy="99060"/>
          </a:xfrm>
          <a:custGeom>
            <a:avLst/>
            <a:gdLst/>
            <a:ahLst/>
            <a:cxnLst/>
            <a:rect l="l" t="t" r="r" b="b"/>
            <a:pathLst>
              <a:path w="1308735" h="99060">
                <a:moveTo>
                  <a:pt x="1248460" y="0"/>
                </a:moveTo>
                <a:lnTo>
                  <a:pt x="1224770" y="2934"/>
                </a:lnTo>
                <a:lnTo>
                  <a:pt x="1208446" y="9391"/>
                </a:lnTo>
                <a:lnTo>
                  <a:pt x="1187563" y="15848"/>
                </a:lnTo>
                <a:lnTo>
                  <a:pt x="1150200" y="18783"/>
                </a:lnTo>
                <a:lnTo>
                  <a:pt x="1146855" y="20806"/>
                </a:lnTo>
                <a:lnTo>
                  <a:pt x="1156877" y="28097"/>
                </a:lnTo>
                <a:lnTo>
                  <a:pt x="1161954" y="48869"/>
                </a:lnTo>
                <a:lnTo>
                  <a:pt x="1161996" y="49984"/>
                </a:lnTo>
                <a:lnTo>
                  <a:pt x="1158057" y="70692"/>
                </a:lnTo>
                <a:lnTo>
                  <a:pt x="1157972" y="70852"/>
                </a:lnTo>
                <a:lnTo>
                  <a:pt x="1146336" y="78641"/>
                </a:lnTo>
                <a:lnTo>
                  <a:pt x="1150594" y="80899"/>
                </a:lnTo>
                <a:lnTo>
                  <a:pt x="1187012" y="83524"/>
                </a:lnTo>
                <a:lnTo>
                  <a:pt x="1208981" y="89771"/>
                </a:lnTo>
                <a:lnTo>
                  <a:pt x="1226262" y="96127"/>
                </a:lnTo>
                <a:lnTo>
                  <a:pt x="1248460" y="99034"/>
                </a:lnTo>
                <a:lnTo>
                  <a:pt x="1269174" y="96561"/>
                </a:lnTo>
                <a:lnTo>
                  <a:pt x="1269174" y="2309"/>
                </a:lnTo>
                <a:lnTo>
                  <a:pt x="1248460" y="0"/>
                </a:lnTo>
                <a:close/>
              </a:path>
              <a:path w="1308735" h="99060">
                <a:moveTo>
                  <a:pt x="55689" y="0"/>
                </a:moveTo>
                <a:lnTo>
                  <a:pt x="31850" y="4672"/>
                </a:lnTo>
                <a:lnTo>
                  <a:pt x="13423" y="17506"/>
                </a:lnTo>
                <a:lnTo>
                  <a:pt x="2207" y="36733"/>
                </a:lnTo>
                <a:lnTo>
                  <a:pt x="0" y="60578"/>
                </a:lnTo>
                <a:lnTo>
                  <a:pt x="7460" y="80788"/>
                </a:lnTo>
                <a:lnTo>
                  <a:pt x="21734" y="92213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4"/>
                </a:lnTo>
                <a:lnTo>
                  <a:pt x="99172" y="89579"/>
                </a:lnTo>
                <a:lnTo>
                  <a:pt x="121856" y="83524"/>
                </a:lnTo>
                <a:lnTo>
                  <a:pt x="162687" y="80772"/>
                </a:lnTo>
                <a:lnTo>
                  <a:pt x="163751" y="80157"/>
                </a:lnTo>
                <a:lnTo>
                  <a:pt x="153129" y="71195"/>
                </a:lnTo>
                <a:lnTo>
                  <a:pt x="153007" y="70852"/>
                </a:lnTo>
                <a:lnTo>
                  <a:pt x="149483" y="49984"/>
                </a:lnTo>
                <a:lnTo>
                  <a:pt x="149597" y="48869"/>
                </a:lnTo>
                <a:lnTo>
                  <a:pt x="154159" y="28156"/>
                </a:lnTo>
                <a:lnTo>
                  <a:pt x="164706" y="20529"/>
                </a:lnTo>
                <a:lnTo>
                  <a:pt x="161404" y="18656"/>
                </a:lnTo>
                <a:lnTo>
                  <a:pt x="115586" y="15741"/>
                </a:lnTo>
                <a:lnTo>
                  <a:pt x="91182" y="9328"/>
                </a:lnTo>
                <a:lnTo>
                  <a:pt x="75461" y="2915"/>
                </a:lnTo>
                <a:lnTo>
                  <a:pt x="55689" y="0"/>
                </a:lnTo>
                <a:close/>
              </a:path>
              <a:path w="1308735" h="99060">
                <a:moveTo>
                  <a:pt x="1269174" y="2309"/>
                </a:moveTo>
                <a:lnTo>
                  <a:pt x="1269174" y="96561"/>
                </a:lnTo>
                <a:lnTo>
                  <a:pt x="1273665" y="96025"/>
                </a:lnTo>
                <a:lnTo>
                  <a:pt x="1292672" y="86829"/>
                </a:lnTo>
                <a:lnTo>
                  <a:pt x="1304492" y="71195"/>
                </a:lnTo>
                <a:lnTo>
                  <a:pt x="1308138" y="48869"/>
                </a:lnTo>
                <a:lnTo>
                  <a:pt x="1304254" y="27288"/>
                </a:lnTo>
                <a:lnTo>
                  <a:pt x="1293587" y="12042"/>
                </a:lnTo>
                <a:lnTo>
                  <a:pt x="1275273" y="2988"/>
                </a:lnTo>
                <a:lnTo>
                  <a:pt x="1269174" y="2309"/>
                </a:lnTo>
                <a:close/>
              </a:path>
              <a:path w="1308735" h="99060">
                <a:moveTo>
                  <a:pt x="650665" y="75174"/>
                </a:moveTo>
                <a:lnTo>
                  <a:pt x="434730" y="75174"/>
                </a:lnTo>
                <a:lnTo>
                  <a:pt x="451375" y="75443"/>
                </a:lnTo>
                <a:lnTo>
                  <a:pt x="468064" y="77427"/>
                </a:lnTo>
                <a:lnTo>
                  <a:pt x="486397" y="80709"/>
                </a:lnTo>
                <a:lnTo>
                  <a:pt x="506926" y="83578"/>
                </a:lnTo>
                <a:lnTo>
                  <a:pt x="526770" y="84495"/>
                </a:lnTo>
                <a:lnTo>
                  <a:pt x="543090" y="81927"/>
                </a:lnTo>
                <a:lnTo>
                  <a:pt x="556441" y="79177"/>
                </a:lnTo>
                <a:lnTo>
                  <a:pt x="655370" y="79177"/>
                </a:lnTo>
                <a:lnTo>
                  <a:pt x="650665" y="75174"/>
                </a:lnTo>
                <a:close/>
              </a:path>
              <a:path w="1308735" h="99060">
                <a:moveTo>
                  <a:pt x="655370" y="79177"/>
                </a:moveTo>
                <a:lnTo>
                  <a:pt x="556441" y="79177"/>
                </a:lnTo>
                <a:lnTo>
                  <a:pt x="569612" y="79633"/>
                </a:lnTo>
                <a:lnTo>
                  <a:pt x="582850" y="81545"/>
                </a:lnTo>
                <a:lnTo>
                  <a:pt x="596709" y="83210"/>
                </a:lnTo>
                <a:lnTo>
                  <a:pt x="610519" y="83309"/>
                </a:lnTo>
                <a:lnTo>
                  <a:pt x="623943" y="82275"/>
                </a:lnTo>
                <a:lnTo>
                  <a:pt x="638002" y="81001"/>
                </a:lnTo>
                <a:lnTo>
                  <a:pt x="653719" y="80378"/>
                </a:lnTo>
                <a:lnTo>
                  <a:pt x="655370" y="79177"/>
                </a:lnTo>
                <a:close/>
              </a:path>
              <a:path w="1308735" h="99060">
                <a:moveTo>
                  <a:pt x="1140736" y="75671"/>
                </a:moveTo>
                <a:lnTo>
                  <a:pt x="903075" y="75671"/>
                </a:lnTo>
                <a:lnTo>
                  <a:pt x="927925" y="77246"/>
                </a:lnTo>
                <a:lnTo>
                  <a:pt x="950212" y="79808"/>
                </a:lnTo>
                <a:lnTo>
                  <a:pt x="965073" y="81152"/>
                </a:lnTo>
                <a:lnTo>
                  <a:pt x="982087" y="80547"/>
                </a:lnTo>
                <a:lnTo>
                  <a:pt x="1008240" y="79109"/>
                </a:lnTo>
                <a:lnTo>
                  <a:pt x="1034745" y="77407"/>
                </a:lnTo>
                <a:lnTo>
                  <a:pt x="1052817" y="76009"/>
                </a:lnTo>
                <a:lnTo>
                  <a:pt x="1141373" y="76009"/>
                </a:lnTo>
                <a:lnTo>
                  <a:pt x="1140736" y="75671"/>
                </a:lnTo>
                <a:close/>
              </a:path>
              <a:path w="1308735" h="99060">
                <a:moveTo>
                  <a:pt x="167665" y="18389"/>
                </a:moveTo>
                <a:lnTo>
                  <a:pt x="164706" y="20529"/>
                </a:lnTo>
                <a:lnTo>
                  <a:pt x="178447" y="28322"/>
                </a:lnTo>
                <a:lnTo>
                  <a:pt x="178569" y="28542"/>
                </a:lnTo>
                <a:lnTo>
                  <a:pt x="184572" y="49383"/>
                </a:lnTo>
                <a:lnTo>
                  <a:pt x="184602" y="49984"/>
                </a:lnTo>
                <a:lnTo>
                  <a:pt x="179506" y="71066"/>
                </a:lnTo>
                <a:lnTo>
                  <a:pt x="163751" y="80157"/>
                </a:lnTo>
                <a:lnTo>
                  <a:pt x="164630" y="80899"/>
                </a:lnTo>
                <a:lnTo>
                  <a:pt x="181982" y="80256"/>
                </a:lnTo>
                <a:lnTo>
                  <a:pt x="194151" y="78841"/>
                </a:lnTo>
                <a:lnTo>
                  <a:pt x="203738" y="77419"/>
                </a:lnTo>
                <a:lnTo>
                  <a:pt x="212890" y="76784"/>
                </a:lnTo>
                <a:lnTo>
                  <a:pt x="275231" y="76784"/>
                </a:lnTo>
                <a:lnTo>
                  <a:pt x="275983" y="76657"/>
                </a:lnTo>
                <a:lnTo>
                  <a:pt x="296252" y="75339"/>
                </a:lnTo>
                <a:lnTo>
                  <a:pt x="432083" y="75339"/>
                </a:lnTo>
                <a:lnTo>
                  <a:pt x="434730" y="75174"/>
                </a:lnTo>
                <a:lnTo>
                  <a:pt x="650665" y="75174"/>
                </a:lnTo>
                <a:lnTo>
                  <a:pt x="645513" y="70852"/>
                </a:lnTo>
                <a:lnTo>
                  <a:pt x="641641" y="49984"/>
                </a:lnTo>
                <a:lnTo>
                  <a:pt x="641685" y="48869"/>
                </a:lnTo>
                <a:lnTo>
                  <a:pt x="644623" y="31000"/>
                </a:lnTo>
                <a:lnTo>
                  <a:pt x="547649" y="31000"/>
                </a:lnTo>
                <a:lnTo>
                  <a:pt x="521061" y="28415"/>
                </a:lnTo>
                <a:lnTo>
                  <a:pt x="406282" y="28415"/>
                </a:lnTo>
                <a:lnTo>
                  <a:pt x="405514" y="28295"/>
                </a:lnTo>
                <a:lnTo>
                  <a:pt x="263194" y="28295"/>
                </a:lnTo>
                <a:lnTo>
                  <a:pt x="245705" y="27288"/>
                </a:lnTo>
                <a:lnTo>
                  <a:pt x="191291" y="20117"/>
                </a:lnTo>
                <a:lnTo>
                  <a:pt x="167665" y="18389"/>
                </a:lnTo>
                <a:close/>
              </a:path>
              <a:path w="1308735" h="99060">
                <a:moveTo>
                  <a:pt x="730861" y="77640"/>
                </a:moveTo>
                <a:lnTo>
                  <a:pt x="690165" y="77640"/>
                </a:lnTo>
                <a:lnTo>
                  <a:pt x="700189" y="79743"/>
                </a:lnTo>
                <a:lnTo>
                  <a:pt x="713027" y="80788"/>
                </a:lnTo>
                <a:lnTo>
                  <a:pt x="728430" y="78154"/>
                </a:lnTo>
                <a:lnTo>
                  <a:pt x="730861" y="77640"/>
                </a:lnTo>
                <a:close/>
              </a:path>
              <a:path w="1308735" h="99060">
                <a:moveTo>
                  <a:pt x="655866" y="18656"/>
                </a:moveTo>
                <a:lnTo>
                  <a:pt x="654976" y="19452"/>
                </a:lnTo>
                <a:lnTo>
                  <a:pt x="667330" y="28075"/>
                </a:lnTo>
                <a:lnTo>
                  <a:pt x="671611" y="48869"/>
                </a:lnTo>
                <a:lnTo>
                  <a:pt x="671701" y="49453"/>
                </a:lnTo>
                <a:lnTo>
                  <a:pt x="667038" y="70692"/>
                </a:lnTo>
                <a:lnTo>
                  <a:pt x="655464" y="79109"/>
                </a:lnTo>
                <a:lnTo>
                  <a:pt x="657034" y="80517"/>
                </a:lnTo>
                <a:lnTo>
                  <a:pt x="670531" y="79625"/>
                </a:lnTo>
                <a:lnTo>
                  <a:pt x="680788" y="78154"/>
                </a:lnTo>
                <a:lnTo>
                  <a:pt x="690165" y="77640"/>
                </a:lnTo>
                <a:lnTo>
                  <a:pt x="730861" y="77640"/>
                </a:lnTo>
                <a:lnTo>
                  <a:pt x="744199" y="74824"/>
                </a:lnTo>
                <a:lnTo>
                  <a:pt x="758545" y="73698"/>
                </a:lnTo>
                <a:lnTo>
                  <a:pt x="1137013" y="73698"/>
                </a:lnTo>
                <a:lnTo>
                  <a:pt x="1132593" y="71354"/>
                </a:lnTo>
                <a:lnTo>
                  <a:pt x="1127637" y="49984"/>
                </a:lnTo>
                <a:lnTo>
                  <a:pt x="1133704" y="29734"/>
                </a:lnTo>
                <a:lnTo>
                  <a:pt x="988722" y="29734"/>
                </a:lnTo>
                <a:lnTo>
                  <a:pt x="972756" y="28295"/>
                </a:lnTo>
                <a:lnTo>
                  <a:pt x="958794" y="26559"/>
                </a:lnTo>
                <a:lnTo>
                  <a:pt x="941446" y="26072"/>
                </a:lnTo>
                <a:lnTo>
                  <a:pt x="923125" y="26072"/>
                </a:lnTo>
                <a:lnTo>
                  <a:pt x="908405" y="25857"/>
                </a:lnTo>
                <a:lnTo>
                  <a:pt x="895786" y="25160"/>
                </a:lnTo>
                <a:lnTo>
                  <a:pt x="878760" y="23971"/>
                </a:lnTo>
                <a:lnTo>
                  <a:pt x="871513" y="23279"/>
                </a:lnTo>
                <a:lnTo>
                  <a:pt x="773645" y="23279"/>
                </a:lnTo>
                <a:lnTo>
                  <a:pt x="757784" y="23098"/>
                </a:lnTo>
                <a:lnTo>
                  <a:pt x="741576" y="22604"/>
                </a:lnTo>
                <a:lnTo>
                  <a:pt x="725652" y="21869"/>
                </a:lnTo>
                <a:lnTo>
                  <a:pt x="696771" y="20011"/>
                </a:lnTo>
                <a:lnTo>
                  <a:pt x="683358" y="19283"/>
                </a:lnTo>
                <a:lnTo>
                  <a:pt x="669893" y="18819"/>
                </a:lnTo>
                <a:lnTo>
                  <a:pt x="655866" y="18656"/>
                </a:lnTo>
                <a:close/>
              </a:path>
              <a:path w="1308735" h="99060">
                <a:moveTo>
                  <a:pt x="1141373" y="76009"/>
                </a:moveTo>
                <a:lnTo>
                  <a:pt x="1052817" y="76009"/>
                </a:lnTo>
                <a:lnTo>
                  <a:pt x="1069329" y="76172"/>
                </a:lnTo>
                <a:lnTo>
                  <a:pt x="1088200" y="77427"/>
                </a:lnTo>
                <a:lnTo>
                  <a:pt x="1120084" y="79633"/>
                </a:lnTo>
                <a:lnTo>
                  <a:pt x="1143533" y="80517"/>
                </a:lnTo>
                <a:lnTo>
                  <a:pt x="1146336" y="78641"/>
                </a:lnTo>
                <a:lnTo>
                  <a:pt x="1141373" y="76009"/>
                </a:lnTo>
                <a:close/>
              </a:path>
              <a:path w="1308735" h="99060">
                <a:moveTo>
                  <a:pt x="164706" y="20529"/>
                </a:moveTo>
                <a:lnTo>
                  <a:pt x="154159" y="28156"/>
                </a:lnTo>
                <a:lnTo>
                  <a:pt x="149597" y="48869"/>
                </a:lnTo>
                <a:lnTo>
                  <a:pt x="149483" y="49984"/>
                </a:lnTo>
                <a:lnTo>
                  <a:pt x="153007" y="70852"/>
                </a:lnTo>
                <a:lnTo>
                  <a:pt x="153129" y="71195"/>
                </a:lnTo>
                <a:lnTo>
                  <a:pt x="163751" y="80157"/>
                </a:lnTo>
                <a:lnTo>
                  <a:pt x="179506" y="71066"/>
                </a:lnTo>
                <a:lnTo>
                  <a:pt x="184602" y="49984"/>
                </a:lnTo>
                <a:lnTo>
                  <a:pt x="184572" y="49383"/>
                </a:lnTo>
                <a:lnTo>
                  <a:pt x="178569" y="28542"/>
                </a:lnTo>
                <a:lnTo>
                  <a:pt x="178447" y="28322"/>
                </a:lnTo>
                <a:lnTo>
                  <a:pt x="164706" y="20529"/>
                </a:lnTo>
                <a:close/>
              </a:path>
              <a:path w="1308735" h="99060">
                <a:moveTo>
                  <a:pt x="654976" y="19452"/>
                </a:moveTo>
                <a:lnTo>
                  <a:pt x="645148" y="28246"/>
                </a:lnTo>
                <a:lnTo>
                  <a:pt x="645027" y="28542"/>
                </a:lnTo>
                <a:lnTo>
                  <a:pt x="641685" y="48869"/>
                </a:lnTo>
                <a:lnTo>
                  <a:pt x="641641" y="49984"/>
                </a:lnTo>
                <a:lnTo>
                  <a:pt x="645513" y="70852"/>
                </a:lnTo>
                <a:lnTo>
                  <a:pt x="655406" y="79151"/>
                </a:lnTo>
                <a:lnTo>
                  <a:pt x="667038" y="70692"/>
                </a:lnTo>
                <a:lnTo>
                  <a:pt x="671701" y="49453"/>
                </a:lnTo>
                <a:lnTo>
                  <a:pt x="671611" y="48869"/>
                </a:lnTo>
                <a:lnTo>
                  <a:pt x="667330" y="28075"/>
                </a:lnTo>
                <a:lnTo>
                  <a:pt x="654976" y="19452"/>
                </a:lnTo>
                <a:close/>
              </a:path>
              <a:path w="1308735" h="99060">
                <a:moveTo>
                  <a:pt x="432083" y="75339"/>
                </a:moveTo>
                <a:lnTo>
                  <a:pt x="296252" y="75339"/>
                </a:lnTo>
                <a:lnTo>
                  <a:pt x="371884" y="79114"/>
                </a:lnTo>
                <a:lnTo>
                  <a:pt x="404926" y="77939"/>
                </a:lnTo>
                <a:lnTo>
                  <a:pt x="418957" y="76158"/>
                </a:lnTo>
                <a:lnTo>
                  <a:pt x="432083" y="75339"/>
                </a:lnTo>
                <a:close/>
              </a:path>
              <a:path w="1308735" h="99060">
                <a:moveTo>
                  <a:pt x="275231" y="76784"/>
                </a:moveTo>
                <a:lnTo>
                  <a:pt x="212890" y="76784"/>
                </a:lnTo>
                <a:lnTo>
                  <a:pt x="226766" y="77487"/>
                </a:lnTo>
                <a:lnTo>
                  <a:pt x="245036" y="78649"/>
                </a:lnTo>
                <a:lnTo>
                  <a:pt x="263038" y="78841"/>
                </a:lnTo>
                <a:lnTo>
                  <a:pt x="275231" y="76784"/>
                </a:lnTo>
                <a:close/>
              </a:path>
              <a:path w="1308735" h="99060">
                <a:moveTo>
                  <a:pt x="1139224" y="74870"/>
                </a:moveTo>
                <a:lnTo>
                  <a:pt x="825247" y="74870"/>
                </a:lnTo>
                <a:lnTo>
                  <a:pt x="842337" y="77003"/>
                </a:lnTo>
                <a:lnTo>
                  <a:pt x="860984" y="78702"/>
                </a:lnTo>
                <a:lnTo>
                  <a:pt x="903075" y="75671"/>
                </a:lnTo>
                <a:lnTo>
                  <a:pt x="1140736" y="75671"/>
                </a:lnTo>
                <a:lnTo>
                  <a:pt x="1139224" y="74870"/>
                </a:lnTo>
                <a:close/>
              </a:path>
              <a:path w="1308735" h="99060">
                <a:moveTo>
                  <a:pt x="1146855" y="20806"/>
                </a:moveTo>
                <a:lnTo>
                  <a:pt x="1134062" y="28542"/>
                </a:lnTo>
                <a:lnTo>
                  <a:pt x="1127637" y="49984"/>
                </a:lnTo>
                <a:lnTo>
                  <a:pt x="1132593" y="71354"/>
                </a:lnTo>
                <a:lnTo>
                  <a:pt x="1146336" y="78641"/>
                </a:lnTo>
                <a:lnTo>
                  <a:pt x="1157972" y="70852"/>
                </a:lnTo>
                <a:lnTo>
                  <a:pt x="1158057" y="70692"/>
                </a:lnTo>
                <a:lnTo>
                  <a:pt x="1161996" y="49984"/>
                </a:lnTo>
                <a:lnTo>
                  <a:pt x="1161954" y="48869"/>
                </a:lnTo>
                <a:lnTo>
                  <a:pt x="1156877" y="28097"/>
                </a:lnTo>
                <a:lnTo>
                  <a:pt x="1146855" y="20806"/>
                </a:lnTo>
                <a:close/>
              </a:path>
              <a:path w="1308735" h="99060">
                <a:moveTo>
                  <a:pt x="1137013" y="73698"/>
                </a:moveTo>
                <a:lnTo>
                  <a:pt x="758545" y="73698"/>
                </a:lnTo>
                <a:lnTo>
                  <a:pt x="782483" y="76120"/>
                </a:lnTo>
                <a:lnTo>
                  <a:pt x="795201" y="76423"/>
                </a:lnTo>
                <a:lnTo>
                  <a:pt x="810374" y="74980"/>
                </a:lnTo>
                <a:lnTo>
                  <a:pt x="1139224" y="74870"/>
                </a:lnTo>
                <a:lnTo>
                  <a:pt x="1137013" y="73698"/>
                </a:lnTo>
                <a:close/>
              </a:path>
              <a:path w="1308735" h="99060">
                <a:moveTo>
                  <a:pt x="603046" y="20192"/>
                </a:moveTo>
                <a:lnTo>
                  <a:pt x="587291" y="20218"/>
                </a:lnTo>
                <a:lnTo>
                  <a:pt x="573371" y="24439"/>
                </a:lnTo>
                <a:lnTo>
                  <a:pt x="560439" y="29238"/>
                </a:lnTo>
                <a:lnTo>
                  <a:pt x="547649" y="31000"/>
                </a:lnTo>
                <a:lnTo>
                  <a:pt x="644623" y="31000"/>
                </a:lnTo>
                <a:lnTo>
                  <a:pt x="645027" y="28542"/>
                </a:lnTo>
                <a:lnTo>
                  <a:pt x="645148" y="28246"/>
                </a:lnTo>
                <a:lnTo>
                  <a:pt x="652343" y="21807"/>
                </a:lnTo>
                <a:lnTo>
                  <a:pt x="618279" y="21807"/>
                </a:lnTo>
                <a:lnTo>
                  <a:pt x="603046" y="20192"/>
                </a:lnTo>
                <a:close/>
              </a:path>
              <a:path w="1308735" h="99060">
                <a:moveTo>
                  <a:pt x="1043937" y="19045"/>
                </a:moveTo>
                <a:lnTo>
                  <a:pt x="1035363" y="20977"/>
                </a:lnTo>
                <a:lnTo>
                  <a:pt x="1023241" y="24950"/>
                </a:lnTo>
                <a:lnTo>
                  <a:pt x="1006617" y="28246"/>
                </a:lnTo>
                <a:lnTo>
                  <a:pt x="988722" y="29734"/>
                </a:lnTo>
                <a:lnTo>
                  <a:pt x="1133704" y="29734"/>
                </a:lnTo>
                <a:lnTo>
                  <a:pt x="1134062" y="28542"/>
                </a:lnTo>
                <a:lnTo>
                  <a:pt x="1145307" y="21742"/>
                </a:lnTo>
                <a:lnTo>
                  <a:pt x="1081151" y="21742"/>
                </a:lnTo>
                <a:lnTo>
                  <a:pt x="1064812" y="21421"/>
                </a:lnTo>
                <a:lnTo>
                  <a:pt x="1053076" y="19859"/>
                </a:lnTo>
                <a:lnTo>
                  <a:pt x="1043937" y="19045"/>
                </a:lnTo>
                <a:close/>
              </a:path>
              <a:path w="1308735" h="99060">
                <a:moveTo>
                  <a:pt x="460403" y="25099"/>
                </a:moveTo>
                <a:lnTo>
                  <a:pt x="447943" y="25704"/>
                </a:lnTo>
                <a:lnTo>
                  <a:pt x="431380" y="28295"/>
                </a:lnTo>
                <a:lnTo>
                  <a:pt x="406282" y="28415"/>
                </a:lnTo>
                <a:lnTo>
                  <a:pt x="521061" y="28415"/>
                </a:lnTo>
                <a:lnTo>
                  <a:pt x="515856" y="27895"/>
                </a:lnTo>
                <a:lnTo>
                  <a:pt x="498659" y="26460"/>
                </a:lnTo>
                <a:lnTo>
                  <a:pt x="460403" y="25099"/>
                </a:lnTo>
                <a:close/>
              </a:path>
              <a:path w="1308735" h="99060">
                <a:moveTo>
                  <a:pt x="330758" y="15176"/>
                </a:moveTo>
                <a:lnTo>
                  <a:pt x="316860" y="17045"/>
                </a:lnTo>
                <a:lnTo>
                  <a:pt x="298916" y="20977"/>
                </a:lnTo>
                <a:lnTo>
                  <a:pt x="278100" y="25704"/>
                </a:lnTo>
                <a:lnTo>
                  <a:pt x="263194" y="28295"/>
                </a:lnTo>
                <a:lnTo>
                  <a:pt x="405514" y="28295"/>
                </a:lnTo>
                <a:lnTo>
                  <a:pt x="375907" y="23664"/>
                </a:lnTo>
                <a:lnTo>
                  <a:pt x="348113" y="17949"/>
                </a:lnTo>
                <a:lnTo>
                  <a:pt x="330758" y="15176"/>
                </a:lnTo>
                <a:close/>
              </a:path>
              <a:path w="1308735" h="99060">
                <a:moveTo>
                  <a:pt x="941085" y="26061"/>
                </a:moveTo>
                <a:lnTo>
                  <a:pt x="923125" y="26072"/>
                </a:lnTo>
                <a:lnTo>
                  <a:pt x="941446" y="26072"/>
                </a:lnTo>
                <a:lnTo>
                  <a:pt x="941085" y="26061"/>
                </a:lnTo>
                <a:close/>
              </a:path>
              <a:path w="1308735" h="99060">
                <a:moveTo>
                  <a:pt x="824993" y="18564"/>
                </a:moveTo>
                <a:lnTo>
                  <a:pt x="806823" y="19986"/>
                </a:lnTo>
                <a:lnTo>
                  <a:pt x="789221" y="22156"/>
                </a:lnTo>
                <a:lnTo>
                  <a:pt x="773645" y="23279"/>
                </a:lnTo>
                <a:lnTo>
                  <a:pt x="871513" y="23279"/>
                </a:lnTo>
                <a:lnTo>
                  <a:pt x="860024" y="22181"/>
                </a:lnTo>
                <a:lnTo>
                  <a:pt x="842276" y="19685"/>
                </a:lnTo>
                <a:lnTo>
                  <a:pt x="824993" y="18564"/>
                </a:lnTo>
                <a:close/>
              </a:path>
              <a:path w="1308735" h="99060">
                <a:moveTo>
                  <a:pt x="653453" y="18389"/>
                </a:moveTo>
                <a:lnTo>
                  <a:pt x="642199" y="19303"/>
                </a:lnTo>
                <a:lnTo>
                  <a:pt x="630902" y="20977"/>
                </a:lnTo>
                <a:lnTo>
                  <a:pt x="618279" y="21807"/>
                </a:lnTo>
                <a:lnTo>
                  <a:pt x="652343" y="21807"/>
                </a:lnTo>
                <a:lnTo>
                  <a:pt x="654976" y="19452"/>
                </a:lnTo>
                <a:lnTo>
                  <a:pt x="653453" y="18389"/>
                </a:lnTo>
                <a:close/>
              </a:path>
              <a:path w="1308735" h="99060">
                <a:moveTo>
                  <a:pt x="1143533" y="18389"/>
                </a:moveTo>
                <a:lnTo>
                  <a:pt x="1126317" y="18804"/>
                </a:lnTo>
                <a:lnTo>
                  <a:pt x="1109522" y="19775"/>
                </a:lnTo>
                <a:lnTo>
                  <a:pt x="1081151" y="21742"/>
                </a:lnTo>
                <a:lnTo>
                  <a:pt x="1145307" y="21742"/>
                </a:lnTo>
                <a:lnTo>
                  <a:pt x="1146855" y="20806"/>
                </a:lnTo>
                <a:lnTo>
                  <a:pt x="1143533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43851" y="4398585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39" h="332739">
                <a:moveTo>
                  <a:pt x="30292" y="0"/>
                </a:moveTo>
                <a:lnTo>
                  <a:pt x="21263" y="402"/>
                </a:lnTo>
                <a:lnTo>
                  <a:pt x="14023" y="5819"/>
                </a:lnTo>
                <a:lnTo>
                  <a:pt x="10098" y="15458"/>
                </a:lnTo>
                <a:lnTo>
                  <a:pt x="9524" y="27716"/>
                </a:lnTo>
                <a:lnTo>
                  <a:pt x="12335" y="40991"/>
                </a:lnTo>
                <a:lnTo>
                  <a:pt x="14911" y="53611"/>
                </a:lnTo>
                <a:lnTo>
                  <a:pt x="14883" y="64886"/>
                </a:lnTo>
                <a:lnTo>
                  <a:pt x="14162" y="75142"/>
                </a:lnTo>
                <a:lnTo>
                  <a:pt x="14659" y="84705"/>
                </a:lnTo>
                <a:lnTo>
                  <a:pt x="15156" y="92609"/>
                </a:lnTo>
                <a:lnTo>
                  <a:pt x="13937" y="99438"/>
                </a:lnTo>
                <a:lnTo>
                  <a:pt x="11768" y="108270"/>
                </a:lnTo>
                <a:lnTo>
                  <a:pt x="9414" y="122182"/>
                </a:lnTo>
                <a:lnTo>
                  <a:pt x="7015" y="141775"/>
                </a:lnTo>
                <a:lnTo>
                  <a:pt x="5458" y="148868"/>
                </a:lnTo>
                <a:lnTo>
                  <a:pt x="1845" y="161806"/>
                </a:lnTo>
                <a:lnTo>
                  <a:pt x="0" y="176524"/>
                </a:lnTo>
                <a:lnTo>
                  <a:pt x="2378" y="186306"/>
                </a:lnTo>
                <a:lnTo>
                  <a:pt x="5995" y="192919"/>
                </a:lnTo>
                <a:lnTo>
                  <a:pt x="7865" y="198128"/>
                </a:lnTo>
                <a:lnTo>
                  <a:pt x="8331" y="204860"/>
                </a:lnTo>
                <a:lnTo>
                  <a:pt x="9417" y="214397"/>
                </a:lnTo>
                <a:lnTo>
                  <a:pt x="10651" y="225610"/>
                </a:lnTo>
                <a:lnTo>
                  <a:pt x="11560" y="237371"/>
                </a:lnTo>
                <a:lnTo>
                  <a:pt x="11501" y="247473"/>
                </a:lnTo>
                <a:lnTo>
                  <a:pt x="10949" y="255429"/>
                </a:lnTo>
                <a:lnTo>
                  <a:pt x="11091" y="262658"/>
                </a:lnTo>
                <a:lnTo>
                  <a:pt x="13110" y="270582"/>
                </a:lnTo>
                <a:lnTo>
                  <a:pt x="15235" y="278484"/>
                </a:lnTo>
                <a:lnTo>
                  <a:pt x="15101" y="285295"/>
                </a:lnTo>
                <a:lnTo>
                  <a:pt x="12999" y="292763"/>
                </a:lnTo>
                <a:lnTo>
                  <a:pt x="9224" y="302637"/>
                </a:lnTo>
                <a:lnTo>
                  <a:pt x="8991" y="314213"/>
                </a:lnTo>
                <a:lnTo>
                  <a:pt x="15223" y="324192"/>
                </a:lnTo>
                <a:lnTo>
                  <a:pt x="24767" y="330822"/>
                </a:lnTo>
                <a:lnTo>
                  <a:pt x="34471" y="332355"/>
                </a:lnTo>
                <a:lnTo>
                  <a:pt x="44074" y="327784"/>
                </a:lnTo>
                <a:lnTo>
                  <a:pt x="54042" y="318951"/>
                </a:lnTo>
                <a:lnTo>
                  <a:pt x="62771" y="308807"/>
                </a:lnTo>
                <a:lnTo>
                  <a:pt x="68660" y="300300"/>
                </a:lnTo>
                <a:lnTo>
                  <a:pt x="74016" y="294796"/>
                </a:lnTo>
                <a:lnTo>
                  <a:pt x="81358" y="290783"/>
                </a:lnTo>
                <a:lnTo>
                  <a:pt x="89393" y="286914"/>
                </a:lnTo>
                <a:lnTo>
                  <a:pt x="96828" y="281847"/>
                </a:lnTo>
                <a:lnTo>
                  <a:pt x="103018" y="275712"/>
                </a:lnTo>
                <a:lnTo>
                  <a:pt x="109062" y="270048"/>
                </a:lnTo>
                <a:lnTo>
                  <a:pt x="115834" y="265623"/>
                </a:lnTo>
                <a:lnTo>
                  <a:pt x="124209" y="263203"/>
                </a:lnTo>
                <a:lnTo>
                  <a:pt x="132888" y="259333"/>
                </a:lnTo>
                <a:lnTo>
                  <a:pt x="140748" y="252329"/>
                </a:lnTo>
                <a:lnTo>
                  <a:pt x="148498" y="245615"/>
                </a:lnTo>
                <a:lnTo>
                  <a:pt x="156848" y="242616"/>
                </a:lnTo>
                <a:lnTo>
                  <a:pt x="166709" y="239511"/>
                </a:lnTo>
                <a:lnTo>
                  <a:pt x="177462" y="232344"/>
                </a:lnTo>
                <a:lnTo>
                  <a:pt x="187522" y="224341"/>
                </a:lnTo>
                <a:lnTo>
                  <a:pt x="195304" y="218728"/>
                </a:lnTo>
                <a:lnTo>
                  <a:pt x="199764" y="214316"/>
                </a:lnTo>
                <a:lnTo>
                  <a:pt x="202734" y="208939"/>
                </a:lnTo>
                <a:lnTo>
                  <a:pt x="206941" y="204329"/>
                </a:lnTo>
                <a:lnTo>
                  <a:pt x="215116" y="202218"/>
                </a:lnTo>
                <a:lnTo>
                  <a:pt x="224071" y="201828"/>
                </a:lnTo>
                <a:lnTo>
                  <a:pt x="230075" y="201146"/>
                </a:lnTo>
                <a:lnTo>
                  <a:pt x="256245" y="178825"/>
                </a:lnTo>
                <a:lnTo>
                  <a:pt x="253762" y="160447"/>
                </a:lnTo>
                <a:lnTo>
                  <a:pt x="246628" y="149118"/>
                </a:lnTo>
                <a:lnTo>
                  <a:pt x="233810" y="142631"/>
                </a:lnTo>
                <a:lnTo>
                  <a:pt x="219897" y="138546"/>
                </a:lnTo>
                <a:lnTo>
                  <a:pt x="209477" y="134425"/>
                </a:lnTo>
                <a:lnTo>
                  <a:pt x="176584" y="111451"/>
                </a:lnTo>
                <a:lnTo>
                  <a:pt x="142663" y="84705"/>
                </a:lnTo>
                <a:lnTo>
                  <a:pt x="133664" y="76816"/>
                </a:lnTo>
                <a:lnTo>
                  <a:pt x="123243" y="70401"/>
                </a:lnTo>
                <a:lnTo>
                  <a:pt x="111800" y="64677"/>
                </a:lnTo>
                <a:lnTo>
                  <a:pt x="99737" y="58860"/>
                </a:lnTo>
                <a:lnTo>
                  <a:pt x="88450" y="51813"/>
                </a:lnTo>
                <a:lnTo>
                  <a:pt x="78326" y="43109"/>
                </a:lnTo>
                <a:lnTo>
                  <a:pt x="68709" y="33057"/>
                </a:lnTo>
                <a:lnTo>
                  <a:pt x="58944" y="21967"/>
                </a:lnTo>
                <a:lnTo>
                  <a:pt x="49151" y="11439"/>
                </a:lnTo>
                <a:lnTo>
                  <a:pt x="39594" y="3898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42956" y="5159286"/>
            <a:ext cx="1308735" cy="99060"/>
          </a:xfrm>
          <a:custGeom>
            <a:avLst/>
            <a:gdLst/>
            <a:ahLst/>
            <a:cxnLst/>
            <a:rect l="l" t="t" r="r" b="b"/>
            <a:pathLst>
              <a:path w="1308735" h="99060">
                <a:moveTo>
                  <a:pt x="1248460" y="0"/>
                </a:moveTo>
                <a:lnTo>
                  <a:pt x="1224770" y="2932"/>
                </a:lnTo>
                <a:lnTo>
                  <a:pt x="1208446" y="9385"/>
                </a:lnTo>
                <a:lnTo>
                  <a:pt x="1187563" y="15837"/>
                </a:lnTo>
                <a:lnTo>
                  <a:pt x="1150200" y="18770"/>
                </a:lnTo>
                <a:lnTo>
                  <a:pt x="1146846" y="20799"/>
                </a:lnTo>
                <a:lnTo>
                  <a:pt x="1156877" y="28095"/>
                </a:lnTo>
                <a:lnTo>
                  <a:pt x="1161956" y="48869"/>
                </a:lnTo>
                <a:lnTo>
                  <a:pt x="1161997" y="49976"/>
                </a:lnTo>
                <a:lnTo>
                  <a:pt x="1158055" y="70692"/>
                </a:lnTo>
                <a:lnTo>
                  <a:pt x="1157975" y="70839"/>
                </a:lnTo>
                <a:lnTo>
                  <a:pt x="1146336" y="78629"/>
                </a:lnTo>
                <a:lnTo>
                  <a:pt x="1150594" y="80886"/>
                </a:lnTo>
                <a:lnTo>
                  <a:pt x="1187000" y="83513"/>
                </a:lnTo>
                <a:lnTo>
                  <a:pt x="1208981" y="89763"/>
                </a:lnTo>
                <a:lnTo>
                  <a:pt x="1226262" y="96116"/>
                </a:lnTo>
                <a:lnTo>
                  <a:pt x="1248460" y="99021"/>
                </a:lnTo>
                <a:lnTo>
                  <a:pt x="1269174" y="96550"/>
                </a:lnTo>
                <a:lnTo>
                  <a:pt x="1269174" y="2307"/>
                </a:lnTo>
                <a:lnTo>
                  <a:pt x="1248460" y="0"/>
                </a:lnTo>
                <a:close/>
              </a:path>
              <a:path w="1308735" h="99060">
                <a:moveTo>
                  <a:pt x="55689" y="0"/>
                </a:moveTo>
                <a:lnTo>
                  <a:pt x="31850" y="4671"/>
                </a:lnTo>
                <a:lnTo>
                  <a:pt x="13423" y="17505"/>
                </a:lnTo>
                <a:lnTo>
                  <a:pt x="2207" y="36727"/>
                </a:lnTo>
                <a:lnTo>
                  <a:pt x="0" y="60566"/>
                </a:lnTo>
                <a:lnTo>
                  <a:pt x="7451" y="80759"/>
                </a:lnTo>
                <a:lnTo>
                  <a:pt x="7715" y="81001"/>
                </a:lnTo>
                <a:lnTo>
                  <a:pt x="21734" y="92211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2"/>
                </a:lnTo>
                <a:lnTo>
                  <a:pt x="99172" y="89573"/>
                </a:lnTo>
                <a:lnTo>
                  <a:pt x="121856" y="83513"/>
                </a:lnTo>
                <a:lnTo>
                  <a:pt x="162687" y="80759"/>
                </a:lnTo>
                <a:lnTo>
                  <a:pt x="163751" y="80145"/>
                </a:lnTo>
                <a:lnTo>
                  <a:pt x="153140" y="71193"/>
                </a:lnTo>
                <a:lnTo>
                  <a:pt x="153043" y="71053"/>
                </a:lnTo>
                <a:lnTo>
                  <a:pt x="149483" y="49976"/>
                </a:lnTo>
                <a:lnTo>
                  <a:pt x="149595" y="48869"/>
                </a:lnTo>
                <a:lnTo>
                  <a:pt x="154159" y="28154"/>
                </a:lnTo>
                <a:lnTo>
                  <a:pt x="164716" y="20521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308735" h="99060">
                <a:moveTo>
                  <a:pt x="1269174" y="2307"/>
                </a:moveTo>
                <a:lnTo>
                  <a:pt x="1269174" y="96550"/>
                </a:lnTo>
                <a:lnTo>
                  <a:pt x="1273665" y="96014"/>
                </a:lnTo>
                <a:lnTo>
                  <a:pt x="1292672" y="86823"/>
                </a:lnTo>
                <a:lnTo>
                  <a:pt x="1304492" y="71193"/>
                </a:lnTo>
                <a:lnTo>
                  <a:pt x="1308138" y="48869"/>
                </a:lnTo>
                <a:lnTo>
                  <a:pt x="1304257" y="27287"/>
                </a:lnTo>
                <a:lnTo>
                  <a:pt x="1293587" y="12038"/>
                </a:lnTo>
                <a:lnTo>
                  <a:pt x="1275273" y="2987"/>
                </a:lnTo>
                <a:lnTo>
                  <a:pt x="1269174" y="2307"/>
                </a:lnTo>
                <a:close/>
              </a:path>
              <a:path w="1308735" h="99060">
                <a:moveTo>
                  <a:pt x="650674" y="75169"/>
                </a:moveTo>
                <a:lnTo>
                  <a:pt x="434730" y="75169"/>
                </a:lnTo>
                <a:lnTo>
                  <a:pt x="451375" y="75437"/>
                </a:lnTo>
                <a:lnTo>
                  <a:pt x="468020" y="77419"/>
                </a:lnTo>
                <a:lnTo>
                  <a:pt x="486397" y="80709"/>
                </a:lnTo>
                <a:lnTo>
                  <a:pt x="506926" y="83577"/>
                </a:lnTo>
                <a:lnTo>
                  <a:pt x="526770" y="84489"/>
                </a:lnTo>
                <a:lnTo>
                  <a:pt x="543090" y="81914"/>
                </a:lnTo>
                <a:lnTo>
                  <a:pt x="556441" y="79170"/>
                </a:lnTo>
                <a:lnTo>
                  <a:pt x="655380" y="79170"/>
                </a:lnTo>
                <a:lnTo>
                  <a:pt x="650674" y="75169"/>
                </a:lnTo>
                <a:close/>
              </a:path>
              <a:path w="1308735" h="99060">
                <a:moveTo>
                  <a:pt x="655380" y="79170"/>
                </a:moveTo>
                <a:lnTo>
                  <a:pt x="556441" y="79170"/>
                </a:lnTo>
                <a:lnTo>
                  <a:pt x="569569" y="79620"/>
                </a:lnTo>
                <a:lnTo>
                  <a:pt x="582850" y="81539"/>
                </a:lnTo>
                <a:lnTo>
                  <a:pt x="596709" y="83210"/>
                </a:lnTo>
                <a:lnTo>
                  <a:pt x="610519" y="83309"/>
                </a:lnTo>
                <a:lnTo>
                  <a:pt x="623943" y="82275"/>
                </a:lnTo>
                <a:lnTo>
                  <a:pt x="638002" y="81001"/>
                </a:lnTo>
                <a:lnTo>
                  <a:pt x="653719" y="80378"/>
                </a:lnTo>
                <a:lnTo>
                  <a:pt x="655380" y="79170"/>
                </a:lnTo>
                <a:close/>
              </a:path>
              <a:path w="1308735" h="99060">
                <a:moveTo>
                  <a:pt x="1140755" y="75671"/>
                </a:moveTo>
                <a:lnTo>
                  <a:pt x="903075" y="75671"/>
                </a:lnTo>
                <a:lnTo>
                  <a:pt x="927925" y="77246"/>
                </a:lnTo>
                <a:lnTo>
                  <a:pt x="950212" y="79808"/>
                </a:lnTo>
                <a:lnTo>
                  <a:pt x="965073" y="81152"/>
                </a:lnTo>
                <a:lnTo>
                  <a:pt x="982087" y="80547"/>
                </a:lnTo>
                <a:lnTo>
                  <a:pt x="1008280" y="79107"/>
                </a:lnTo>
                <a:lnTo>
                  <a:pt x="1034745" y="77407"/>
                </a:lnTo>
                <a:lnTo>
                  <a:pt x="1052817" y="76009"/>
                </a:lnTo>
                <a:lnTo>
                  <a:pt x="1141391" y="76009"/>
                </a:lnTo>
                <a:lnTo>
                  <a:pt x="1140755" y="75671"/>
                </a:lnTo>
                <a:close/>
              </a:path>
              <a:path w="1308735" h="99060">
                <a:moveTo>
                  <a:pt x="167665" y="18389"/>
                </a:moveTo>
                <a:lnTo>
                  <a:pt x="164716" y="20521"/>
                </a:lnTo>
                <a:lnTo>
                  <a:pt x="178447" y="28309"/>
                </a:lnTo>
                <a:lnTo>
                  <a:pt x="178570" y="28531"/>
                </a:lnTo>
                <a:lnTo>
                  <a:pt x="184576" y="49383"/>
                </a:lnTo>
                <a:lnTo>
                  <a:pt x="184601" y="49976"/>
                </a:lnTo>
                <a:lnTo>
                  <a:pt x="179506" y="71053"/>
                </a:lnTo>
                <a:lnTo>
                  <a:pt x="163751" y="80145"/>
                </a:lnTo>
                <a:lnTo>
                  <a:pt x="164630" y="80886"/>
                </a:lnTo>
                <a:lnTo>
                  <a:pt x="181982" y="80243"/>
                </a:lnTo>
                <a:lnTo>
                  <a:pt x="194151" y="78828"/>
                </a:lnTo>
                <a:lnTo>
                  <a:pt x="203718" y="77407"/>
                </a:lnTo>
                <a:lnTo>
                  <a:pt x="212890" y="76771"/>
                </a:lnTo>
                <a:lnTo>
                  <a:pt x="275231" y="76771"/>
                </a:lnTo>
                <a:lnTo>
                  <a:pt x="275983" y="76644"/>
                </a:lnTo>
                <a:lnTo>
                  <a:pt x="296252" y="75327"/>
                </a:lnTo>
                <a:lnTo>
                  <a:pt x="432215" y="75327"/>
                </a:lnTo>
                <a:lnTo>
                  <a:pt x="434730" y="75169"/>
                </a:lnTo>
                <a:lnTo>
                  <a:pt x="650674" y="75169"/>
                </a:lnTo>
                <a:lnTo>
                  <a:pt x="645513" y="70839"/>
                </a:lnTo>
                <a:lnTo>
                  <a:pt x="641642" y="49976"/>
                </a:lnTo>
                <a:lnTo>
                  <a:pt x="641683" y="48869"/>
                </a:lnTo>
                <a:lnTo>
                  <a:pt x="644623" y="30987"/>
                </a:lnTo>
                <a:lnTo>
                  <a:pt x="547649" y="30987"/>
                </a:lnTo>
                <a:lnTo>
                  <a:pt x="521139" y="28415"/>
                </a:lnTo>
                <a:lnTo>
                  <a:pt x="406282" y="28415"/>
                </a:lnTo>
                <a:lnTo>
                  <a:pt x="405514" y="28295"/>
                </a:lnTo>
                <a:lnTo>
                  <a:pt x="263194" y="28295"/>
                </a:lnTo>
                <a:lnTo>
                  <a:pt x="245693" y="27287"/>
                </a:lnTo>
                <a:lnTo>
                  <a:pt x="191291" y="20117"/>
                </a:lnTo>
                <a:lnTo>
                  <a:pt x="167665" y="18389"/>
                </a:lnTo>
                <a:close/>
              </a:path>
              <a:path w="1308735" h="99060">
                <a:moveTo>
                  <a:pt x="730861" y="77628"/>
                </a:moveTo>
                <a:lnTo>
                  <a:pt x="690165" y="77628"/>
                </a:lnTo>
                <a:lnTo>
                  <a:pt x="700189" y="79730"/>
                </a:lnTo>
                <a:lnTo>
                  <a:pt x="713027" y="80775"/>
                </a:lnTo>
                <a:lnTo>
                  <a:pt x="728430" y="78141"/>
                </a:lnTo>
                <a:lnTo>
                  <a:pt x="730861" y="77628"/>
                </a:lnTo>
                <a:close/>
              </a:path>
              <a:path w="1308735" h="99060">
                <a:moveTo>
                  <a:pt x="655866" y="18643"/>
                </a:moveTo>
                <a:lnTo>
                  <a:pt x="654968" y="19447"/>
                </a:lnTo>
                <a:lnTo>
                  <a:pt x="667330" y="28075"/>
                </a:lnTo>
                <a:lnTo>
                  <a:pt x="671611" y="48869"/>
                </a:lnTo>
                <a:lnTo>
                  <a:pt x="671703" y="49447"/>
                </a:lnTo>
                <a:lnTo>
                  <a:pt x="667038" y="70692"/>
                </a:lnTo>
                <a:lnTo>
                  <a:pt x="655467" y="79107"/>
                </a:lnTo>
                <a:lnTo>
                  <a:pt x="657034" y="80505"/>
                </a:lnTo>
                <a:lnTo>
                  <a:pt x="670487" y="79619"/>
                </a:lnTo>
                <a:lnTo>
                  <a:pt x="680788" y="78141"/>
                </a:lnTo>
                <a:lnTo>
                  <a:pt x="690165" y="77628"/>
                </a:lnTo>
                <a:lnTo>
                  <a:pt x="730861" y="77628"/>
                </a:lnTo>
                <a:lnTo>
                  <a:pt x="744199" y="74812"/>
                </a:lnTo>
                <a:lnTo>
                  <a:pt x="758545" y="73685"/>
                </a:lnTo>
                <a:lnTo>
                  <a:pt x="1137006" y="73685"/>
                </a:lnTo>
                <a:lnTo>
                  <a:pt x="1132593" y="71346"/>
                </a:lnTo>
                <a:lnTo>
                  <a:pt x="1127637" y="49976"/>
                </a:lnTo>
                <a:lnTo>
                  <a:pt x="1133701" y="29734"/>
                </a:lnTo>
                <a:lnTo>
                  <a:pt x="988722" y="29734"/>
                </a:lnTo>
                <a:lnTo>
                  <a:pt x="972756" y="28295"/>
                </a:lnTo>
                <a:lnTo>
                  <a:pt x="958794" y="26553"/>
                </a:lnTo>
                <a:lnTo>
                  <a:pt x="941417" y="26064"/>
                </a:lnTo>
                <a:lnTo>
                  <a:pt x="923125" y="26064"/>
                </a:lnTo>
                <a:lnTo>
                  <a:pt x="908405" y="25844"/>
                </a:lnTo>
                <a:lnTo>
                  <a:pt x="895786" y="25155"/>
                </a:lnTo>
                <a:lnTo>
                  <a:pt x="878760" y="23968"/>
                </a:lnTo>
                <a:lnTo>
                  <a:pt x="871556" y="23279"/>
                </a:lnTo>
                <a:lnTo>
                  <a:pt x="773645" y="23279"/>
                </a:lnTo>
                <a:lnTo>
                  <a:pt x="757784" y="23098"/>
                </a:lnTo>
                <a:lnTo>
                  <a:pt x="741576" y="22602"/>
                </a:lnTo>
                <a:lnTo>
                  <a:pt x="725652" y="21864"/>
                </a:lnTo>
                <a:lnTo>
                  <a:pt x="696771" y="19999"/>
                </a:lnTo>
                <a:lnTo>
                  <a:pt x="683358" y="19270"/>
                </a:lnTo>
                <a:lnTo>
                  <a:pt x="669893" y="18806"/>
                </a:lnTo>
                <a:lnTo>
                  <a:pt x="655866" y="18643"/>
                </a:lnTo>
                <a:close/>
              </a:path>
              <a:path w="1308735" h="99060">
                <a:moveTo>
                  <a:pt x="1141391" y="76009"/>
                </a:moveTo>
                <a:lnTo>
                  <a:pt x="1052817" y="76009"/>
                </a:lnTo>
                <a:lnTo>
                  <a:pt x="1069329" y="76165"/>
                </a:lnTo>
                <a:lnTo>
                  <a:pt x="1088236" y="77419"/>
                </a:lnTo>
                <a:lnTo>
                  <a:pt x="1120084" y="79620"/>
                </a:lnTo>
                <a:lnTo>
                  <a:pt x="1143533" y="80505"/>
                </a:lnTo>
                <a:lnTo>
                  <a:pt x="1146336" y="78629"/>
                </a:lnTo>
                <a:lnTo>
                  <a:pt x="1141391" y="76009"/>
                </a:lnTo>
                <a:close/>
              </a:path>
              <a:path w="1308735" h="99060">
                <a:moveTo>
                  <a:pt x="164716" y="20521"/>
                </a:moveTo>
                <a:lnTo>
                  <a:pt x="154159" y="28154"/>
                </a:lnTo>
                <a:lnTo>
                  <a:pt x="149595" y="48869"/>
                </a:lnTo>
                <a:lnTo>
                  <a:pt x="149483" y="49976"/>
                </a:lnTo>
                <a:lnTo>
                  <a:pt x="153043" y="71053"/>
                </a:lnTo>
                <a:lnTo>
                  <a:pt x="153140" y="71193"/>
                </a:lnTo>
                <a:lnTo>
                  <a:pt x="163751" y="80145"/>
                </a:lnTo>
                <a:lnTo>
                  <a:pt x="179506" y="71053"/>
                </a:lnTo>
                <a:lnTo>
                  <a:pt x="184601" y="49976"/>
                </a:lnTo>
                <a:lnTo>
                  <a:pt x="184576" y="49383"/>
                </a:lnTo>
                <a:lnTo>
                  <a:pt x="178570" y="28531"/>
                </a:lnTo>
                <a:lnTo>
                  <a:pt x="178447" y="28309"/>
                </a:lnTo>
                <a:lnTo>
                  <a:pt x="164716" y="20521"/>
                </a:lnTo>
                <a:close/>
              </a:path>
              <a:path w="1308735" h="99060">
                <a:moveTo>
                  <a:pt x="654968" y="19447"/>
                </a:moveTo>
                <a:lnTo>
                  <a:pt x="645135" y="28244"/>
                </a:lnTo>
                <a:lnTo>
                  <a:pt x="645026" y="28531"/>
                </a:lnTo>
                <a:lnTo>
                  <a:pt x="641683" y="48869"/>
                </a:lnTo>
                <a:lnTo>
                  <a:pt x="641642" y="49976"/>
                </a:lnTo>
                <a:lnTo>
                  <a:pt x="645513" y="70839"/>
                </a:lnTo>
                <a:lnTo>
                  <a:pt x="655414" y="79146"/>
                </a:lnTo>
                <a:lnTo>
                  <a:pt x="667038" y="70692"/>
                </a:lnTo>
                <a:lnTo>
                  <a:pt x="671703" y="49447"/>
                </a:lnTo>
                <a:lnTo>
                  <a:pt x="671611" y="48869"/>
                </a:lnTo>
                <a:lnTo>
                  <a:pt x="667330" y="28075"/>
                </a:lnTo>
                <a:lnTo>
                  <a:pt x="654968" y="19447"/>
                </a:lnTo>
                <a:close/>
              </a:path>
              <a:path w="1308735" h="99060">
                <a:moveTo>
                  <a:pt x="432215" y="75327"/>
                </a:moveTo>
                <a:lnTo>
                  <a:pt x="296252" y="75327"/>
                </a:lnTo>
                <a:lnTo>
                  <a:pt x="336674" y="77419"/>
                </a:lnTo>
                <a:lnTo>
                  <a:pt x="371884" y="79107"/>
                </a:lnTo>
                <a:lnTo>
                  <a:pt x="404926" y="77939"/>
                </a:lnTo>
                <a:lnTo>
                  <a:pt x="418957" y="76156"/>
                </a:lnTo>
                <a:lnTo>
                  <a:pt x="432215" y="75327"/>
                </a:lnTo>
                <a:close/>
              </a:path>
              <a:path w="1308735" h="99060">
                <a:moveTo>
                  <a:pt x="275231" y="76771"/>
                </a:moveTo>
                <a:lnTo>
                  <a:pt x="212890" y="76771"/>
                </a:lnTo>
                <a:lnTo>
                  <a:pt x="226766" y="77474"/>
                </a:lnTo>
                <a:lnTo>
                  <a:pt x="245036" y="78636"/>
                </a:lnTo>
                <a:lnTo>
                  <a:pt x="263038" y="78828"/>
                </a:lnTo>
                <a:lnTo>
                  <a:pt x="275231" y="76771"/>
                </a:lnTo>
                <a:close/>
              </a:path>
              <a:path w="1308735" h="99060">
                <a:moveTo>
                  <a:pt x="1139242" y="74870"/>
                </a:moveTo>
                <a:lnTo>
                  <a:pt x="825247" y="74870"/>
                </a:lnTo>
                <a:lnTo>
                  <a:pt x="842337" y="77003"/>
                </a:lnTo>
                <a:lnTo>
                  <a:pt x="860984" y="78702"/>
                </a:lnTo>
                <a:lnTo>
                  <a:pt x="903075" y="75671"/>
                </a:lnTo>
                <a:lnTo>
                  <a:pt x="1140755" y="75671"/>
                </a:lnTo>
                <a:lnTo>
                  <a:pt x="1139242" y="74870"/>
                </a:lnTo>
                <a:close/>
              </a:path>
              <a:path w="1308735" h="99060">
                <a:moveTo>
                  <a:pt x="1146846" y="20799"/>
                </a:moveTo>
                <a:lnTo>
                  <a:pt x="1134062" y="28531"/>
                </a:lnTo>
                <a:lnTo>
                  <a:pt x="1127637" y="49976"/>
                </a:lnTo>
                <a:lnTo>
                  <a:pt x="1132593" y="71346"/>
                </a:lnTo>
                <a:lnTo>
                  <a:pt x="1146336" y="78629"/>
                </a:lnTo>
                <a:lnTo>
                  <a:pt x="1157975" y="70839"/>
                </a:lnTo>
                <a:lnTo>
                  <a:pt x="1158055" y="70692"/>
                </a:lnTo>
                <a:lnTo>
                  <a:pt x="1161997" y="49976"/>
                </a:lnTo>
                <a:lnTo>
                  <a:pt x="1161956" y="48869"/>
                </a:lnTo>
                <a:lnTo>
                  <a:pt x="1156877" y="28095"/>
                </a:lnTo>
                <a:lnTo>
                  <a:pt x="1146846" y="20799"/>
                </a:lnTo>
                <a:close/>
              </a:path>
              <a:path w="1308735" h="99060">
                <a:moveTo>
                  <a:pt x="1137006" y="73685"/>
                </a:moveTo>
                <a:lnTo>
                  <a:pt x="758545" y="73685"/>
                </a:lnTo>
                <a:lnTo>
                  <a:pt x="782483" y="76119"/>
                </a:lnTo>
                <a:lnTo>
                  <a:pt x="795201" y="76423"/>
                </a:lnTo>
                <a:lnTo>
                  <a:pt x="810374" y="74980"/>
                </a:lnTo>
                <a:lnTo>
                  <a:pt x="1139242" y="74870"/>
                </a:lnTo>
                <a:lnTo>
                  <a:pt x="1137006" y="73685"/>
                </a:lnTo>
                <a:close/>
              </a:path>
              <a:path w="1308735" h="99060">
                <a:moveTo>
                  <a:pt x="603046" y="20193"/>
                </a:moveTo>
                <a:lnTo>
                  <a:pt x="587291" y="20213"/>
                </a:lnTo>
                <a:lnTo>
                  <a:pt x="573371" y="24433"/>
                </a:lnTo>
                <a:lnTo>
                  <a:pt x="560439" y="29231"/>
                </a:lnTo>
                <a:lnTo>
                  <a:pt x="547649" y="30987"/>
                </a:lnTo>
                <a:lnTo>
                  <a:pt x="644623" y="30987"/>
                </a:lnTo>
                <a:lnTo>
                  <a:pt x="645026" y="28531"/>
                </a:lnTo>
                <a:lnTo>
                  <a:pt x="645135" y="28244"/>
                </a:lnTo>
                <a:lnTo>
                  <a:pt x="652329" y="21807"/>
                </a:lnTo>
                <a:lnTo>
                  <a:pt x="618279" y="21807"/>
                </a:lnTo>
                <a:lnTo>
                  <a:pt x="603046" y="20193"/>
                </a:lnTo>
                <a:close/>
              </a:path>
              <a:path w="1308735" h="99060">
                <a:moveTo>
                  <a:pt x="1043937" y="19032"/>
                </a:moveTo>
                <a:lnTo>
                  <a:pt x="1035325" y="20977"/>
                </a:lnTo>
                <a:lnTo>
                  <a:pt x="1023241" y="24945"/>
                </a:lnTo>
                <a:lnTo>
                  <a:pt x="1006617" y="28244"/>
                </a:lnTo>
                <a:lnTo>
                  <a:pt x="988722" y="29734"/>
                </a:lnTo>
                <a:lnTo>
                  <a:pt x="1133701" y="29734"/>
                </a:lnTo>
                <a:lnTo>
                  <a:pt x="1134062" y="28531"/>
                </a:lnTo>
                <a:lnTo>
                  <a:pt x="1145308" y="21729"/>
                </a:lnTo>
                <a:lnTo>
                  <a:pt x="1081151" y="21729"/>
                </a:lnTo>
                <a:lnTo>
                  <a:pt x="1064812" y="21408"/>
                </a:lnTo>
                <a:lnTo>
                  <a:pt x="1053076" y="19846"/>
                </a:lnTo>
                <a:lnTo>
                  <a:pt x="1043937" y="19032"/>
                </a:lnTo>
                <a:close/>
              </a:path>
              <a:path w="1308735" h="99060">
                <a:moveTo>
                  <a:pt x="460403" y="25088"/>
                </a:moveTo>
                <a:lnTo>
                  <a:pt x="447930" y="25699"/>
                </a:lnTo>
                <a:lnTo>
                  <a:pt x="431380" y="28295"/>
                </a:lnTo>
                <a:lnTo>
                  <a:pt x="406282" y="28415"/>
                </a:lnTo>
                <a:lnTo>
                  <a:pt x="521139" y="28415"/>
                </a:lnTo>
                <a:lnTo>
                  <a:pt x="515856" y="27887"/>
                </a:lnTo>
                <a:lnTo>
                  <a:pt x="498659" y="26449"/>
                </a:lnTo>
                <a:lnTo>
                  <a:pt x="460403" y="25088"/>
                </a:lnTo>
                <a:close/>
              </a:path>
              <a:path w="1308735" h="99060">
                <a:moveTo>
                  <a:pt x="330758" y="15176"/>
                </a:moveTo>
                <a:lnTo>
                  <a:pt x="316860" y="17044"/>
                </a:lnTo>
                <a:lnTo>
                  <a:pt x="298895" y="20977"/>
                </a:lnTo>
                <a:lnTo>
                  <a:pt x="278100" y="25699"/>
                </a:lnTo>
                <a:lnTo>
                  <a:pt x="263194" y="28295"/>
                </a:lnTo>
                <a:lnTo>
                  <a:pt x="405514" y="28295"/>
                </a:lnTo>
                <a:lnTo>
                  <a:pt x="375907" y="23664"/>
                </a:lnTo>
                <a:lnTo>
                  <a:pt x="348113" y="17949"/>
                </a:lnTo>
                <a:lnTo>
                  <a:pt x="330758" y="15176"/>
                </a:lnTo>
                <a:close/>
              </a:path>
              <a:path w="1308735" h="99060">
                <a:moveTo>
                  <a:pt x="941085" y="26055"/>
                </a:moveTo>
                <a:lnTo>
                  <a:pt x="923125" y="26064"/>
                </a:lnTo>
                <a:lnTo>
                  <a:pt x="941417" y="26064"/>
                </a:lnTo>
                <a:lnTo>
                  <a:pt x="941085" y="26055"/>
                </a:lnTo>
                <a:close/>
              </a:path>
              <a:path w="1308735" h="99060">
                <a:moveTo>
                  <a:pt x="824993" y="18553"/>
                </a:moveTo>
                <a:lnTo>
                  <a:pt x="806823" y="19980"/>
                </a:lnTo>
                <a:lnTo>
                  <a:pt x="789221" y="22154"/>
                </a:lnTo>
                <a:lnTo>
                  <a:pt x="773645" y="23279"/>
                </a:lnTo>
                <a:lnTo>
                  <a:pt x="871556" y="23279"/>
                </a:lnTo>
                <a:lnTo>
                  <a:pt x="860024" y="22176"/>
                </a:lnTo>
                <a:lnTo>
                  <a:pt x="842276" y="19672"/>
                </a:lnTo>
                <a:lnTo>
                  <a:pt x="824993" y="18553"/>
                </a:lnTo>
                <a:close/>
              </a:path>
              <a:path w="1308735" h="99060">
                <a:moveTo>
                  <a:pt x="653453" y="18389"/>
                </a:moveTo>
                <a:lnTo>
                  <a:pt x="642199" y="19303"/>
                </a:lnTo>
                <a:lnTo>
                  <a:pt x="630902" y="20977"/>
                </a:lnTo>
                <a:lnTo>
                  <a:pt x="618279" y="21807"/>
                </a:lnTo>
                <a:lnTo>
                  <a:pt x="652329" y="21807"/>
                </a:lnTo>
                <a:lnTo>
                  <a:pt x="654968" y="19447"/>
                </a:lnTo>
                <a:lnTo>
                  <a:pt x="653453" y="18389"/>
                </a:lnTo>
                <a:close/>
              </a:path>
              <a:path w="1308735" h="99060">
                <a:moveTo>
                  <a:pt x="1143533" y="18389"/>
                </a:moveTo>
                <a:lnTo>
                  <a:pt x="1126248" y="18806"/>
                </a:lnTo>
                <a:lnTo>
                  <a:pt x="1109522" y="19769"/>
                </a:lnTo>
                <a:lnTo>
                  <a:pt x="1081151" y="21729"/>
                </a:lnTo>
                <a:lnTo>
                  <a:pt x="1145308" y="21729"/>
                </a:lnTo>
                <a:lnTo>
                  <a:pt x="1146846" y="20799"/>
                </a:lnTo>
                <a:lnTo>
                  <a:pt x="1143533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43851" y="5037926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39" h="332739">
                <a:moveTo>
                  <a:pt x="30292" y="0"/>
                </a:moveTo>
                <a:lnTo>
                  <a:pt x="21263" y="404"/>
                </a:lnTo>
                <a:lnTo>
                  <a:pt x="14023" y="5814"/>
                </a:lnTo>
                <a:lnTo>
                  <a:pt x="10098" y="15450"/>
                </a:lnTo>
                <a:lnTo>
                  <a:pt x="9524" y="27711"/>
                </a:lnTo>
                <a:lnTo>
                  <a:pt x="12335" y="40993"/>
                </a:lnTo>
                <a:lnTo>
                  <a:pt x="14911" y="53611"/>
                </a:lnTo>
                <a:lnTo>
                  <a:pt x="14883" y="64882"/>
                </a:lnTo>
                <a:lnTo>
                  <a:pt x="14162" y="75133"/>
                </a:lnTo>
                <a:lnTo>
                  <a:pt x="14659" y="84694"/>
                </a:lnTo>
                <a:lnTo>
                  <a:pt x="15156" y="92600"/>
                </a:lnTo>
                <a:lnTo>
                  <a:pt x="13937" y="99434"/>
                </a:lnTo>
                <a:lnTo>
                  <a:pt x="11768" y="108270"/>
                </a:lnTo>
                <a:lnTo>
                  <a:pt x="9414" y="122184"/>
                </a:lnTo>
                <a:lnTo>
                  <a:pt x="7015" y="141777"/>
                </a:lnTo>
                <a:lnTo>
                  <a:pt x="5458" y="148870"/>
                </a:lnTo>
                <a:lnTo>
                  <a:pt x="1845" y="161808"/>
                </a:lnTo>
                <a:lnTo>
                  <a:pt x="0" y="176526"/>
                </a:lnTo>
                <a:lnTo>
                  <a:pt x="2378" y="186308"/>
                </a:lnTo>
                <a:lnTo>
                  <a:pt x="5995" y="192921"/>
                </a:lnTo>
                <a:lnTo>
                  <a:pt x="7865" y="198130"/>
                </a:lnTo>
                <a:lnTo>
                  <a:pt x="8331" y="204862"/>
                </a:lnTo>
                <a:lnTo>
                  <a:pt x="9417" y="214397"/>
                </a:lnTo>
                <a:lnTo>
                  <a:pt x="10651" y="225607"/>
                </a:lnTo>
                <a:lnTo>
                  <a:pt x="11560" y="237361"/>
                </a:lnTo>
                <a:lnTo>
                  <a:pt x="11501" y="247470"/>
                </a:lnTo>
                <a:lnTo>
                  <a:pt x="10949" y="255429"/>
                </a:lnTo>
                <a:lnTo>
                  <a:pt x="11091" y="262660"/>
                </a:lnTo>
                <a:lnTo>
                  <a:pt x="13110" y="270584"/>
                </a:lnTo>
                <a:lnTo>
                  <a:pt x="15235" y="278485"/>
                </a:lnTo>
                <a:lnTo>
                  <a:pt x="15101" y="285295"/>
                </a:lnTo>
                <a:lnTo>
                  <a:pt x="12999" y="292760"/>
                </a:lnTo>
                <a:lnTo>
                  <a:pt x="9224" y="302626"/>
                </a:lnTo>
                <a:lnTo>
                  <a:pt x="8991" y="314208"/>
                </a:lnTo>
                <a:lnTo>
                  <a:pt x="15223" y="324186"/>
                </a:lnTo>
                <a:lnTo>
                  <a:pt x="24767" y="330813"/>
                </a:lnTo>
                <a:lnTo>
                  <a:pt x="34471" y="332344"/>
                </a:lnTo>
                <a:lnTo>
                  <a:pt x="44074" y="327773"/>
                </a:lnTo>
                <a:lnTo>
                  <a:pt x="54042" y="318942"/>
                </a:lnTo>
                <a:lnTo>
                  <a:pt x="62771" y="308802"/>
                </a:lnTo>
                <a:lnTo>
                  <a:pt x="68660" y="300302"/>
                </a:lnTo>
                <a:lnTo>
                  <a:pt x="74016" y="294793"/>
                </a:lnTo>
                <a:lnTo>
                  <a:pt x="81358" y="290780"/>
                </a:lnTo>
                <a:lnTo>
                  <a:pt x="89393" y="286914"/>
                </a:lnTo>
                <a:lnTo>
                  <a:pt x="96828" y="281849"/>
                </a:lnTo>
                <a:lnTo>
                  <a:pt x="103018" y="275708"/>
                </a:lnTo>
                <a:lnTo>
                  <a:pt x="109062" y="270044"/>
                </a:lnTo>
                <a:lnTo>
                  <a:pt x="115834" y="265618"/>
                </a:lnTo>
                <a:lnTo>
                  <a:pt x="124209" y="263192"/>
                </a:lnTo>
                <a:lnTo>
                  <a:pt x="132888" y="259322"/>
                </a:lnTo>
                <a:lnTo>
                  <a:pt x="140748" y="252318"/>
                </a:lnTo>
                <a:lnTo>
                  <a:pt x="148498" y="245604"/>
                </a:lnTo>
                <a:lnTo>
                  <a:pt x="156848" y="242606"/>
                </a:lnTo>
                <a:lnTo>
                  <a:pt x="166709" y="239502"/>
                </a:lnTo>
                <a:lnTo>
                  <a:pt x="177462" y="232338"/>
                </a:lnTo>
                <a:lnTo>
                  <a:pt x="187522" y="224335"/>
                </a:lnTo>
                <a:lnTo>
                  <a:pt x="195304" y="218717"/>
                </a:lnTo>
                <a:lnTo>
                  <a:pt x="199764" y="214307"/>
                </a:lnTo>
                <a:lnTo>
                  <a:pt x="202734" y="208933"/>
                </a:lnTo>
                <a:lnTo>
                  <a:pt x="206941" y="204324"/>
                </a:lnTo>
                <a:lnTo>
                  <a:pt x="215116" y="202207"/>
                </a:lnTo>
                <a:lnTo>
                  <a:pt x="224071" y="201819"/>
                </a:lnTo>
                <a:lnTo>
                  <a:pt x="230075" y="201142"/>
                </a:lnTo>
                <a:lnTo>
                  <a:pt x="256245" y="178821"/>
                </a:lnTo>
                <a:lnTo>
                  <a:pt x="253762" y="160449"/>
                </a:lnTo>
                <a:lnTo>
                  <a:pt x="246628" y="149113"/>
                </a:lnTo>
                <a:lnTo>
                  <a:pt x="233810" y="142622"/>
                </a:lnTo>
                <a:lnTo>
                  <a:pt x="219897" y="138536"/>
                </a:lnTo>
                <a:lnTo>
                  <a:pt x="209477" y="134414"/>
                </a:lnTo>
                <a:lnTo>
                  <a:pt x="176584" y="111450"/>
                </a:lnTo>
                <a:lnTo>
                  <a:pt x="142663" y="84694"/>
                </a:lnTo>
                <a:lnTo>
                  <a:pt x="133664" y="76805"/>
                </a:lnTo>
                <a:lnTo>
                  <a:pt x="123243" y="70392"/>
                </a:lnTo>
                <a:lnTo>
                  <a:pt x="111800" y="64672"/>
                </a:lnTo>
                <a:lnTo>
                  <a:pt x="99737" y="58862"/>
                </a:lnTo>
                <a:lnTo>
                  <a:pt x="88450" y="51813"/>
                </a:lnTo>
                <a:lnTo>
                  <a:pt x="78326" y="43104"/>
                </a:lnTo>
                <a:lnTo>
                  <a:pt x="68709" y="33048"/>
                </a:lnTo>
                <a:lnTo>
                  <a:pt x="58944" y="21956"/>
                </a:lnTo>
                <a:lnTo>
                  <a:pt x="49151" y="11430"/>
                </a:lnTo>
                <a:lnTo>
                  <a:pt x="39594" y="3893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42956" y="5798616"/>
            <a:ext cx="1308735" cy="99060"/>
          </a:xfrm>
          <a:custGeom>
            <a:avLst/>
            <a:gdLst/>
            <a:ahLst/>
            <a:cxnLst/>
            <a:rect l="l" t="t" r="r" b="b"/>
            <a:pathLst>
              <a:path w="1308735" h="99060">
                <a:moveTo>
                  <a:pt x="1248460" y="0"/>
                </a:moveTo>
                <a:lnTo>
                  <a:pt x="1224770" y="2934"/>
                </a:lnTo>
                <a:lnTo>
                  <a:pt x="1208446" y="9391"/>
                </a:lnTo>
                <a:lnTo>
                  <a:pt x="1187563" y="15848"/>
                </a:lnTo>
                <a:lnTo>
                  <a:pt x="1150200" y="18783"/>
                </a:lnTo>
                <a:lnTo>
                  <a:pt x="1146846" y="20811"/>
                </a:lnTo>
                <a:lnTo>
                  <a:pt x="1156877" y="28107"/>
                </a:lnTo>
                <a:lnTo>
                  <a:pt x="1161956" y="48882"/>
                </a:lnTo>
                <a:lnTo>
                  <a:pt x="1161997" y="49984"/>
                </a:lnTo>
                <a:lnTo>
                  <a:pt x="1158055" y="70705"/>
                </a:lnTo>
                <a:lnTo>
                  <a:pt x="1157975" y="70852"/>
                </a:lnTo>
                <a:lnTo>
                  <a:pt x="1146337" y="78641"/>
                </a:lnTo>
                <a:lnTo>
                  <a:pt x="1150594" y="80899"/>
                </a:lnTo>
                <a:lnTo>
                  <a:pt x="1186993" y="83524"/>
                </a:lnTo>
                <a:lnTo>
                  <a:pt x="1208981" y="89776"/>
                </a:lnTo>
                <a:lnTo>
                  <a:pt x="1226262" y="96129"/>
                </a:lnTo>
                <a:lnTo>
                  <a:pt x="1248460" y="99034"/>
                </a:lnTo>
                <a:lnTo>
                  <a:pt x="1269174" y="96561"/>
                </a:lnTo>
                <a:lnTo>
                  <a:pt x="1269174" y="2309"/>
                </a:lnTo>
                <a:lnTo>
                  <a:pt x="1248460" y="0"/>
                </a:lnTo>
                <a:close/>
              </a:path>
              <a:path w="1308735" h="99060">
                <a:moveTo>
                  <a:pt x="55689" y="0"/>
                </a:moveTo>
                <a:lnTo>
                  <a:pt x="31850" y="4673"/>
                </a:lnTo>
                <a:lnTo>
                  <a:pt x="13423" y="17511"/>
                </a:lnTo>
                <a:lnTo>
                  <a:pt x="2207" y="36738"/>
                </a:lnTo>
                <a:lnTo>
                  <a:pt x="0" y="60578"/>
                </a:lnTo>
                <a:lnTo>
                  <a:pt x="7452" y="80772"/>
                </a:lnTo>
                <a:lnTo>
                  <a:pt x="7718" y="81013"/>
                </a:lnTo>
                <a:lnTo>
                  <a:pt x="21734" y="92217"/>
                </a:lnTo>
                <a:lnTo>
                  <a:pt x="39571" y="97255"/>
                </a:lnTo>
                <a:lnTo>
                  <a:pt x="57746" y="98386"/>
                </a:lnTo>
                <a:lnTo>
                  <a:pt x="82010" y="95634"/>
                </a:lnTo>
                <a:lnTo>
                  <a:pt x="99172" y="89579"/>
                </a:lnTo>
                <a:lnTo>
                  <a:pt x="121856" y="83524"/>
                </a:lnTo>
                <a:lnTo>
                  <a:pt x="162687" y="80772"/>
                </a:lnTo>
                <a:lnTo>
                  <a:pt x="163751" y="80157"/>
                </a:lnTo>
                <a:lnTo>
                  <a:pt x="153133" y="71200"/>
                </a:lnTo>
                <a:lnTo>
                  <a:pt x="153007" y="70852"/>
                </a:lnTo>
                <a:lnTo>
                  <a:pt x="149482" y="49984"/>
                </a:lnTo>
                <a:lnTo>
                  <a:pt x="149595" y="48882"/>
                </a:lnTo>
                <a:lnTo>
                  <a:pt x="154159" y="28167"/>
                </a:lnTo>
                <a:lnTo>
                  <a:pt x="164716" y="20534"/>
                </a:lnTo>
                <a:lnTo>
                  <a:pt x="161404" y="18656"/>
                </a:lnTo>
                <a:lnTo>
                  <a:pt x="115586" y="15741"/>
                </a:lnTo>
                <a:lnTo>
                  <a:pt x="91182" y="9328"/>
                </a:lnTo>
                <a:lnTo>
                  <a:pt x="75461" y="2915"/>
                </a:lnTo>
                <a:lnTo>
                  <a:pt x="55689" y="0"/>
                </a:lnTo>
                <a:close/>
              </a:path>
              <a:path w="1308735" h="99060">
                <a:moveTo>
                  <a:pt x="1269174" y="2309"/>
                </a:moveTo>
                <a:lnTo>
                  <a:pt x="1269174" y="96561"/>
                </a:lnTo>
                <a:lnTo>
                  <a:pt x="1273665" y="96025"/>
                </a:lnTo>
                <a:lnTo>
                  <a:pt x="1292672" y="86831"/>
                </a:lnTo>
                <a:lnTo>
                  <a:pt x="1304376" y="71354"/>
                </a:lnTo>
                <a:lnTo>
                  <a:pt x="1304503" y="71133"/>
                </a:lnTo>
                <a:lnTo>
                  <a:pt x="1308138" y="48882"/>
                </a:lnTo>
                <a:lnTo>
                  <a:pt x="1304255" y="27296"/>
                </a:lnTo>
                <a:lnTo>
                  <a:pt x="1293587" y="12044"/>
                </a:lnTo>
                <a:lnTo>
                  <a:pt x="1275273" y="2989"/>
                </a:lnTo>
                <a:lnTo>
                  <a:pt x="1269174" y="2309"/>
                </a:lnTo>
                <a:close/>
              </a:path>
              <a:path w="1308735" h="99060">
                <a:moveTo>
                  <a:pt x="650672" y="75180"/>
                </a:moveTo>
                <a:lnTo>
                  <a:pt x="434730" y="75180"/>
                </a:lnTo>
                <a:lnTo>
                  <a:pt x="451375" y="75450"/>
                </a:lnTo>
                <a:lnTo>
                  <a:pt x="468020" y="77431"/>
                </a:lnTo>
                <a:lnTo>
                  <a:pt x="486397" y="80720"/>
                </a:lnTo>
                <a:lnTo>
                  <a:pt x="506926" y="83585"/>
                </a:lnTo>
                <a:lnTo>
                  <a:pt x="526770" y="84497"/>
                </a:lnTo>
                <a:lnTo>
                  <a:pt x="543090" y="81927"/>
                </a:lnTo>
                <a:lnTo>
                  <a:pt x="556441" y="79183"/>
                </a:lnTo>
                <a:lnTo>
                  <a:pt x="655380" y="79183"/>
                </a:lnTo>
                <a:lnTo>
                  <a:pt x="650672" y="75180"/>
                </a:lnTo>
                <a:close/>
              </a:path>
              <a:path w="1308735" h="99060">
                <a:moveTo>
                  <a:pt x="655380" y="79183"/>
                </a:moveTo>
                <a:lnTo>
                  <a:pt x="556441" y="79183"/>
                </a:lnTo>
                <a:lnTo>
                  <a:pt x="569579" y="79633"/>
                </a:lnTo>
                <a:lnTo>
                  <a:pt x="582850" y="81547"/>
                </a:lnTo>
                <a:lnTo>
                  <a:pt x="596709" y="83210"/>
                </a:lnTo>
                <a:lnTo>
                  <a:pt x="610519" y="83316"/>
                </a:lnTo>
                <a:lnTo>
                  <a:pt x="623943" y="82286"/>
                </a:lnTo>
                <a:lnTo>
                  <a:pt x="638002" y="81013"/>
                </a:lnTo>
                <a:lnTo>
                  <a:pt x="653719" y="80390"/>
                </a:lnTo>
                <a:lnTo>
                  <a:pt x="655380" y="79183"/>
                </a:lnTo>
                <a:close/>
              </a:path>
              <a:path w="1308735" h="99060">
                <a:moveTo>
                  <a:pt x="1140746" y="75677"/>
                </a:moveTo>
                <a:lnTo>
                  <a:pt x="903075" y="75677"/>
                </a:lnTo>
                <a:lnTo>
                  <a:pt x="927925" y="77247"/>
                </a:lnTo>
                <a:lnTo>
                  <a:pt x="950212" y="79808"/>
                </a:lnTo>
                <a:lnTo>
                  <a:pt x="965073" y="81152"/>
                </a:lnTo>
                <a:lnTo>
                  <a:pt x="982087" y="80549"/>
                </a:lnTo>
                <a:lnTo>
                  <a:pt x="998835" y="79630"/>
                </a:lnTo>
                <a:lnTo>
                  <a:pt x="1012494" y="78841"/>
                </a:lnTo>
                <a:lnTo>
                  <a:pt x="1034745" y="77413"/>
                </a:lnTo>
                <a:lnTo>
                  <a:pt x="1052817" y="76009"/>
                </a:lnTo>
                <a:lnTo>
                  <a:pt x="1141373" y="76009"/>
                </a:lnTo>
                <a:lnTo>
                  <a:pt x="1140746" y="75677"/>
                </a:lnTo>
                <a:close/>
              </a:path>
              <a:path w="1308735" h="99060">
                <a:moveTo>
                  <a:pt x="167665" y="18402"/>
                </a:moveTo>
                <a:lnTo>
                  <a:pt x="164716" y="20534"/>
                </a:lnTo>
                <a:lnTo>
                  <a:pt x="178447" y="28322"/>
                </a:lnTo>
                <a:lnTo>
                  <a:pt x="178569" y="28542"/>
                </a:lnTo>
                <a:lnTo>
                  <a:pt x="184576" y="49396"/>
                </a:lnTo>
                <a:lnTo>
                  <a:pt x="184602" y="49984"/>
                </a:lnTo>
                <a:lnTo>
                  <a:pt x="179506" y="71066"/>
                </a:lnTo>
                <a:lnTo>
                  <a:pt x="163751" y="80157"/>
                </a:lnTo>
                <a:lnTo>
                  <a:pt x="164630" y="80899"/>
                </a:lnTo>
                <a:lnTo>
                  <a:pt x="181982" y="80256"/>
                </a:lnTo>
                <a:lnTo>
                  <a:pt x="194151" y="78841"/>
                </a:lnTo>
                <a:lnTo>
                  <a:pt x="203624" y="77427"/>
                </a:lnTo>
                <a:lnTo>
                  <a:pt x="212890" y="76784"/>
                </a:lnTo>
                <a:lnTo>
                  <a:pt x="275231" y="76784"/>
                </a:lnTo>
                <a:lnTo>
                  <a:pt x="275983" y="76657"/>
                </a:lnTo>
                <a:lnTo>
                  <a:pt x="296252" y="75339"/>
                </a:lnTo>
                <a:lnTo>
                  <a:pt x="432183" y="75339"/>
                </a:lnTo>
                <a:lnTo>
                  <a:pt x="434730" y="75180"/>
                </a:lnTo>
                <a:lnTo>
                  <a:pt x="650672" y="75180"/>
                </a:lnTo>
                <a:lnTo>
                  <a:pt x="645513" y="70852"/>
                </a:lnTo>
                <a:lnTo>
                  <a:pt x="641641" y="49984"/>
                </a:lnTo>
                <a:lnTo>
                  <a:pt x="641683" y="48882"/>
                </a:lnTo>
                <a:lnTo>
                  <a:pt x="644623" y="31000"/>
                </a:lnTo>
                <a:lnTo>
                  <a:pt x="547649" y="31000"/>
                </a:lnTo>
                <a:lnTo>
                  <a:pt x="521012" y="28415"/>
                </a:lnTo>
                <a:lnTo>
                  <a:pt x="406282" y="28415"/>
                </a:lnTo>
                <a:lnTo>
                  <a:pt x="405514" y="28295"/>
                </a:lnTo>
                <a:lnTo>
                  <a:pt x="263194" y="28295"/>
                </a:lnTo>
                <a:lnTo>
                  <a:pt x="245705" y="27296"/>
                </a:lnTo>
                <a:lnTo>
                  <a:pt x="191291" y="20130"/>
                </a:lnTo>
                <a:lnTo>
                  <a:pt x="167665" y="18402"/>
                </a:lnTo>
                <a:close/>
              </a:path>
              <a:path w="1308735" h="99060">
                <a:moveTo>
                  <a:pt x="730861" y="77640"/>
                </a:moveTo>
                <a:lnTo>
                  <a:pt x="690165" y="77640"/>
                </a:lnTo>
                <a:lnTo>
                  <a:pt x="700189" y="79743"/>
                </a:lnTo>
                <a:lnTo>
                  <a:pt x="713027" y="80788"/>
                </a:lnTo>
                <a:lnTo>
                  <a:pt x="728430" y="78154"/>
                </a:lnTo>
                <a:lnTo>
                  <a:pt x="730861" y="77640"/>
                </a:lnTo>
                <a:close/>
              </a:path>
              <a:path w="1308735" h="99060">
                <a:moveTo>
                  <a:pt x="655866" y="18656"/>
                </a:moveTo>
                <a:lnTo>
                  <a:pt x="654968" y="19459"/>
                </a:lnTo>
                <a:lnTo>
                  <a:pt x="667330" y="28088"/>
                </a:lnTo>
                <a:lnTo>
                  <a:pt x="671611" y="48882"/>
                </a:lnTo>
                <a:lnTo>
                  <a:pt x="671703" y="49460"/>
                </a:lnTo>
                <a:lnTo>
                  <a:pt x="667038" y="70705"/>
                </a:lnTo>
                <a:lnTo>
                  <a:pt x="655474" y="79114"/>
                </a:lnTo>
                <a:lnTo>
                  <a:pt x="657034" y="80517"/>
                </a:lnTo>
                <a:lnTo>
                  <a:pt x="670498" y="79630"/>
                </a:lnTo>
                <a:lnTo>
                  <a:pt x="680788" y="78154"/>
                </a:lnTo>
                <a:lnTo>
                  <a:pt x="690165" y="77640"/>
                </a:lnTo>
                <a:lnTo>
                  <a:pt x="730861" y="77640"/>
                </a:lnTo>
                <a:lnTo>
                  <a:pt x="744199" y="74824"/>
                </a:lnTo>
                <a:lnTo>
                  <a:pt x="758545" y="73698"/>
                </a:lnTo>
                <a:lnTo>
                  <a:pt x="1137013" y="73698"/>
                </a:lnTo>
                <a:lnTo>
                  <a:pt x="1132593" y="71354"/>
                </a:lnTo>
                <a:lnTo>
                  <a:pt x="1127637" y="49984"/>
                </a:lnTo>
                <a:lnTo>
                  <a:pt x="1133703" y="29740"/>
                </a:lnTo>
                <a:lnTo>
                  <a:pt x="988722" y="29740"/>
                </a:lnTo>
                <a:lnTo>
                  <a:pt x="972756" y="28295"/>
                </a:lnTo>
                <a:lnTo>
                  <a:pt x="958794" y="26560"/>
                </a:lnTo>
                <a:lnTo>
                  <a:pt x="941469" y="26077"/>
                </a:lnTo>
                <a:lnTo>
                  <a:pt x="923125" y="26077"/>
                </a:lnTo>
                <a:lnTo>
                  <a:pt x="908405" y="25857"/>
                </a:lnTo>
                <a:lnTo>
                  <a:pt x="895786" y="25162"/>
                </a:lnTo>
                <a:lnTo>
                  <a:pt x="878760" y="23976"/>
                </a:lnTo>
                <a:lnTo>
                  <a:pt x="871461" y="23279"/>
                </a:lnTo>
                <a:lnTo>
                  <a:pt x="773645" y="23279"/>
                </a:lnTo>
                <a:lnTo>
                  <a:pt x="757784" y="23098"/>
                </a:lnTo>
                <a:lnTo>
                  <a:pt x="741576" y="22604"/>
                </a:lnTo>
                <a:lnTo>
                  <a:pt x="725652" y="21869"/>
                </a:lnTo>
                <a:lnTo>
                  <a:pt x="696771" y="20011"/>
                </a:lnTo>
                <a:lnTo>
                  <a:pt x="683358" y="19283"/>
                </a:lnTo>
                <a:lnTo>
                  <a:pt x="669893" y="18819"/>
                </a:lnTo>
                <a:lnTo>
                  <a:pt x="655866" y="18656"/>
                </a:lnTo>
                <a:close/>
              </a:path>
              <a:path w="1308735" h="99060">
                <a:moveTo>
                  <a:pt x="1141373" y="76009"/>
                </a:moveTo>
                <a:lnTo>
                  <a:pt x="1052817" y="76009"/>
                </a:lnTo>
                <a:lnTo>
                  <a:pt x="1069329" y="76172"/>
                </a:lnTo>
                <a:lnTo>
                  <a:pt x="1088272" y="77431"/>
                </a:lnTo>
                <a:lnTo>
                  <a:pt x="1120084" y="79633"/>
                </a:lnTo>
                <a:lnTo>
                  <a:pt x="1143533" y="80517"/>
                </a:lnTo>
                <a:lnTo>
                  <a:pt x="1146337" y="78641"/>
                </a:lnTo>
                <a:lnTo>
                  <a:pt x="1141373" y="76009"/>
                </a:lnTo>
                <a:close/>
              </a:path>
              <a:path w="1308735" h="99060">
                <a:moveTo>
                  <a:pt x="164716" y="20534"/>
                </a:moveTo>
                <a:lnTo>
                  <a:pt x="154159" y="28167"/>
                </a:lnTo>
                <a:lnTo>
                  <a:pt x="149595" y="48882"/>
                </a:lnTo>
                <a:lnTo>
                  <a:pt x="149482" y="49984"/>
                </a:lnTo>
                <a:lnTo>
                  <a:pt x="153007" y="70852"/>
                </a:lnTo>
                <a:lnTo>
                  <a:pt x="153133" y="71200"/>
                </a:lnTo>
                <a:lnTo>
                  <a:pt x="163751" y="80157"/>
                </a:lnTo>
                <a:lnTo>
                  <a:pt x="179506" y="71066"/>
                </a:lnTo>
                <a:lnTo>
                  <a:pt x="184602" y="49984"/>
                </a:lnTo>
                <a:lnTo>
                  <a:pt x="184576" y="49396"/>
                </a:lnTo>
                <a:lnTo>
                  <a:pt x="178569" y="28542"/>
                </a:lnTo>
                <a:lnTo>
                  <a:pt x="178447" y="28322"/>
                </a:lnTo>
                <a:lnTo>
                  <a:pt x="164716" y="20534"/>
                </a:lnTo>
                <a:close/>
              </a:path>
              <a:path w="1308735" h="99060">
                <a:moveTo>
                  <a:pt x="654968" y="19459"/>
                </a:moveTo>
                <a:lnTo>
                  <a:pt x="645142" y="28251"/>
                </a:lnTo>
                <a:lnTo>
                  <a:pt x="645027" y="28542"/>
                </a:lnTo>
                <a:lnTo>
                  <a:pt x="641683" y="48882"/>
                </a:lnTo>
                <a:lnTo>
                  <a:pt x="641641" y="49984"/>
                </a:lnTo>
                <a:lnTo>
                  <a:pt x="645513" y="70852"/>
                </a:lnTo>
                <a:lnTo>
                  <a:pt x="655414" y="79158"/>
                </a:lnTo>
                <a:lnTo>
                  <a:pt x="667038" y="70705"/>
                </a:lnTo>
                <a:lnTo>
                  <a:pt x="671703" y="49460"/>
                </a:lnTo>
                <a:lnTo>
                  <a:pt x="671611" y="48882"/>
                </a:lnTo>
                <a:lnTo>
                  <a:pt x="667330" y="28088"/>
                </a:lnTo>
                <a:lnTo>
                  <a:pt x="654968" y="19459"/>
                </a:lnTo>
                <a:close/>
              </a:path>
              <a:path w="1308735" h="99060">
                <a:moveTo>
                  <a:pt x="432183" y="75339"/>
                </a:moveTo>
                <a:lnTo>
                  <a:pt x="296252" y="75339"/>
                </a:lnTo>
                <a:lnTo>
                  <a:pt x="336717" y="77431"/>
                </a:lnTo>
                <a:lnTo>
                  <a:pt x="371884" y="79114"/>
                </a:lnTo>
                <a:lnTo>
                  <a:pt x="404926" y="77939"/>
                </a:lnTo>
                <a:lnTo>
                  <a:pt x="418957" y="76163"/>
                </a:lnTo>
                <a:lnTo>
                  <a:pt x="432183" y="75339"/>
                </a:lnTo>
                <a:close/>
              </a:path>
              <a:path w="1308735" h="99060">
                <a:moveTo>
                  <a:pt x="275231" y="76784"/>
                </a:moveTo>
                <a:lnTo>
                  <a:pt x="212890" y="76784"/>
                </a:lnTo>
                <a:lnTo>
                  <a:pt x="226766" y="77487"/>
                </a:lnTo>
                <a:lnTo>
                  <a:pt x="245036" y="78649"/>
                </a:lnTo>
                <a:lnTo>
                  <a:pt x="263038" y="78841"/>
                </a:lnTo>
                <a:lnTo>
                  <a:pt x="275231" y="76784"/>
                </a:lnTo>
                <a:close/>
              </a:path>
              <a:path w="1308735" h="99060">
                <a:moveTo>
                  <a:pt x="1139228" y="74872"/>
                </a:moveTo>
                <a:lnTo>
                  <a:pt x="825247" y="74872"/>
                </a:lnTo>
                <a:lnTo>
                  <a:pt x="842337" y="77009"/>
                </a:lnTo>
                <a:lnTo>
                  <a:pt x="860984" y="78713"/>
                </a:lnTo>
                <a:lnTo>
                  <a:pt x="903075" y="75677"/>
                </a:lnTo>
                <a:lnTo>
                  <a:pt x="1140746" y="75677"/>
                </a:lnTo>
                <a:lnTo>
                  <a:pt x="1139228" y="74872"/>
                </a:lnTo>
                <a:close/>
              </a:path>
              <a:path w="1308735" h="99060">
                <a:moveTo>
                  <a:pt x="1146846" y="20811"/>
                </a:moveTo>
                <a:lnTo>
                  <a:pt x="1134062" y="28542"/>
                </a:lnTo>
                <a:lnTo>
                  <a:pt x="1127637" y="49984"/>
                </a:lnTo>
                <a:lnTo>
                  <a:pt x="1132593" y="71354"/>
                </a:lnTo>
                <a:lnTo>
                  <a:pt x="1146337" y="78641"/>
                </a:lnTo>
                <a:lnTo>
                  <a:pt x="1157975" y="70852"/>
                </a:lnTo>
                <a:lnTo>
                  <a:pt x="1158055" y="70705"/>
                </a:lnTo>
                <a:lnTo>
                  <a:pt x="1161997" y="49984"/>
                </a:lnTo>
                <a:lnTo>
                  <a:pt x="1161956" y="48882"/>
                </a:lnTo>
                <a:lnTo>
                  <a:pt x="1156877" y="28107"/>
                </a:lnTo>
                <a:lnTo>
                  <a:pt x="1146846" y="20811"/>
                </a:lnTo>
                <a:close/>
              </a:path>
              <a:path w="1308735" h="99060">
                <a:moveTo>
                  <a:pt x="1137013" y="73698"/>
                </a:moveTo>
                <a:lnTo>
                  <a:pt x="758545" y="73698"/>
                </a:lnTo>
                <a:lnTo>
                  <a:pt x="782483" y="76125"/>
                </a:lnTo>
                <a:lnTo>
                  <a:pt x="795201" y="76428"/>
                </a:lnTo>
                <a:lnTo>
                  <a:pt x="810374" y="74980"/>
                </a:lnTo>
                <a:lnTo>
                  <a:pt x="1139228" y="74872"/>
                </a:lnTo>
                <a:lnTo>
                  <a:pt x="1137013" y="73698"/>
                </a:lnTo>
                <a:close/>
              </a:path>
              <a:path w="1308735" h="99060">
                <a:moveTo>
                  <a:pt x="603046" y="20192"/>
                </a:moveTo>
                <a:lnTo>
                  <a:pt x="587291" y="20218"/>
                </a:lnTo>
                <a:lnTo>
                  <a:pt x="573371" y="24439"/>
                </a:lnTo>
                <a:lnTo>
                  <a:pt x="560439" y="29238"/>
                </a:lnTo>
                <a:lnTo>
                  <a:pt x="547649" y="31000"/>
                </a:lnTo>
                <a:lnTo>
                  <a:pt x="644623" y="31000"/>
                </a:lnTo>
                <a:lnTo>
                  <a:pt x="645027" y="28542"/>
                </a:lnTo>
                <a:lnTo>
                  <a:pt x="645142" y="28251"/>
                </a:lnTo>
                <a:lnTo>
                  <a:pt x="652335" y="21815"/>
                </a:lnTo>
                <a:lnTo>
                  <a:pt x="618279" y="21815"/>
                </a:lnTo>
                <a:lnTo>
                  <a:pt x="603046" y="20192"/>
                </a:lnTo>
                <a:close/>
              </a:path>
              <a:path w="1308735" h="99060">
                <a:moveTo>
                  <a:pt x="1043937" y="19045"/>
                </a:moveTo>
                <a:lnTo>
                  <a:pt x="1035329" y="20988"/>
                </a:lnTo>
                <a:lnTo>
                  <a:pt x="1023241" y="24952"/>
                </a:lnTo>
                <a:lnTo>
                  <a:pt x="1006617" y="28251"/>
                </a:lnTo>
                <a:lnTo>
                  <a:pt x="988722" y="29740"/>
                </a:lnTo>
                <a:lnTo>
                  <a:pt x="1133703" y="29740"/>
                </a:lnTo>
                <a:lnTo>
                  <a:pt x="1134062" y="28542"/>
                </a:lnTo>
                <a:lnTo>
                  <a:pt x="1145307" y="21742"/>
                </a:lnTo>
                <a:lnTo>
                  <a:pt x="1081151" y="21742"/>
                </a:lnTo>
                <a:lnTo>
                  <a:pt x="1064812" y="21421"/>
                </a:lnTo>
                <a:lnTo>
                  <a:pt x="1053076" y="19859"/>
                </a:lnTo>
                <a:lnTo>
                  <a:pt x="1043937" y="19045"/>
                </a:lnTo>
                <a:close/>
              </a:path>
              <a:path w="1308735" h="99060">
                <a:moveTo>
                  <a:pt x="460403" y="25099"/>
                </a:moveTo>
                <a:lnTo>
                  <a:pt x="447943" y="25704"/>
                </a:lnTo>
                <a:lnTo>
                  <a:pt x="431380" y="28295"/>
                </a:lnTo>
                <a:lnTo>
                  <a:pt x="406282" y="28415"/>
                </a:lnTo>
                <a:lnTo>
                  <a:pt x="521012" y="28415"/>
                </a:lnTo>
                <a:lnTo>
                  <a:pt x="515856" y="27900"/>
                </a:lnTo>
                <a:lnTo>
                  <a:pt x="498659" y="26462"/>
                </a:lnTo>
                <a:lnTo>
                  <a:pt x="460403" y="25099"/>
                </a:lnTo>
                <a:close/>
              </a:path>
              <a:path w="1308735" h="99060">
                <a:moveTo>
                  <a:pt x="330758" y="15176"/>
                </a:moveTo>
                <a:lnTo>
                  <a:pt x="316860" y="17045"/>
                </a:lnTo>
                <a:lnTo>
                  <a:pt x="298865" y="20988"/>
                </a:lnTo>
                <a:lnTo>
                  <a:pt x="278100" y="25704"/>
                </a:lnTo>
                <a:lnTo>
                  <a:pt x="263194" y="28295"/>
                </a:lnTo>
                <a:lnTo>
                  <a:pt x="405514" y="28295"/>
                </a:lnTo>
                <a:lnTo>
                  <a:pt x="375907" y="23664"/>
                </a:lnTo>
                <a:lnTo>
                  <a:pt x="348113" y="17949"/>
                </a:lnTo>
                <a:lnTo>
                  <a:pt x="330758" y="15176"/>
                </a:lnTo>
                <a:close/>
              </a:path>
              <a:path w="1308735" h="99060">
                <a:moveTo>
                  <a:pt x="941085" y="26066"/>
                </a:moveTo>
                <a:lnTo>
                  <a:pt x="923125" y="26077"/>
                </a:lnTo>
                <a:lnTo>
                  <a:pt x="941469" y="26077"/>
                </a:lnTo>
                <a:lnTo>
                  <a:pt x="941085" y="26066"/>
                </a:lnTo>
                <a:close/>
              </a:path>
              <a:path w="1308735" h="99060">
                <a:moveTo>
                  <a:pt x="824993" y="18564"/>
                </a:moveTo>
                <a:lnTo>
                  <a:pt x="806823" y="19986"/>
                </a:lnTo>
                <a:lnTo>
                  <a:pt x="789221" y="22156"/>
                </a:lnTo>
                <a:lnTo>
                  <a:pt x="773645" y="23279"/>
                </a:lnTo>
                <a:lnTo>
                  <a:pt x="871461" y="23279"/>
                </a:lnTo>
                <a:lnTo>
                  <a:pt x="860024" y="22187"/>
                </a:lnTo>
                <a:lnTo>
                  <a:pt x="842276" y="19685"/>
                </a:lnTo>
                <a:lnTo>
                  <a:pt x="824993" y="18564"/>
                </a:lnTo>
                <a:close/>
              </a:path>
              <a:path w="1308735" h="99060">
                <a:moveTo>
                  <a:pt x="653453" y="18402"/>
                </a:moveTo>
                <a:lnTo>
                  <a:pt x="642199" y="19316"/>
                </a:lnTo>
                <a:lnTo>
                  <a:pt x="630902" y="20988"/>
                </a:lnTo>
                <a:lnTo>
                  <a:pt x="618279" y="21815"/>
                </a:lnTo>
                <a:lnTo>
                  <a:pt x="652335" y="21815"/>
                </a:lnTo>
                <a:lnTo>
                  <a:pt x="654968" y="19459"/>
                </a:lnTo>
                <a:lnTo>
                  <a:pt x="653453" y="18402"/>
                </a:lnTo>
                <a:close/>
              </a:path>
              <a:path w="1308735" h="99060">
                <a:moveTo>
                  <a:pt x="1143533" y="18402"/>
                </a:moveTo>
                <a:lnTo>
                  <a:pt x="1126248" y="18819"/>
                </a:lnTo>
                <a:lnTo>
                  <a:pt x="1109522" y="19781"/>
                </a:lnTo>
                <a:lnTo>
                  <a:pt x="1081151" y="21742"/>
                </a:lnTo>
                <a:lnTo>
                  <a:pt x="1145307" y="21742"/>
                </a:lnTo>
                <a:lnTo>
                  <a:pt x="1146846" y="20811"/>
                </a:lnTo>
                <a:lnTo>
                  <a:pt x="1143533" y="1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43851" y="5677265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39" h="332739">
                <a:moveTo>
                  <a:pt x="30292" y="0"/>
                </a:moveTo>
                <a:lnTo>
                  <a:pt x="21263" y="397"/>
                </a:lnTo>
                <a:lnTo>
                  <a:pt x="14023" y="5814"/>
                </a:lnTo>
                <a:lnTo>
                  <a:pt x="10098" y="15454"/>
                </a:lnTo>
                <a:lnTo>
                  <a:pt x="9524" y="27716"/>
                </a:lnTo>
                <a:lnTo>
                  <a:pt x="12335" y="40998"/>
                </a:lnTo>
                <a:lnTo>
                  <a:pt x="14911" y="53617"/>
                </a:lnTo>
                <a:lnTo>
                  <a:pt x="14883" y="64887"/>
                </a:lnTo>
                <a:lnTo>
                  <a:pt x="14162" y="75138"/>
                </a:lnTo>
                <a:lnTo>
                  <a:pt x="14659" y="84699"/>
                </a:lnTo>
                <a:lnTo>
                  <a:pt x="15156" y="92604"/>
                </a:lnTo>
                <a:lnTo>
                  <a:pt x="13937" y="99434"/>
                </a:lnTo>
                <a:lnTo>
                  <a:pt x="11768" y="108270"/>
                </a:lnTo>
                <a:lnTo>
                  <a:pt x="9414" y="122190"/>
                </a:lnTo>
                <a:lnTo>
                  <a:pt x="7015" y="141782"/>
                </a:lnTo>
                <a:lnTo>
                  <a:pt x="5458" y="148875"/>
                </a:lnTo>
                <a:lnTo>
                  <a:pt x="1845" y="161814"/>
                </a:lnTo>
                <a:lnTo>
                  <a:pt x="0" y="176524"/>
                </a:lnTo>
                <a:lnTo>
                  <a:pt x="2378" y="186304"/>
                </a:lnTo>
                <a:lnTo>
                  <a:pt x="5995" y="192919"/>
                </a:lnTo>
                <a:lnTo>
                  <a:pt x="7865" y="198136"/>
                </a:lnTo>
                <a:lnTo>
                  <a:pt x="8331" y="204865"/>
                </a:lnTo>
                <a:lnTo>
                  <a:pt x="9417" y="214398"/>
                </a:lnTo>
                <a:lnTo>
                  <a:pt x="10651" y="225607"/>
                </a:lnTo>
                <a:lnTo>
                  <a:pt x="11560" y="237366"/>
                </a:lnTo>
                <a:lnTo>
                  <a:pt x="11501" y="247470"/>
                </a:lnTo>
                <a:lnTo>
                  <a:pt x="10949" y="255428"/>
                </a:lnTo>
                <a:lnTo>
                  <a:pt x="11091" y="262658"/>
                </a:lnTo>
                <a:lnTo>
                  <a:pt x="13110" y="270576"/>
                </a:lnTo>
                <a:lnTo>
                  <a:pt x="15235" y="278478"/>
                </a:lnTo>
                <a:lnTo>
                  <a:pt x="15101" y="285289"/>
                </a:lnTo>
                <a:lnTo>
                  <a:pt x="12999" y="292758"/>
                </a:lnTo>
                <a:lnTo>
                  <a:pt x="9224" y="302631"/>
                </a:lnTo>
                <a:lnTo>
                  <a:pt x="8991" y="314213"/>
                </a:lnTo>
                <a:lnTo>
                  <a:pt x="15223" y="324191"/>
                </a:lnTo>
                <a:lnTo>
                  <a:pt x="24767" y="330819"/>
                </a:lnTo>
                <a:lnTo>
                  <a:pt x="34471" y="332349"/>
                </a:lnTo>
                <a:lnTo>
                  <a:pt x="44074" y="327778"/>
                </a:lnTo>
                <a:lnTo>
                  <a:pt x="54042" y="318946"/>
                </a:lnTo>
                <a:lnTo>
                  <a:pt x="62771" y="308802"/>
                </a:lnTo>
                <a:lnTo>
                  <a:pt x="68660" y="300294"/>
                </a:lnTo>
                <a:lnTo>
                  <a:pt x="74016" y="294793"/>
                </a:lnTo>
                <a:lnTo>
                  <a:pt x="81358" y="290782"/>
                </a:lnTo>
                <a:lnTo>
                  <a:pt x="89393" y="286914"/>
                </a:lnTo>
                <a:lnTo>
                  <a:pt x="96828" y="281841"/>
                </a:lnTo>
                <a:lnTo>
                  <a:pt x="103018" y="275706"/>
                </a:lnTo>
                <a:lnTo>
                  <a:pt x="109062" y="270043"/>
                </a:lnTo>
                <a:lnTo>
                  <a:pt x="115834" y="265618"/>
                </a:lnTo>
                <a:lnTo>
                  <a:pt x="124209" y="263198"/>
                </a:lnTo>
                <a:lnTo>
                  <a:pt x="132888" y="259327"/>
                </a:lnTo>
                <a:lnTo>
                  <a:pt x="140748" y="252323"/>
                </a:lnTo>
                <a:lnTo>
                  <a:pt x="148498" y="245610"/>
                </a:lnTo>
                <a:lnTo>
                  <a:pt x="156848" y="242611"/>
                </a:lnTo>
                <a:lnTo>
                  <a:pt x="166709" y="239505"/>
                </a:lnTo>
                <a:lnTo>
                  <a:pt x="177462" y="232338"/>
                </a:lnTo>
                <a:lnTo>
                  <a:pt x="187522" y="224335"/>
                </a:lnTo>
                <a:lnTo>
                  <a:pt x="195304" y="218722"/>
                </a:lnTo>
                <a:lnTo>
                  <a:pt x="199764" y="214310"/>
                </a:lnTo>
                <a:lnTo>
                  <a:pt x="202734" y="208934"/>
                </a:lnTo>
                <a:lnTo>
                  <a:pt x="206941" y="204324"/>
                </a:lnTo>
                <a:lnTo>
                  <a:pt x="215116" y="202212"/>
                </a:lnTo>
                <a:lnTo>
                  <a:pt x="224071" y="201822"/>
                </a:lnTo>
                <a:lnTo>
                  <a:pt x="230075" y="201141"/>
                </a:lnTo>
                <a:lnTo>
                  <a:pt x="256245" y="178821"/>
                </a:lnTo>
                <a:lnTo>
                  <a:pt x="253762" y="160442"/>
                </a:lnTo>
                <a:lnTo>
                  <a:pt x="246628" y="149113"/>
                </a:lnTo>
                <a:lnTo>
                  <a:pt x="233810" y="142625"/>
                </a:lnTo>
                <a:lnTo>
                  <a:pt x="219897" y="138541"/>
                </a:lnTo>
                <a:lnTo>
                  <a:pt x="209477" y="134420"/>
                </a:lnTo>
                <a:lnTo>
                  <a:pt x="176584" y="111455"/>
                </a:lnTo>
                <a:lnTo>
                  <a:pt x="142663" y="84699"/>
                </a:lnTo>
                <a:lnTo>
                  <a:pt x="133664" y="76811"/>
                </a:lnTo>
                <a:lnTo>
                  <a:pt x="123243" y="70397"/>
                </a:lnTo>
                <a:lnTo>
                  <a:pt x="111800" y="64677"/>
                </a:lnTo>
                <a:lnTo>
                  <a:pt x="99737" y="58867"/>
                </a:lnTo>
                <a:lnTo>
                  <a:pt x="88450" y="51813"/>
                </a:lnTo>
                <a:lnTo>
                  <a:pt x="78326" y="43105"/>
                </a:lnTo>
                <a:lnTo>
                  <a:pt x="68709" y="33052"/>
                </a:lnTo>
                <a:lnTo>
                  <a:pt x="58944" y="21961"/>
                </a:lnTo>
                <a:lnTo>
                  <a:pt x="49151" y="11435"/>
                </a:lnTo>
                <a:lnTo>
                  <a:pt x="39594" y="3897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42956" y="6437960"/>
            <a:ext cx="1308735" cy="99060"/>
          </a:xfrm>
          <a:custGeom>
            <a:avLst/>
            <a:gdLst/>
            <a:ahLst/>
            <a:cxnLst/>
            <a:rect l="l" t="t" r="r" b="b"/>
            <a:pathLst>
              <a:path w="1308735" h="99059">
                <a:moveTo>
                  <a:pt x="1248460" y="0"/>
                </a:moveTo>
                <a:lnTo>
                  <a:pt x="1224770" y="2934"/>
                </a:lnTo>
                <a:lnTo>
                  <a:pt x="1208446" y="9391"/>
                </a:lnTo>
                <a:lnTo>
                  <a:pt x="1187563" y="15848"/>
                </a:lnTo>
                <a:lnTo>
                  <a:pt x="1150200" y="18783"/>
                </a:lnTo>
                <a:lnTo>
                  <a:pt x="1146855" y="20806"/>
                </a:lnTo>
                <a:lnTo>
                  <a:pt x="1156877" y="28095"/>
                </a:lnTo>
                <a:lnTo>
                  <a:pt x="1161956" y="48869"/>
                </a:lnTo>
                <a:lnTo>
                  <a:pt x="1161995" y="49984"/>
                </a:lnTo>
                <a:lnTo>
                  <a:pt x="1158055" y="70692"/>
                </a:lnTo>
                <a:lnTo>
                  <a:pt x="1157975" y="70839"/>
                </a:lnTo>
                <a:lnTo>
                  <a:pt x="1146326" y="78635"/>
                </a:lnTo>
                <a:lnTo>
                  <a:pt x="1150594" y="80899"/>
                </a:lnTo>
                <a:lnTo>
                  <a:pt x="1187012" y="83524"/>
                </a:lnTo>
                <a:lnTo>
                  <a:pt x="1208981" y="89771"/>
                </a:lnTo>
                <a:lnTo>
                  <a:pt x="1226262" y="96127"/>
                </a:lnTo>
                <a:lnTo>
                  <a:pt x="1248460" y="99034"/>
                </a:lnTo>
                <a:lnTo>
                  <a:pt x="1269174" y="96561"/>
                </a:lnTo>
                <a:lnTo>
                  <a:pt x="1269174" y="2309"/>
                </a:lnTo>
                <a:lnTo>
                  <a:pt x="1248460" y="0"/>
                </a:lnTo>
                <a:close/>
              </a:path>
              <a:path w="1308735" h="99059">
                <a:moveTo>
                  <a:pt x="55689" y="0"/>
                </a:moveTo>
                <a:lnTo>
                  <a:pt x="31850" y="4672"/>
                </a:lnTo>
                <a:lnTo>
                  <a:pt x="13423" y="17506"/>
                </a:lnTo>
                <a:lnTo>
                  <a:pt x="2207" y="36733"/>
                </a:lnTo>
                <a:lnTo>
                  <a:pt x="0" y="60579"/>
                </a:lnTo>
                <a:lnTo>
                  <a:pt x="7459" y="80786"/>
                </a:lnTo>
                <a:lnTo>
                  <a:pt x="21734" y="92213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4"/>
                </a:lnTo>
                <a:lnTo>
                  <a:pt x="99172" y="89579"/>
                </a:lnTo>
                <a:lnTo>
                  <a:pt x="121856" y="83524"/>
                </a:lnTo>
                <a:lnTo>
                  <a:pt x="162687" y="80772"/>
                </a:lnTo>
                <a:lnTo>
                  <a:pt x="163751" y="80157"/>
                </a:lnTo>
                <a:lnTo>
                  <a:pt x="153129" y="71195"/>
                </a:lnTo>
                <a:lnTo>
                  <a:pt x="153005" y="70839"/>
                </a:lnTo>
                <a:lnTo>
                  <a:pt x="149483" y="49984"/>
                </a:lnTo>
                <a:lnTo>
                  <a:pt x="149597" y="48869"/>
                </a:lnTo>
                <a:lnTo>
                  <a:pt x="154159" y="28156"/>
                </a:lnTo>
                <a:lnTo>
                  <a:pt x="164716" y="20522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308735" h="99059">
                <a:moveTo>
                  <a:pt x="1269174" y="2309"/>
                </a:moveTo>
                <a:lnTo>
                  <a:pt x="1269174" y="96561"/>
                </a:lnTo>
                <a:lnTo>
                  <a:pt x="1273665" y="96025"/>
                </a:lnTo>
                <a:lnTo>
                  <a:pt x="1292672" y="86829"/>
                </a:lnTo>
                <a:lnTo>
                  <a:pt x="1304492" y="71195"/>
                </a:lnTo>
                <a:lnTo>
                  <a:pt x="1308138" y="48869"/>
                </a:lnTo>
                <a:lnTo>
                  <a:pt x="1304254" y="27288"/>
                </a:lnTo>
                <a:lnTo>
                  <a:pt x="1293587" y="12042"/>
                </a:lnTo>
                <a:lnTo>
                  <a:pt x="1275273" y="2988"/>
                </a:lnTo>
                <a:lnTo>
                  <a:pt x="1269174" y="2309"/>
                </a:lnTo>
                <a:close/>
              </a:path>
              <a:path w="1308735" h="99059">
                <a:moveTo>
                  <a:pt x="650674" y="75169"/>
                </a:moveTo>
                <a:lnTo>
                  <a:pt x="434730" y="75169"/>
                </a:lnTo>
                <a:lnTo>
                  <a:pt x="451375" y="75437"/>
                </a:lnTo>
                <a:lnTo>
                  <a:pt x="468064" y="77427"/>
                </a:lnTo>
                <a:lnTo>
                  <a:pt x="486397" y="80709"/>
                </a:lnTo>
                <a:lnTo>
                  <a:pt x="506926" y="83578"/>
                </a:lnTo>
                <a:lnTo>
                  <a:pt x="526770" y="84495"/>
                </a:lnTo>
                <a:lnTo>
                  <a:pt x="543090" y="81927"/>
                </a:lnTo>
                <a:lnTo>
                  <a:pt x="556441" y="79177"/>
                </a:lnTo>
                <a:lnTo>
                  <a:pt x="655370" y="79177"/>
                </a:lnTo>
                <a:lnTo>
                  <a:pt x="650674" y="75169"/>
                </a:lnTo>
                <a:close/>
              </a:path>
              <a:path w="1308735" h="99059">
                <a:moveTo>
                  <a:pt x="655370" y="79177"/>
                </a:moveTo>
                <a:lnTo>
                  <a:pt x="556441" y="79177"/>
                </a:lnTo>
                <a:lnTo>
                  <a:pt x="569561" y="79625"/>
                </a:lnTo>
                <a:lnTo>
                  <a:pt x="582850" y="81545"/>
                </a:lnTo>
                <a:lnTo>
                  <a:pt x="596709" y="83210"/>
                </a:lnTo>
                <a:lnTo>
                  <a:pt x="610519" y="83309"/>
                </a:lnTo>
                <a:lnTo>
                  <a:pt x="623943" y="82275"/>
                </a:lnTo>
                <a:lnTo>
                  <a:pt x="638002" y="81001"/>
                </a:lnTo>
                <a:lnTo>
                  <a:pt x="653719" y="80378"/>
                </a:lnTo>
                <a:lnTo>
                  <a:pt x="655370" y="79177"/>
                </a:lnTo>
                <a:close/>
              </a:path>
              <a:path w="1308735" h="99059">
                <a:moveTo>
                  <a:pt x="1140736" y="75671"/>
                </a:moveTo>
                <a:lnTo>
                  <a:pt x="903075" y="75671"/>
                </a:lnTo>
                <a:lnTo>
                  <a:pt x="927925" y="77246"/>
                </a:lnTo>
                <a:lnTo>
                  <a:pt x="950212" y="79808"/>
                </a:lnTo>
                <a:lnTo>
                  <a:pt x="965073" y="81153"/>
                </a:lnTo>
                <a:lnTo>
                  <a:pt x="982087" y="80547"/>
                </a:lnTo>
                <a:lnTo>
                  <a:pt x="1008240" y="79109"/>
                </a:lnTo>
                <a:lnTo>
                  <a:pt x="1034745" y="77407"/>
                </a:lnTo>
                <a:lnTo>
                  <a:pt x="1052817" y="76009"/>
                </a:lnTo>
                <a:lnTo>
                  <a:pt x="1141373" y="76009"/>
                </a:lnTo>
                <a:lnTo>
                  <a:pt x="1140736" y="75671"/>
                </a:lnTo>
                <a:close/>
              </a:path>
              <a:path w="1308735" h="99059">
                <a:moveTo>
                  <a:pt x="167665" y="18389"/>
                </a:moveTo>
                <a:lnTo>
                  <a:pt x="164716" y="20522"/>
                </a:lnTo>
                <a:lnTo>
                  <a:pt x="178517" y="28351"/>
                </a:lnTo>
                <a:lnTo>
                  <a:pt x="184574" y="49383"/>
                </a:lnTo>
                <a:lnTo>
                  <a:pt x="184600" y="49984"/>
                </a:lnTo>
                <a:lnTo>
                  <a:pt x="179506" y="71064"/>
                </a:lnTo>
                <a:lnTo>
                  <a:pt x="163751" y="80157"/>
                </a:lnTo>
                <a:lnTo>
                  <a:pt x="164630" y="80899"/>
                </a:lnTo>
                <a:lnTo>
                  <a:pt x="181982" y="80256"/>
                </a:lnTo>
                <a:lnTo>
                  <a:pt x="194151" y="78841"/>
                </a:lnTo>
                <a:lnTo>
                  <a:pt x="203738" y="77419"/>
                </a:lnTo>
                <a:lnTo>
                  <a:pt x="212890" y="76784"/>
                </a:lnTo>
                <a:lnTo>
                  <a:pt x="275158" y="76784"/>
                </a:lnTo>
                <a:lnTo>
                  <a:pt x="275983" y="76644"/>
                </a:lnTo>
                <a:lnTo>
                  <a:pt x="296252" y="75328"/>
                </a:lnTo>
                <a:lnTo>
                  <a:pt x="432186" y="75328"/>
                </a:lnTo>
                <a:lnTo>
                  <a:pt x="434730" y="75169"/>
                </a:lnTo>
                <a:lnTo>
                  <a:pt x="650674" y="75169"/>
                </a:lnTo>
                <a:lnTo>
                  <a:pt x="645513" y="70839"/>
                </a:lnTo>
                <a:lnTo>
                  <a:pt x="641643" y="49984"/>
                </a:lnTo>
                <a:lnTo>
                  <a:pt x="641683" y="48869"/>
                </a:lnTo>
                <a:lnTo>
                  <a:pt x="644620" y="31000"/>
                </a:lnTo>
                <a:lnTo>
                  <a:pt x="547649" y="31000"/>
                </a:lnTo>
                <a:lnTo>
                  <a:pt x="521111" y="28415"/>
                </a:lnTo>
                <a:lnTo>
                  <a:pt x="406282" y="28415"/>
                </a:lnTo>
                <a:lnTo>
                  <a:pt x="405514" y="28295"/>
                </a:lnTo>
                <a:lnTo>
                  <a:pt x="263194" y="28295"/>
                </a:lnTo>
                <a:lnTo>
                  <a:pt x="245705" y="27288"/>
                </a:lnTo>
                <a:lnTo>
                  <a:pt x="191291" y="20117"/>
                </a:lnTo>
                <a:lnTo>
                  <a:pt x="167665" y="18389"/>
                </a:lnTo>
                <a:close/>
              </a:path>
              <a:path w="1308735" h="99059">
                <a:moveTo>
                  <a:pt x="730873" y="77633"/>
                </a:moveTo>
                <a:lnTo>
                  <a:pt x="690165" y="77633"/>
                </a:lnTo>
                <a:lnTo>
                  <a:pt x="700189" y="79743"/>
                </a:lnTo>
                <a:lnTo>
                  <a:pt x="713027" y="80786"/>
                </a:lnTo>
                <a:lnTo>
                  <a:pt x="728460" y="78143"/>
                </a:lnTo>
                <a:lnTo>
                  <a:pt x="730873" y="77633"/>
                </a:lnTo>
                <a:close/>
              </a:path>
              <a:path w="1308735" h="99059">
                <a:moveTo>
                  <a:pt x="655866" y="18643"/>
                </a:moveTo>
                <a:lnTo>
                  <a:pt x="654968" y="19447"/>
                </a:lnTo>
                <a:lnTo>
                  <a:pt x="667330" y="28075"/>
                </a:lnTo>
                <a:lnTo>
                  <a:pt x="671611" y="48869"/>
                </a:lnTo>
                <a:lnTo>
                  <a:pt x="671703" y="49447"/>
                </a:lnTo>
                <a:lnTo>
                  <a:pt x="667038" y="70692"/>
                </a:lnTo>
                <a:lnTo>
                  <a:pt x="655464" y="79109"/>
                </a:lnTo>
                <a:lnTo>
                  <a:pt x="657034" y="80505"/>
                </a:lnTo>
                <a:lnTo>
                  <a:pt x="670468" y="79622"/>
                </a:lnTo>
                <a:lnTo>
                  <a:pt x="680788" y="78143"/>
                </a:lnTo>
                <a:lnTo>
                  <a:pt x="690165" y="77633"/>
                </a:lnTo>
                <a:lnTo>
                  <a:pt x="730873" y="77633"/>
                </a:lnTo>
                <a:lnTo>
                  <a:pt x="744199" y="74819"/>
                </a:lnTo>
                <a:lnTo>
                  <a:pt x="758545" y="73698"/>
                </a:lnTo>
                <a:lnTo>
                  <a:pt x="1137013" y="73698"/>
                </a:lnTo>
                <a:lnTo>
                  <a:pt x="1132593" y="71354"/>
                </a:lnTo>
                <a:lnTo>
                  <a:pt x="1127637" y="49984"/>
                </a:lnTo>
                <a:lnTo>
                  <a:pt x="1133704" y="29734"/>
                </a:lnTo>
                <a:lnTo>
                  <a:pt x="988722" y="29734"/>
                </a:lnTo>
                <a:lnTo>
                  <a:pt x="972756" y="28295"/>
                </a:lnTo>
                <a:lnTo>
                  <a:pt x="958794" y="26553"/>
                </a:lnTo>
                <a:lnTo>
                  <a:pt x="941417" y="26064"/>
                </a:lnTo>
                <a:lnTo>
                  <a:pt x="923125" y="26064"/>
                </a:lnTo>
                <a:lnTo>
                  <a:pt x="908405" y="25844"/>
                </a:lnTo>
                <a:lnTo>
                  <a:pt x="895786" y="25155"/>
                </a:lnTo>
                <a:lnTo>
                  <a:pt x="878760" y="23968"/>
                </a:lnTo>
                <a:lnTo>
                  <a:pt x="871556" y="23279"/>
                </a:lnTo>
                <a:lnTo>
                  <a:pt x="773645" y="23279"/>
                </a:lnTo>
                <a:lnTo>
                  <a:pt x="757784" y="23098"/>
                </a:lnTo>
                <a:lnTo>
                  <a:pt x="741576" y="22604"/>
                </a:lnTo>
                <a:lnTo>
                  <a:pt x="725652" y="21869"/>
                </a:lnTo>
                <a:lnTo>
                  <a:pt x="696771" y="20004"/>
                </a:lnTo>
                <a:lnTo>
                  <a:pt x="683358" y="19272"/>
                </a:lnTo>
                <a:lnTo>
                  <a:pt x="669893" y="18806"/>
                </a:lnTo>
                <a:lnTo>
                  <a:pt x="655866" y="18643"/>
                </a:lnTo>
                <a:close/>
              </a:path>
              <a:path w="1308735" h="99059">
                <a:moveTo>
                  <a:pt x="1141373" y="76009"/>
                </a:moveTo>
                <a:lnTo>
                  <a:pt x="1052817" y="76009"/>
                </a:lnTo>
                <a:lnTo>
                  <a:pt x="1069329" y="76170"/>
                </a:lnTo>
                <a:lnTo>
                  <a:pt x="1088282" y="77427"/>
                </a:lnTo>
                <a:lnTo>
                  <a:pt x="1120174" y="79625"/>
                </a:lnTo>
                <a:lnTo>
                  <a:pt x="1143533" y="80505"/>
                </a:lnTo>
                <a:lnTo>
                  <a:pt x="1146326" y="78635"/>
                </a:lnTo>
                <a:lnTo>
                  <a:pt x="1141373" y="76009"/>
                </a:lnTo>
                <a:close/>
              </a:path>
              <a:path w="1308735" h="99059">
                <a:moveTo>
                  <a:pt x="164716" y="20522"/>
                </a:moveTo>
                <a:lnTo>
                  <a:pt x="154159" y="28156"/>
                </a:lnTo>
                <a:lnTo>
                  <a:pt x="149597" y="48869"/>
                </a:lnTo>
                <a:lnTo>
                  <a:pt x="149483" y="49984"/>
                </a:lnTo>
                <a:lnTo>
                  <a:pt x="153005" y="70839"/>
                </a:lnTo>
                <a:lnTo>
                  <a:pt x="153129" y="71195"/>
                </a:lnTo>
                <a:lnTo>
                  <a:pt x="163751" y="80157"/>
                </a:lnTo>
                <a:lnTo>
                  <a:pt x="179506" y="71064"/>
                </a:lnTo>
                <a:lnTo>
                  <a:pt x="184600" y="49984"/>
                </a:lnTo>
                <a:lnTo>
                  <a:pt x="184574" y="49383"/>
                </a:lnTo>
                <a:lnTo>
                  <a:pt x="178517" y="28351"/>
                </a:lnTo>
                <a:lnTo>
                  <a:pt x="164716" y="20522"/>
                </a:lnTo>
                <a:close/>
              </a:path>
              <a:path w="1308735" h="99059">
                <a:moveTo>
                  <a:pt x="654968" y="19447"/>
                </a:moveTo>
                <a:lnTo>
                  <a:pt x="645133" y="28246"/>
                </a:lnTo>
                <a:lnTo>
                  <a:pt x="645025" y="28542"/>
                </a:lnTo>
                <a:lnTo>
                  <a:pt x="641683" y="48869"/>
                </a:lnTo>
                <a:lnTo>
                  <a:pt x="641643" y="49984"/>
                </a:lnTo>
                <a:lnTo>
                  <a:pt x="645513" y="70839"/>
                </a:lnTo>
                <a:lnTo>
                  <a:pt x="655414" y="79146"/>
                </a:lnTo>
                <a:lnTo>
                  <a:pt x="667038" y="70692"/>
                </a:lnTo>
                <a:lnTo>
                  <a:pt x="671703" y="49447"/>
                </a:lnTo>
                <a:lnTo>
                  <a:pt x="671611" y="48869"/>
                </a:lnTo>
                <a:lnTo>
                  <a:pt x="667330" y="28075"/>
                </a:lnTo>
                <a:lnTo>
                  <a:pt x="654968" y="19447"/>
                </a:lnTo>
                <a:close/>
              </a:path>
              <a:path w="1308735" h="99059">
                <a:moveTo>
                  <a:pt x="432186" y="75328"/>
                </a:moveTo>
                <a:lnTo>
                  <a:pt x="296252" y="75328"/>
                </a:lnTo>
                <a:lnTo>
                  <a:pt x="371963" y="79109"/>
                </a:lnTo>
                <a:lnTo>
                  <a:pt x="404926" y="77939"/>
                </a:lnTo>
                <a:lnTo>
                  <a:pt x="418957" y="76156"/>
                </a:lnTo>
                <a:lnTo>
                  <a:pt x="432186" y="75328"/>
                </a:lnTo>
                <a:close/>
              </a:path>
              <a:path w="1308735" h="99059">
                <a:moveTo>
                  <a:pt x="275158" y="76784"/>
                </a:moveTo>
                <a:lnTo>
                  <a:pt x="212890" y="76784"/>
                </a:lnTo>
                <a:lnTo>
                  <a:pt x="226766" y="77487"/>
                </a:lnTo>
                <a:lnTo>
                  <a:pt x="245036" y="78647"/>
                </a:lnTo>
                <a:lnTo>
                  <a:pt x="263007" y="78841"/>
                </a:lnTo>
                <a:lnTo>
                  <a:pt x="275158" y="76784"/>
                </a:lnTo>
                <a:close/>
              </a:path>
              <a:path w="1308735" h="99059">
                <a:moveTo>
                  <a:pt x="1139224" y="74870"/>
                </a:moveTo>
                <a:lnTo>
                  <a:pt x="825247" y="74870"/>
                </a:lnTo>
                <a:lnTo>
                  <a:pt x="842337" y="77003"/>
                </a:lnTo>
                <a:lnTo>
                  <a:pt x="860984" y="78702"/>
                </a:lnTo>
                <a:lnTo>
                  <a:pt x="903075" y="75671"/>
                </a:lnTo>
                <a:lnTo>
                  <a:pt x="1140736" y="75671"/>
                </a:lnTo>
                <a:lnTo>
                  <a:pt x="1139224" y="74870"/>
                </a:lnTo>
                <a:close/>
              </a:path>
              <a:path w="1308735" h="99059">
                <a:moveTo>
                  <a:pt x="1146855" y="20806"/>
                </a:moveTo>
                <a:lnTo>
                  <a:pt x="1134062" y="28542"/>
                </a:lnTo>
                <a:lnTo>
                  <a:pt x="1127637" y="49984"/>
                </a:lnTo>
                <a:lnTo>
                  <a:pt x="1132593" y="71354"/>
                </a:lnTo>
                <a:lnTo>
                  <a:pt x="1146326" y="78635"/>
                </a:lnTo>
                <a:lnTo>
                  <a:pt x="1157975" y="70839"/>
                </a:lnTo>
                <a:lnTo>
                  <a:pt x="1158055" y="70692"/>
                </a:lnTo>
                <a:lnTo>
                  <a:pt x="1161995" y="49984"/>
                </a:lnTo>
                <a:lnTo>
                  <a:pt x="1161956" y="48869"/>
                </a:lnTo>
                <a:lnTo>
                  <a:pt x="1156877" y="28095"/>
                </a:lnTo>
                <a:lnTo>
                  <a:pt x="1146855" y="20806"/>
                </a:lnTo>
                <a:close/>
              </a:path>
              <a:path w="1308735" h="99059">
                <a:moveTo>
                  <a:pt x="1137013" y="73698"/>
                </a:moveTo>
                <a:lnTo>
                  <a:pt x="758545" y="73698"/>
                </a:lnTo>
                <a:lnTo>
                  <a:pt x="782483" y="76120"/>
                </a:lnTo>
                <a:lnTo>
                  <a:pt x="795201" y="76423"/>
                </a:lnTo>
                <a:lnTo>
                  <a:pt x="810374" y="74980"/>
                </a:lnTo>
                <a:lnTo>
                  <a:pt x="1139224" y="74870"/>
                </a:lnTo>
                <a:lnTo>
                  <a:pt x="1137013" y="73698"/>
                </a:lnTo>
                <a:close/>
              </a:path>
              <a:path w="1308735" h="99059">
                <a:moveTo>
                  <a:pt x="603046" y="20193"/>
                </a:moveTo>
                <a:lnTo>
                  <a:pt x="587291" y="20218"/>
                </a:lnTo>
                <a:lnTo>
                  <a:pt x="573371" y="24439"/>
                </a:lnTo>
                <a:lnTo>
                  <a:pt x="560439" y="29238"/>
                </a:lnTo>
                <a:lnTo>
                  <a:pt x="547649" y="31000"/>
                </a:lnTo>
                <a:lnTo>
                  <a:pt x="644620" y="31000"/>
                </a:lnTo>
                <a:lnTo>
                  <a:pt x="645025" y="28542"/>
                </a:lnTo>
                <a:lnTo>
                  <a:pt x="645133" y="28246"/>
                </a:lnTo>
                <a:lnTo>
                  <a:pt x="652329" y="21807"/>
                </a:lnTo>
                <a:lnTo>
                  <a:pt x="618279" y="21807"/>
                </a:lnTo>
                <a:lnTo>
                  <a:pt x="603046" y="20193"/>
                </a:lnTo>
                <a:close/>
              </a:path>
              <a:path w="1308735" h="99059">
                <a:moveTo>
                  <a:pt x="1043937" y="19040"/>
                </a:moveTo>
                <a:lnTo>
                  <a:pt x="1035363" y="20977"/>
                </a:lnTo>
                <a:lnTo>
                  <a:pt x="1023241" y="24950"/>
                </a:lnTo>
                <a:lnTo>
                  <a:pt x="1006617" y="28246"/>
                </a:lnTo>
                <a:lnTo>
                  <a:pt x="988722" y="29734"/>
                </a:lnTo>
                <a:lnTo>
                  <a:pt x="1133704" y="29734"/>
                </a:lnTo>
                <a:lnTo>
                  <a:pt x="1134062" y="28542"/>
                </a:lnTo>
                <a:lnTo>
                  <a:pt x="1145328" y="21729"/>
                </a:lnTo>
                <a:lnTo>
                  <a:pt x="1081151" y="21729"/>
                </a:lnTo>
                <a:lnTo>
                  <a:pt x="1064812" y="21414"/>
                </a:lnTo>
                <a:lnTo>
                  <a:pt x="1053076" y="19853"/>
                </a:lnTo>
                <a:lnTo>
                  <a:pt x="1043937" y="19040"/>
                </a:lnTo>
                <a:close/>
              </a:path>
              <a:path w="1308735" h="99059">
                <a:moveTo>
                  <a:pt x="460403" y="25093"/>
                </a:moveTo>
                <a:lnTo>
                  <a:pt x="447930" y="25704"/>
                </a:lnTo>
                <a:lnTo>
                  <a:pt x="431380" y="28295"/>
                </a:lnTo>
                <a:lnTo>
                  <a:pt x="406282" y="28415"/>
                </a:lnTo>
                <a:lnTo>
                  <a:pt x="521111" y="28415"/>
                </a:lnTo>
                <a:lnTo>
                  <a:pt x="515856" y="27889"/>
                </a:lnTo>
                <a:lnTo>
                  <a:pt x="498659" y="26450"/>
                </a:lnTo>
                <a:lnTo>
                  <a:pt x="483387" y="25844"/>
                </a:lnTo>
                <a:lnTo>
                  <a:pt x="460403" y="25093"/>
                </a:lnTo>
                <a:close/>
              </a:path>
              <a:path w="1308735" h="99059">
                <a:moveTo>
                  <a:pt x="330758" y="15176"/>
                </a:moveTo>
                <a:lnTo>
                  <a:pt x="316860" y="17045"/>
                </a:lnTo>
                <a:lnTo>
                  <a:pt x="298916" y="20977"/>
                </a:lnTo>
                <a:lnTo>
                  <a:pt x="278100" y="25704"/>
                </a:lnTo>
                <a:lnTo>
                  <a:pt x="263194" y="28295"/>
                </a:lnTo>
                <a:lnTo>
                  <a:pt x="405514" y="28295"/>
                </a:lnTo>
                <a:lnTo>
                  <a:pt x="375907" y="23664"/>
                </a:lnTo>
                <a:lnTo>
                  <a:pt x="348113" y="17949"/>
                </a:lnTo>
                <a:lnTo>
                  <a:pt x="330758" y="15176"/>
                </a:lnTo>
                <a:close/>
              </a:path>
              <a:path w="1308735" h="99059">
                <a:moveTo>
                  <a:pt x="941085" y="26055"/>
                </a:moveTo>
                <a:lnTo>
                  <a:pt x="923125" y="26064"/>
                </a:lnTo>
                <a:lnTo>
                  <a:pt x="941417" y="26064"/>
                </a:lnTo>
                <a:lnTo>
                  <a:pt x="941085" y="26055"/>
                </a:lnTo>
                <a:close/>
              </a:path>
              <a:path w="1308735" h="99059">
                <a:moveTo>
                  <a:pt x="824993" y="18553"/>
                </a:moveTo>
                <a:lnTo>
                  <a:pt x="806823" y="19980"/>
                </a:lnTo>
                <a:lnTo>
                  <a:pt x="789221" y="22154"/>
                </a:lnTo>
                <a:lnTo>
                  <a:pt x="773645" y="23279"/>
                </a:lnTo>
                <a:lnTo>
                  <a:pt x="871556" y="23279"/>
                </a:lnTo>
                <a:lnTo>
                  <a:pt x="860024" y="22176"/>
                </a:lnTo>
                <a:lnTo>
                  <a:pt x="842276" y="19672"/>
                </a:lnTo>
                <a:lnTo>
                  <a:pt x="824993" y="18553"/>
                </a:lnTo>
                <a:close/>
              </a:path>
              <a:path w="1308735" h="99059">
                <a:moveTo>
                  <a:pt x="653453" y="18389"/>
                </a:moveTo>
                <a:lnTo>
                  <a:pt x="642199" y="19303"/>
                </a:lnTo>
                <a:lnTo>
                  <a:pt x="630902" y="20977"/>
                </a:lnTo>
                <a:lnTo>
                  <a:pt x="618279" y="21807"/>
                </a:lnTo>
                <a:lnTo>
                  <a:pt x="652329" y="21807"/>
                </a:lnTo>
                <a:lnTo>
                  <a:pt x="654968" y="19447"/>
                </a:lnTo>
                <a:lnTo>
                  <a:pt x="653453" y="18389"/>
                </a:lnTo>
                <a:close/>
              </a:path>
              <a:path w="1308735" h="99059">
                <a:moveTo>
                  <a:pt x="1143533" y="18389"/>
                </a:moveTo>
                <a:lnTo>
                  <a:pt x="1126276" y="18806"/>
                </a:lnTo>
                <a:lnTo>
                  <a:pt x="1109522" y="19773"/>
                </a:lnTo>
                <a:lnTo>
                  <a:pt x="1081151" y="21729"/>
                </a:lnTo>
                <a:lnTo>
                  <a:pt x="1145328" y="21729"/>
                </a:lnTo>
                <a:lnTo>
                  <a:pt x="1146855" y="20806"/>
                </a:lnTo>
                <a:lnTo>
                  <a:pt x="1143533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43851" y="6316602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39" h="332740">
                <a:moveTo>
                  <a:pt x="30292" y="0"/>
                </a:moveTo>
                <a:lnTo>
                  <a:pt x="21263" y="402"/>
                </a:lnTo>
                <a:lnTo>
                  <a:pt x="14023" y="5812"/>
                </a:lnTo>
                <a:lnTo>
                  <a:pt x="10098" y="15448"/>
                </a:lnTo>
                <a:lnTo>
                  <a:pt x="9524" y="27709"/>
                </a:lnTo>
                <a:lnTo>
                  <a:pt x="12335" y="40991"/>
                </a:lnTo>
                <a:lnTo>
                  <a:pt x="14911" y="53611"/>
                </a:lnTo>
                <a:lnTo>
                  <a:pt x="14883" y="64885"/>
                </a:lnTo>
                <a:lnTo>
                  <a:pt x="14162" y="75137"/>
                </a:lnTo>
                <a:lnTo>
                  <a:pt x="14659" y="84692"/>
                </a:lnTo>
                <a:lnTo>
                  <a:pt x="15156" y="92598"/>
                </a:lnTo>
                <a:lnTo>
                  <a:pt x="13937" y="99432"/>
                </a:lnTo>
                <a:lnTo>
                  <a:pt x="11768" y="108268"/>
                </a:lnTo>
                <a:lnTo>
                  <a:pt x="9414" y="122182"/>
                </a:lnTo>
                <a:lnTo>
                  <a:pt x="7015" y="141775"/>
                </a:lnTo>
                <a:lnTo>
                  <a:pt x="5458" y="148868"/>
                </a:lnTo>
                <a:lnTo>
                  <a:pt x="1845" y="161806"/>
                </a:lnTo>
                <a:lnTo>
                  <a:pt x="0" y="176524"/>
                </a:lnTo>
                <a:lnTo>
                  <a:pt x="2378" y="186306"/>
                </a:lnTo>
                <a:lnTo>
                  <a:pt x="5995" y="192919"/>
                </a:lnTo>
                <a:lnTo>
                  <a:pt x="7865" y="198128"/>
                </a:lnTo>
                <a:lnTo>
                  <a:pt x="8331" y="204860"/>
                </a:lnTo>
                <a:lnTo>
                  <a:pt x="9417" y="214397"/>
                </a:lnTo>
                <a:lnTo>
                  <a:pt x="10651" y="225610"/>
                </a:lnTo>
                <a:lnTo>
                  <a:pt x="11560" y="237371"/>
                </a:lnTo>
                <a:lnTo>
                  <a:pt x="11501" y="247474"/>
                </a:lnTo>
                <a:lnTo>
                  <a:pt x="10949" y="255429"/>
                </a:lnTo>
                <a:lnTo>
                  <a:pt x="11091" y="262659"/>
                </a:lnTo>
                <a:lnTo>
                  <a:pt x="13110" y="270582"/>
                </a:lnTo>
                <a:lnTo>
                  <a:pt x="15235" y="278484"/>
                </a:lnTo>
                <a:lnTo>
                  <a:pt x="15101" y="285293"/>
                </a:lnTo>
                <a:lnTo>
                  <a:pt x="12999" y="292758"/>
                </a:lnTo>
                <a:lnTo>
                  <a:pt x="9224" y="302624"/>
                </a:lnTo>
                <a:lnTo>
                  <a:pt x="8991" y="314208"/>
                </a:lnTo>
                <a:lnTo>
                  <a:pt x="15223" y="324189"/>
                </a:lnTo>
                <a:lnTo>
                  <a:pt x="24767" y="330817"/>
                </a:lnTo>
                <a:lnTo>
                  <a:pt x="34471" y="332342"/>
                </a:lnTo>
                <a:lnTo>
                  <a:pt x="44074" y="327771"/>
                </a:lnTo>
                <a:lnTo>
                  <a:pt x="54042" y="318940"/>
                </a:lnTo>
                <a:lnTo>
                  <a:pt x="62771" y="308800"/>
                </a:lnTo>
                <a:lnTo>
                  <a:pt x="68660" y="300300"/>
                </a:lnTo>
                <a:lnTo>
                  <a:pt x="74016" y="294791"/>
                </a:lnTo>
                <a:lnTo>
                  <a:pt x="81358" y="290778"/>
                </a:lnTo>
                <a:lnTo>
                  <a:pt x="89393" y="286913"/>
                </a:lnTo>
                <a:lnTo>
                  <a:pt x="96828" y="281847"/>
                </a:lnTo>
                <a:lnTo>
                  <a:pt x="103018" y="275712"/>
                </a:lnTo>
                <a:lnTo>
                  <a:pt x="109062" y="270049"/>
                </a:lnTo>
                <a:lnTo>
                  <a:pt x="115834" y="265623"/>
                </a:lnTo>
                <a:lnTo>
                  <a:pt x="124209" y="263203"/>
                </a:lnTo>
                <a:lnTo>
                  <a:pt x="132888" y="259326"/>
                </a:lnTo>
                <a:lnTo>
                  <a:pt x="140748" y="252318"/>
                </a:lnTo>
                <a:lnTo>
                  <a:pt x="148498" y="245603"/>
                </a:lnTo>
                <a:lnTo>
                  <a:pt x="156848" y="242604"/>
                </a:lnTo>
                <a:lnTo>
                  <a:pt x="166709" y="239500"/>
                </a:lnTo>
                <a:lnTo>
                  <a:pt x="177462" y="232336"/>
                </a:lnTo>
                <a:lnTo>
                  <a:pt x="187522" y="224334"/>
                </a:lnTo>
                <a:lnTo>
                  <a:pt x="195304" y="218715"/>
                </a:lnTo>
                <a:lnTo>
                  <a:pt x="199764" y="214310"/>
                </a:lnTo>
                <a:lnTo>
                  <a:pt x="202734" y="208936"/>
                </a:lnTo>
                <a:lnTo>
                  <a:pt x="206941" y="204324"/>
                </a:lnTo>
                <a:lnTo>
                  <a:pt x="215116" y="202205"/>
                </a:lnTo>
                <a:lnTo>
                  <a:pt x="224071" y="201817"/>
                </a:lnTo>
                <a:lnTo>
                  <a:pt x="230075" y="201140"/>
                </a:lnTo>
                <a:lnTo>
                  <a:pt x="256245" y="178820"/>
                </a:lnTo>
                <a:lnTo>
                  <a:pt x="253762" y="160448"/>
                </a:lnTo>
                <a:lnTo>
                  <a:pt x="246628" y="149118"/>
                </a:lnTo>
                <a:lnTo>
                  <a:pt x="233810" y="142631"/>
                </a:lnTo>
                <a:lnTo>
                  <a:pt x="219897" y="138547"/>
                </a:lnTo>
                <a:lnTo>
                  <a:pt x="209477" y="134425"/>
                </a:lnTo>
                <a:lnTo>
                  <a:pt x="176584" y="111449"/>
                </a:lnTo>
                <a:lnTo>
                  <a:pt x="142663" y="84692"/>
                </a:lnTo>
                <a:lnTo>
                  <a:pt x="133664" y="76805"/>
                </a:lnTo>
                <a:lnTo>
                  <a:pt x="123243" y="70395"/>
                </a:lnTo>
                <a:lnTo>
                  <a:pt x="111800" y="64675"/>
                </a:lnTo>
                <a:lnTo>
                  <a:pt x="99737" y="58860"/>
                </a:lnTo>
                <a:lnTo>
                  <a:pt x="88450" y="51813"/>
                </a:lnTo>
                <a:lnTo>
                  <a:pt x="78326" y="43107"/>
                </a:lnTo>
                <a:lnTo>
                  <a:pt x="68709" y="33052"/>
                </a:lnTo>
                <a:lnTo>
                  <a:pt x="58944" y="21954"/>
                </a:lnTo>
                <a:lnTo>
                  <a:pt x="49151" y="11434"/>
                </a:lnTo>
                <a:lnTo>
                  <a:pt x="39594" y="3896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407900" y="3543300"/>
            <a:ext cx="2489200" cy="19608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11430">
              <a:lnSpc>
                <a:spcPts val="3800"/>
              </a:lnSpc>
              <a:spcBef>
                <a:spcPts val="260"/>
              </a:spcBef>
            </a:pPr>
            <a:r>
              <a:rPr dirty="0" sz="3200" spc="45">
                <a:latin typeface="Verdana"/>
                <a:cs typeface="Verdana"/>
              </a:rPr>
              <a:t>Each </a:t>
            </a:r>
            <a:r>
              <a:rPr dirty="0" sz="3200" spc="-35">
                <a:latin typeface="Verdana"/>
                <a:cs typeface="Verdana"/>
              </a:rPr>
              <a:t>user</a:t>
            </a:r>
            <a:r>
              <a:rPr dirty="0" sz="3200" spc="-430">
                <a:latin typeface="Verdana"/>
                <a:cs typeface="Verdana"/>
              </a:rPr>
              <a:t> </a:t>
            </a:r>
            <a:r>
              <a:rPr dirty="0" sz="3200" spc="-20">
                <a:latin typeface="Verdana"/>
                <a:cs typeface="Verdana"/>
              </a:rPr>
              <a:t>is  </a:t>
            </a:r>
            <a:r>
              <a:rPr dirty="0" sz="3200" spc="-105">
                <a:latin typeface="Verdana"/>
                <a:cs typeface="Verdana"/>
              </a:rPr>
              <a:t>r</a:t>
            </a:r>
            <a:r>
              <a:rPr dirty="0" sz="3200" spc="45">
                <a:latin typeface="Verdana"/>
                <a:cs typeface="Verdana"/>
              </a:rPr>
              <a:t>ep</a:t>
            </a:r>
            <a:r>
              <a:rPr dirty="0" sz="3200" spc="-30">
                <a:latin typeface="Verdana"/>
                <a:cs typeface="Verdana"/>
              </a:rPr>
              <a:t>r</a:t>
            </a:r>
            <a:r>
              <a:rPr dirty="0" sz="3200" spc="-5">
                <a:latin typeface="Verdana"/>
                <a:cs typeface="Verdana"/>
              </a:rPr>
              <a:t>esen</a:t>
            </a:r>
            <a:r>
              <a:rPr dirty="0" sz="3200" spc="-55">
                <a:latin typeface="Verdana"/>
                <a:cs typeface="Verdana"/>
              </a:rPr>
              <a:t>t</a:t>
            </a:r>
            <a:r>
              <a:rPr dirty="0" sz="3200" spc="65">
                <a:latin typeface="Verdana"/>
                <a:cs typeface="Verdana"/>
              </a:rPr>
              <a:t>ed  </a:t>
            </a:r>
            <a:r>
              <a:rPr dirty="0" sz="3200" spc="-60">
                <a:latin typeface="Verdana"/>
                <a:cs typeface="Verdana"/>
              </a:rPr>
              <a:t>as </a:t>
            </a:r>
            <a:r>
              <a:rPr dirty="0" sz="3200" spc="-45">
                <a:latin typeface="Verdana"/>
                <a:cs typeface="Verdana"/>
              </a:rPr>
              <a:t>a </a:t>
            </a:r>
            <a:r>
              <a:rPr dirty="0" sz="3200">
                <a:latin typeface="Verdana"/>
                <a:cs typeface="Verdana"/>
              </a:rPr>
              <a:t>set </a:t>
            </a:r>
            <a:r>
              <a:rPr dirty="0" sz="3200" spc="114">
                <a:latin typeface="Verdana"/>
                <a:cs typeface="Verdana"/>
              </a:rPr>
              <a:t>of  </a:t>
            </a:r>
            <a:r>
              <a:rPr dirty="0" sz="3200" spc="-15"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0" y="2730500"/>
            <a:ext cx="28524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0">
                <a:solidFill>
                  <a:srgbClr val="FFFFFF"/>
                </a:solidFill>
              </a:rPr>
              <a:t>O</a:t>
            </a:r>
            <a:r>
              <a:rPr dirty="0" spc="-195">
                <a:solidFill>
                  <a:srgbClr val="FFFFFF"/>
                </a:solidFill>
              </a:rPr>
              <a:t>v</a:t>
            </a:r>
            <a:r>
              <a:rPr dirty="0" spc="-90">
                <a:solidFill>
                  <a:srgbClr val="FFFFFF"/>
                </a:solidFill>
              </a:rPr>
              <a:t>ervi</a:t>
            </a:r>
            <a:r>
              <a:rPr dirty="0" spc="-180">
                <a:solidFill>
                  <a:srgbClr val="FFFFFF"/>
                </a:solidFill>
              </a:rPr>
              <a:t>e</a:t>
            </a:r>
            <a:r>
              <a:rPr dirty="0" spc="200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marL="5638800" marR="5080">
              <a:lnSpc>
                <a:spcPts val="3800"/>
              </a:lnSpc>
              <a:spcBef>
                <a:spcPts val="260"/>
              </a:spcBef>
            </a:pPr>
            <a:r>
              <a:rPr dirty="0" spc="15"/>
              <a:t>Understand </a:t>
            </a:r>
            <a:r>
              <a:rPr dirty="0" spc="10"/>
              <a:t>the </a:t>
            </a:r>
            <a:r>
              <a:rPr dirty="0" spc="-30"/>
              <a:t>nearest</a:t>
            </a:r>
            <a:r>
              <a:rPr dirty="0" spc="-540"/>
              <a:t> </a:t>
            </a:r>
            <a:r>
              <a:rPr dirty="0" spc="35"/>
              <a:t>neighbors  </a:t>
            </a:r>
            <a:r>
              <a:rPr dirty="0" spc="60"/>
              <a:t>model </a:t>
            </a:r>
            <a:r>
              <a:rPr dirty="0" spc="50"/>
              <a:t>for </a:t>
            </a:r>
            <a:r>
              <a:rPr dirty="0" spc="30"/>
              <a:t>collaborative</a:t>
            </a:r>
            <a:r>
              <a:rPr dirty="0" spc="-615"/>
              <a:t> </a:t>
            </a:r>
            <a:r>
              <a:rPr dirty="0" spc="30"/>
              <a:t>filtering</a:t>
            </a:r>
          </a:p>
          <a:p>
            <a:pPr marL="5638800" marR="321945">
              <a:lnSpc>
                <a:spcPts val="3800"/>
              </a:lnSpc>
              <a:spcBef>
                <a:spcPts val="2400"/>
              </a:spcBef>
            </a:pPr>
            <a:r>
              <a:rPr dirty="0" spc="-20"/>
              <a:t>Measure </a:t>
            </a:r>
            <a:r>
              <a:rPr dirty="0" spc="-5"/>
              <a:t>similarity </a:t>
            </a:r>
            <a:r>
              <a:rPr dirty="0" spc="114"/>
              <a:t>of </a:t>
            </a:r>
            <a:r>
              <a:rPr dirty="0" spc="-40"/>
              <a:t>users</a:t>
            </a:r>
            <a:r>
              <a:rPr dirty="0" spc="-770"/>
              <a:t> </a:t>
            </a:r>
            <a:r>
              <a:rPr dirty="0" spc="5"/>
              <a:t>using  </a:t>
            </a:r>
            <a:r>
              <a:rPr dirty="0" spc="20"/>
              <a:t>distance</a:t>
            </a:r>
            <a:r>
              <a:rPr dirty="0" spc="-170"/>
              <a:t> </a:t>
            </a:r>
            <a:r>
              <a:rPr dirty="0" spc="10"/>
              <a:t>metrics</a:t>
            </a:r>
          </a:p>
          <a:p>
            <a:pPr marL="5638800" marR="1225550">
              <a:lnSpc>
                <a:spcPts val="3800"/>
              </a:lnSpc>
              <a:spcBef>
                <a:spcPts val="2400"/>
              </a:spcBef>
            </a:pPr>
            <a:r>
              <a:rPr dirty="0" spc="100"/>
              <a:t>Find </a:t>
            </a:r>
            <a:r>
              <a:rPr dirty="0" spc="10"/>
              <a:t>the </a:t>
            </a:r>
            <a:r>
              <a:rPr dirty="0" spc="100"/>
              <a:t>top </a:t>
            </a:r>
            <a:r>
              <a:rPr dirty="0" spc="-245"/>
              <a:t>10 </a:t>
            </a:r>
            <a:r>
              <a:rPr dirty="0" spc="105"/>
              <a:t>book  </a:t>
            </a:r>
            <a:r>
              <a:rPr dirty="0" spc="15"/>
              <a:t>recommendations </a:t>
            </a:r>
            <a:r>
              <a:rPr dirty="0" spc="50"/>
              <a:t>for </a:t>
            </a:r>
            <a:r>
              <a:rPr dirty="0" spc="-45"/>
              <a:t>a</a:t>
            </a:r>
            <a:r>
              <a:rPr dirty="0" spc="-600"/>
              <a:t> </a:t>
            </a:r>
            <a:r>
              <a:rPr dirty="0" spc="-35"/>
              <a:t>user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0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03500" y="2641600"/>
            <a:ext cx="2387600" cy="238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5100" y="5626100"/>
            <a:ext cx="338709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673100" marR="5080" indent="-660400">
              <a:lnSpc>
                <a:spcPts val="3100"/>
              </a:lnSpc>
              <a:spcBef>
                <a:spcPts val="219"/>
              </a:spcBef>
            </a:pPr>
            <a:r>
              <a:rPr dirty="0" sz="2600" spc="65">
                <a:latin typeface="Verdana"/>
                <a:cs typeface="Verdana"/>
              </a:rPr>
              <a:t>How </a:t>
            </a:r>
            <a:r>
              <a:rPr dirty="0" sz="2600" spc="125">
                <a:latin typeface="Verdana"/>
                <a:cs typeface="Verdana"/>
              </a:rPr>
              <a:t>do </a:t>
            </a:r>
            <a:r>
              <a:rPr dirty="0" sz="2600" spc="30">
                <a:latin typeface="Verdana"/>
                <a:cs typeface="Verdana"/>
              </a:rPr>
              <a:t>we</a:t>
            </a:r>
            <a:r>
              <a:rPr dirty="0" sz="2600" spc="-66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measure  </a:t>
            </a:r>
            <a:r>
              <a:rPr dirty="0" sz="2600" spc="10">
                <a:latin typeface="Verdana"/>
                <a:cs typeface="Verdana"/>
              </a:rPr>
              <a:t>“similarity”?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7290" y="6162014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50187" y="60553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17363" y="6172822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3980" y="777401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07778" y="1882368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01098" y="169440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78853" y="305687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50075" y="2194010"/>
            <a:ext cx="572135" cy="788670"/>
          </a:xfrm>
          <a:custGeom>
            <a:avLst/>
            <a:gdLst/>
            <a:ahLst/>
            <a:cxnLst/>
            <a:rect l="l" t="t" r="r" b="b"/>
            <a:pathLst>
              <a:path w="572134" h="788669">
                <a:moveTo>
                  <a:pt x="88717" y="624999"/>
                </a:moveTo>
                <a:lnTo>
                  <a:pt x="85247" y="626671"/>
                </a:lnTo>
                <a:lnTo>
                  <a:pt x="56767" y="662680"/>
                </a:lnTo>
                <a:lnTo>
                  <a:pt x="37603" y="679095"/>
                </a:lnTo>
                <a:lnTo>
                  <a:pt x="23382" y="688374"/>
                </a:lnTo>
                <a:lnTo>
                  <a:pt x="9732" y="702973"/>
                </a:lnTo>
                <a:lnTo>
                  <a:pt x="0" y="725228"/>
                </a:lnTo>
                <a:lnTo>
                  <a:pt x="58" y="747682"/>
                </a:lnTo>
                <a:lnTo>
                  <a:pt x="9475" y="767847"/>
                </a:lnTo>
                <a:lnTo>
                  <a:pt x="27817" y="783237"/>
                </a:lnTo>
                <a:lnTo>
                  <a:pt x="48703" y="788616"/>
                </a:lnTo>
                <a:lnTo>
                  <a:pt x="66203" y="783380"/>
                </a:lnTo>
                <a:lnTo>
                  <a:pt x="80502" y="771585"/>
                </a:lnTo>
                <a:lnTo>
                  <a:pt x="91787" y="757291"/>
                </a:lnTo>
                <a:lnTo>
                  <a:pt x="103337" y="735775"/>
                </a:lnTo>
                <a:lnTo>
                  <a:pt x="108127" y="718216"/>
                </a:lnTo>
                <a:lnTo>
                  <a:pt x="116063" y="696119"/>
                </a:lnTo>
                <a:lnTo>
                  <a:pt x="134278" y="665626"/>
                </a:lnTo>
                <a:lnTo>
                  <a:pt x="122111" y="665626"/>
                </a:lnTo>
                <a:lnTo>
                  <a:pt x="101892" y="657083"/>
                </a:lnTo>
                <a:lnTo>
                  <a:pt x="87561" y="640036"/>
                </a:lnTo>
                <a:lnTo>
                  <a:pt x="88717" y="624999"/>
                </a:lnTo>
                <a:close/>
              </a:path>
              <a:path w="572134" h="788669">
                <a:moveTo>
                  <a:pt x="102965" y="618135"/>
                </a:moveTo>
                <a:lnTo>
                  <a:pt x="88717" y="624999"/>
                </a:lnTo>
                <a:lnTo>
                  <a:pt x="87561" y="640036"/>
                </a:lnTo>
                <a:lnTo>
                  <a:pt x="101892" y="657083"/>
                </a:lnTo>
                <a:lnTo>
                  <a:pt x="122111" y="665626"/>
                </a:lnTo>
                <a:lnTo>
                  <a:pt x="137143" y="659854"/>
                </a:lnTo>
                <a:lnTo>
                  <a:pt x="138641" y="641634"/>
                </a:lnTo>
                <a:lnTo>
                  <a:pt x="124021" y="625236"/>
                </a:lnTo>
                <a:lnTo>
                  <a:pt x="102965" y="618135"/>
                </a:lnTo>
                <a:close/>
              </a:path>
              <a:path w="572134" h="788669">
                <a:moveTo>
                  <a:pt x="137143" y="659854"/>
                </a:moveTo>
                <a:lnTo>
                  <a:pt x="122111" y="665626"/>
                </a:lnTo>
                <a:lnTo>
                  <a:pt x="134278" y="665626"/>
                </a:lnTo>
                <a:lnTo>
                  <a:pt x="137050" y="660987"/>
                </a:lnTo>
                <a:lnTo>
                  <a:pt x="137143" y="659854"/>
                </a:lnTo>
                <a:close/>
              </a:path>
              <a:path w="572134" h="788669">
                <a:moveTo>
                  <a:pt x="162712" y="618135"/>
                </a:moveTo>
                <a:lnTo>
                  <a:pt x="102965" y="618135"/>
                </a:lnTo>
                <a:lnTo>
                  <a:pt x="124021" y="625236"/>
                </a:lnTo>
                <a:lnTo>
                  <a:pt x="138641" y="641634"/>
                </a:lnTo>
                <a:lnTo>
                  <a:pt x="137143" y="659854"/>
                </a:lnTo>
                <a:lnTo>
                  <a:pt x="138295" y="659412"/>
                </a:lnTo>
                <a:lnTo>
                  <a:pt x="149987" y="641392"/>
                </a:lnTo>
                <a:lnTo>
                  <a:pt x="157394" y="628210"/>
                </a:lnTo>
                <a:lnTo>
                  <a:pt x="162712" y="618135"/>
                </a:lnTo>
                <a:close/>
              </a:path>
              <a:path w="572134" h="788669">
                <a:moveTo>
                  <a:pt x="434865" y="124873"/>
                </a:moveTo>
                <a:lnTo>
                  <a:pt x="431233" y="126634"/>
                </a:lnTo>
                <a:lnTo>
                  <a:pt x="424059" y="138608"/>
                </a:lnTo>
                <a:lnTo>
                  <a:pt x="417479" y="151055"/>
                </a:lnTo>
                <a:lnTo>
                  <a:pt x="409269" y="164366"/>
                </a:lnTo>
                <a:lnTo>
                  <a:pt x="397209" y="178933"/>
                </a:lnTo>
                <a:lnTo>
                  <a:pt x="386130" y="194968"/>
                </a:lnTo>
                <a:lnTo>
                  <a:pt x="379791" y="211529"/>
                </a:lnTo>
                <a:lnTo>
                  <a:pt x="374624" y="227416"/>
                </a:lnTo>
                <a:lnTo>
                  <a:pt x="367060" y="241429"/>
                </a:lnTo>
                <a:lnTo>
                  <a:pt x="355510" y="255651"/>
                </a:lnTo>
                <a:lnTo>
                  <a:pt x="342120" y="272002"/>
                </a:lnTo>
                <a:lnTo>
                  <a:pt x="328830" y="288671"/>
                </a:lnTo>
                <a:lnTo>
                  <a:pt x="317580" y="303850"/>
                </a:lnTo>
                <a:lnTo>
                  <a:pt x="308740" y="315976"/>
                </a:lnTo>
                <a:lnTo>
                  <a:pt x="300759" y="326805"/>
                </a:lnTo>
                <a:lnTo>
                  <a:pt x="292531" y="339729"/>
                </a:lnTo>
                <a:lnTo>
                  <a:pt x="282948" y="358142"/>
                </a:lnTo>
                <a:lnTo>
                  <a:pt x="265370" y="383739"/>
                </a:lnTo>
                <a:lnTo>
                  <a:pt x="240069" y="411932"/>
                </a:lnTo>
                <a:lnTo>
                  <a:pt x="215793" y="436951"/>
                </a:lnTo>
                <a:lnTo>
                  <a:pt x="201287" y="453024"/>
                </a:lnTo>
                <a:lnTo>
                  <a:pt x="193030" y="468223"/>
                </a:lnTo>
                <a:lnTo>
                  <a:pt x="182956" y="490161"/>
                </a:lnTo>
                <a:lnTo>
                  <a:pt x="172846" y="512576"/>
                </a:lnTo>
                <a:lnTo>
                  <a:pt x="164482" y="529211"/>
                </a:lnTo>
                <a:lnTo>
                  <a:pt x="151334" y="546428"/>
                </a:lnTo>
                <a:lnTo>
                  <a:pt x="107107" y="597695"/>
                </a:lnTo>
                <a:lnTo>
                  <a:pt x="89044" y="620740"/>
                </a:lnTo>
                <a:lnTo>
                  <a:pt x="88717" y="624999"/>
                </a:lnTo>
                <a:lnTo>
                  <a:pt x="102965" y="618135"/>
                </a:lnTo>
                <a:lnTo>
                  <a:pt x="162712" y="618135"/>
                </a:lnTo>
                <a:lnTo>
                  <a:pt x="162903" y="617773"/>
                </a:lnTo>
                <a:lnTo>
                  <a:pt x="168902" y="607990"/>
                </a:lnTo>
                <a:lnTo>
                  <a:pt x="179254" y="594272"/>
                </a:lnTo>
                <a:lnTo>
                  <a:pt x="193079" y="576351"/>
                </a:lnTo>
                <a:lnTo>
                  <a:pt x="205899" y="558187"/>
                </a:lnTo>
                <a:lnTo>
                  <a:pt x="213237" y="543740"/>
                </a:lnTo>
                <a:lnTo>
                  <a:pt x="226435" y="522370"/>
                </a:lnTo>
                <a:lnTo>
                  <a:pt x="282816" y="447591"/>
                </a:lnTo>
                <a:lnTo>
                  <a:pt x="305122" y="413311"/>
                </a:lnTo>
                <a:lnTo>
                  <a:pt x="335790" y="364650"/>
                </a:lnTo>
                <a:lnTo>
                  <a:pt x="364792" y="332032"/>
                </a:lnTo>
                <a:lnTo>
                  <a:pt x="381611" y="312786"/>
                </a:lnTo>
                <a:lnTo>
                  <a:pt x="396339" y="293123"/>
                </a:lnTo>
                <a:lnTo>
                  <a:pt x="405718" y="275059"/>
                </a:lnTo>
                <a:lnTo>
                  <a:pt x="412869" y="259913"/>
                </a:lnTo>
                <a:lnTo>
                  <a:pt x="422479" y="246827"/>
                </a:lnTo>
                <a:lnTo>
                  <a:pt x="454360" y="207272"/>
                </a:lnTo>
                <a:lnTo>
                  <a:pt x="471826" y="178001"/>
                </a:lnTo>
                <a:lnTo>
                  <a:pt x="479449" y="166208"/>
                </a:lnTo>
                <a:lnTo>
                  <a:pt x="468251" y="166208"/>
                </a:lnTo>
                <a:lnTo>
                  <a:pt x="447859" y="158114"/>
                </a:lnTo>
                <a:lnTo>
                  <a:pt x="433889" y="140624"/>
                </a:lnTo>
                <a:lnTo>
                  <a:pt x="434865" y="124873"/>
                </a:lnTo>
                <a:close/>
              </a:path>
              <a:path w="572134" h="788669">
                <a:moveTo>
                  <a:pt x="448972" y="118034"/>
                </a:moveTo>
                <a:lnTo>
                  <a:pt x="434865" y="124873"/>
                </a:lnTo>
                <a:lnTo>
                  <a:pt x="433889" y="140624"/>
                </a:lnTo>
                <a:lnTo>
                  <a:pt x="447859" y="158114"/>
                </a:lnTo>
                <a:lnTo>
                  <a:pt x="468251" y="166208"/>
                </a:lnTo>
                <a:lnTo>
                  <a:pt x="482602" y="158786"/>
                </a:lnTo>
                <a:lnTo>
                  <a:pt x="483802" y="142600"/>
                </a:lnTo>
                <a:lnTo>
                  <a:pt x="469579" y="125707"/>
                </a:lnTo>
                <a:lnTo>
                  <a:pt x="448972" y="118034"/>
                </a:lnTo>
                <a:close/>
              </a:path>
              <a:path w="572134" h="788669">
                <a:moveTo>
                  <a:pt x="482602" y="158786"/>
                </a:moveTo>
                <a:lnTo>
                  <a:pt x="468251" y="166208"/>
                </a:lnTo>
                <a:lnTo>
                  <a:pt x="479449" y="166208"/>
                </a:lnTo>
                <a:lnTo>
                  <a:pt x="482388" y="161661"/>
                </a:lnTo>
                <a:lnTo>
                  <a:pt x="482602" y="158786"/>
                </a:lnTo>
                <a:close/>
              </a:path>
              <a:path w="572134" h="788669">
                <a:moveTo>
                  <a:pt x="521853" y="118034"/>
                </a:moveTo>
                <a:lnTo>
                  <a:pt x="448972" y="118034"/>
                </a:lnTo>
                <a:lnTo>
                  <a:pt x="469579" y="125707"/>
                </a:lnTo>
                <a:lnTo>
                  <a:pt x="483802" y="142600"/>
                </a:lnTo>
                <a:lnTo>
                  <a:pt x="482602" y="158786"/>
                </a:lnTo>
                <a:lnTo>
                  <a:pt x="486351" y="156847"/>
                </a:lnTo>
                <a:lnTo>
                  <a:pt x="509214" y="128427"/>
                </a:lnTo>
                <a:lnTo>
                  <a:pt x="521853" y="118034"/>
                </a:lnTo>
                <a:close/>
              </a:path>
              <a:path w="572134" h="788669">
                <a:moveTo>
                  <a:pt x="489257" y="14618"/>
                </a:moveTo>
                <a:lnTo>
                  <a:pt x="475568" y="30330"/>
                </a:lnTo>
                <a:lnTo>
                  <a:pt x="464491" y="51472"/>
                </a:lnTo>
                <a:lnTo>
                  <a:pt x="460503" y="68567"/>
                </a:lnTo>
                <a:lnTo>
                  <a:pt x="453919" y="89409"/>
                </a:lnTo>
                <a:lnTo>
                  <a:pt x="435055" y="121795"/>
                </a:lnTo>
                <a:lnTo>
                  <a:pt x="434865" y="124873"/>
                </a:lnTo>
                <a:lnTo>
                  <a:pt x="448972" y="118034"/>
                </a:lnTo>
                <a:lnTo>
                  <a:pt x="521853" y="118034"/>
                </a:lnTo>
                <a:lnTo>
                  <a:pt x="526888" y="113894"/>
                </a:lnTo>
                <a:lnTo>
                  <a:pt x="541949" y="103303"/>
                </a:lnTo>
                <a:lnTo>
                  <a:pt x="556975" y="86705"/>
                </a:lnTo>
                <a:lnTo>
                  <a:pt x="566723" y="68275"/>
                </a:lnTo>
                <a:lnTo>
                  <a:pt x="489257" y="14618"/>
                </a:lnTo>
                <a:close/>
              </a:path>
              <a:path w="572134" h="788669">
                <a:moveTo>
                  <a:pt x="569643" y="59210"/>
                </a:moveTo>
                <a:lnTo>
                  <a:pt x="553648" y="59210"/>
                </a:lnTo>
                <a:lnTo>
                  <a:pt x="566733" y="68275"/>
                </a:lnTo>
                <a:lnTo>
                  <a:pt x="568851" y="64276"/>
                </a:lnTo>
                <a:lnTo>
                  <a:pt x="569643" y="59210"/>
                </a:lnTo>
                <a:close/>
              </a:path>
              <a:path w="572134" h="788669">
                <a:moveTo>
                  <a:pt x="529766" y="0"/>
                </a:moveTo>
                <a:lnTo>
                  <a:pt x="511159" y="87"/>
                </a:lnTo>
                <a:lnTo>
                  <a:pt x="493292" y="9987"/>
                </a:lnTo>
                <a:lnTo>
                  <a:pt x="489257" y="14617"/>
                </a:lnTo>
                <a:lnTo>
                  <a:pt x="553902" y="59388"/>
                </a:lnTo>
                <a:lnTo>
                  <a:pt x="553648" y="59210"/>
                </a:lnTo>
                <a:lnTo>
                  <a:pt x="569643" y="59210"/>
                </a:lnTo>
                <a:lnTo>
                  <a:pt x="572112" y="43419"/>
                </a:lnTo>
                <a:lnTo>
                  <a:pt x="565989" y="24803"/>
                </a:lnTo>
                <a:lnTo>
                  <a:pt x="549711" y="9096"/>
                </a:lnTo>
                <a:lnTo>
                  <a:pt x="529766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711230" y="2076488"/>
            <a:ext cx="289560" cy="290195"/>
          </a:xfrm>
          <a:custGeom>
            <a:avLst/>
            <a:gdLst/>
            <a:ahLst/>
            <a:cxnLst/>
            <a:rect l="l" t="t" r="r" b="b"/>
            <a:pathLst>
              <a:path w="289559" h="290194">
                <a:moveTo>
                  <a:pt x="250562" y="0"/>
                </a:moveTo>
                <a:lnTo>
                  <a:pt x="237929" y="6845"/>
                </a:lnTo>
                <a:lnTo>
                  <a:pt x="226651" y="15957"/>
                </a:lnTo>
                <a:lnTo>
                  <a:pt x="217335" y="22174"/>
                </a:lnTo>
                <a:lnTo>
                  <a:pt x="179724" y="36145"/>
                </a:lnTo>
                <a:lnTo>
                  <a:pt x="155952" y="44221"/>
                </a:lnTo>
                <a:lnTo>
                  <a:pt x="138417" y="48793"/>
                </a:lnTo>
                <a:lnTo>
                  <a:pt x="126805" y="51702"/>
                </a:lnTo>
                <a:lnTo>
                  <a:pt x="115600" y="56619"/>
                </a:lnTo>
                <a:lnTo>
                  <a:pt x="104382" y="62770"/>
                </a:lnTo>
                <a:lnTo>
                  <a:pt x="92735" y="69380"/>
                </a:lnTo>
                <a:lnTo>
                  <a:pt x="80511" y="74647"/>
                </a:lnTo>
                <a:lnTo>
                  <a:pt x="67590" y="78012"/>
                </a:lnTo>
                <a:lnTo>
                  <a:pt x="53853" y="80192"/>
                </a:lnTo>
                <a:lnTo>
                  <a:pt x="39179" y="81902"/>
                </a:lnTo>
                <a:lnTo>
                  <a:pt x="24947" y="83957"/>
                </a:lnTo>
                <a:lnTo>
                  <a:pt x="13308" y="87520"/>
                </a:lnTo>
                <a:lnTo>
                  <a:pt x="4809" y="92948"/>
                </a:lnTo>
                <a:lnTo>
                  <a:pt x="0" y="100596"/>
                </a:lnTo>
                <a:lnTo>
                  <a:pt x="324" y="109636"/>
                </a:lnTo>
                <a:lnTo>
                  <a:pt x="6011" y="118354"/>
                </a:lnTo>
                <a:lnTo>
                  <a:pt x="15764" y="125810"/>
                </a:lnTo>
                <a:lnTo>
                  <a:pt x="40125" y="136128"/>
                </a:lnTo>
                <a:lnTo>
                  <a:pt x="49374" y="142568"/>
                </a:lnTo>
                <a:lnTo>
                  <a:pt x="57390" y="148996"/>
                </a:lnTo>
                <a:lnTo>
                  <a:pt x="65531" y="154025"/>
                </a:lnTo>
                <a:lnTo>
                  <a:pt x="72312" y="158125"/>
                </a:lnTo>
                <a:lnTo>
                  <a:pt x="77236" y="163018"/>
                </a:lnTo>
                <a:lnTo>
                  <a:pt x="83268" y="169829"/>
                </a:lnTo>
                <a:lnTo>
                  <a:pt x="93370" y="179679"/>
                </a:lnTo>
                <a:lnTo>
                  <a:pt x="108108" y="192808"/>
                </a:lnTo>
                <a:lnTo>
                  <a:pt x="113051" y="198128"/>
                </a:lnTo>
                <a:lnTo>
                  <a:pt x="121627" y="208470"/>
                </a:lnTo>
                <a:lnTo>
                  <a:pt x="132676" y="218365"/>
                </a:lnTo>
                <a:lnTo>
                  <a:pt x="142071" y="221975"/>
                </a:lnTo>
                <a:lnTo>
                  <a:pt x="149567" y="222763"/>
                </a:lnTo>
                <a:lnTo>
                  <a:pt x="154914" y="224193"/>
                </a:lnTo>
                <a:lnTo>
                  <a:pt x="160718" y="227641"/>
                </a:lnTo>
                <a:lnTo>
                  <a:pt x="179097" y="237548"/>
                </a:lnTo>
                <a:lnTo>
                  <a:pt x="189280" y="243497"/>
                </a:lnTo>
                <a:lnTo>
                  <a:pt x="197552" y="249303"/>
                </a:lnTo>
                <a:lnTo>
                  <a:pt x="203781" y="254288"/>
                </a:lnTo>
                <a:lnTo>
                  <a:pt x="209804" y="258288"/>
                </a:lnTo>
                <a:lnTo>
                  <a:pt x="217462" y="261137"/>
                </a:lnTo>
                <a:lnTo>
                  <a:pt x="225170" y="263886"/>
                </a:lnTo>
                <a:lnTo>
                  <a:pt x="230695" y="267874"/>
                </a:lnTo>
                <a:lnTo>
                  <a:pt x="235639" y="273853"/>
                </a:lnTo>
                <a:lnTo>
                  <a:pt x="241604" y="282575"/>
                </a:lnTo>
                <a:lnTo>
                  <a:pt x="250989" y="289360"/>
                </a:lnTo>
                <a:lnTo>
                  <a:pt x="262739" y="289920"/>
                </a:lnTo>
                <a:lnTo>
                  <a:pt x="273624" y="285848"/>
                </a:lnTo>
                <a:lnTo>
                  <a:pt x="280416" y="278739"/>
                </a:lnTo>
                <a:lnTo>
                  <a:pt x="282122" y="268242"/>
                </a:lnTo>
                <a:lnTo>
                  <a:pt x="280535" y="255019"/>
                </a:lnTo>
                <a:lnTo>
                  <a:pt x="277163" y="242067"/>
                </a:lnTo>
                <a:lnTo>
                  <a:pt x="273519" y="232384"/>
                </a:lnTo>
                <a:lnTo>
                  <a:pt x="272045" y="224847"/>
                </a:lnTo>
                <a:lnTo>
                  <a:pt x="272929" y="216528"/>
                </a:lnTo>
                <a:lnTo>
                  <a:pt x="274327" y="207724"/>
                </a:lnTo>
                <a:lnTo>
                  <a:pt x="274289" y="198128"/>
                </a:lnTo>
                <a:lnTo>
                  <a:pt x="272871" y="190143"/>
                </a:lnTo>
                <a:lnTo>
                  <a:pt x="271656" y="181948"/>
                </a:lnTo>
                <a:lnTo>
                  <a:pt x="271874" y="173860"/>
                </a:lnTo>
                <a:lnTo>
                  <a:pt x="274650" y="165595"/>
                </a:lnTo>
                <a:lnTo>
                  <a:pt x="276408" y="156259"/>
                </a:lnTo>
                <a:lnTo>
                  <a:pt x="275123" y="145813"/>
                </a:lnTo>
                <a:lnTo>
                  <a:pt x="274014" y="135621"/>
                </a:lnTo>
                <a:lnTo>
                  <a:pt x="276301" y="127050"/>
                </a:lnTo>
                <a:lnTo>
                  <a:pt x="279369" y="117175"/>
                </a:lnTo>
                <a:lnTo>
                  <a:pt x="279603" y="104252"/>
                </a:lnTo>
                <a:lnTo>
                  <a:pt x="278751" y="91423"/>
                </a:lnTo>
                <a:lnTo>
                  <a:pt x="278561" y="81826"/>
                </a:lnTo>
                <a:lnTo>
                  <a:pt x="277479" y="75649"/>
                </a:lnTo>
                <a:lnTo>
                  <a:pt x="274751" y="70148"/>
                </a:lnTo>
                <a:lnTo>
                  <a:pt x="273357" y="64066"/>
                </a:lnTo>
                <a:lnTo>
                  <a:pt x="276275" y="56146"/>
                </a:lnTo>
                <a:lnTo>
                  <a:pt x="281049" y="48560"/>
                </a:lnTo>
                <a:lnTo>
                  <a:pt x="283906" y="43237"/>
                </a:lnTo>
                <a:lnTo>
                  <a:pt x="285714" y="37894"/>
                </a:lnTo>
                <a:lnTo>
                  <a:pt x="287337" y="30251"/>
                </a:lnTo>
                <a:lnTo>
                  <a:pt x="288945" y="22151"/>
                </a:lnTo>
                <a:lnTo>
                  <a:pt x="287723" y="15636"/>
                </a:lnTo>
                <a:lnTo>
                  <a:pt x="280459" y="9013"/>
                </a:lnTo>
                <a:lnTo>
                  <a:pt x="263944" y="584"/>
                </a:lnTo>
                <a:lnTo>
                  <a:pt x="250562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23600" y="1498600"/>
            <a:ext cx="11569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User</a:t>
            </a:r>
            <a:r>
              <a:rPr dirty="0" sz="3000" spc="-229">
                <a:solidFill>
                  <a:srgbClr val="000000"/>
                </a:solidFill>
              </a:rPr>
              <a:t> </a:t>
            </a:r>
            <a:r>
              <a:rPr dirty="0" sz="3000" spc="-720">
                <a:solidFill>
                  <a:srgbClr val="000000"/>
                </a:solidFill>
              </a:rPr>
              <a:t>1</a:t>
            </a:r>
            <a:endParaRPr sz="3000"/>
          </a:p>
        </p:txBody>
      </p:sp>
      <p:sp>
        <p:nvSpPr>
          <p:cNvPr id="16" name="object 16"/>
          <p:cNvSpPr/>
          <p:nvPr/>
        </p:nvSpPr>
        <p:spPr>
          <a:xfrm>
            <a:off x="11949759" y="3171901"/>
            <a:ext cx="984250" cy="230504"/>
          </a:xfrm>
          <a:custGeom>
            <a:avLst/>
            <a:gdLst/>
            <a:ahLst/>
            <a:cxnLst/>
            <a:rect l="l" t="t" r="r" b="b"/>
            <a:pathLst>
              <a:path w="984250" h="230504">
                <a:moveTo>
                  <a:pt x="67524" y="131574"/>
                </a:moveTo>
                <a:lnTo>
                  <a:pt x="47536" y="131584"/>
                </a:lnTo>
                <a:lnTo>
                  <a:pt x="24636" y="139690"/>
                </a:lnTo>
                <a:lnTo>
                  <a:pt x="8285" y="155079"/>
                </a:lnTo>
                <a:lnTo>
                  <a:pt x="0" y="175736"/>
                </a:lnTo>
                <a:lnTo>
                  <a:pt x="1295" y="199644"/>
                </a:lnTo>
                <a:lnTo>
                  <a:pt x="11643" y="218566"/>
                </a:lnTo>
                <a:lnTo>
                  <a:pt x="27425" y="227761"/>
                </a:lnTo>
                <a:lnTo>
                  <a:pt x="45808" y="230137"/>
                </a:lnTo>
                <a:lnTo>
                  <a:pt x="63957" y="228600"/>
                </a:lnTo>
                <a:lnTo>
                  <a:pt x="87552" y="222333"/>
                </a:lnTo>
                <a:lnTo>
                  <a:pt x="103643" y="213836"/>
                </a:lnTo>
                <a:lnTo>
                  <a:pt x="125198" y="204529"/>
                </a:lnTo>
                <a:lnTo>
                  <a:pt x="165189" y="195834"/>
                </a:lnTo>
                <a:lnTo>
                  <a:pt x="166045" y="195155"/>
                </a:lnTo>
                <a:lnTo>
                  <a:pt x="150204" y="188310"/>
                </a:lnTo>
                <a:lnTo>
                  <a:pt x="142175" y="167774"/>
                </a:lnTo>
                <a:lnTo>
                  <a:pt x="145411" y="145575"/>
                </a:lnTo>
                <a:lnTo>
                  <a:pt x="155168" y="138387"/>
                </a:lnTo>
                <a:lnTo>
                  <a:pt x="109090" y="138387"/>
                </a:lnTo>
                <a:lnTo>
                  <a:pt x="84013" y="135615"/>
                </a:lnTo>
                <a:lnTo>
                  <a:pt x="67524" y="131574"/>
                </a:lnTo>
                <a:close/>
              </a:path>
              <a:path w="984250" h="230504">
                <a:moveTo>
                  <a:pt x="405245" y="96862"/>
                </a:moveTo>
                <a:lnTo>
                  <a:pt x="381457" y="97574"/>
                </a:lnTo>
                <a:lnTo>
                  <a:pt x="363002" y="102194"/>
                </a:lnTo>
                <a:lnTo>
                  <a:pt x="312046" y="118474"/>
                </a:lnTo>
                <a:lnTo>
                  <a:pt x="292341" y="124002"/>
                </a:lnTo>
                <a:lnTo>
                  <a:pt x="268631" y="126493"/>
                </a:lnTo>
                <a:lnTo>
                  <a:pt x="194261" y="130232"/>
                </a:lnTo>
                <a:lnTo>
                  <a:pt x="162179" y="133223"/>
                </a:lnTo>
                <a:lnTo>
                  <a:pt x="158452" y="135968"/>
                </a:lnTo>
                <a:lnTo>
                  <a:pt x="173182" y="141670"/>
                </a:lnTo>
                <a:lnTo>
                  <a:pt x="182388" y="161896"/>
                </a:lnTo>
                <a:lnTo>
                  <a:pt x="180406" y="183775"/>
                </a:lnTo>
                <a:lnTo>
                  <a:pt x="166045" y="195155"/>
                </a:lnTo>
                <a:lnTo>
                  <a:pt x="167233" y="195668"/>
                </a:lnTo>
                <a:lnTo>
                  <a:pt x="190516" y="191572"/>
                </a:lnTo>
                <a:lnTo>
                  <a:pt x="206703" y="187748"/>
                </a:lnTo>
                <a:lnTo>
                  <a:pt x="219259" y="184465"/>
                </a:lnTo>
                <a:lnTo>
                  <a:pt x="231648" y="181991"/>
                </a:lnTo>
                <a:lnTo>
                  <a:pt x="275233" y="177433"/>
                </a:lnTo>
                <a:lnTo>
                  <a:pt x="299472" y="174052"/>
                </a:lnTo>
                <a:lnTo>
                  <a:pt x="316636" y="169303"/>
                </a:lnTo>
                <a:lnTo>
                  <a:pt x="343755" y="163960"/>
                </a:lnTo>
                <a:lnTo>
                  <a:pt x="446213" y="152637"/>
                </a:lnTo>
                <a:lnTo>
                  <a:pt x="490563" y="144894"/>
                </a:lnTo>
                <a:lnTo>
                  <a:pt x="509206" y="140341"/>
                </a:lnTo>
                <a:lnTo>
                  <a:pt x="530317" y="136226"/>
                </a:lnTo>
                <a:lnTo>
                  <a:pt x="552785" y="133178"/>
                </a:lnTo>
                <a:lnTo>
                  <a:pt x="575500" y="131826"/>
                </a:lnTo>
                <a:lnTo>
                  <a:pt x="600740" y="131422"/>
                </a:lnTo>
                <a:lnTo>
                  <a:pt x="628820" y="130171"/>
                </a:lnTo>
                <a:lnTo>
                  <a:pt x="655687" y="127125"/>
                </a:lnTo>
                <a:lnTo>
                  <a:pt x="677291" y="121335"/>
                </a:lnTo>
                <a:lnTo>
                  <a:pt x="694882" y="115961"/>
                </a:lnTo>
                <a:lnTo>
                  <a:pt x="712625" y="113793"/>
                </a:lnTo>
                <a:lnTo>
                  <a:pt x="768339" y="109285"/>
                </a:lnTo>
                <a:lnTo>
                  <a:pt x="805078" y="101529"/>
                </a:lnTo>
                <a:lnTo>
                  <a:pt x="826185" y="97777"/>
                </a:lnTo>
                <a:lnTo>
                  <a:pt x="827256" y="96983"/>
                </a:lnTo>
                <a:lnTo>
                  <a:pt x="443530" y="96983"/>
                </a:lnTo>
                <a:lnTo>
                  <a:pt x="405245" y="96862"/>
                </a:lnTo>
                <a:close/>
              </a:path>
              <a:path w="984250" h="230504">
                <a:moveTo>
                  <a:pt x="158452" y="135968"/>
                </a:moveTo>
                <a:lnTo>
                  <a:pt x="145411" y="145575"/>
                </a:lnTo>
                <a:lnTo>
                  <a:pt x="142175" y="167774"/>
                </a:lnTo>
                <a:lnTo>
                  <a:pt x="150204" y="188310"/>
                </a:lnTo>
                <a:lnTo>
                  <a:pt x="166045" y="195155"/>
                </a:lnTo>
                <a:lnTo>
                  <a:pt x="180406" y="183775"/>
                </a:lnTo>
                <a:lnTo>
                  <a:pt x="182388" y="161896"/>
                </a:lnTo>
                <a:lnTo>
                  <a:pt x="173182" y="141670"/>
                </a:lnTo>
                <a:lnTo>
                  <a:pt x="158452" y="135968"/>
                </a:lnTo>
                <a:close/>
              </a:path>
              <a:path w="984250" h="230504">
                <a:moveTo>
                  <a:pt x="154838" y="134569"/>
                </a:moveTo>
                <a:lnTo>
                  <a:pt x="109090" y="138387"/>
                </a:lnTo>
                <a:lnTo>
                  <a:pt x="155168" y="138387"/>
                </a:lnTo>
                <a:lnTo>
                  <a:pt x="158452" y="135968"/>
                </a:lnTo>
                <a:lnTo>
                  <a:pt x="154838" y="134569"/>
                </a:lnTo>
                <a:close/>
              </a:path>
              <a:path w="984250" h="230504">
                <a:moveTo>
                  <a:pt x="951975" y="94627"/>
                </a:moveTo>
                <a:lnTo>
                  <a:pt x="868897" y="94627"/>
                </a:lnTo>
                <a:lnTo>
                  <a:pt x="891590" y="97597"/>
                </a:lnTo>
                <a:lnTo>
                  <a:pt x="909617" y="101356"/>
                </a:lnTo>
                <a:lnTo>
                  <a:pt x="931976" y="100990"/>
                </a:lnTo>
                <a:lnTo>
                  <a:pt x="952107" y="95520"/>
                </a:lnTo>
                <a:lnTo>
                  <a:pt x="951975" y="94627"/>
                </a:lnTo>
                <a:close/>
              </a:path>
              <a:path w="984250" h="230504">
                <a:moveTo>
                  <a:pt x="952468" y="97320"/>
                </a:moveTo>
                <a:lnTo>
                  <a:pt x="952550" y="97955"/>
                </a:lnTo>
                <a:lnTo>
                  <a:pt x="952468" y="97320"/>
                </a:lnTo>
                <a:close/>
              </a:path>
              <a:path w="984250" h="230504">
                <a:moveTo>
                  <a:pt x="938364" y="2280"/>
                </a:moveTo>
                <a:lnTo>
                  <a:pt x="917625" y="3022"/>
                </a:lnTo>
                <a:lnTo>
                  <a:pt x="894593" y="9387"/>
                </a:lnTo>
                <a:lnTo>
                  <a:pt x="879383" y="18159"/>
                </a:lnTo>
                <a:lnTo>
                  <a:pt x="859672" y="27595"/>
                </a:lnTo>
                <a:lnTo>
                  <a:pt x="823137" y="35953"/>
                </a:lnTo>
                <a:lnTo>
                  <a:pt x="820770" y="37903"/>
                </a:lnTo>
                <a:lnTo>
                  <a:pt x="836812" y="43332"/>
                </a:lnTo>
                <a:lnTo>
                  <a:pt x="845703" y="63200"/>
                </a:lnTo>
                <a:lnTo>
                  <a:pt x="845747" y="64287"/>
                </a:lnTo>
                <a:lnTo>
                  <a:pt x="842682" y="85548"/>
                </a:lnTo>
                <a:lnTo>
                  <a:pt x="828624" y="95969"/>
                </a:lnTo>
                <a:lnTo>
                  <a:pt x="832535" y="97358"/>
                </a:lnTo>
                <a:lnTo>
                  <a:pt x="868897" y="94627"/>
                </a:lnTo>
                <a:lnTo>
                  <a:pt x="951975" y="94627"/>
                </a:lnTo>
                <a:lnTo>
                  <a:pt x="951788" y="93357"/>
                </a:lnTo>
                <a:lnTo>
                  <a:pt x="951600" y="91662"/>
                </a:lnTo>
                <a:lnTo>
                  <a:pt x="951280" y="89928"/>
                </a:lnTo>
                <a:lnTo>
                  <a:pt x="951209" y="89199"/>
                </a:lnTo>
                <a:lnTo>
                  <a:pt x="950964" y="87450"/>
                </a:lnTo>
                <a:lnTo>
                  <a:pt x="950772" y="86512"/>
                </a:lnTo>
                <a:lnTo>
                  <a:pt x="950481" y="84327"/>
                </a:lnTo>
                <a:lnTo>
                  <a:pt x="950391" y="83845"/>
                </a:lnTo>
                <a:lnTo>
                  <a:pt x="950125" y="81546"/>
                </a:lnTo>
                <a:lnTo>
                  <a:pt x="949904" y="80073"/>
                </a:lnTo>
                <a:lnTo>
                  <a:pt x="949362" y="76586"/>
                </a:lnTo>
                <a:lnTo>
                  <a:pt x="948994" y="74485"/>
                </a:lnTo>
                <a:lnTo>
                  <a:pt x="948398" y="70053"/>
                </a:lnTo>
                <a:lnTo>
                  <a:pt x="948004" y="67741"/>
                </a:lnTo>
                <a:lnTo>
                  <a:pt x="947903" y="66751"/>
                </a:lnTo>
                <a:lnTo>
                  <a:pt x="947737" y="65938"/>
                </a:lnTo>
                <a:lnTo>
                  <a:pt x="947359" y="63200"/>
                </a:lnTo>
                <a:lnTo>
                  <a:pt x="947216" y="62547"/>
                </a:lnTo>
                <a:lnTo>
                  <a:pt x="947091" y="61274"/>
                </a:lnTo>
                <a:lnTo>
                  <a:pt x="946874" y="59723"/>
                </a:lnTo>
                <a:lnTo>
                  <a:pt x="946725" y="59018"/>
                </a:lnTo>
                <a:lnTo>
                  <a:pt x="946482" y="57247"/>
                </a:lnTo>
                <a:lnTo>
                  <a:pt x="946327" y="56476"/>
                </a:lnTo>
                <a:lnTo>
                  <a:pt x="946020" y="54075"/>
                </a:lnTo>
                <a:lnTo>
                  <a:pt x="945819" y="53009"/>
                </a:lnTo>
                <a:lnTo>
                  <a:pt x="945594" y="51303"/>
                </a:lnTo>
                <a:lnTo>
                  <a:pt x="945480" y="50694"/>
                </a:lnTo>
                <a:lnTo>
                  <a:pt x="945287" y="49441"/>
                </a:lnTo>
                <a:lnTo>
                  <a:pt x="944756" y="45391"/>
                </a:lnTo>
                <a:lnTo>
                  <a:pt x="944549" y="44323"/>
                </a:lnTo>
                <a:lnTo>
                  <a:pt x="944257" y="42233"/>
                </a:lnTo>
                <a:lnTo>
                  <a:pt x="944168" y="41795"/>
                </a:lnTo>
                <a:lnTo>
                  <a:pt x="942930" y="33127"/>
                </a:lnTo>
                <a:lnTo>
                  <a:pt x="942078" y="27595"/>
                </a:lnTo>
                <a:lnTo>
                  <a:pt x="941844" y="25827"/>
                </a:lnTo>
                <a:lnTo>
                  <a:pt x="940752" y="18753"/>
                </a:lnTo>
                <a:lnTo>
                  <a:pt x="940594" y="17284"/>
                </a:lnTo>
                <a:lnTo>
                  <a:pt x="940020" y="13404"/>
                </a:lnTo>
                <a:lnTo>
                  <a:pt x="939342" y="9220"/>
                </a:lnTo>
                <a:lnTo>
                  <a:pt x="939215" y="8166"/>
                </a:lnTo>
                <a:lnTo>
                  <a:pt x="939002" y="6908"/>
                </a:lnTo>
                <a:lnTo>
                  <a:pt x="938797" y="5181"/>
                </a:lnTo>
                <a:lnTo>
                  <a:pt x="938580" y="3937"/>
                </a:lnTo>
                <a:lnTo>
                  <a:pt x="938364" y="2280"/>
                </a:lnTo>
                <a:close/>
              </a:path>
              <a:path w="984250" h="230504">
                <a:moveTo>
                  <a:pt x="952143" y="95510"/>
                </a:moveTo>
                <a:lnTo>
                  <a:pt x="952173" y="95969"/>
                </a:lnTo>
                <a:lnTo>
                  <a:pt x="952296" y="96812"/>
                </a:lnTo>
                <a:lnTo>
                  <a:pt x="952409" y="97320"/>
                </a:lnTo>
                <a:lnTo>
                  <a:pt x="952143" y="95510"/>
                </a:lnTo>
                <a:close/>
              </a:path>
              <a:path w="984250" h="230504">
                <a:moveTo>
                  <a:pt x="952217" y="95897"/>
                </a:moveTo>
                <a:lnTo>
                  <a:pt x="952423" y="97320"/>
                </a:lnTo>
                <a:lnTo>
                  <a:pt x="952392" y="96812"/>
                </a:lnTo>
                <a:lnTo>
                  <a:pt x="952217" y="95897"/>
                </a:lnTo>
                <a:close/>
              </a:path>
              <a:path w="984250" h="230504">
                <a:moveTo>
                  <a:pt x="816660" y="36512"/>
                </a:moveTo>
                <a:lnTo>
                  <a:pt x="801638" y="39659"/>
                </a:lnTo>
                <a:lnTo>
                  <a:pt x="786684" y="43565"/>
                </a:lnTo>
                <a:lnTo>
                  <a:pt x="769817" y="46897"/>
                </a:lnTo>
                <a:lnTo>
                  <a:pt x="749058" y="48323"/>
                </a:lnTo>
                <a:lnTo>
                  <a:pt x="727832" y="51486"/>
                </a:lnTo>
                <a:lnTo>
                  <a:pt x="709693" y="58435"/>
                </a:lnTo>
                <a:lnTo>
                  <a:pt x="692971" y="65761"/>
                </a:lnTo>
                <a:lnTo>
                  <a:pt x="675995" y="70053"/>
                </a:lnTo>
                <a:lnTo>
                  <a:pt x="632704" y="73310"/>
                </a:lnTo>
                <a:lnTo>
                  <a:pt x="557518" y="81592"/>
                </a:lnTo>
                <a:lnTo>
                  <a:pt x="518834" y="90542"/>
                </a:lnTo>
                <a:lnTo>
                  <a:pt x="485150" y="95638"/>
                </a:lnTo>
                <a:lnTo>
                  <a:pt x="443530" y="96983"/>
                </a:lnTo>
                <a:lnTo>
                  <a:pt x="827265" y="96977"/>
                </a:lnTo>
                <a:lnTo>
                  <a:pt x="828624" y="95969"/>
                </a:lnTo>
                <a:lnTo>
                  <a:pt x="813333" y="90542"/>
                </a:lnTo>
                <a:lnTo>
                  <a:pt x="805377" y="70294"/>
                </a:lnTo>
                <a:lnTo>
                  <a:pt x="805320" y="70053"/>
                </a:lnTo>
                <a:lnTo>
                  <a:pt x="808550" y="47969"/>
                </a:lnTo>
                <a:lnTo>
                  <a:pt x="820770" y="37903"/>
                </a:lnTo>
                <a:lnTo>
                  <a:pt x="816660" y="36512"/>
                </a:lnTo>
                <a:close/>
              </a:path>
              <a:path w="984250" h="230504">
                <a:moveTo>
                  <a:pt x="820770" y="37903"/>
                </a:moveTo>
                <a:lnTo>
                  <a:pt x="808550" y="47969"/>
                </a:lnTo>
                <a:lnTo>
                  <a:pt x="805497" y="68846"/>
                </a:lnTo>
                <a:lnTo>
                  <a:pt x="805377" y="70294"/>
                </a:lnTo>
                <a:lnTo>
                  <a:pt x="813333" y="90542"/>
                </a:lnTo>
                <a:lnTo>
                  <a:pt x="828624" y="95969"/>
                </a:lnTo>
                <a:lnTo>
                  <a:pt x="842682" y="85548"/>
                </a:lnTo>
                <a:lnTo>
                  <a:pt x="845747" y="64287"/>
                </a:lnTo>
                <a:lnTo>
                  <a:pt x="845703" y="63200"/>
                </a:lnTo>
                <a:lnTo>
                  <a:pt x="836812" y="43332"/>
                </a:lnTo>
                <a:lnTo>
                  <a:pt x="820770" y="37903"/>
                </a:lnTo>
                <a:close/>
              </a:path>
              <a:path w="984250" h="230504">
                <a:moveTo>
                  <a:pt x="951600" y="91662"/>
                </a:moveTo>
                <a:lnTo>
                  <a:pt x="951808" y="93487"/>
                </a:lnTo>
                <a:lnTo>
                  <a:pt x="952107" y="95520"/>
                </a:lnTo>
                <a:lnTo>
                  <a:pt x="951754" y="92722"/>
                </a:lnTo>
                <a:lnTo>
                  <a:pt x="951600" y="91662"/>
                </a:lnTo>
                <a:close/>
              </a:path>
              <a:path w="984250" h="230504">
                <a:moveTo>
                  <a:pt x="951866" y="93487"/>
                </a:moveTo>
                <a:lnTo>
                  <a:pt x="952042" y="94983"/>
                </a:lnTo>
                <a:lnTo>
                  <a:pt x="952143" y="95510"/>
                </a:lnTo>
                <a:lnTo>
                  <a:pt x="951866" y="93487"/>
                </a:lnTo>
                <a:close/>
              </a:path>
              <a:path w="984250" h="230504">
                <a:moveTo>
                  <a:pt x="975454" y="79768"/>
                </a:moveTo>
                <a:lnTo>
                  <a:pt x="949883" y="79768"/>
                </a:lnTo>
                <a:lnTo>
                  <a:pt x="951061" y="87922"/>
                </a:lnTo>
                <a:lnTo>
                  <a:pt x="951153" y="88379"/>
                </a:lnTo>
                <a:lnTo>
                  <a:pt x="951318" y="89700"/>
                </a:lnTo>
                <a:lnTo>
                  <a:pt x="951610" y="91662"/>
                </a:lnTo>
                <a:lnTo>
                  <a:pt x="951788" y="92722"/>
                </a:lnTo>
                <a:lnTo>
                  <a:pt x="951868" y="93487"/>
                </a:lnTo>
                <a:lnTo>
                  <a:pt x="952160" y="95506"/>
                </a:lnTo>
                <a:lnTo>
                  <a:pt x="956503" y="94326"/>
                </a:lnTo>
                <a:lnTo>
                  <a:pt x="973918" y="82496"/>
                </a:lnTo>
                <a:lnTo>
                  <a:pt x="975454" y="79768"/>
                </a:lnTo>
                <a:close/>
              </a:path>
              <a:path w="984250" h="230504">
                <a:moveTo>
                  <a:pt x="951580" y="91483"/>
                </a:moveTo>
                <a:lnTo>
                  <a:pt x="951861" y="93444"/>
                </a:lnTo>
                <a:lnTo>
                  <a:pt x="951788" y="92722"/>
                </a:lnTo>
                <a:lnTo>
                  <a:pt x="951580" y="91483"/>
                </a:lnTo>
                <a:close/>
              </a:path>
              <a:path w="984250" h="230504">
                <a:moveTo>
                  <a:pt x="951237" y="89392"/>
                </a:moveTo>
                <a:lnTo>
                  <a:pt x="951280" y="89928"/>
                </a:lnTo>
                <a:lnTo>
                  <a:pt x="951534" y="91211"/>
                </a:lnTo>
                <a:lnTo>
                  <a:pt x="951237" y="89392"/>
                </a:lnTo>
                <a:close/>
              </a:path>
              <a:path w="984250" h="230504">
                <a:moveTo>
                  <a:pt x="951188" y="88802"/>
                </a:moveTo>
                <a:lnTo>
                  <a:pt x="951305" y="89700"/>
                </a:lnTo>
                <a:lnTo>
                  <a:pt x="951407" y="90310"/>
                </a:lnTo>
                <a:lnTo>
                  <a:pt x="951188" y="88802"/>
                </a:lnTo>
                <a:close/>
              </a:path>
              <a:path w="984250" h="230504">
                <a:moveTo>
                  <a:pt x="950973" y="87496"/>
                </a:moveTo>
                <a:lnTo>
                  <a:pt x="951221" y="89199"/>
                </a:lnTo>
                <a:lnTo>
                  <a:pt x="951127" y="88379"/>
                </a:lnTo>
                <a:lnTo>
                  <a:pt x="950973" y="87496"/>
                </a:lnTo>
                <a:close/>
              </a:path>
              <a:path w="984250" h="230504">
                <a:moveTo>
                  <a:pt x="950814" y="86222"/>
                </a:moveTo>
                <a:lnTo>
                  <a:pt x="950967" y="87450"/>
                </a:lnTo>
                <a:lnTo>
                  <a:pt x="951061" y="87927"/>
                </a:lnTo>
                <a:lnTo>
                  <a:pt x="950814" y="86222"/>
                </a:lnTo>
                <a:close/>
              </a:path>
              <a:path w="984250" h="230504">
                <a:moveTo>
                  <a:pt x="950658" y="85276"/>
                </a:moveTo>
                <a:lnTo>
                  <a:pt x="950973" y="87496"/>
                </a:lnTo>
                <a:lnTo>
                  <a:pt x="950742" y="85728"/>
                </a:lnTo>
                <a:lnTo>
                  <a:pt x="950658" y="85276"/>
                </a:lnTo>
                <a:close/>
              </a:path>
              <a:path w="984250" h="230504">
                <a:moveTo>
                  <a:pt x="950481" y="84327"/>
                </a:moveTo>
                <a:lnTo>
                  <a:pt x="950772" y="86512"/>
                </a:lnTo>
                <a:lnTo>
                  <a:pt x="950964" y="87450"/>
                </a:lnTo>
                <a:lnTo>
                  <a:pt x="950658" y="85276"/>
                </a:lnTo>
                <a:lnTo>
                  <a:pt x="950481" y="84327"/>
                </a:lnTo>
                <a:close/>
              </a:path>
              <a:path w="984250" h="230504">
                <a:moveTo>
                  <a:pt x="950143" y="81592"/>
                </a:moveTo>
                <a:lnTo>
                  <a:pt x="950658" y="85276"/>
                </a:lnTo>
                <a:lnTo>
                  <a:pt x="950742" y="85728"/>
                </a:lnTo>
                <a:lnTo>
                  <a:pt x="950143" y="81592"/>
                </a:lnTo>
                <a:close/>
              </a:path>
              <a:path w="984250" h="230504">
                <a:moveTo>
                  <a:pt x="950267" y="82496"/>
                </a:moveTo>
                <a:lnTo>
                  <a:pt x="950425" y="83845"/>
                </a:lnTo>
                <a:lnTo>
                  <a:pt x="950538" y="84630"/>
                </a:lnTo>
                <a:lnTo>
                  <a:pt x="950658" y="85276"/>
                </a:lnTo>
                <a:lnTo>
                  <a:pt x="950267" y="82496"/>
                </a:lnTo>
                <a:close/>
              </a:path>
              <a:path w="984250" h="230504">
                <a:moveTo>
                  <a:pt x="949362" y="76586"/>
                </a:moveTo>
                <a:lnTo>
                  <a:pt x="949883" y="80073"/>
                </a:lnTo>
                <a:lnTo>
                  <a:pt x="949859" y="79768"/>
                </a:lnTo>
                <a:lnTo>
                  <a:pt x="949502" y="77393"/>
                </a:lnTo>
                <a:lnTo>
                  <a:pt x="949362" y="76586"/>
                </a:lnTo>
                <a:close/>
              </a:path>
              <a:path w="984250" h="230504">
                <a:moveTo>
                  <a:pt x="949883" y="79933"/>
                </a:moveTo>
                <a:lnTo>
                  <a:pt x="949883" y="80073"/>
                </a:lnTo>
                <a:lnTo>
                  <a:pt x="949883" y="79933"/>
                </a:lnTo>
                <a:close/>
              </a:path>
              <a:path w="984250" h="230504">
                <a:moveTo>
                  <a:pt x="949008" y="74331"/>
                </a:moveTo>
                <a:lnTo>
                  <a:pt x="949883" y="79933"/>
                </a:lnTo>
                <a:lnTo>
                  <a:pt x="949875" y="79768"/>
                </a:lnTo>
                <a:lnTo>
                  <a:pt x="949183" y="75311"/>
                </a:lnTo>
                <a:lnTo>
                  <a:pt x="949008" y="74331"/>
                </a:lnTo>
                <a:close/>
              </a:path>
              <a:path w="984250" h="230504">
                <a:moveTo>
                  <a:pt x="944555" y="2059"/>
                </a:moveTo>
                <a:lnTo>
                  <a:pt x="938408" y="2279"/>
                </a:lnTo>
                <a:lnTo>
                  <a:pt x="938718" y="4610"/>
                </a:lnTo>
                <a:lnTo>
                  <a:pt x="938834" y="5181"/>
                </a:lnTo>
                <a:lnTo>
                  <a:pt x="939452" y="9176"/>
                </a:lnTo>
                <a:lnTo>
                  <a:pt x="939628" y="10737"/>
                </a:lnTo>
                <a:lnTo>
                  <a:pt x="939887" y="12192"/>
                </a:lnTo>
                <a:lnTo>
                  <a:pt x="940269" y="14881"/>
                </a:lnTo>
                <a:lnTo>
                  <a:pt x="940485" y="16167"/>
                </a:lnTo>
                <a:lnTo>
                  <a:pt x="940850" y="18985"/>
                </a:lnTo>
                <a:lnTo>
                  <a:pt x="940960" y="19405"/>
                </a:lnTo>
                <a:lnTo>
                  <a:pt x="941196" y="21183"/>
                </a:lnTo>
                <a:lnTo>
                  <a:pt x="941501" y="22961"/>
                </a:lnTo>
                <a:lnTo>
                  <a:pt x="941902" y="26136"/>
                </a:lnTo>
                <a:lnTo>
                  <a:pt x="942232" y="28041"/>
                </a:lnTo>
                <a:lnTo>
                  <a:pt x="942332" y="29004"/>
                </a:lnTo>
                <a:lnTo>
                  <a:pt x="943025" y="33388"/>
                </a:lnTo>
                <a:lnTo>
                  <a:pt x="944085" y="40824"/>
                </a:lnTo>
                <a:lnTo>
                  <a:pt x="944280" y="41795"/>
                </a:lnTo>
                <a:lnTo>
                  <a:pt x="944695" y="44789"/>
                </a:lnTo>
                <a:lnTo>
                  <a:pt x="944812" y="45391"/>
                </a:lnTo>
                <a:lnTo>
                  <a:pt x="945419" y="49984"/>
                </a:lnTo>
                <a:lnTo>
                  <a:pt x="945682" y="51303"/>
                </a:lnTo>
                <a:lnTo>
                  <a:pt x="946056" y="54075"/>
                </a:lnTo>
                <a:lnTo>
                  <a:pt x="946327" y="55727"/>
                </a:lnTo>
                <a:lnTo>
                  <a:pt x="946584" y="57647"/>
                </a:lnTo>
                <a:lnTo>
                  <a:pt x="947089" y="60744"/>
                </a:lnTo>
                <a:lnTo>
                  <a:pt x="947199" y="61799"/>
                </a:lnTo>
                <a:lnTo>
                  <a:pt x="947476" y="63734"/>
                </a:lnTo>
                <a:lnTo>
                  <a:pt x="947597" y="64287"/>
                </a:lnTo>
                <a:lnTo>
                  <a:pt x="947824" y="65761"/>
                </a:lnTo>
                <a:lnTo>
                  <a:pt x="947914" y="66751"/>
                </a:lnTo>
                <a:lnTo>
                  <a:pt x="948105" y="67741"/>
                </a:lnTo>
                <a:lnTo>
                  <a:pt x="949278" y="75831"/>
                </a:lnTo>
                <a:lnTo>
                  <a:pt x="949883" y="79806"/>
                </a:lnTo>
                <a:lnTo>
                  <a:pt x="975454" y="79768"/>
                </a:lnTo>
                <a:lnTo>
                  <a:pt x="983411" y="65262"/>
                </a:lnTo>
                <a:lnTo>
                  <a:pt x="983781" y="43332"/>
                </a:lnTo>
                <a:lnTo>
                  <a:pt x="983728" y="42455"/>
                </a:lnTo>
                <a:lnTo>
                  <a:pt x="976794" y="21864"/>
                </a:lnTo>
                <a:lnTo>
                  <a:pt x="963996" y="8337"/>
                </a:lnTo>
                <a:lnTo>
                  <a:pt x="944555" y="2059"/>
                </a:lnTo>
                <a:close/>
              </a:path>
              <a:path w="984250" h="230504">
                <a:moveTo>
                  <a:pt x="948921" y="73843"/>
                </a:moveTo>
                <a:lnTo>
                  <a:pt x="948994" y="74485"/>
                </a:lnTo>
                <a:lnTo>
                  <a:pt x="949362" y="76586"/>
                </a:lnTo>
                <a:lnTo>
                  <a:pt x="948921" y="73843"/>
                </a:lnTo>
                <a:close/>
              </a:path>
              <a:path w="984250" h="230504">
                <a:moveTo>
                  <a:pt x="948688" y="71820"/>
                </a:moveTo>
                <a:lnTo>
                  <a:pt x="948930" y="73843"/>
                </a:lnTo>
                <a:lnTo>
                  <a:pt x="949290" y="75912"/>
                </a:lnTo>
                <a:lnTo>
                  <a:pt x="948867" y="73177"/>
                </a:lnTo>
                <a:lnTo>
                  <a:pt x="948688" y="71820"/>
                </a:lnTo>
                <a:close/>
              </a:path>
              <a:path w="984250" h="230504">
                <a:moveTo>
                  <a:pt x="948266" y="69035"/>
                </a:moveTo>
                <a:lnTo>
                  <a:pt x="948505" y="70573"/>
                </a:lnTo>
                <a:lnTo>
                  <a:pt x="948898" y="73649"/>
                </a:lnTo>
                <a:lnTo>
                  <a:pt x="948444" y="70053"/>
                </a:lnTo>
                <a:lnTo>
                  <a:pt x="948266" y="69035"/>
                </a:lnTo>
                <a:close/>
              </a:path>
              <a:path w="984250" h="230504">
                <a:moveTo>
                  <a:pt x="947924" y="66884"/>
                </a:moveTo>
                <a:lnTo>
                  <a:pt x="948004" y="67741"/>
                </a:lnTo>
                <a:lnTo>
                  <a:pt x="948439" y="70294"/>
                </a:lnTo>
                <a:lnTo>
                  <a:pt x="948727" y="72394"/>
                </a:lnTo>
                <a:lnTo>
                  <a:pt x="948428" y="70053"/>
                </a:lnTo>
                <a:lnTo>
                  <a:pt x="947924" y="66884"/>
                </a:lnTo>
                <a:close/>
              </a:path>
              <a:path w="984250" h="230504">
                <a:moveTo>
                  <a:pt x="947512" y="64257"/>
                </a:moveTo>
                <a:lnTo>
                  <a:pt x="947737" y="65938"/>
                </a:lnTo>
                <a:lnTo>
                  <a:pt x="947903" y="66751"/>
                </a:lnTo>
                <a:lnTo>
                  <a:pt x="947512" y="64257"/>
                </a:lnTo>
                <a:close/>
              </a:path>
              <a:path w="984250" h="230504">
                <a:moveTo>
                  <a:pt x="947145" y="61424"/>
                </a:moveTo>
                <a:lnTo>
                  <a:pt x="947373" y="63200"/>
                </a:lnTo>
                <a:lnTo>
                  <a:pt x="947476" y="63734"/>
                </a:lnTo>
                <a:lnTo>
                  <a:pt x="947145" y="61424"/>
                </a:lnTo>
                <a:close/>
              </a:path>
              <a:path w="984250" h="230504">
                <a:moveTo>
                  <a:pt x="947130" y="61320"/>
                </a:moveTo>
                <a:lnTo>
                  <a:pt x="947164" y="61799"/>
                </a:lnTo>
                <a:lnTo>
                  <a:pt x="947392" y="63350"/>
                </a:lnTo>
                <a:lnTo>
                  <a:pt x="947130" y="61320"/>
                </a:lnTo>
                <a:close/>
              </a:path>
              <a:path w="984250" h="230504">
                <a:moveTo>
                  <a:pt x="947164" y="61799"/>
                </a:moveTo>
                <a:lnTo>
                  <a:pt x="947216" y="62547"/>
                </a:lnTo>
                <a:lnTo>
                  <a:pt x="947359" y="63200"/>
                </a:lnTo>
                <a:lnTo>
                  <a:pt x="947164" y="61799"/>
                </a:lnTo>
                <a:close/>
              </a:path>
              <a:path w="984250" h="230504">
                <a:moveTo>
                  <a:pt x="946958" y="60123"/>
                </a:moveTo>
                <a:lnTo>
                  <a:pt x="947130" y="61320"/>
                </a:lnTo>
                <a:lnTo>
                  <a:pt x="947026" y="60444"/>
                </a:lnTo>
                <a:lnTo>
                  <a:pt x="946958" y="60123"/>
                </a:lnTo>
                <a:close/>
              </a:path>
              <a:path w="984250" h="230504">
                <a:moveTo>
                  <a:pt x="946692" y="58423"/>
                </a:moveTo>
                <a:lnTo>
                  <a:pt x="946874" y="59723"/>
                </a:lnTo>
                <a:lnTo>
                  <a:pt x="946958" y="60123"/>
                </a:lnTo>
                <a:lnTo>
                  <a:pt x="946692" y="58423"/>
                </a:lnTo>
                <a:close/>
              </a:path>
              <a:path w="984250" h="230504">
                <a:moveTo>
                  <a:pt x="946482" y="57247"/>
                </a:moveTo>
                <a:lnTo>
                  <a:pt x="946725" y="59018"/>
                </a:lnTo>
                <a:lnTo>
                  <a:pt x="946874" y="59723"/>
                </a:lnTo>
                <a:lnTo>
                  <a:pt x="946562" y="57647"/>
                </a:lnTo>
                <a:lnTo>
                  <a:pt x="946482" y="57247"/>
                </a:lnTo>
                <a:close/>
              </a:path>
              <a:path w="984250" h="230504">
                <a:moveTo>
                  <a:pt x="946636" y="58017"/>
                </a:moveTo>
                <a:lnTo>
                  <a:pt x="946800" y="59018"/>
                </a:lnTo>
                <a:lnTo>
                  <a:pt x="946708" y="58381"/>
                </a:lnTo>
                <a:lnTo>
                  <a:pt x="946636" y="58017"/>
                </a:lnTo>
                <a:close/>
              </a:path>
              <a:path w="984250" h="230504">
                <a:moveTo>
                  <a:pt x="946408" y="56388"/>
                </a:moveTo>
                <a:lnTo>
                  <a:pt x="946513" y="57247"/>
                </a:lnTo>
                <a:lnTo>
                  <a:pt x="946636" y="58017"/>
                </a:lnTo>
                <a:lnTo>
                  <a:pt x="946408" y="56388"/>
                </a:lnTo>
                <a:close/>
              </a:path>
              <a:path w="984250" h="230504">
                <a:moveTo>
                  <a:pt x="946151" y="54780"/>
                </a:moveTo>
                <a:lnTo>
                  <a:pt x="946482" y="57247"/>
                </a:lnTo>
                <a:lnTo>
                  <a:pt x="946562" y="57647"/>
                </a:lnTo>
                <a:lnTo>
                  <a:pt x="946281" y="55476"/>
                </a:lnTo>
                <a:lnTo>
                  <a:pt x="946151" y="54780"/>
                </a:lnTo>
                <a:close/>
              </a:path>
              <a:path w="984250" h="230504">
                <a:moveTo>
                  <a:pt x="945765" y="52222"/>
                </a:moveTo>
                <a:lnTo>
                  <a:pt x="945933" y="53572"/>
                </a:lnTo>
                <a:lnTo>
                  <a:pt x="945994" y="53878"/>
                </a:lnTo>
                <a:lnTo>
                  <a:pt x="945765" y="52222"/>
                </a:lnTo>
                <a:close/>
              </a:path>
              <a:path w="984250" h="230504">
                <a:moveTo>
                  <a:pt x="945513" y="50694"/>
                </a:moveTo>
                <a:lnTo>
                  <a:pt x="945765" y="52222"/>
                </a:lnTo>
                <a:lnTo>
                  <a:pt x="945639" y="51358"/>
                </a:lnTo>
                <a:lnTo>
                  <a:pt x="945513" y="50694"/>
                </a:lnTo>
                <a:close/>
              </a:path>
              <a:path w="984250" h="230504">
                <a:moveTo>
                  <a:pt x="945316" y="49466"/>
                </a:moveTo>
                <a:lnTo>
                  <a:pt x="945379" y="49984"/>
                </a:lnTo>
                <a:lnTo>
                  <a:pt x="945513" y="50694"/>
                </a:lnTo>
                <a:lnTo>
                  <a:pt x="945419" y="49984"/>
                </a:lnTo>
                <a:lnTo>
                  <a:pt x="945316" y="49466"/>
                </a:lnTo>
                <a:close/>
              </a:path>
              <a:path w="984250" h="230504">
                <a:moveTo>
                  <a:pt x="944756" y="45391"/>
                </a:moveTo>
                <a:lnTo>
                  <a:pt x="945287" y="49441"/>
                </a:lnTo>
                <a:lnTo>
                  <a:pt x="945381" y="49999"/>
                </a:lnTo>
                <a:lnTo>
                  <a:pt x="944816" y="45699"/>
                </a:lnTo>
                <a:lnTo>
                  <a:pt x="944756" y="45391"/>
                </a:lnTo>
                <a:close/>
              </a:path>
              <a:path w="984250" h="230504">
                <a:moveTo>
                  <a:pt x="944695" y="44789"/>
                </a:moveTo>
                <a:lnTo>
                  <a:pt x="944816" y="45699"/>
                </a:lnTo>
                <a:lnTo>
                  <a:pt x="944930" y="46291"/>
                </a:lnTo>
                <a:lnTo>
                  <a:pt x="945313" y="49441"/>
                </a:lnTo>
                <a:lnTo>
                  <a:pt x="945419" y="49984"/>
                </a:lnTo>
                <a:lnTo>
                  <a:pt x="944812" y="45391"/>
                </a:lnTo>
                <a:lnTo>
                  <a:pt x="944695" y="44789"/>
                </a:lnTo>
                <a:close/>
              </a:path>
              <a:path w="984250" h="230504">
                <a:moveTo>
                  <a:pt x="944816" y="45699"/>
                </a:moveTo>
                <a:lnTo>
                  <a:pt x="945316" y="49466"/>
                </a:lnTo>
                <a:lnTo>
                  <a:pt x="944930" y="46291"/>
                </a:lnTo>
                <a:lnTo>
                  <a:pt x="944816" y="45699"/>
                </a:lnTo>
                <a:close/>
              </a:path>
              <a:path w="984250" h="230504">
                <a:moveTo>
                  <a:pt x="944644" y="44535"/>
                </a:moveTo>
                <a:lnTo>
                  <a:pt x="944748" y="45326"/>
                </a:lnTo>
                <a:lnTo>
                  <a:pt x="944816" y="45699"/>
                </a:lnTo>
                <a:lnTo>
                  <a:pt x="944695" y="44789"/>
                </a:lnTo>
                <a:lnTo>
                  <a:pt x="944644" y="44535"/>
                </a:lnTo>
                <a:close/>
              </a:path>
              <a:path w="984250" h="230504">
                <a:moveTo>
                  <a:pt x="944301" y="42455"/>
                </a:moveTo>
                <a:lnTo>
                  <a:pt x="944474" y="43688"/>
                </a:lnTo>
                <a:lnTo>
                  <a:pt x="944644" y="44535"/>
                </a:lnTo>
                <a:lnTo>
                  <a:pt x="944478" y="43332"/>
                </a:lnTo>
                <a:lnTo>
                  <a:pt x="944301" y="42455"/>
                </a:lnTo>
                <a:close/>
              </a:path>
              <a:path w="984250" h="230504">
                <a:moveTo>
                  <a:pt x="944012" y="40465"/>
                </a:moveTo>
                <a:lnTo>
                  <a:pt x="944301" y="42455"/>
                </a:lnTo>
                <a:lnTo>
                  <a:pt x="944085" y="40824"/>
                </a:lnTo>
                <a:lnTo>
                  <a:pt x="944012" y="40465"/>
                </a:lnTo>
                <a:close/>
              </a:path>
              <a:path w="984250" h="230504">
                <a:moveTo>
                  <a:pt x="943876" y="39714"/>
                </a:moveTo>
                <a:lnTo>
                  <a:pt x="944168" y="41795"/>
                </a:lnTo>
                <a:lnTo>
                  <a:pt x="944257" y="42233"/>
                </a:lnTo>
                <a:lnTo>
                  <a:pt x="944012" y="40465"/>
                </a:lnTo>
                <a:lnTo>
                  <a:pt x="943876" y="39714"/>
                </a:lnTo>
                <a:close/>
              </a:path>
              <a:path w="984250" h="230504">
                <a:moveTo>
                  <a:pt x="942410" y="29509"/>
                </a:moveTo>
                <a:lnTo>
                  <a:pt x="943466" y="36512"/>
                </a:lnTo>
                <a:lnTo>
                  <a:pt x="944012" y="40465"/>
                </a:lnTo>
                <a:lnTo>
                  <a:pt x="944085" y="40824"/>
                </a:lnTo>
                <a:lnTo>
                  <a:pt x="942984" y="33127"/>
                </a:lnTo>
                <a:lnTo>
                  <a:pt x="942410" y="29509"/>
                </a:lnTo>
                <a:close/>
              </a:path>
              <a:path w="984250" h="230504">
                <a:moveTo>
                  <a:pt x="942546" y="30460"/>
                </a:moveTo>
                <a:lnTo>
                  <a:pt x="943914" y="39979"/>
                </a:lnTo>
                <a:lnTo>
                  <a:pt x="944012" y="40465"/>
                </a:lnTo>
                <a:lnTo>
                  <a:pt x="943387" y="35953"/>
                </a:lnTo>
                <a:lnTo>
                  <a:pt x="942546" y="30460"/>
                </a:lnTo>
                <a:close/>
              </a:path>
              <a:path w="984250" h="230504">
                <a:moveTo>
                  <a:pt x="942930" y="33127"/>
                </a:moveTo>
                <a:lnTo>
                  <a:pt x="943876" y="39714"/>
                </a:lnTo>
                <a:lnTo>
                  <a:pt x="943152" y="34556"/>
                </a:lnTo>
                <a:lnTo>
                  <a:pt x="942930" y="33127"/>
                </a:lnTo>
                <a:close/>
              </a:path>
              <a:path w="984250" h="230504">
                <a:moveTo>
                  <a:pt x="942367" y="29403"/>
                </a:moveTo>
                <a:lnTo>
                  <a:pt x="942390" y="29667"/>
                </a:lnTo>
                <a:lnTo>
                  <a:pt x="942930" y="33127"/>
                </a:lnTo>
                <a:lnTo>
                  <a:pt x="942546" y="30460"/>
                </a:lnTo>
                <a:lnTo>
                  <a:pt x="942367" y="29403"/>
                </a:lnTo>
                <a:close/>
              </a:path>
              <a:path w="984250" h="230504">
                <a:moveTo>
                  <a:pt x="942336" y="29042"/>
                </a:moveTo>
                <a:lnTo>
                  <a:pt x="942412" y="29667"/>
                </a:lnTo>
                <a:lnTo>
                  <a:pt x="942546" y="30460"/>
                </a:lnTo>
                <a:lnTo>
                  <a:pt x="942336" y="29042"/>
                </a:lnTo>
                <a:close/>
              </a:path>
              <a:path w="984250" h="230504">
                <a:moveTo>
                  <a:pt x="941609" y="23859"/>
                </a:moveTo>
                <a:lnTo>
                  <a:pt x="941845" y="25827"/>
                </a:lnTo>
                <a:lnTo>
                  <a:pt x="941913" y="26220"/>
                </a:lnTo>
                <a:lnTo>
                  <a:pt x="941609" y="23859"/>
                </a:lnTo>
                <a:close/>
              </a:path>
              <a:path w="984250" h="230504">
                <a:moveTo>
                  <a:pt x="941255" y="21921"/>
                </a:moveTo>
                <a:lnTo>
                  <a:pt x="941849" y="25855"/>
                </a:lnTo>
                <a:lnTo>
                  <a:pt x="941609" y="23859"/>
                </a:lnTo>
                <a:lnTo>
                  <a:pt x="941255" y="21921"/>
                </a:lnTo>
                <a:close/>
              </a:path>
              <a:path w="984250" h="230504">
                <a:moveTo>
                  <a:pt x="941115" y="21146"/>
                </a:moveTo>
                <a:lnTo>
                  <a:pt x="941844" y="25827"/>
                </a:lnTo>
                <a:lnTo>
                  <a:pt x="941245" y="21864"/>
                </a:lnTo>
                <a:lnTo>
                  <a:pt x="941115" y="21146"/>
                </a:lnTo>
                <a:close/>
              </a:path>
              <a:path w="984250" h="230504">
                <a:moveTo>
                  <a:pt x="941095" y="20886"/>
                </a:moveTo>
                <a:lnTo>
                  <a:pt x="941120" y="21183"/>
                </a:lnTo>
                <a:lnTo>
                  <a:pt x="941255" y="21921"/>
                </a:lnTo>
                <a:lnTo>
                  <a:pt x="941095" y="20886"/>
                </a:lnTo>
                <a:close/>
              </a:path>
              <a:path w="984250" h="230504">
                <a:moveTo>
                  <a:pt x="940788" y="18753"/>
                </a:moveTo>
                <a:lnTo>
                  <a:pt x="941095" y="20886"/>
                </a:lnTo>
                <a:lnTo>
                  <a:pt x="940909" y="19405"/>
                </a:lnTo>
                <a:lnTo>
                  <a:pt x="940788" y="18753"/>
                </a:lnTo>
                <a:close/>
              </a:path>
              <a:path w="984250" h="230504">
                <a:moveTo>
                  <a:pt x="940574" y="17036"/>
                </a:moveTo>
                <a:lnTo>
                  <a:pt x="940695" y="18159"/>
                </a:lnTo>
                <a:lnTo>
                  <a:pt x="940788" y="18753"/>
                </a:lnTo>
                <a:lnTo>
                  <a:pt x="940574" y="17036"/>
                </a:lnTo>
                <a:close/>
              </a:path>
              <a:path w="984250" h="230504">
                <a:moveTo>
                  <a:pt x="939697" y="11364"/>
                </a:moveTo>
                <a:lnTo>
                  <a:pt x="940610" y="17397"/>
                </a:lnTo>
                <a:lnTo>
                  <a:pt x="940034" y="13404"/>
                </a:lnTo>
                <a:lnTo>
                  <a:pt x="939697" y="11364"/>
                </a:lnTo>
                <a:close/>
              </a:path>
              <a:path w="984250" h="230504">
                <a:moveTo>
                  <a:pt x="940269" y="14881"/>
                </a:moveTo>
                <a:lnTo>
                  <a:pt x="940569" y="16987"/>
                </a:lnTo>
                <a:lnTo>
                  <a:pt x="940485" y="16167"/>
                </a:lnTo>
                <a:lnTo>
                  <a:pt x="940269" y="14881"/>
                </a:lnTo>
                <a:close/>
              </a:path>
              <a:path w="984250" h="230504">
                <a:moveTo>
                  <a:pt x="939628" y="10737"/>
                </a:moveTo>
                <a:lnTo>
                  <a:pt x="939746" y="11607"/>
                </a:lnTo>
                <a:lnTo>
                  <a:pt x="940041" y="13404"/>
                </a:lnTo>
                <a:lnTo>
                  <a:pt x="939795" y="11607"/>
                </a:lnTo>
                <a:lnTo>
                  <a:pt x="939628" y="10737"/>
                </a:lnTo>
                <a:close/>
              </a:path>
              <a:path w="984250" h="230504">
                <a:moveTo>
                  <a:pt x="939363" y="9176"/>
                </a:moveTo>
                <a:lnTo>
                  <a:pt x="939689" y="11294"/>
                </a:lnTo>
                <a:lnTo>
                  <a:pt x="939628" y="10737"/>
                </a:lnTo>
                <a:lnTo>
                  <a:pt x="939363" y="9176"/>
                </a:lnTo>
                <a:close/>
              </a:path>
              <a:path w="984250" h="230504">
                <a:moveTo>
                  <a:pt x="939149" y="7456"/>
                </a:moveTo>
                <a:lnTo>
                  <a:pt x="939246" y="8337"/>
                </a:lnTo>
                <a:lnTo>
                  <a:pt x="939363" y="9176"/>
                </a:lnTo>
                <a:lnTo>
                  <a:pt x="939149" y="7456"/>
                </a:lnTo>
                <a:close/>
              </a:path>
              <a:path w="984250" h="230504">
                <a:moveTo>
                  <a:pt x="938686" y="4453"/>
                </a:moveTo>
                <a:lnTo>
                  <a:pt x="938866" y="5549"/>
                </a:lnTo>
                <a:lnTo>
                  <a:pt x="938803" y="5028"/>
                </a:lnTo>
                <a:lnTo>
                  <a:pt x="938686" y="4453"/>
                </a:lnTo>
                <a:close/>
              </a:path>
              <a:path w="984250" h="230504">
                <a:moveTo>
                  <a:pt x="938072" y="0"/>
                </a:moveTo>
                <a:lnTo>
                  <a:pt x="938364" y="2280"/>
                </a:lnTo>
                <a:lnTo>
                  <a:pt x="938199" y="1143"/>
                </a:lnTo>
                <a:lnTo>
                  <a:pt x="938072" y="0"/>
                </a:lnTo>
                <a:close/>
              </a:path>
              <a:path w="984250" h="230504">
                <a:moveTo>
                  <a:pt x="938072" y="0"/>
                </a:moveTo>
                <a:lnTo>
                  <a:pt x="938367" y="2280"/>
                </a:lnTo>
                <a:lnTo>
                  <a:pt x="938250" y="1143"/>
                </a:lnTo>
                <a:lnTo>
                  <a:pt x="938072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814744" y="3057394"/>
            <a:ext cx="267970" cy="328295"/>
          </a:xfrm>
          <a:custGeom>
            <a:avLst/>
            <a:gdLst/>
            <a:ahLst/>
            <a:cxnLst/>
            <a:rect l="l" t="t" r="r" b="b"/>
            <a:pathLst>
              <a:path w="267969" h="328295">
                <a:moveTo>
                  <a:pt x="17710" y="0"/>
                </a:moveTo>
                <a:lnTo>
                  <a:pt x="8826" y="1717"/>
                </a:lnTo>
                <a:lnTo>
                  <a:pt x="2460" y="8126"/>
                </a:lnTo>
                <a:lnTo>
                  <a:pt x="0" y="18233"/>
                </a:lnTo>
                <a:lnTo>
                  <a:pt x="1254" y="30446"/>
                </a:lnTo>
                <a:lnTo>
                  <a:pt x="6032" y="43170"/>
                </a:lnTo>
                <a:lnTo>
                  <a:pt x="10382" y="55279"/>
                </a:lnTo>
                <a:lnTo>
                  <a:pt x="11969" y="66435"/>
                </a:lnTo>
                <a:lnTo>
                  <a:pt x="12747" y="76683"/>
                </a:lnTo>
                <a:lnTo>
                  <a:pt x="14668" y="86070"/>
                </a:lnTo>
                <a:lnTo>
                  <a:pt x="16297" y="93820"/>
                </a:lnTo>
                <a:lnTo>
                  <a:pt x="16081" y="100755"/>
                </a:lnTo>
                <a:lnTo>
                  <a:pt x="15266" y="109339"/>
                </a:lnTo>
                <a:lnTo>
                  <a:pt x="15189" y="111347"/>
                </a:lnTo>
                <a:lnTo>
                  <a:pt x="15092" y="115892"/>
                </a:lnTo>
                <a:lnTo>
                  <a:pt x="14982" y="126063"/>
                </a:lnTo>
                <a:lnTo>
                  <a:pt x="15478" y="143657"/>
                </a:lnTo>
                <a:lnTo>
                  <a:pt x="14976" y="150900"/>
                </a:lnTo>
                <a:lnTo>
                  <a:pt x="13375" y="163413"/>
                </a:lnTo>
                <a:lnTo>
                  <a:pt x="13344" y="167446"/>
                </a:lnTo>
                <a:lnTo>
                  <a:pt x="13608" y="179054"/>
                </a:lnTo>
                <a:lnTo>
                  <a:pt x="17399" y="188382"/>
                </a:lnTo>
                <a:lnTo>
                  <a:pt x="21951" y="194394"/>
                </a:lnTo>
                <a:lnTo>
                  <a:pt x="24574" y="199278"/>
                </a:lnTo>
                <a:lnTo>
                  <a:pt x="25989" y="205866"/>
                </a:lnTo>
                <a:lnTo>
                  <a:pt x="28463" y="215140"/>
                </a:lnTo>
                <a:lnTo>
                  <a:pt x="31343" y="226053"/>
                </a:lnTo>
                <a:lnTo>
                  <a:pt x="33972" y="237556"/>
                </a:lnTo>
                <a:lnTo>
                  <a:pt x="35339" y="247560"/>
                </a:lnTo>
                <a:lnTo>
                  <a:pt x="35976" y="255630"/>
                </a:lnTo>
                <a:lnTo>
                  <a:pt x="37169" y="262643"/>
                </a:lnTo>
                <a:lnTo>
                  <a:pt x="40322" y="270182"/>
                </a:lnTo>
                <a:lnTo>
                  <a:pt x="43586" y="277693"/>
                </a:lnTo>
                <a:lnTo>
                  <a:pt x="44434" y="284451"/>
                </a:lnTo>
                <a:lnTo>
                  <a:pt x="43447" y="292142"/>
                </a:lnTo>
                <a:lnTo>
                  <a:pt x="41211" y="302453"/>
                </a:lnTo>
                <a:lnTo>
                  <a:pt x="42650" y="313945"/>
                </a:lnTo>
                <a:lnTo>
                  <a:pt x="50244" y="322906"/>
                </a:lnTo>
                <a:lnTo>
                  <a:pt x="60624" y="328067"/>
                </a:lnTo>
                <a:lnTo>
                  <a:pt x="70421" y="328158"/>
                </a:lnTo>
                <a:lnTo>
                  <a:pt x="79253" y="322237"/>
                </a:lnTo>
                <a:lnTo>
                  <a:pt x="87836" y="312046"/>
                </a:lnTo>
                <a:lnTo>
                  <a:pt x="95013" y="300738"/>
                </a:lnTo>
                <a:lnTo>
                  <a:pt x="99631" y="291467"/>
                </a:lnTo>
                <a:lnTo>
                  <a:pt x="104096" y="285233"/>
                </a:lnTo>
                <a:lnTo>
                  <a:pt x="110775" y="280188"/>
                </a:lnTo>
                <a:lnTo>
                  <a:pt x="118169" y="275189"/>
                </a:lnTo>
                <a:lnTo>
                  <a:pt x="124777" y="269090"/>
                </a:lnTo>
                <a:lnTo>
                  <a:pt x="130016" y="262115"/>
                </a:lnTo>
                <a:lnTo>
                  <a:pt x="135159" y="255630"/>
                </a:lnTo>
                <a:lnTo>
                  <a:pt x="141208" y="250261"/>
                </a:lnTo>
                <a:lnTo>
                  <a:pt x="149161" y="246636"/>
                </a:lnTo>
                <a:lnTo>
                  <a:pt x="157172" y="241538"/>
                </a:lnTo>
                <a:lnTo>
                  <a:pt x="163909" y="233460"/>
                </a:lnTo>
                <a:lnTo>
                  <a:pt x="170574" y="225687"/>
                </a:lnTo>
                <a:lnTo>
                  <a:pt x="178371" y="221503"/>
                </a:lnTo>
                <a:lnTo>
                  <a:pt x="187715" y="216992"/>
                </a:lnTo>
                <a:lnTo>
                  <a:pt x="197310" y="208330"/>
                </a:lnTo>
                <a:lnTo>
                  <a:pt x="206071" y="198940"/>
                </a:lnTo>
                <a:lnTo>
                  <a:pt x="212915" y="192242"/>
                </a:lnTo>
                <a:lnTo>
                  <a:pt x="216721" y="187232"/>
                </a:lnTo>
                <a:lnTo>
                  <a:pt x="218884" y="181481"/>
                </a:lnTo>
                <a:lnTo>
                  <a:pt x="222380" y="176303"/>
                </a:lnTo>
                <a:lnTo>
                  <a:pt x="230187" y="173015"/>
                </a:lnTo>
                <a:lnTo>
                  <a:pt x="238994" y="171325"/>
                </a:lnTo>
                <a:lnTo>
                  <a:pt x="244824" y="169776"/>
                </a:lnTo>
                <a:lnTo>
                  <a:pt x="249939" y="167446"/>
                </a:lnTo>
                <a:lnTo>
                  <a:pt x="256603" y="163413"/>
                </a:lnTo>
                <a:lnTo>
                  <a:pt x="263640" y="159044"/>
                </a:lnTo>
                <a:lnTo>
                  <a:pt x="267557" y="153696"/>
                </a:lnTo>
                <a:lnTo>
                  <a:pt x="267426" y="143870"/>
                </a:lnTo>
                <a:lnTo>
                  <a:pt x="262318" y="126063"/>
                </a:lnTo>
                <a:lnTo>
                  <a:pt x="253609" y="115892"/>
                </a:lnTo>
                <a:lnTo>
                  <a:pt x="239982" y="111347"/>
                </a:lnTo>
                <a:lnTo>
                  <a:pt x="225617" y="109339"/>
                </a:lnTo>
                <a:lnTo>
                  <a:pt x="214693" y="106784"/>
                </a:lnTo>
                <a:lnTo>
                  <a:pt x="178752" y="88869"/>
                </a:lnTo>
                <a:lnTo>
                  <a:pt x="141287" y="67363"/>
                </a:lnTo>
                <a:lnTo>
                  <a:pt x="131242" y="60874"/>
                </a:lnTo>
                <a:lnTo>
                  <a:pt x="119983" y="56051"/>
                </a:lnTo>
                <a:lnTo>
                  <a:pt x="107819" y="52061"/>
                </a:lnTo>
                <a:lnTo>
                  <a:pt x="95059" y="48072"/>
                </a:lnTo>
                <a:lnTo>
                  <a:pt x="82861" y="42753"/>
                </a:lnTo>
                <a:lnTo>
                  <a:pt x="71580" y="35620"/>
                </a:lnTo>
                <a:lnTo>
                  <a:pt x="60608" y="27076"/>
                </a:lnTo>
                <a:lnTo>
                  <a:pt x="49339" y="17528"/>
                </a:lnTo>
                <a:lnTo>
                  <a:pt x="38098" y="8552"/>
                </a:lnTo>
                <a:lnTo>
                  <a:pt x="27511" y="2493"/>
                </a:lnTo>
                <a:lnTo>
                  <a:pt x="17710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169900" y="2755900"/>
            <a:ext cx="1240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Verdana"/>
                <a:cs typeface="Verdana"/>
              </a:rPr>
              <a:t>User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70">
                <a:latin typeface="Verdana"/>
                <a:cs typeface="Verdana"/>
              </a:rPr>
              <a:t>2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89749" y="337276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0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03500" y="2641600"/>
            <a:ext cx="2387600" cy="238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5100" y="5626100"/>
            <a:ext cx="338709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673100" marR="5080" indent="-660400">
              <a:lnSpc>
                <a:spcPts val="3100"/>
              </a:lnSpc>
              <a:spcBef>
                <a:spcPts val="219"/>
              </a:spcBef>
            </a:pPr>
            <a:r>
              <a:rPr dirty="0" sz="2600" spc="65">
                <a:latin typeface="Verdana"/>
                <a:cs typeface="Verdana"/>
              </a:rPr>
              <a:t>How </a:t>
            </a:r>
            <a:r>
              <a:rPr dirty="0" sz="2600" spc="125">
                <a:latin typeface="Verdana"/>
                <a:cs typeface="Verdana"/>
              </a:rPr>
              <a:t>do </a:t>
            </a:r>
            <a:r>
              <a:rPr dirty="0" sz="2600" spc="30">
                <a:latin typeface="Verdana"/>
                <a:cs typeface="Verdana"/>
              </a:rPr>
              <a:t>we</a:t>
            </a:r>
            <a:r>
              <a:rPr dirty="0" sz="2600" spc="-66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measure  </a:t>
            </a:r>
            <a:r>
              <a:rPr dirty="0" sz="2600" spc="10">
                <a:latin typeface="Verdana"/>
                <a:cs typeface="Verdana"/>
              </a:rPr>
              <a:t>“similarity”?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7290" y="6162014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50187" y="60553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17363" y="6172822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3980" y="777401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07778" y="1882368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01098" y="169440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78853" y="305687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89749" y="337276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97210" y="3338334"/>
            <a:ext cx="805180" cy="209550"/>
          </a:xfrm>
          <a:custGeom>
            <a:avLst/>
            <a:gdLst/>
            <a:ahLst/>
            <a:cxnLst/>
            <a:rect l="l" t="t" r="r" b="b"/>
            <a:pathLst>
              <a:path w="805179" h="209550">
                <a:moveTo>
                  <a:pt x="793841" y="193319"/>
                </a:moveTo>
                <a:lnTo>
                  <a:pt x="761377" y="193319"/>
                </a:lnTo>
                <a:lnTo>
                  <a:pt x="758860" y="209036"/>
                </a:lnTo>
                <a:lnTo>
                  <a:pt x="763378" y="209216"/>
                </a:lnTo>
                <a:lnTo>
                  <a:pt x="783597" y="203144"/>
                </a:lnTo>
                <a:lnTo>
                  <a:pt x="793841" y="193319"/>
                </a:lnTo>
                <a:close/>
              </a:path>
              <a:path w="805179" h="209550">
                <a:moveTo>
                  <a:pt x="653694" y="113411"/>
                </a:moveTo>
                <a:lnTo>
                  <a:pt x="650705" y="114621"/>
                </a:lnTo>
                <a:lnTo>
                  <a:pt x="660213" y="123875"/>
                </a:lnTo>
                <a:lnTo>
                  <a:pt x="661139" y="145607"/>
                </a:lnTo>
                <a:lnTo>
                  <a:pt x="653184" y="165911"/>
                </a:lnTo>
                <a:lnTo>
                  <a:pt x="640842" y="172235"/>
                </a:lnTo>
                <a:lnTo>
                  <a:pt x="644245" y="174802"/>
                </a:lnTo>
                <a:lnTo>
                  <a:pt x="679754" y="183148"/>
                </a:lnTo>
                <a:lnTo>
                  <a:pt x="700497" y="192812"/>
                </a:lnTo>
                <a:lnTo>
                  <a:pt x="716558" y="201822"/>
                </a:lnTo>
                <a:lnTo>
                  <a:pt x="738022" y="208203"/>
                </a:lnTo>
                <a:lnTo>
                  <a:pt x="758860" y="209036"/>
                </a:lnTo>
                <a:lnTo>
                  <a:pt x="761330" y="193611"/>
                </a:lnTo>
                <a:lnTo>
                  <a:pt x="773689" y="116428"/>
                </a:lnTo>
                <a:lnTo>
                  <a:pt x="691054" y="116428"/>
                </a:lnTo>
                <a:lnTo>
                  <a:pt x="653694" y="113411"/>
                </a:lnTo>
                <a:close/>
              </a:path>
              <a:path w="805179" h="209550">
                <a:moveTo>
                  <a:pt x="773763" y="115968"/>
                </a:moveTo>
                <a:lnTo>
                  <a:pt x="761375" y="193332"/>
                </a:lnTo>
                <a:lnTo>
                  <a:pt x="793841" y="193319"/>
                </a:lnTo>
                <a:lnTo>
                  <a:pt x="797742" y="189578"/>
                </a:lnTo>
                <a:lnTo>
                  <a:pt x="804875" y="168109"/>
                </a:lnTo>
                <a:lnTo>
                  <a:pt x="804459" y="146191"/>
                </a:lnTo>
                <a:lnTo>
                  <a:pt x="796339" y="129446"/>
                </a:lnTo>
                <a:lnTo>
                  <a:pt x="779691" y="117608"/>
                </a:lnTo>
                <a:lnTo>
                  <a:pt x="773763" y="115968"/>
                </a:lnTo>
                <a:close/>
              </a:path>
              <a:path w="805179" h="209550">
                <a:moveTo>
                  <a:pt x="627598" y="156924"/>
                </a:moveTo>
                <a:lnTo>
                  <a:pt x="543488" y="156924"/>
                </a:lnTo>
                <a:lnTo>
                  <a:pt x="556271" y="159424"/>
                </a:lnTo>
                <a:lnTo>
                  <a:pt x="568984" y="163403"/>
                </a:lnTo>
                <a:lnTo>
                  <a:pt x="582294" y="167220"/>
                </a:lnTo>
                <a:lnTo>
                  <a:pt x="595808" y="169492"/>
                </a:lnTo>
                <a:lnTo>
                  <a:pt x="609126" y="170581"/>
                </a:lnTo>
                <a:lnTo>
                  <a:pt x="623107" y="171530"/>
                </a:lnTo>
                <a:lnTo>
                  <a:pt x="638606" y="173380"/>
                </a:lnTo>
                <a:lnTo>
                  <a:pt x="640842" y="172235"/>
                </a:lnTo>
                <a:lnTo>
                  <a:pt x="627985" y="162534"/>
                </a:lnTo>
                <a:lnTo>
                  <a:pt x="627598" y="156924"/>
                </a:lnTo>
                <a:close/>
              </a:path>
              <a:path w="805179" h="209550">
                <a:moveTo>
                  <a:pt x="650705" y="114621"/>
                </a:moveTo>
                <a:lnTo>
                  <a:pt x="636214" y="120492"/>
                </a:lnTo>
                <a:lnTo>
                  <a:pt x="626476" y="140649"/>
                </a:lnTo>
                <a:lnTo>
                  <a:pt x="627985" y="162534"/>
                </a:lnTo>
                <a:lnTo>
                  <a:pt x="640842" y="172235"/>
                </a:lnTo>
                <a:lnTo>
                  <a:pt x="653184" y="165911"/>
                </a:lnTo>
                <a:lnTo>
                  <a:pt x="661139" y="145607"/>
                </a:lnTo>
                <a:lnTo>
                  <a:pt x="660213" y="123875"/>
                </a:lnTo>
                <a:lnTo>
                  <a:pt x="650705" y="114621"/>
                </a:lnTo>
                <a:close/>
              </a:path>
              <a:path w="805179" h="209550">
                <a:moveTo>
                  <a:pt x="617621" y="110401"/>
                </a:moveTo>
                <a:lnTo>
                  <a:pt x="269100" y="110401"/>
                </a:lnTo>
                <a:lnTo>
                  <a:pt x="289175" y="112282"/>
                </a:lnTo>
                <a:lnTo>
                  <a:pt x="306348" y="115968"/>
                </a:lnTo>
                <a:lnTo>
                  <a:pt x="362681" y="127883"/>
                </a:lnTo>
                <a:lnTo>
                  <a:pt x="395236" y="131914"/>
                </a:lnTo>
                <a:lnTo>
                  <a:pt x="409268" y="132358"/>
                </a:lnTo>
                <a:lnTo>
                  <a:pt x="424876" y="133861"/>
                </a:lnTo>
                <a:lnTo>
                  <a:pt x="441140" y="136740"/>
                </a:lnTo>
                <a:lnTo>
                  <a:pt x="457136" y="141312"/>
                </a:lnTo>
                <a:lnTo>
                  <a:pt x="474617" y="147442"/>
                </a:lnTo>
                <a:lnTo>
                  <a:pt x="494277" y="153495"/>
                </a:lnTo>
                <a:lnTo>
                  <a:pt x="513575" y="157514"/>
                </a:lnTo>
                <a:lnTo>
                  <a:pt x="529970" y="157543"/>
                </a:lnTo>
                <a:lnTo>
                  <a:pt x="543488" y="156924"/>
                </a:lnTo>
                <a:lnTo>
                  <a:pt x="627598" y="156924"/>
                </a:lnTo>
                <a:lnTo>
                  <a:pt x="626476" y="140649"/>
                </a:lnTo>
                <a:lnTo>
                  <a:pt x="636214" y="120492"/>
                </a:lnTo>
                <a:lnTo>
                  <a:pt x="650705" y="114621"/>
                </a:lnTo>
                <a:lnTo>
                  <a:pt x="648144" y="112128"/>
                </a:lnTo>
                <a:lnTo>
                  <a:pt x="636976" y="111266"/>
                </a:lnTo>
                <a:lnTo>
                  <a:pt x="625644" y="111147"/>
                </a:lnTo>
                <a:lnTo>
                  <a:pt x="617621" y="110401"/>
                </a:lnTo>
                <a:close/>
              </a:path>
              <a:path w="805179" h="209550">
                <a:moveTo>
                  <a:pt x="729836" y="109567"/>
                </a:moveTo>
                <a:lnTo>
                  <a:pt x="712695" y="113360"/>
                </a:lnTo>
                <a:lnTo>
                  <a:pt x="691054" y="116428"/>
                </a:lnTo>
                <a:lnTo>
                  <a:pt x="773689" y="116428"/>
                </a:lnTo>
                <a:lnTo>
                  <a:pt x="773763" y="115968"/>
                </a:lnTo>
                <a:lnTo>
                  <a:pt x="753694" y="110413"/>
                </a:lnTo>
                <a:lnTo>
                  <a:pt x="729836" y="109567"/>
                </a:lnTo>
                <a:close/>
              </a:path>
              <a:path w="805179" h="209550">
                <a:moveTo>
                  <a:pt x="172199" y="35877"/>
                </a:moveTo>
                <a:lnTo>
                  <a:pt x="168973" y="37518"/>
                </a:lnTo>
                <a:lnTo>
                  <a:pt x="181362" y="47428"/>
                </a:lnTo>
                <a:lnTo>
                  <a:pt x="184057" y="69483"/>
                </a:lnTo>
                <a:lnTo>
                  <a:pt x="175585" y="89749"/>
                </a:lnTo>
                <a:lnTo>
                  <a:pt x="158590" y="96234"/>
                </a:lnTo>
                <a:lnTo>
                  <a:pt x="159334" y="97104"/>
                </a:lnTo>
                <a:lnTo>
                  <a:pt x="176438" y="99196"/>
                </a:lnTo>
                <a:lnTo>
                  <a:pt x="188585" y="99710"/>
                </a:lnTo>
                <a:lnTo>
                  <a:pt x="198089" y="99800"/>
                </a:lnTo>
                <a:lnTo>
                  <a:pt x="207263" y="100622"/>
                </a:lnTo>
                <a:lnTo>
                  <a:pt x="220751" y="103496"/>
                </a:lnTo>
                <a:lnTo>
                  <a:pt x="238467" y="107511"/>
                </a:lnTo>
                <a:lnTo>
                  <a:pt x="256041" y="110526"/>
                </a:lnTo>
                <a:lnTo>
                  <a:pt x="617621" y="110401"/>
                </a:lnTo>
                <a:lnTo>
                  <a:pt x="613149" y="109985"/>
                </a:lnTo>
                <a:lnTo>
                  <a:pt x="606728" y="108237"/>
                </a:lnTo>
                <a:lnTo>
                  <a:pt x="555301" y="108237"/>
                </a:lnTo>
                <a:lnTo>
                  <a:pt x="542493" y="107962"/>
                </a:lnTo>
                <a:lnTo>
                  <a:pt x="511836" y="99909"/>
                </a:lnTo>
                <a:lnTo>
                  <a:pt x="495217" y="95791"/>
                </a:lnTo>
                <a:lnTo>
                  <a:pt x="480352" y="92798"/>
                </a:lnTo>
                <a:lnTo>
                  <a:pt x="457950" y="88445"/>
                </a:lnTo>
                <a:lnTo>
                  <a:pt x="445731" y="87087"/>
                </a:lnTo>
                <a:lnTo>
                  <a:pt x="429005" y="87045"/>
                </a:lnTo>
                <a:lnTo>
                  <a:pt x="404402" y="83224"/>
                </a:lnTo>
                <a:lnTo>
                  <a:pt x="375394" y="73766"/>
                </a:lnTo>
                <a:lnTo>
                  <a:pt x="349065" y="63762"/>
                </a:lnTo>
                <a:lnTo>
                  <a:pt x="339593" y="60642"/>
                </a:lnTo>
                <a:lnTo>
                  <a:pt x="264236" y="60642"/>
                </a:lnTo>
                <a:lnTo>
                  <a:pt x="247256" y="56905"/>
                </a:lnTo>
                <a:lnTo>
                  <a:pt x="195072" y="41286"/>
                </a:lnTo>
                <a:lnTo>
                  <a:pt x="172199" y="35877"/>
                </a:lnTo>
                <a:close/>
              </a:path>
              <a:path w="805179" h="209550">
                <a:moveTo>
                  <a:pt x="583042" y="103547"/>
                </a:moveTo>
                <a:lnTo>
                  <a:pt x="568732" y="105530"/>
                </a:lnTo>
                <a:lnTo>
                  <a:pt x="555301" y="108237"/>
                </a:lnTo>
                <a:lnTo>
                  <a:pt x="606728" y="108237"/>
                </a:lnTo>
                <a:lnTo>
                  <a:pt x="598487" y="105994"/>
                </a:lnTo>
                <a:lnTo>
                  <a:pt x="583042" y="103547"/>
                </a:lnTo>
                <a:close/>
              </a:path>
              <a:path w="805179" h="209550">
                <a:moveTo>
                  <a:pt x="64566" y="0"/>
                </a:moveTo>
                <a:lnTo>
                  <a:pt x="40287" y="841"/>
                </a:lnTo>
                <a:lnTo>
                  <a:pt x="20062" y="10599"/>
                </a:lnTo>
                <a:lnTo>
                  <a:pt x="5948" y="27808"/>
                </a:lnTo>
                <a:lnTo>
                  <a:pt x="0" y="51003"/>
                </a:lnTo>
                <a:lnTo>
                  <a:pt x="4172" y="72158"/>
                </a:lnTo>
                <a:lnTo>
                  <a:pt x="16456" y="85677"/>
                </a:lnTo>
                <a:lnTo>
                  <a:pt x="33268" y="93476"/>
                </a:lnTo>
                <a:lnTo>
                  <a:pt x="51028" y="97472"/>
                </a:lnTo>
                <a:lnTo>
                  <a:pt x="75426" y="98594"/>
                </a:lnTo>
                <a:lnTo>
                  <a:pt x="93333" y="95329"/>
                </a:lnTo>
                <a:lnTo>
                  <a:pt x="116692" y="92936"/>
                </a:lnTo>
                <a:lnTo>
                  <a:pt x="155772" y="92936"/>
                </a:lnTo>
                <a:lnTo>
                  <a:pt x="149569" y="85677"/>
                </a:lnTo>
                <a:lnTo>
                  <a:pt x="149446" y="72158"/>
                </a:lnTo>
                <a:lnTo>
                  <a:pt x="149427" y="63762"/>
                </a:lnTo>
                <a:lnTo>
                  <a:pt x="157425" y="43393"/>
                </a:lnTo>
                <a:lnTo>
                  <a:pt x="168973" y="37518"/>
                </a:lnTo>
                <a:lnTo>
                  <a:pt x="166001" y="35140"/>
                </a:lnTo>
                <a:lnTo>
                  <a:pt x="121225" y="25012"/>
                </a:lnTo>
                <a:lnTo>
                  <a:pt x="98144" y="14822"/>
                </a:lnTo>
                <a:lnTo>
                  <a:pt x="83632" y="6006"/>
                </a:lnTo>
                <a:lnTo>
                  <a:pt x="64566" y="0"/>
                </a:lnTo>
                <a:close/>
              </a:path>
              <a:path w="805179" h="209550">
                <a:moveTo>
                  <a:pt x="155772" y="92936"/>
                </a:moveTo>
                <a:lnTo>
                  <a:pt x="116692" y="92936"/>
                </a:lnTo>
                <a:lnTo>
                  <a:pt x="157441" y="96672"/>
                </a:lnTo>
                <a:lnTo>
                  <a:pt x="158590" y="96234"/>
                </a:lnTo>
                <a:lnTo>
                  <a:pt x="155772" y="92936"/>
                </a:lnTo>
                <a:close/>
              </a:path>
              <a:path w="805179" h="209550">
                <a:moveTo>
                  <a:pt x="168973" y="37518"/>
                </a:moveTo>
                <a:lnTo>
                  <a:pt x="157425" y="43393"/>
                </a:lnTo>
                <a:lnTo>
                  <a:pt x="149427" y="63762"/>
                </a:lnTo>
                <a:lnTo>
                  <a:pt x="149446" y="72158"/>
                </a:lnTo>
                <a:lnTo>
                  <a:pt x="149569" y="85677"/>
                </a:lnTo>
                <a:lnTo>
                  <a:pt x="158590" y="96234"/>
                </a:lnTo>
                <a:lnTo>
                  <a:pt x="175585" y="89749"/>
                </a:lnTo>
                <a:lnTo>
                  <a:pt x="184057" y="69483"/>
                </a:lnTo>
                <a:lnTo>
                  <a:pt x="181362" y="47428"/>
                </a:lnTo>
                <a:lnTo>
                  <a:pt x="168973" y="37518"/>
                </a:lnTo>
                <a:close/>
              </a:path>
              <a:path w="805179" h="209550">
                <a:moveTo>
                  <a:pt x="318584" y="57967"/>
                </a:moveTo>
                <a:lnTo>
                  <a:pt x="279243" y="60423"/>
                </a:lnTo>
                <a:lnTo>
                  <a:pt x="264236" y="60642"/>
                </a:lnTo>
                <a:lnTo>
                  <a:pt x="339593" y="60642"/>
                </a:lnTo>
                <a:lnTo>
                  <a:pt x="332498" y="58305"/>
                </a:lnTo>
                <a:lnTo>
                  <a:pt x="318584" y="57967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282295" y="3325152"/>
            <a:ext cx="266065" cy="330200"/>
          </a:xfrm>
          <a:custGeom>
            <a:avLst/>
            <a:gdLst/>
            <a:ahLst/>
            <a:cxnLst/>
            <a:rect l="l" t="t" r="r" b="b"/>
            <a:pathLst>
              <a:path w="266065" h="330200">
                <a:moveTo>
                  <a:pt x="61776" y="0"/>
                </a:moveTo>
                <a:lnTo>
                  <a:pt x="53769" y="4204"/>
                </a:lnTo>
                <a:lnTo>
                  <a:pt x="48363" y="13101"/>
                </a:lnTo>
                <a:lnTo>
                  <a:pt x="45851" y="25115"/>
                </a:lnTo>
                <a:lnTo>
                  <a:pt x="46569" y="39750"/>
                </a:lnTo>
                <a:lnTo>
                  <a:pt x="47074" y="51544"/>
                </a:lnTo>
                <a:lnTo>
                  <a:pt x="45266" y="62671"/>
                </a:lnTo>
                <a:lnTo>
                  <a:pt x="42933" y="72679"/>
                </a:lnTo>
                <a:lnTo>
                  <a:pt x="41913" y="82194"/>
                </a:lnTo>
                <a:lnTo>
                  <a:pt x="41148" y="90076"/>
                </a:lnTo>
                <a:lnTo>
                  <a:pt x="38862" y="96627"/>
                </a:lnTo>
                <a:lnTo>
                  <a:pt x="35323" y="105007"/>
                </a:lnTo>
                <a:lnTo>
                  <a:pt x="30801" y="118376"/>
                </a:lnTo>
                <a:lnTo>
                  <a:pt x="25330" y="137348"/>
                </a:lnTo>
                <a:lnTo>
                  <a:pt x="22671" y="144106"/>
                </a:lnTo>
                <a:lnTo>
                  <a:pt x="17059" y="156311"/>
                </a:lnTo>
                <a:lnTo>
                  <a:pt x="12906" y="170549"/>
                </a:lnTo>
                <a:lnTo>
                  <a:pt x="13706" y="180582"/>
                </a:lnTo>
                <a:lnTo>
                  <a:pt x="16230" y="187685"/>
                </a:lnTo>
                <a:lnTo>
                  <a:pt x="17250" y="193128"/>
                </a:lnTo>
                <a:lnTo>
                  <a:pt x="16649" y="199845"/>
                </a:lnTo>
                <a:lnTo>
                  <a:pt x="16216" y="209430"/>
                </a:lnTo>
                <a:lnTo>
                  <a:pt x="15662" y="220694"/>
                </a:lnTo>
                <a:lnTo>
                  <a:pt x="14697" y="232448"/>
                </a:lnTo>
                <a:lnTo>
                  <a:pt x="13035" y="242419"/>
                </a:lnTo>
                <a:lnTo>
                  <a:pt x="11231" y="250190"/>
                </a:lnTo>
                <a:lnTo>
                  <a:pt x="10230" y="257351"/>
                </a:lnTo>
                <a:lnTo>
                  <a:pt x="10976" y="265493"/>
                </a:lnTo>
                <a:lnTo>
                  <a:pt x="11821" y="273632"/>
                </a:lnTo>
                <a:lnTo>
                  <a:pt x="10609" y="280335"/>
                </a:lnTo>
                <a:lnTo>
                  <a:pt x="7352" y="287373"/>
                </a:lnTo>
                <a:lnTo>
                  <a:pt x="2060" y="296519"/>
                </a:lnTo>
                <a:lnTo>
                  <a:pt x="0" y="307916"/>
                </a:lnTo>
                <a:lnTo>
                  <a:pt x="4575" y="318755"/>
                </a:lnTo>
                <a:lnTo>
                  <a:pt x="12951" y="326810"/>
                </a:lnTo>
                <a:lnTo>
                  <a:pt x="22292" y="329857"/>
                </a:lnTo>
                <a:lnTo>
                  <a:pt x="32499" y="326866"/>
                </a:lnTo>
                <a:lnTo>
                  <a:pt x="43737" y="319724"/>
                </a:lnTo>
                <a:lnTo>
                  <a:pt x="53958" y="311088"/>
                </a:lnTo>
                <a:lnTo>
                  <a:pt x="61115" y="303618"/>
                </a:lnTo>
                <a:lnTo>
                  <a:pt x="67277" y="299033"/>
                </a:lnTo>
                <a:lnTo>
                  <a:pt x="75163" y="296237"/>
                </a:lnTo>
                <a:lnTo>
                  <a:pt x="83709" y="293692"/>
                </a:lnTo>
                <a:lnTo>
                  <a:pt x="91849" y="289864"/>
                </a:lnTo>
                <a:lnTo>
                  <a:pt x="98933" y="284781"/>
                </a:lnTo>
                <a:lnTo>
                  <a:pt x="105799" y="280146"/>
                </a:lnTo>
                <a:lnTo>
                  <a:pt x="113186" y="276848"/>
                </a:lnTo>
                <a:lnTo>
                  <a:pt x="121834" y="275780"/>
                </a:lnTo>
                <a:lnTo>
                  <a:pt x="131016" y="273329"/>
                </a:lnTo>
                <a:lnTo>
                  <a:pt x="139886" y="267655"/>
                </a:lnTo>
                <a:lnTo>
                  <a:pt x="148600" y="262253"/>
                </a:lnTo>
                <a:lnTo>
                  <a:pt x="157318" y="260616"/>
                </a:lnTo>
                <a:lnTo>
                  <a:pt x="167545" y="259107"/>
                </a:lnTo>
                <a:lnTo>
                  <a:pt x="179297" y="253731"/>
                </a:lnTo>
                <a:lnTo>
                  <a:pt x="190499" y="247420"/>
                </a:lnTo>
                <a:lnTo>
                  <a:pt x="199076" y="243103"/>
                </a:lnTo>
                <a:lnTo>
                  <a:pt x="204178" y="239459"/>
                </a:lnTo>
                <a:lnTo>
                  <a:pt x="207958" y="234624"/>
                </a:lnTo>
                <a:lnTo>
                  <a:pt x="212840" y="230739"/>
                </a:lnTo>
                <a:lnTo>
                  <a:pt x="221250" y="229946"/>
                </a:lnTo>
                <a:lnTo>
                  <a:pt x="244375" y="229946"/>
                </a:lnTo>
                <a:lnTo>
                  <a:pt x="249368" y="228739"/>
                </a:lnTo>
                <a:lnTo>
                  <a:pt x="257375" y="226684"/>
                </a:lnTo>
                <a:lnTo>
                  <a:pt x="262726" y="222765"/>
                </a:lnTo>
                <a:lnTo>
                  <a:pt x="265561" y="213353"/>
                </a:lnTo>
                <a:lnTo>
                  <a:pt x="266017" y="194818"/>
                </a:lnTo>
                <a:lnTo>
                  <a:pt x="260762" y="182500"/>
                </a:lnTo>
                <a:lnTo>
                  <a:pt x="249131" y="174066"/>
                </a:lnTo>
                <a:lnTo>
                  <a:pt x="236040" y="167832"/>
                </a:lnTo>
                <a:lnTo>
                  <a:pt x="226406" y="162115"/>
                </a:lnTo>
                <a:lnTo>
                  <a:pt x="197560" y="134235"/>
                </a:lnTo>
                <a:lnTo>
                  <a:pt x="168303" y="102450"/>
                </a:lnTo>
                <a:lnTo>
                  <a:pt x="160663" y="93236"/>
                </a:lnTo>
                <a:lnTo>
                  <a:pt x="151385" y="85253"/>
                </a:lnTo>
                <a:lnTo>
                  <a:pt x="140991" y="77792"/>
                </a:lnTo>
                <a:lnTo>
                  <a:pt x="130000" y="70142"/>
                </a:lnTo>
                <a:lnTo>
                  <a:pt x="119968" y="61395"/>
                </a:lnTo>
                <a:lnTo>
                  <a:pt x="111352" y="51198"/>
                </a:lnTo>
                <a:lnTo>
                  <a:pt x="103452" y="39750"/>
                </a:lnTo>
                <a:lnTo>
                  <a:pt x="95571" y="27254"/>
                </a:lnTo>
                <a:lnTo>
                  <a:pt x="87565" y="15310"/>
                </a:lnTo>
                <a:lnTo>
                  <a:pt x="79321" y="6354"/>
                </a:lnTo>
                <a:lnTo>
                  <a:pt x="70753" y="1034"/>
                </a:lnTo>
                <a:lnTo>
                  <a:pt x="61776" y="0"/>
                </a:lnTo>
                <a:close/>
              </a:path>
              <a:path w="266065" h="330200">
                <a:moveTo>
                  <a:pt x="244375" y="229946"/>
                </a:moveTo>
                <a:lnTo>
                  <a:pt x="221250" y="229946"/>
                </a:lnTo>
                <a:lnTo>
                  <a:pt x="230151" y="230977"/>
                </a:lnTo>
                <a:lnTo>
                  <a:pt x="236185" y="231252"/>
                </a:lnTo>
                <a:lnTo>
                  <a:pt x="241781" y="230573"/>
                </a:lnTo>
                <a:lnTo>
                  <a:pt x="244375" y="229946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54703" y="3230562"/>
            <a:ext cx="266065" cy="330200"/>
          </a:xfrm>
          <a:custGeom>
            <a:avLst/>
            <a:gdLst/>
            <a:ahLst/>
            <a:cxnLst/>
            <a:rect l="l" t="t" r="r" b="b"/>
            <a:pathLst>
              <a:path w="266065" h="330200">
                <a:moveTo>
                  <a:pt x="29832" y="98599"/>
                </a:moveTo>
                <a:lnTo>
                  <a:pt x="0" y="135026"/>
                </a:lnTo>
                <a:lnTo>
                  <a:pt x="5255" y="147351"/>
                </a:lnTo>
                <a:lnTo>
                  <a:pt x="16886" y="155789"/>
                </a:lnTo>
                <a:lnTo>
                  <a:pt x="29976" y="162024"/>
                </a:lnTo>
                <a:lnTo>
                  <a:pt x="39611" y="167741"/>
                </a:lnTo>
                <a:lnTo>
                  <a:pt x="68457" y="195621"/>
                </a:lnTo>
                <a:lnTo>
                  <a:pt x="97713" y="227406"/>
                </a:lnTo>
                <a:lnTo>
                  <a:pt x="105354" y="236620"/>
                </a:lnTo>
                <a:lnTo>
                  <a:pt x="114631" y="244601"/>
                </a:lnTo>
                <a:lnTo>
                  <a:pt x="125026" y="252059"/>
                </a:lnTo>
                <a:lnTo>
                  <a:pt x="136016" y="259702"/>
                </a:lnTo>
                <a:lnTo>
                  <a:pt x="146050" y="268450"/>
                </a:lnTo>
                <a:lnTo>
                  <a:pt x="154670" y="278652"/>
                </a:lnTo>
                <a:lnTo>
                  <a:pt x="162570" y="290104"/>
                </a:lnTo>
                <a:lnTo>
                  <a:pt x="170446" y="302602"/>
                </a:lnTo>
                <a:lnTo>
                  <a:pt x="178452" y="314546"/>
                </a:lnTo>
                <a:lnTo>
                  <a:pt x="186696" y="323500"/>
                </a:lnTo>
                <a:lnTo>
                  <a:pt x="195264" y="328816"/>
                </a:lnTo>
                <a:lnTo>
                  <a:pt x="204241" y="329844"/>
                </a:lnTo>
                <a:lnTo>
                  <a:pt x="212253" y="325647"/>
                </a:lnTo>
                <a:lnTo>
                  <a:pt x="217658" y="316753"/>
                </a:lnTo>
                <a:lnTo>
                  <a:pt x="220168" y="304741"/>
                </a:lnTo>
                <a:lnTo>
                  <a:pt x="219447" y="290104"/>
                </a:lnTo>
                <a:lnTo>
                  <a:pt x="218942" y="278312"/>
                </a:lnTo>
                <a:lnTo>
                  <a:pt x="220751" y="267185"/>
                </a:lnTo>
                <a:lnTo>
                  <a:pt x="223083" y="257177"/>
                </a:lnTo>
                <a:lnTo>
                  <a:pt x="224104" y="247662"/>
                </a:lnTo>
                <a:lnTo>
                  <a:pt x="224868" y="239773"/>
                </a:lnTo>
                <a:lnTo>
                  <a:pt x="227155" y="233218"/>
                </a:lnTo>
                <a:lnTo>
                  <a:pt x="230694" y="224836"/>
                </a:lnTo>
                <a:lnTo>
                  <a:pt x="235216" y="211467"/>
                </a:lnTo>
                <a:lnTo>
                  <a:pt x="240687" y="192506"/>
                </a:lnTo>
                <a:lnTo>
                  <a:pt x="243346" y="185750"/>
                </a:lnTo>
                <a:lnTo>
                  <a:pt x="248958" y="173545"/>
                </a:lnTo>
                <a:lnTo>
                  <a:pt x="253110" y="159307"/>
                </a:lnTo>
                <a:lnTo>
                  <a:pt x="252310" y="149274"/>
                </a:lnTo>
                <a:lnTo>
                  <a:pt x="249786" y="142171"/>
                </a:lnTo>
                <a:lnTo>
                  <a:pt x="248767" y="136728"/>
                </a:lnTo>
                <a:lnTo>
                  <a:pt x="249368" y="130009"/>
                </a:lnTo>
                <a:lnTo>
                  <a:pt x="249802" y="120421"/>
                </a:lnTo>
                <a:lnTo>
                  <a:pt x="250360" y="109156"/>
                </a:lnTo>
                <a:lnTo>
                  <a:pt x="251125" y="99910"/>
                </a:lnTo>
                <a:lnTo>
                  <a:pt x="44767" y="99910"/>
                </a:lnTo>
                <a:lnTo>
                  <a:pt x="35866" y="98877"/>
                </a:lnTo>
                <a:lnTo>
                  <a:pt x="29832" y="98599"/>
                </a:lnTo>
                <a:close/>
              </a:path>
              <a:path w="266065" h="330200">
                <a:moveTo>
                  <a:pt x="243725" y="0"/>
                </a:moveTo>
                <a:lnTo>
                  <a:pt x="233517" y="2990"/>
                </a:lnTo>
                <a:lnTo>
                  <a:pt x="222280" y="10131"/>
                </a:lnTo>
                <a:lnTo>
                  <a:pt x="212059" y="18763"/>
                </a:lnTo>
                <a:lnTo>
                  <a:pt x="204901" y="26225"/>
                </a:lnTo>
                <a:lnTo>
                  <a:pt x="198740" y="30817"/>
                </a:lnTo>
                <a:lnTo>
                  <a:pt x="190854" y="33618"/>
                </a:lnTo>
                <a:lnTo>
                  <a:pt x="182307" y="36164"/>
                </a:lnTo>
                <a:lnTo>
                  <a:pt x="174167" y="39992"/>
                </a:lnTo>
                <a:lnTo>
                  <a:pt x="167084" y="45070"/>
                </a:lnTo>
                <a:lnTo>
                  <a:pt x="160218" y="49706"/>
                </a:lnTo>
                <a:lnTo>
                  <a:pt x="152831" y="53006"/>
                </a:lnTo>
                <a:lnTo>
                  <a:pt x="144183" y="54076"/>
                </a:lnTo>
                <a:lnTo>
                  <a:pt x="135000" y="56528"/>
                </a:lnTo>
                <a:lnTo>
                  <a:pt x="126131" y="62201"/>
                </a:lnTo>
                <a:lnTo>
                  <a:pt x="117417" y="67603"/>
                </a:lnTo>
                <a:lnTo>
                  <a:pt x="108699" y="69240"/>
                </a:lnTo>
                <a:lnTo>
                  <a:pt x="98472" y="70744"/>
                </a:lnTo>
                <a:lnTo>
                  <a:pt x="86720" y="76119"/>
                </a:lnTo>
                <a:lnTo>
                  <a:pt x="75518" y="82429"/>
                </a:lnTo>
                <a:lnTo>
                  <a:pt x="66941" y="86740"/>
                </a:lnTo>
                <a:lnTo>
                  <a:pt x="61839" y="90391"/>
                </a:lnTo>
                <a:lnTo>
                  <a:pt x="58059" y="95230"/>
                </a:lnTo>
                <a:lnTo>
                  <a:pt x="53177" y="99117"/>
                </a:lnTo>
                <a:lnTo>
                  <a:pt x="44767" y="99910"/>
                </a:lnTo>
                <a:lnTo>
                  <a:pt x="251125" y="99910"/>
                </a:lnTo>
                <a:lnTo>
                  <a:pt x="251332" y="97409"/>
                </a:lnTo>
                <a:lnTo>
                  <a:pt x="252987" y="87437"/>
                </a:lnTo>
                <a:lnTo>
                  <a:pt x="254788" y="79667"/>
                </a:lnTo>
                <a:lnTo>
                  <a:pt x="255792" y="72505"/>
                </a:lnTo>
                <a:lnTo>
                  <a:pt x="255054" y="64363"/>
                </a:lnTo>
                <a:lnTo>
                  <a:pt x="254202" y="56224"/>
                </a:lnTo>
                <a:lnTo>
                  <a:pt x="255409" y="49522"/>
                </a:lnTo>
                <a:lnTo>
                  <a:pt x="258665" y="42484"/>
                </a:lnTo>
                <a:lnTo>
                  <a:pt x="263956" y="33337"/>
                </a:lnTo>
                <a:lnTo>
                  <a:pt x="266019" y="21934"/>
                </a:lnTo>
                <a:lnTo>
                  <a:pt x="261446" y="11096"/>
                </a:lnTo>
                <a:lnTo>
                  <a:pt x="253071" y="3044"/>
                </a:lnTo>
                <a:lnTo>
                  <a:pt x="243725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05900" y="6940550"/>
            <a:ext cx="5995035" cy="128016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673100" marR="5080" indent="-660400">
              <a:lnSpc>
                <a:spcPts val="4900"/>
              </a:lnSpc>
              <a:spcBef>
                <a:spcPts val="330"/>
              </a:spcBef>
            </a:pPr>
            <a:r>
              <a:rPr dirty="0" sz="4150" spc="25">
                <a:latin typeface="Verdana"/>
                <a:cs typeface="Verdana"/>
              </a:rPr>
              <a:t>Proximity </a:t>
            </a:r>
            <a:r>
              <a:rPr dirty="0" sz="4150" spc="-20">
                <a:latin typeface="Verdana"/>
                <a:cs typeface="Verdana"/>
              </a:rPr>
              <a:t>is </a:t>
            </a:r>
            <a:r>
              <a:rPr dirty="0" sz="4150" spc="-60">
                <a:latin typeface="Verdana"/>
                <a:cs typeface="Verdana"/>
              </a:rPr>
              <a:t>a</a:t>
            </a:r>
            <a:r>
              <a:rPr dirty="0" sz="4150" spc="-710">
                <a:latin typeface="Verdana"/>
                <a:cs typeface="Verdana"/>
              </a:rPr>
              <a:t> </a:t>
            </a:r>
            <a:r>
              <a:rPr dirty="0" sz="4150" spc="-55">
                <a:latin typeface="Verdana"/>
                <a:cs typeface="Verdana"/>
              </a:rPr>
              <a:t>measure  </a:t>
            </a:r>
            <a:r>
              <a:rPr dirty="0" sz="4150" spc="150">
                <a:latin typeface="Verdana"/>
                <a:cs typeface="Verdana"/>
              </a:rPr>
              <a:t>of </a:t>
            </a:r>
            <a:r>
              <a:rPr dirty="0" sz="4150" spc="15">
                <a:latin typeface="Verdana"/>
                <a:cs typeface="Verdana"/>
              </a:rPr>
              <a:t>the</a:t>
            </a:r>
            <a:r>
              <a:rPr dirty="0" sz="4150" spc="-595">
                <a:latin typeface="Verdana"/>
                <a:cs typeface="Verdana"/>
              </a:rPr>
              <a:t> </a:t>
            </a:r>
            <a:r>
              <a:rPr dirty="0" sz="4150" spc="20">
                <a:latin typeface="Verdana"/>
                <a:cs typeface="Verdana"/>
              </a:rPr>
              <a:t>“similarity”</a:t>
            </a:r>
            <a:endParaRPr sz="41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023600" y="1498600"/>
            <a:ext cx="11569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User</a:t>
            </a:r>
            <a:r>
              <a:rPr dirty="0" sz="3000" spc="-229">
                <a:solidFill>
                  <a:srgbClr val="000000"/>
                </a:solidFill>
              </a:rPr>
              <a:t> </a:t>
            </a:r>
            <a:r>
              <a:rPr dirty="0" sz="3000" spc="-720">
                <a:solidFill>
                  <a:srgbClr val="000000"/>
                </a:solidFill>
              </a:rPr>
              <a:t>1</a:t>
            </a:r>
            <a:endParaRPr sz="3000"/>
          </a:p>
        </p:txBody>
      </p:sp>
      <p:sp>
        <p:nvSpPr>
          <p:cNvPr id="19" name="object 19"/>
          <p:cNvSpPr txBox="1"/>
          <p:nvPr/>
        </p:nvSpPr>
        <p:spPr>
          <a:xfrm>
            <a:off x="13169900" y="2755900"/>
            <a:ext cx="1240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Verdana"/>
                <a:cs typeface="Verdana"/>
              </a:rPr>
              <a:t>User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70">
                <a:latin typeface="Verdana"/>
                <a:cs typeface="Verdana"/>
              </a:rPr>
              <a:t>2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0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03500" y="2641600"/>
            <a:ext cx="2387600" cy="238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5100" y="5626100"/>
            <a:ext cx="338709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673100" marR="5080" indent="-660400">
              <a:lnSpc>
                <a:spcPts val="3100"/>
              </a:lnSpc>
              <a:spcBef>
                <a:spcPts val="219"/>
              </a:spcBef>
            </a:pPr>
            <a:r>
              <a:rPr dirty="0" sz="2600" spc="65">
                <a:latin typeface="Verdana"/>
                <a:cs typeface="Verdana"/>
              </a:rPr>
              <a:t>How </a:t>
            </a:r>
            <a:r>
              <a:rPr dirty="0" sz="2600" spc="125">
                <a:latin typeface="Verdana"/>
                <a:cs typeface="Verdana"/>
              </a:rPr>
              <a:t>do </a:t>
            </a:r>
            <a:r>
              <a:rPr dirty="0" sz="2600" spc="30">
                <a:latin typeface="Verdana"/>
                <a:cs typeface="Verdana"/>
              </a:rPr>
              <a:t>we</a:t>
            </a:r>
            <a:r>
              <a:rPr dirty="0" sz="2600" spc="-66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measure  </a:t>
            </a:r>
            <a:r>
              <a:rPr dirty="0" sz="2600" spc="10">
                <a:latin typeface="Verdana"/>
                <a:cs typeface="Verdana"/>
              </a:rPr>
              <a:t>“similarity”?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97930" marR="5080" indent="-2540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“Similarity” </a:t>
            </a:r>
            <a:r>
              <a:rPr dirty="0" spc="-25"/>
              <a:t>is</a:t>
            </a:r>
            <a:r>
              <a:rPr dirty="0" spc="-585"/>
              <a:t> </a:t>
            </a:r>
            <a:r>
              <a:rPr dirty="0" spc="-25"/>
              <a:t>measured  </a:t>
            </a:r>
            <a:r>
              <a:rPr dirty="0" spc="10"/>
              <a:t>using </a:t>
            </a:r>
            <a:r>
              <a:rPr dirty="0" spc="35"/>
              <a:t>distance</a:t>
            </a:r>
            <a:r>
              <a:rPr dirty="0" spc="-570"/>
              <a:t> </a:t>
            </a:r>
            <a:r>
              <a:rPr dirty="0" spc="20"/>
              <a:t>metrics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5300" y="647700"/>
            <a:ext cx="76384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5">
                <a:solidFill>
                  <a:srgbClr val="535353"/>
                </a:solidFill>
                <a:latin typeface="Verdana"/>
                <a:cs typeface="Verdana"/>
              </a:rPr>
              <a:t>Nearest </a:t>
            </a:r>
            <a:r>
              <a:rPr dirty="0" sz="4800" spc="20">
                <a:solidFill>
                  <a:srgbClr val="535353"/>
                </a:solidFill>
                <a:latin typeface="Verdana"/>
                <a:cs typeface="Verdana"/>
              </a:rPr>
              <a:t>Neighbors</a:t>
            </a:r>
            <a:r>
              <a:rPr dirty="0" sz="4800" spc="-484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dirty="0" sz="4800" spc="55">
                <a:solidFill>
                  <a:srgbClr val="535353"/>
                </a:solidFill>
                <a:latin typeface="Verdana"/>
                <a:cs typeface="Verdana"/>
              </a:rPr>
              <a:t>Model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5600" y="2070100"/>
            <a:ext cx="253746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195">
                <a:latin typeface="Verdana"/>
                <a:cs typeface="Verdana"/>
              </a:rPr>
              <a:t>All</a:t>
            </a:r>
            <a:r>
              <a:rPr dirty="0" sz="4600" spc="-305">
                <a:latin typeface="Verdana"/>
                <a:cs typeface="Verdana"/>
              </a:rPr>
              <a:t> </a:t>
            </a:r>
            <a:r>
              <a:rPr dirty="0" sz="4600" spc="-60">
                <a:latin typeface="Verdana"/>
                <a:cs typeface="Verdana"/>
              </a:rPr>
              <a:t>users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839" y="616634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19774" y="605966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0" y="213359"/>
                </a:lnTo>
                <a:lnTo>
                  <a:pt x="213372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900" y="6177153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33517" y="777834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2"/>
                </a:lnTo>
                <a:lnTo>
                  <a:pt x="235775" y="174122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77314" y="1886699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0634" y="169873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59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142645" y="3756113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20"/>
                </a:lnTo>
                <a:lnTo>
                  <a:pt x="5937" y="138048"/>
                </a:lnTo>
                <a:lnTo>
                  <a:pt x="0" y="184967"/>
                </a:lnTo>
                <a:lnTo>
                  <a:pt x="5937" y="231886"/>
                </a:lnTo>
                <a:lnTo>
                  <a:pt x="23749" y="276310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10"/>
                </a:lnTo>
                <a:lnTo>
                  <a:pt x="358971" y="231886"/>
                </a:lnTo>
                <a:lnTo>
                  <a:pt x="364909" y="184967"/>
                </a:lnTo>
                <a:lnTo>
                  <a:pt x="358971" y="138048"/>
                </a:lnTo>
                <a:lnTo>
                  <a:pt x="341160" y="93620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9381" y="369849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48390" y="306121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8"/>
                </a:lnTo>
                <a:lnTo>
                  <a:pt x="0" y="184958"/>
                </a:lnTo>
                <a:lnTo>
                  <a:pt x="5937" y="231876"/>
                </a:lnTo>
                <a:lnTo>
                  <a:pt x="23749" y="276300"/>
                </a:lnTo>
                <a:lnTo>
                  <a:pt x="53435" y="315737"/>
                </a:lnTo>
                <a:lnTo>
                  <a:pt x="92343" y="345836"/>
                </a:lnTo>
                <a:lnTo>
                  <a:pt x="136169" y="363896"/>
                </a:lnTo>
                <a:lnTo>
                  <a:pt x="182454" y="369916"/>
                </a:lnTo>
                <a:lnTo>
                  <a:pt x="228739" y="363896"/>
                </a:lnTo>
                <a:lnTo>
                  <a:pt x="272565" y="345836"/>
                </a:lnTo>
                <a:lnTo>
                  <a:pt x="311473" y="315737"/>
                </a:lnTo>
                <a:lnTo>
                  <a:pt x="341160" y="276300"/>
                </a:lnTo>
                <a:lnTo>
                  <a:pt x="358971" y="231876"/>
                </a:lnTo>
                <a:lnTo>
                  <a:pt x="364909" y="184958"/>
                </a:lnTo>
                <a:lnTo>
                  <a:pt x="358971" y="138038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93641" y="4774323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0469" y="4925056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70615" y="448255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80469" y="369849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48390" y="422016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11557" y="354513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8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8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670615" y="589234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80469" y="578015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467300" y="522894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95857" y="534048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5"/>
                </a:lnTo>
                <a:lnTo>
                  <a:pt x="358971" y="231877"/>
                </a:lnTo>
                <a:lnTo>
                  <a:pt x="364909" y="184958"/>
                </a:lnTo>
                <a:lnTo>
                  <a:pt x="358971" y="138039"/>
                </a:lnTo>
                <a:lnTo>
                  <a:pt x="341160" y="93615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09504" y="457200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504" y="457200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05300" y="647700"/>
            <a:ext cx="76384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5">
                <a:solidFill>
                  <a:srgbClr val="535353"/>
                </a:solidFill>
                <a:latin typeface="Verdana"/>
                <a:cs typeface="Verdana"/>
              </a:rPr>
              <a:t>Nearest </a:t>
            </a:r>
            <a:r>
              <a:rPr dirty="0" sz="4800" spc="20">
                <a:solidFill>
                  <a:srgbClr val="535353"/>
                </a:solidFill>
                <a:latin typeface="Verdana"/>
                <a:cs typeface="Verdana"/>
              </a:rPr>
              <a:t>Neighbors</a:t>
            </a:r>
            <a:r>
              <a:rPr dirty="0" sz="4800" spc="-484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dirty="0" sz="4800" spc="55">
                <a:solidFill>
                  <a:srgbClr val="535353"/>
                </a:solidFill>
                <a:latin typeface="Verdana"/>
                <a:cs typeface="Verdana"/>
              </a:rPr>
              <a:t>Model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839" y="616634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19774" y="605966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0" y="213359"/>
                </a:lnTo>
                <a:lnTo>
                  <a:pt x="213372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900" y="6177153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33517" y="777834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2"/>
                </a:lnTo>
                <a:lnTo>
                  <a:pt x="235775" y="174122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77314" y="1886699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0634" y="169873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59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142645" y="3756113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20"/>
                </a:lnTo>
                <a:lnTo>
                  <a:pt x="5937" y="138048"/>
                </a:lnTo>
                <a:lnTo>
                  <a:pt x="0" y="184967"/>
                </a:lnTo>
                <a:lnTo>
                  <a:pt x="5937" y="231886"/>
                </a:lnTo>
                <a:lnTo>
                  <a:pt x="23749" y="276310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10"/>
                </a:lnTo>
                <a:lnTo>
                  <a:pt x="358971" y="231886"/>
                </a:lnTo>
                <a:lnTo>
                  <a:pt x="364909" y="184967"/>
                </a:lnTo>
                <a:lnTo>
                  <a:pt x="358971" y="138048"/>
                </a:lnTo>
                <a:lnTo>
                  <a:pt x="341160" y="93620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9381" y="369849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48390" y="306121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8"/>
                </a:lnTo>
                <a:lnTo>
                  <a:pt x="0" y="184958"/>
                </a:lnTo>
                <a:lnTo>
                  <a:pt x="5937" y="231876"/>
                </a:lnTo>
                <a:lnTo>
                  <a:pt x="23749" y="276300"/>
                </a:lnTo>
                <a:lnTo>
                  <a:pt x="53435" y="315737"/>
                </a:lnTo>
                <a:lnTo>
                  <a:pt x="92343" y="345836"/>
                </a:lnTo>
                <a:lnTo>
                  <a:pt x="136169" y="363896"/>
                </a:lnTo>
                <a:lnTo>
                  <a:pt x="182454" y="369916"/>
                </a:lnTo>
                <a:lnTo>
                  <a:pt x="228739" y="363896"/>
                </a:lnTo>
                <a:lnTo>
                  <a:pt x="272565" y="345836"/>
                </a:lnTo>
                <a:lnTo>
                  <a:pt x="311473" y="315737"/>
                </a:lnTo>
                <a:lnTo>
                  <a:pt x="341160" y="276300"/>
                </a:lnTo>
                <a:lnTo>
                  <a:pt x="358971" y="231876"/>
                </a:lnTo>
                <a:lnTo>
                  <a:pt x="364909" y="184958"/>
                </a:lnTo>
                <a:lnTo>
                  <a:pt x="358971" y="138038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93641" y="4774323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0469" y="4925056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70615" y="448255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80469" y="369849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48390" y="422016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11557" y="354513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8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8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670615" y="589234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80469" y="578015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467300" y="522894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95857" y="534048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5"/>
                </a:lnTo>
                <a:lnTo>
                  <a:pt x="358971" y="231877"/>
                </a:lnTo>
                <a:lnTo>
                  <a:pt x="364909" y="184958"/>
                </a:lnTo>
                <a:lnTo>
                  <a:pt x="358971" y="138039"/>
                </a:lnTo>
                <a:lnTo>
                  <a:pt x="341160" y="93615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68304" y="2591942"/>
            <a:ext cx="2011045" cy="2006600"/>
          </a:xfrm>
          <a:custGeom>
            <a:avLst/>
            <a:gdLst/>
            <a:ahLst/>
            <a:cxnLst/>
            <a:rect l="l" t="t" r="r" b="b"/>
            <a:pathLst>
              <a:path w="2011045" h="2006600">
                <a:moveTo>
                  <a:pt x="545912" y="1422400"/>
                </a:moveTo>
                <a:lnTo>
                  <a:pt x="543575" y="1422400"/>
                </a:lnTo>
                <a:lnTo>
                  <a:pt x="534183" y="1435100"/>
                </a:lnTo>
                <a:lnTo>
                  <a:pt x="525291" y="1447800"/>
                </a:lnTo>
                <a:lnTo>
                  <a:pt x="514622" y="1460500"/>
                </a:lnTo>
                <a:lnTo>
                  <a:pt x="499900" y="1473200"/>
                </a:lnTo>
                <a:lnTo>
                  <a:pt x="485858" y="1485900"/>
                </a:lnTo>
                <a:lnTo>
                  <a:pt x="476423" y="1498600"/>
                </a:lnTo>
                <a:lnTo>
                  <a:pt x="468280" y="1511300"/>
                </a:lnTo>
                <a:lnTo>
                  <a:pt x="458117" y="1524000"/>
                </a:lnTo>
                <a:lnTo>
                  <a:pt x="443958" y="1536700"/>
                </a:lnTo>
                <a:lnTo>
                  <a:pt x="411215" y="1562100"/>
                </a:lnTo>
                <a:lnTo>
                  <a:pt x="397170" y="1574800"/>
                </a:lnTo>
                <a:lnTo>
                  <a:pt x="386105" y="1587500"/>
                </a:lnTo>
                <a:lnTo>
                  <a:pt x="376134" y="1600200"/>
                </a:lnTo>
                <a:lnTo>
                  <a:pt x="365518" y="1612900"/>
                </a:lnTo>
                <a:lnTo>
                  <a:pt x="352517" y="1625600"/>
                </a:lnTo>
                <a:lnTo>
                  <a:pt x="330213" y="1651000"/>
                </a:lnTo>
                <a:lnTo>
                  <a:pt x="299762" y="1676400"/>
                </a:lnTo>
                <a:lnTo>
                  <a:pt x="270933" y="1689100"/>
                </a:lnTo>
                <a:lnTo>
                  <a:pt x="253495" y="1701800"/>
                </a:lnTo>
                <a:lnTo>
                  <a:pt x="242416" y="1727200"/>
                </a:lnTo>
                <a:lnTo>
                  <a:pt x="228257" y="1739900"/>
                </a:lnTo>
                <a:lnTo>
                  <a:pt x="213968" y="1765300"/>
                </a:lnTo>
                <a:lnTo>
                  <a:pt x="202504" y="1778000"/>
                </a:lnTo>
                <a:lnTo>
                  <a:pt x="186197" y="1790700"/>
                </a:lnTo>
                <a:lnTo>
                  <a:pt x="160394" y="1816100"/>
                </a:lnTo>
                <a:lnTo>
                  <a:pt x="132595" y="1828800"/>
                </a:lnTo>
                <a:lnTo>
                  <a:pt x="110302" y="1854200"/>
                </a:lnTo>
                <a:lnTo>
                  <a:pt x="105162" y="1879600"/>
                </a:lnTo>
                <a:lnTo>
                  <a:pt x="116131" y="1892300"/>
                </a:lnTo>
                <a:lnTo>
                  <a:pt x="134559" y="1905000"/>
                </a:lnTo>
                <a:lnTo>
                  <a:pt x="33549" y="1905000"/>
                </a:lnTo>
                <a:lnTo>
                  <a:pt x="17503" y="1917700"/>
                </a:lnTo>
                <a:lnTo>
                  <a:pt x="3952" y="1943100"/>
                </a:lnTo>
                <a:lnTo>
                  <a:pt x="0" y="1968500"/>
                </a:lnTo>
                <a:lnTo>
                  <a:pt x="5663" y="1981200"/>
                </a:lnTo>
                <a:lnTo>
                  <a:pt x="20958" y="2006600"/>
                </a:lnTo>
                <a:lnTo>
                  <a:pt x="74880" y="2006600"/>
                </a:lnTo>
                <a:lnTo>
                  <a:pt x="88534" y="1993900"/>
                </a:lnTo>
                <a:lnTo>
                  <a:pt x="103744" y="1968500"/>
                </a:lnTo>
                <a:lnTo>
                  <a:pt x="111598" y="1955800"/>
                </a:lnTo>
                <a:lnTo>
                  <a:pt x="123357" y="1930400"/>
                </a:lnTo>
                <a:lnTo>
                  <a:pt x="150282" y="1905000"/>
                </a:lnTo>
                <a:lnTo>
                  <a:pt x="155310" y="1879600"/>
                </a:lnTo>
                <a:lnTo>
                  <a:pt x="143857" y="1866900"/>
                </a:lnTo>
                <a:lnTo>
                  <a:pt x="124405" y="1854200"/>
                </a:lnTo>
                <a:lnTo>
                  <a:pt x="191925" y="1854200"/>
                </a:lnTo>
                <a:lnTo>
                  <a:pt x="204797" y="1841500"/>
                </a:lnTo>
                <a:lnTo>
                  <a:pt x="221911" y="1828800"/>
                </a:lnTo>
                <a:lnTo>
                  <a:pt x="238075" y="1816100"/>
                </a:lnTo>
                <a:lnTo>
                  <a:pt x="248097" y="1803400"/>
                </a:lnTo>
                <a:lnTo>
                  <a:pt x="265250" y="1778000"/>
                </a:lnTo>
                <a:lnTo>
                  <a:pt x="298402" y="1752600"/>
                </a:lnTo>
                <a:lnTo>
                  <a:pt x="335383" y="1714500"/>
                </a:lnTo>
                <a:lnTo>
                  <a:pt x="364023" y="1689100"/>
                </a:lnTo>
                <a:lnTo>
                  <a:pt x="375274" y="1676400"/>
                </a:lnTo>
                <a:lnTo>
                  <a:pt x="403683" y="1638300"/>
                </a:lnTo>
                <a:lnTo>
                  <a:pt x="438644" y="1612900"/>
                </a:lnTo>
                <a:lnTo>
                  <a:pt x="458984" y="1600200"/>
                </a:lnTo>
                <a:lnTo>
                  <a:pt x="477328" y="1587500"/>
                </a:lnTo>
                <a:lnTo>
                  <a:pt x="490058" y="1562100"/>
                </a:lnTo>
                <a:lnTo>
                  <a:pt x="500027" y="1549400"/>
                </a:lnTo>
                <a:lnTo>
                  <a:pt x="512048" y="1536700"/>
                </a:lnTo>
                <a:lnTo>
                  <a:pt x="525258" y="1524000"/>
                </a:lnTo>
                <a:lnTo>
                  <a:pt x="538800" y="1524000"/>
                </a:lnTo>
                <a:lnTo>
                  <a:pt x="551184" y="1511300"/>
                </a:lnTo>
                <a:lnTo>
                  <a:pt x="562427" y="1498600"/>
                </a:lnTo>
                <a:lnTo>
                  <a:pt x="574067" y="1485900"/>
                </a:lnTo>
                <a:lnTo>
                  <a:pt x="587644" y="1460500"/>
                </a:lnTo>
                <a:lnTo>
                  <a:pt x="555023" y="1460500"/>
                </a:lnTo>
                <a:lnTo>
                  <a:pt x="543108" y="1435100"/>
                </a:lnTo>
                <a:lnTo>
                  <a:pt x="545912" y="1422400"/>
                </a:lnTo>
                <a:close/>
              </a:path>
              <a:path w="2011045" h="2006600">
                <a:moveTo>
                  <a:pt x="110302" y="1854200"/>
                </a:moveTo>
                <a:lnTo>
                  <a:pt x="105438" y="1854200"/>
                </a:lnTo>
                <a:lnTo>
                  <a:pt x="70983" y="1892300"/>
                </a:lnTo>
                <a:lnTo>
                  <a:pt x="49198" y="1905000"/>
                </a:lnTo>
                <a:lnTo>
                  <a:pt x="134559" y="1905000"/>
                </a:lnTo>
                <a:lnTo>
                  <a:pt x="116131" y="1892300"/>
                </a:lnTo>
                <a:lnTo>
                  <a:pt x="105162" y="1879600"/>
                </a:lnTo>
                <a:lnTo>
                  <a:pt x="110302" y="1854200"/>
                </a:lnTo>
                <a:close/>
              </a:path>
              <a:path w="2011045" h="2006600">
                <a:moveTo>
                  <a:pt x="191925" y="1854200"/>
                </a:moveTo>
                <a:lnTo>
                  <a:pt x="124405" y="1854200"/>
                </a:lnTo>
                <a:lnTo>
                  <a:pt x="143857" y="1866900"/>
                </a:lnTo>
                <a:lnTo>
                  <a:pt x="155310" y="1879600"/>
                </a:lnTo>
                <a:lnTo>
                  <a:pt x="150282" y="1905000"/>
                </a:lnTo>
                <a:lnTo>
                  <a:pt x="151793" y="1905000"/>
                </a:lnTo>
                <a:lnTo>
                  <a:pt x="166813" y="1879600"/>
                </a:lnTo>
                <a:lnTo>
                  <a:pt x="176664" y="1879600"/>
                </a:lnTo>
                <a:lnTo>
                  <a:pt x="184113" y="1866900"/>
                </a:lnTo>
                <a:lnTo>
                  <a:pt x="191925" y="1854200"/>
                </a:lnTo>
                <a:close/>
              </a:path>
              <a:path w="2011045" h="2006600">
                <a:moveTo>
                  <a:pt x="984387" y="988085"/>
                </a:moveTo>
                <a:lnTo>
                  <a:pt x="951318" y="1016000"/>
                </a:lnTo>
                <a:lnTo>
                  <a:pt x="927395" y="1041400"/>
                </a:lnTo>
                <a:lnTo>
                  <a:pt x="912599" y="1054100"/>
                </a:lnTo>
                <a:lnTo>
                  <a:pt x="901028" y="1066800"/>
                </a:lnTo>
                <a:lnTo>
                  <a:pt x="892303" y="1079500"/>
                </a:lnTo>
                <a:lnTo>
                  <a:pt x="886044" y="1079500"/>
                </a:lnTo>
                <a:lnTo>
                  <a:pt x="878024" y="1092200"/>
                </a:lnTo>
                <a:lnTo>
                  <a:pt x="865530" y="1117600"/>
                </a:lnTo>
                <a:lnTo>
                  <a:pt x="850621" y="1130300"/>
                </a:lnTo>
                <a:lnTo>
                  <a:pt x="835358" y="1143000"/>
                </a:lnTo>
                <a:lnTo>
                  <a:pt x="821677" y="1155700"/>
                </a:lnTo>
                <a:lnTo>
                  <a:pt x="789520" y="1181100"/>
                </a:lnTo>
                <a:lnTo>
                  <a:pt x="776239" y="1193800"/>
                </a:lnTo>
                <a:lnTo>
                  <a:pt x="764495" y="1206500"/>
                </a:lnTo>
                <a:lnTo>
                  <a:pt x="748471" y="1219200"/>
                </a:lnTo>
                <a:lnTo>
                  <a:pt x="730494" y="1244600"/>
                </a:lnTo>
                <a:lnTo>
                  <a:pt x="712892" y="1257300"/>
                </a:lnTo>
                <a:lnTo>
                  <a:pt x="696688" y="1270000"/>
                </a:lnTo>
                <a:lnTo>
                  <a:pt x="681489" y="1282700"/>
                </a:lnTo>
                <a:lnTo>
                  <a:pt x="667327" y="1308100"/>
                </a:lnTo>
                <a:lnTo>
                  <a:pt x="654230" y="1320800"/>
                </a:lnTo>
                <a:lnTo>
                  <a:pt x="639952" y="1333500"/>
                </a:lnTo>
                <a:lnTo>
                  <a:pt x="610429" y="1358900"/>
                </a:lnTo>
                <a:lnTo>
                  <a:pt x="596407" y="1371600"/>
                </a:lnTo>
                <a:lnTo>
                  <a:pt x="583351" y="1384300"/>
                </a:lnTo>
                <a:lnTo>
                  <a:pt x="570869" y="1397000"/>
                </a:lnTo>
                <a:lnTo>
                  <a:pt x="558533" y="1409700"/>
                </a:lnTo>
                <a:lnTo>
                  <a:pt x="545912" y="1422400"/>
                </a:lnTo>
                <a:lnTo>
                  <a:pt x="543108" y="1435100"/>
                </a:lnTo>
                <a:lnTo>
                  <a:pt x="555023" y="1460500"/>
                </a:lnTo>
                <a:lnTo>
                  <a:pt x="587644" y="1460500"/>
                </a:lnTo>
                <a:lnTo>
                  <a:pt x="592673" y="1447800"/>
                </a:lnTo>
                <a:lnTo>
                  <a:pt x="581779" y="1422400"/>
                </a:lnTo>
                <a:lnTo>
                  <a:pt x="628640" y="1422400"/>
                </a:lnTo>
                <a:lnTo>
                  <a:pt x="640825" y="1409700"/>
                </a:lnTo>
                <a:lnTo>
                  <a:pt x="664405" y="1384300"/>
                </a:lnTo>
                <a:lnTo>
                  <a:pt x="676405" y="1371600"/>
                </a:lnTo>
                <a:lnTo>
                  <a:pt x="711036" y="1333500"/>
                </a:lnTo>
                <a:lnTo>
                  <a:pt x="753479" y="1295400"/>
                </a:lnTo>
                <a:lnTo>
                  <a:pt x="771312" y="1282700"/>
                </a:lnTo>
                <a:lnTo>
                  <a:pt x="806710" y="1244600"/>
                </a:lnTo>
                <a:lnTo>
                  <a:pt x="829987" y="1219200"/>
                </a:lnTo>
                <a:lnTo>
                  <a:pt x="851677" y="1206500"/>
                </a:lnTo>
                <a:lnTo>
                  <a:pt x="865876" y="1193800"/>
                </a:lnTo>
                <a:lnTo>
                  <a:pt x="880624" y="1168400"/>
                </a:lnTo>
                <a:lnTo>
                  <a:pt x="925380" y="1117600"/>
                </a:lnTo>
                <a:lnTo>
                  <a:pt x="940514" y="1104900"/>
                </a:lnTo>
                <a:lnTo>
                  <a:pt x="955352" y="1092200"/>
                </a:lnTo>
                <a:lnTo>
                  <a:pt x="978088" y="1066800"/>
                </a:lnTo>
                <a:lnTo>
                  <a:pt x="1003056" y="1054100"/>
                </a:lnTo>
                <a:lnTo>
                  <a:pt x="1024588" y="1028700"/>
                </a:lnTo>
                <a:lnTo>
                  <a:pt x="1009534" y="1028700"/>
                </a:lnTo>
                <a:lnTo>
                  <a:pt x="990779" y="1016000"/>
                </a:lnTo>
                <a:lnTo>
                  <a:pt x="980508" y="1003300"/>
                </a:lnTo>
                <a:lnTo>
                  <a:pt x="984387" y="988085"/>
                </a:lnTo>
                <a:close/>
              </a:path>
              <a:path w="2011045" h="2006600">
                <a:moveTo>
                  <a:pt x="628640" y="1422400"/>
                </a:moveTo>
                <a:lnTo>
                  <a:pt x="581779" y="1422400"/>
                </a:lnTo>
                <a:lnTo>
                  <a:pt x="592673" y="1447800"/>
                </a:lnTo>
                <a:lnTo>
                  <a:pt x="587644" y="1460500"/>
                </a:lnTo>
                <a:lnTo>
                  <a:pt x="590680" y="1460500"/>
                </a:lnTo>
                <a:lnTo>
                  <a:pt x="601926" y="1447800"/>
                </a:lnTo>
                <a:lnTo>
                  <a:pt x="610203" y="1435100"/>
                </a:lnTo>
                <a:lnTo>
                  <a:pt x="618208" y="1435100"/>
                </a:lnTo>
                <a:lnTo>
                  <a:pt x="628640" y="1422400"/>
                </a:lnTo>
                <a:close/>
              </a:path>
              <a:path w="2011045" h="2006600">
                <a:moveTo>
                  <a:pt x="999437" y="977900"/>
                </a:moveTo>
                <a:lnTo>
                  <a:pt x="984387" y="988085"/>
                </a:lnTo>
                <a:lnTo>
                  <a:pt x="980508" y="1003300"/>
                </a:lnTo>
                <a:lnTo>
                  <a:pt x="990779" y="1016000"/>
                </a:lnTo>
                <a:lnTo>
                  <a:pt x="1009534" y="1028700"/>
                </a:lnTo>
                <a:lnTo>
                  <a:pt x="1024588" y="1028700"/>
                </a:lnTo>
                <a:lnTo>
                  <a:pt x="1030661" y="1003300"/>
                </a:lnTo>
                <a:lnTo>
                  <a:pt x="1019189" y="990600"/>
                </a:lnTo>
                <a:lnTo>
                  <a:pt x="999437" y="977900"/>
                </a:lnTo>
                <a:close/>
              </a:path>
              <a:path w="2011045" h="2006600">
                <a:moveTo>
                  <a:pt x="1066709" y="977900"/>
                </a:moveTo>
                <a:lnTo>
                  <a:pt x="999437" y="977900"/>
                </a:lnTo>
                <a:lnTo>
                  <a:pt x="1019189" y="990600"/>
                </a:lnTo>
                <a:lnTo>
                  <a:pt x="1030661" y="1003300"/>
                </a:lnTo>
                <a:lnTo>
                  <a:pt x="1024588" y="1028700"/>
                </a:lnTo>
                <a:lnTo>
                  <a:pt x="1028512" y="1028700"/>
                </a:lnTo>
                <a:lnTo>
                  <a:pt x="1045495" y="1003300"/>
                </a:lnTo>
                <a:lnTo>
                  <a:pt x="1066709" y="977900"/>
                </a:lnTo>
                <a:close/>
              </a:path>
              <a:path w="2011045" h="2006600">
                <a:moveTo>
                  <a:pt x="1432236" y="609600"/>
                </a:moveTo>
                <a:lnTo>
                  <a:pt x="1353860" y="609600"/>
                </a:lnTo>
                <a:lnTo>
                  <a:pt x="1342266" y="622300"/>
                </a:lnTo>
                <a:lnTo>
                  <a:pt x="1332359" y="635000"/>
                </a:lnTo>
                <a:lnTo>
                  <a:pt x="1325287" y="647700"/>
                </a:lnTo>
                <a:lnTo>
                  <a:pt x="1316418" y="647700"/>
                </a:lnTo>
                <a:lnTo>
                  <a:pt x="1301118" y="660400"/>
                </a:lnTo>
                <a:lnTo>
                  <a:pt x="1291711" y="673100"/>
                </a:lnTo>
                <a:lnTo>
                  <a:pt x="1282731" y="685800"/>
                </a:lnTo>
                <a:lnTo>
                  <a:pt x="1270832" y="698500"/>
                </a:lnTo>
                <a:lnTo>
                  <a:pt x="1238008" y="723900"/>
                </a:lnTo>
                <a:lnTo>
                  <a:pt x="1216650" y="762000"/>
                </a:lnTo>
                <a:lnTo>
                  <a:pt x="1213104" y="762000"/>
                </a:lnTo>
                <a:lnTo>
                  <a:pt x="1203755" y="774700"/>
                </a:lnTo>
                <a:lnTo>
                  <a:pt x="1188502" y="800100"/>
                </a:lnTo>
                <a:lnTo>
                  <a:pt x="1167247" y="812800"/>
                </a:lnTo>
                <a:lnTo>
                  <a:pt x="1150704" y="825500"/>
                </a:lnTo>
                <a:lnTo>
                  <a:pt x="1138386" y="838200"/>
                </a:lnTo>
                <a:lnTo>
                  <a:pt x="1127963" y="850900"/>
                </a:lnTo>
                <a:lnTo>
                  <a:pt x="1117107" y="850900"/>
                </a:lnTo>
                <a:lnTo>
                  <a:pt x="1103459" y="863600"/>
                </a:lnTo>
                <a:lnTo>
                  <a:pt x="1088124" y="889000"/>
                </a:lnTo>
                <a:lnTo>
                  <a:pt x="1073997" y="901700"/>
                </a:lnTo>
                <a:lnTo>
                  <a:pt x="1063971" y="914400"/>
                </a:lnTo>
                <a:lnTo>
                  <a:pt x="1051291" y="927100"/>
                </a:lnTo>
                <a:lnTo>
                  <a:pt x="1030763" y="939800"/>
                </a:lnTo>
                <a:lnTo>
                  <a:pt x="1007592" y="965200"/>
                </a:lnTo>
                <a:lnTo>
                  <a:pt x="986983" y="977900"/>
                </a:lnTo>
                <a:lnTo>
                  <a:pt x="984387" y="988085"/>
                </a:lnTo>
                <a:lnTo>
                  <a:pt x="999437" y="977900"/>
                </a:lnTo>
                <a:lnTo>
                  <a:pt x="1066709" y="977900"/>
                </a:lnTo>
                <a:lnTo>
                  <a:pt x="1088611" y="952500"/>
                </a:lnTo>
                <a:lnTo>
                  <a:pt x="1107659" y="939800"/>
                </a:lnTo>
                <a:lnTo>
                  <a:pt x="1120199" y="927100"/>
                </a:lnTo>
                <a:lnTo>
                  <a:pt x="1136584" y="914400"/>
                </a:lnTo>
                <a:lnTo>
                  <a:pt x="1153105" y="889000"/>
                </a:lnTo>
                <a:lnTo>
                  <a:pt x="1166053" y="876300"/>
                </a:lnTo>
                <a:lnTo>
                  <a:pt x="1194075" y="850900"/>
                </a:lnTo>
                <a:lnTo>
                  <a:pt x="1217475" y="825500"/>
                </a:lnTo>
                <a:lnTo>
                  <a:pt x="1237723" y="812800"/>
                </a:lnTo>
                <a:lnTo>
                  <a:pt x="1256287" y="800100"/>
                </a:lnTo>
                <a:lnTo>
                  <a:pt x="1275547" y="774700"/>
                </a:lnTo>
                <a:lnTo>
                  <a:pt x="1295596" y="762000"/>
                </a:lnTo>
                <a:lnTo>
                  <a:pt x="1314698" y="736600"/>
                </a:lnTo>
                <a:lnTo>
                  <a:pt x="1331115" y="723900"/>
                </a:lnTo>
                <a:lnTo>
                  <a:pt x="1346873" y="698500"/>
                </a:lnTo>
                <a:lnTo>
                  <a:pt x="1363487" y="685800"/>
                </a:lnTo>
                <a:lnTo>
                  <a:pt x="1378464" y="673100"/>
                </a:lnTo>
                <a:lnTo>
                  <a:pt x="1389306" y="660400"/>
                </a:lnTo>
                <a:lnTo>
                  <a:pt x="1405205" y="635000"/>
                </a:lnTo>
                <a:lnTo>
                  <a:pt x="1413515" y="635000"/>
                </a:lnTo>
                <a:lnTo>
                  <a:pt x="1422466" y="622300"/>
                </a:lnTo>
                <a:lnTo>
                  <a:pt x="1432236" y="609600"/>
                </a:lnTo>
                <a:close/>
              </a:path>
              <a:path w="2011045" h="2006600">
                <a:moveTo>
                  <a:pt x="1421857" y="546100"/>
                </a:moveTo>
                <a:lnTo>
                  <a:pt x="1418745" y="546100"/>
                </a:lnTo>
                <a:lnTo>
                  <a:pt x="1409910" y="558800"/>
                </a:lnTo>
                <a:lnTo>
                  <a:pt x="1402405" y="571500"/>
                </a:lnTo>
                <a:lnTo>
                  <a:pt x="1394240" y="571500"/>
                </a:lnTo>
                <a:lnTo>
                  <a:pt x="1383426" y="584200"/>
                </a:lnTo>
                <a:lnTo>
                  <a:pt x="1372911" y="596900"/>
                </a:lnTo>
                <a:lnTo>
                  <a:pt x="1363565" y="609600"/>
                </a:lnTo>
                <a:lnTo>
                  <a:pt x="1442510" y="609600"/>
                </a:lnTo>
                <a:lnTo>
                  <a:pt x="1452684" y="596900"/>
                </a:lnTo>
                <a:lnTo>
                  <a:pt x="1462154" y="596900"/>
                </a:lnTo>
                <a:lnTo>
                  <a:pt x="1464376" y="584200"/>
                </a:lnTo>
                <a:lnTo>
                  <a:pt x="1430967" y="584200"/>
                </a:lnTo>
                <a:lnTo>
                  <a:pt x="1419052" y="558800"/>
                </a:lnTo>
                <a:lnTo>
                  <a:pt x="1421857" y="546100"/>
                </a:lnTo>
                <a:close/>
              </a:path>
              <a:path w="2011045" h="2006600">
                <a:moveTo>
                  <a:pt x="1860344" y="111776"/>
                </a:moveTo>
                <a:lnTo>
                  <a:pt x="1827263" y="139700"/>
                </a:lnTo>
                <a:lnTo>
                  <a:pt x="1803339" y="165100"/>
                </a:lnTo>
                <a:lnTo>
                  <a:pt x="1788548" y="177800"/>
                </a:lnTo>
                <a:lnTo>
                  <a:pt x="1776977" y="190500"/>
                </a:lnTo>
                <a:lnTo>
                  <a:pt x="1768249" y="203200"/>
                </a:lnTo>
                <a:lnTo>
                  <a:pt x="1761988" y="203200"/>
                </a:lnTo>
                <a:lnTo>
                  <a:pt x="1753968" y="215900"/>
                </a:lnTo>
                <a:lnTo>
                  <a:pt x="1741474" y="241300"/>
                </a:lnTo>
                <a:lnTo>
                  <a:pt x="1726566" y="254000"/>
                </a:lnTo>
                <a:lnTo>
                  <a:pt x="1711302" y="266700"/>
                </a:lnTo>
                <a:lnTo>
                  <a:pt x="1697622" y="279400"/>
                </a:lnTo>
                <a:lnTo>
                  <a:pt x="1665464" y="304800"/>
                </a:lnTo>
                <a:lnTo>
                  <a:pt x="1652184" y="317500"/>
                </a:lnTo>
                <a:lnTo>
                  <a:pt x="1640437" y="330200"/>
                </a:lnTo>
                <a:lnTo>
                  <a:pt x="1624410" y="342900"/>
                </a:lnTo>
                <a:lnTo>
                  <a:pt x="1606433" y="368300"/>
                </a:lnTo>
                <a:lnTo>
                  <a:pt x="1588836" y="381000"/>
                </a:lnTo>
                <a:lnTo>
                  <a:pt x="1572632" y="393700"/>
                </a:lnTo>
                <a:lnTo>
                  <a:pt x="1557434" y="406400"/>
                </a:lnTo>
                <a:lnTo>
                  <a:pt x="1543272" y="431800"/>
                </a:lnTo>
                <a:lnTo>
                  <a:pt x="1530175" y="444500"/>
                </a:lnTo>
                <a:lnTo>
                  <a:pt x="1515897" y="457200"/>
                </a:lnTo>
                <a:lnTo>
                  <a:pt x="1486373" y="482600"/>
                </a:lnTo>
                <a:lnTo>
                  <a:pt x="1472352" y="495300"/>
                </a:lnTo>
                <a:lnTo>
                  <a:pt x="1459295" y="508000"/>
                </a:lnTo>
                <a:lnTo>
                  <a:pt x="1446814" y="520700"/>
                </a:lnTo>
                <a:lnTo>
                  <a:pt x="1434477" y="533400"/>
                </a:lnTo>
                <a:lnTo>
                  <a:pt x="1421857" y="546100"/>
                </a:lnTo>
                <a:lnTo>
                  <a:pt x="1419052" y="558800"/>
                </a:lnTo>
                <a:lnTo>
                  <a:pt x="1430967" y="584200"/>
                </a:lnTo>
                <a:lnTo>
                  <a:pt x="1464376" y="584200"/>
                </a:lnTo>
                <a:lnTo>
                  <a:pt x="1466597" y="571500"/>
                </a:lnTo>
                <a:lnTo>
                  <a:pt x="1455661" y="558800"/>
                </a:lnTo>
                <a:lnTo>
                  <a:pt x="1437118" y="546100"/>
                </a:lnTo>
                <a:lnTo>
                  <a:pt x="1504584" y="546100"/>
                </a:lnTo>
                <a:lnTo>
                  <a:pt x="1516770" y="533400"/>
                </a:lnTo>
                <a:lnTo>
                  <a:pt x="1540350" y="508000"/>
                </a:lnTo>
                <a:lnTo>
                  <a:pt x="1552349" y="495300"/>
                </a:lnTo>
                <a:lnTo>
                  <a:pt x="1586980" y="457200"/>
                </a:lnTo>
                <a:lnTo>
                  <a:pt x="1629424" y="419100"/>
                </a:lnTo>
                <a:lnTo>
                  <a:pt x="1647256" y="406400"/>
                </a:lnTo>
                <a:lnTo>
                  <a:pt x="1682654" y="368300"/>
                </a:lnTo>
                <a:lnTo>
                  <a:pt x="1705932" y="342900"/>
                </a:lnTo>
                <a:lnTo>
                  <a:pt x="1727621" y="330200"/>
                </a:lnTo>
                <a:lnTo>
                  <a:pt x="1741820" y="317500"/>
                </a:lnTo>
                <a:lnTo>
                  <a:pt x="1756569" y="292100"/>
                </a:lnTo>
                <a:lnTo>
                  <a:pt x="1801324" y="241300"/>
                </a:lnTo>
                <a:lnTo>
                  <a:pt x="1816458" y="228600"/>
                </a:lnTo>
                <a:lnTo>
                  <a:pt x="1831297" y="215900"/>
                </a:lnTo>
                <a:lnTo>
                  <a:pt x="1854033" y="190500"/>
                </a:lnTo>
                <a:lnTo>
                  <a:pt x="1879000" y="177800"/>
                </a:lnTo>
                <a:lnTo>
                  <a:pt x="1900532" y="152400"/>
                </a:lnTo>
                <a:lnTo>
                  <a:pt x="1886874" y="152400"/>
                </a:lnTo>
                <a:lnTo>
                  <a:pt x="1868258" y="139700"/>
                </a:lnTo>
                <a:lnTo>
                  <a:pt x="1857639" y="127000"/>
                </a:lnTo>
                <a:lnTo>
                  <a:pt x="1860344" y="111776"/>
                </a:lnTo>
                <a:close/>
              </a:path>
              <a:path w="2011045" h="2006600">
                <a:moveTo>
                  <a:pt x="1504584" y="546100"/>
                </a:moveTo>
                <a:lnTo>
                  <a:pt x="1437118" y="546100"/>
                </a:lnTo>
                <a:lnTo>
                  <a:pt x="1455661" y="558800"/>
                </a:lnTo>
                <a:lnTo>
                  <a:pt x="1466597" y="571500"/>
                </a:lnTo>
                <a:lnTo>
                  <a:pt x="1464376" y="584200"/>
                </a:lnTo>
                <a:lnTo>
                  <a:pt x="1466624" y="584200"/>
                </a:lnTo>
                <a:lnTo>
                  <a:pt x="1477870" y="571500"/>
                </a:lnTo>
                <a:lnTo>
                  <a:pt x="1486147" y="558800"/>
                </a:lnTo>
                <a:lnTo>
                  <a:pt x="1494153" y="558800"/>
                </a:lnTo>
                <a:lnTo>
                  <a:pt x="1504584" y="546100"/>
                </a:lnTo>
                <a:close/>
              </a:path>
              <a:path w="2011045" h="2006600">
                <a:moveTo>
                  <a:pt x="1875381" y="101600"/>
                </a:moveTo>
                <a:lnTo>
                  <a:pt x="1860344" y="111776"/>
                </a:lnTo>
                <a:lnTo>
                  <a:pt x="1857639" y="127000"/>
                </a:lnTo>
                <a:lnTo>
                  <a:pt x="1868258" y="139700"/>
                </a:lnTo>
                <a:lnTo>
                  <a:pt x="1886874" y="152400"/>
                </a:lnTo>
                <a:lnTo>
                  <a:pt x="1900532" y="152400"/>
                </a:lnTo>
                <a:lnTo>
                  <a:pt x="1906606" y="127000"/>
                </a:lnTo>
                <a:lnTo>
                  <a:pt x="1895133" y="114300"/>
                </a:lnTo>
                <a:lnTo>
                  <a:pt x="1875381" y="101600"/>
                </a:lnTo>
                <a:close/>
              </a:path>
              <a:path w="2011045" h="2006600">
                <a:moveTo>
                  <a:pt x="1970621" y="101600"/>
                </a:moveTo>
                <a:lnTo>
                  <a:pt x="1875381" y="101600"/>
                </a:lnTo>
                <a:lnTo>
                  <a:pt x="1895133" y="114300"/>
                </a:lnTo>
                <a:lnTo>
                  <a:pt x="1906606" y="127000"/>
                </a:lnTo>
                <a:lnTo>
                  <a:pt x="1900532" y="152400"/>
                </a:lnTo>
                <a:lnTo>
                  <a:pt x="1906349" y="152400"/>
                </a:lnTo>
                <a:lnTo>
                  <a:pt x="1933921" y="127000"/>
                </a:lnTo>
                <a:lnTo>
                  <a:pt x="1953907" y="114300"/>
                </a:lnTo>
                <a:lnTo>
                  <a:pt x="1970621" y="101600"/>
                </a:lnTo>
                <a:close/>
              </a:path>
              <a:path w="2011045" h="2006600">
                <a:moveTo>
                  <a:pt x="1936341" y="3713"/>
                </a:moveTo>
                <a:lnTo>
                  <a:pt x="1918350" y="25400"/>
                </a:lnTo>
                <a:lnTo>
                  <a:pt x="1903676" y="38100"/>
                </a:lnTo>
                <a:lnTo>
                  <a:pt x="1896700" y="50800"/>
                </a:lnTo>
                <a:lnTo>
                  <a:pt x="1886500" y="76200"/>
                </a:lnTo>
                <a:lnTo>
                  <a:pt x="1862153" y="101600"/>
                </a:lnTo>
                <a:lnTo>
                  <a:pt x="1860344" y="111776"/>
                </a:lnTo>
                <a:lnTo>
                  <a:pt x="1875381" y="101600"/>
                </a:lnTo>
                <a:lnTo>
                  <a:pt x="1970621" y="101600"/>
                </a:lnTo>
                <a:lnTo>
                  <a:pt x="1988378" y="88900"/>
                </a:lnTo>
                <a:lnTo>
                  <a:pt x="2004069" y="76200"/>
                </a:lnTo>
                <a:lnTo>
                  <a:pt x="2002564" y="76200"/>
                </a:lnTo>
                <a:lnTo>
                  <a:pt x="1998804" y="72081"/>
                </a:lnTo>
                <a:lnTo>
                  <a:pt x="1990016" y="63500"/>
                </a:lnTo>
                <a:lnTo>
                  <a:pt x="1990232" y="63500"/>
                </a:lnTo>
                <a:lnTo>
                  <a:pt x="1936341" y="3713"/>
                </a:lnTo>
                <a:close/>
              </a:path>
              <a:path w="2011045" h="2006600">
                <a:moveTo>
                  <a:pt x="1998804" y="72081"/>
                </a:moveTo>
                <a:lnTo>
                  <a:pt x="2002564" y="76200"/>
                </a:lnTo>
                <a:lnTo>
                  <a:pt x="2003021" y="76200"/>
                </a:lnTo>
                <a:lnTo>
                  <a:pt x="1998804" y="72081"/>
                </a:lnTo>
                <a:close/>
              </a:path>
              <a:path w="2011045" h="2006600">
                <a:moveTo>
                  <a:pt x="1936372" y="3676"/>
                </a:moveTo>
                <a:lnTo>
                  <a:pt x="1998804" y="72081"/>
                </a:lnTo>
                <a:lnTo>
                  <a:pt x="2003021" y="76200"/>
                </a:lnTo>
                <a:lnTo>
                  <a:pt x="1936372" y="3676"/>
                </a:lnTo>
                <a:close/>
              </a:path>
              <a:path w="2011045" h="2006600">
                <a:moveTo>
                  <a:pt x="1977102" y="0"/>
                </a:moveTo>
                <a:lnTo>
                  <a:pt x="1939422" y="0"/>
                </a:lnTo>
                <a:lnTo>
                  <a:pt x="1936372" y="3676"/>
                </a:lnTo>
                <a:lnTo>
                  <a:pt x="2003021" y="76200"/>
                </a:lnTo>
                <a:lnTo>
                  <a:pt x="2004069" y="76200"/>
                </a:lnTo>
                <a:lnTo>
                  <a:pt x="2011008" y="50800"/>
                </a:lnTo>
                <a:lnTo>
                  <a:pt x="2008315" y="25400"/>
                </a:lnTo>
                <a:lnTo>
                  <a:pt x="1995109" y="12700"/>
                </a:lnTo>
                <a:lnTo>
                  <a:pt x="1977102" y="0"/>
                </a:lnTo>
                <a:close/>
              </a:path>
              <a:path w="2011045" h="2006600">
                <a:moveTo>
                  <a:pt x="1936362" y="3688"/>
                </a:moveTo>
                <a:lnTo>
                  <a:pt x="1990232" y="63500"/>
                </a:lnTo>
                <a:lnTo>
                  <a:pt x="1990016" y="63500"/>
                </a:lnTo>
                <a:lnTo>
                  <a:pt x="1998804" y="72081"/>
                </a:lnTo>
                <a:lnTo>
                  <a:pt x="1936362" y="3688"/>
                </a:lnTo>
                <a:close/>
              </a:path>
              <a:path w="2011045" h="2006600">
                <a:moveTo>
                  <a:pt x="1932993" y="0"/>
                </a:moveTo>
                <a:lnTo>
                  <a:pt x="1936341" y="3713"/>
                </a:lnTo>
                <a:lnTo>
                  <a:pt x="1932993" y="0"/>
                </a:lnTo>
                <a:close/>
              </a:path>
              <a:path w="2011045" h="2006600">
                <a:moveTo>
                  <a:pt x="1932993" y="0"/>
                </a:moveTo>
                <a:lnTo>
                  <a:pt x="1936362" y="3688"/>
                </a:lnTo>
                <a:lnTo>
                  <a:pt x="1932993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981238" y="2485331"/>
            <a:ext cx="299720" cy="287655"/>
          </a:xfrm>
          <a:custGeom>
            <a:avLst/>
            <a:gdLst/>
            <a:ahLst/>
            <a:cxnLst/>
            <a:rect l="l" t="t" r="r" b="b"/>
            <a:pathLst>
              <a:path w="299720" h="287655">
                <a:moveTo>
                  <a:pt x="28814" y="42280"/>
                </a:moveTo>
                <a:lnTo>
                  <a:pt x="16723" y="43709"/>
                </a:lnTo>
                <a:lnTo>
                  <a:pt x="7389" y="47531"/>
                </a:lnTo>
                <a:lnTo>
                  <a:pt x="1289" y="54198"/>
                </a:lnTo>
                <a:lnTo>
                  <a:pt x="0" y="63146"/>
                </a:lnTo>
                <a:lnTo>
                  <a:pt x="4040" y="72738"/>
                </a:lnTo>
                <a:lnTo>
                  <a:pt x="12303" y="81814"/>
                </a:lnTo>
                <a:lnTo>
                  <a:pt x="23679" y="89212"/>
                </a:lnTo>
                <a:lnTo>
                  <a:pt x="34423" y="96316"/>
                </a:lnTo>
                <a:lnTo>
                  <a:pt x="42374" y="104309"/>
                </a:lnTo>
                <a:lnTo>
                  <a:pt x="49115" y="112068"/>
                </a:lnTo>
                <a:lnTo>
                  <a:pt x="56229" y="118472"/>
                </a:lnTo>
                <a:lnTo>
                  <a:pt x="62168" y="123715"/>
                </a:lnTo>
                <a:lnTo>
                  <a:pt x="66137" y="129407"/>
                </a:lnTo>
                <a:lnTo>
                  <a:pt x="70851" y="137185"/>
                </a:lnTo>
                <a:lnTo>
                  <a:pt x="79026" y="148686"/>
                </a:lnTo>
                <a:lnTo>
                  <a:pt x="91185" y="164240"/>
                </a:lnTo>
                <a:lnTo>
                  <a:pt x="95101" y="170356"/>
                </a:lnTo>
                <a:lnTo>
                  <a:pt x="101695" y="182061"/>
                </a:lnTo>
                <a:lnTo>
                  <a:pt x="110793" y="193773"/>
                </a:lnTo>
                <a:lnTo>
                  <a:pt x="119391" y="199008"/>
                </a:lnTo>
                <a:lnTo>
                  <a:pt x="126625" y="201126"/>
                </a:lnTo>
                <a:lnTo>
                  <a:pt x="131629" y="203486"/>
                </a:lnTo>
                <a:lnTo>
                  <a:pt x="136722" y="207917"/>
                </a:lnTo>
                <a:lnTo>
                  <a:pt x="153032" y="220946"/>
                </a:lnTo>
                <a:lnTo>
                  <a:pt x="161982" y="228620"/>
                </a:lnTo>
                <a:lnTo>
                  <a:pt x="169090" y="235808"/>
                </a:lnTo>
                <a:lnTo>
                  <a:pt x="174328" y="241824"/>
                </a:lnTo>
                <a:lnTo>
                  <a:pt x="179540" y="246836"/>
                </a:lnTo>
                <a:lnTo>
                  <a:pt x="186569" y="251010"/>
                </a:lnTo>
                <a:lnTo>
                  <a:pt x="193658" y="255096"/>
                </a:lnTo>
                <a:lnTo>
                  <a:pt x="198379" y="260006"/>
                </a:lnTo>
                <a:lnTo>
                  <a:pt x="202173" y="266771"/>
                </a:lnTo>
                <a:lnTo>
                  <a:pt x="206483" y="276422"/>
                </a:lnTo>
                <a:lnTo>
                  <a:pt x="214509" y="284775"/>
                </a:lnTo>
                <a:lnTo>
                  <a:pt x="225973" y="287424"/>
                </a:lnTo>
                <a:lnTo>
                  <a:pt x="237410" y="285363"/>
                </a:lnTo>
                <a:lnTo>
                  <a:pt x="245358" y="279585"/>
                </a:lnTo>
                <a:lnTo>
                  <a:pt x="248912" y="269561"/>
                </a:lnTo>
                <a:lnTo>
                  <a:pt x="249714" y="256266"/>
                </a:lnTo>
                <a:lnTo>
                  <a:pt x="248715" y="242921"/>
                </a:lnTo>
                <a:lnTo>
                  <a:pt x="246869" y="232747"/>
                </a:lnTo>
                <a:lnTo>
                  <a:pt x="246760" y="225063"/>
                </a:lnTo>
                <a:lnTo>
                  <a:pt x="249112" y="217034"/>
                </a:lnTo>
                <a:lnTo>
                  <a:pt x="252057" y="208619"/>
                </a:lnTo>
                <a:lnTo>
                  <a:pt x="253727" y="199778"/>
                </a:lnTo>
                <a:lnTo>
                  <a:pt x="253770" y="191061"/>
                </a:lnTo>
                <a:lnTo>
                  <a:pt x="254043" y="182784"/>
                </a:lnTo>
                <a:lnTo>
                  <a:pt x="255704" y="174866"/>
                </a:lnTo>
                <a:lnTo>
                  <a:pt x="259912" y="167228"/>
                </a:lnTo>
                <a:lnTo>
                  <a:pt x="263312" y="158358"/>
                </a:lnTo>
                <a:lnTo>
                  <a:pt x="263916" y="147851"/>
                </a:lnTo>
                <a:lnTo>
                  <a:pt x="264648" y="137624"/>
                </a:lnTo>
                <a:lnTo>
                  <a:pt x="268533" y="129407"/>
                </a:lnTo>
                <a:lnTo>
                  <a:pt x="273206" y="120427"/>
                </a:lnTo>
                <a:lnTo>
                  <a:pt x="275741" y="107755"/>
                </a:lnTo>
                <a:lnTo>
                  <a:pt x="277197" y="94981"/>
                </a:lnTo>
                <a:lnTo>
                  <a:pt x="278733" y="85503"/>
                </a:lnTo>
                <a:lnTo>
                  <a:pt x="278766" y="79232"/>
                </a:lnTo>
                <a:lnTo>
                  <a:pt x="277063" y="73335"/>
                </a:lnTo>
                <a:lnTo>
                  <a:pt x="276780" y="67103"/>
                </a:lnTo>
                <a:lnTo>
                  <a:pt x="281070" y="59824"/>
                </a:lnTo>
                <a:lnTo>
                  <a:pt x="287124" y="53220"/>
                </a:lnTo>
                <a:lnTo>
                  <a:pt x="290887" y="48497"/>
                </a:lnTo>
                <a:lnTo>
                  <a:pt x="293356" y="44046"/>
                </a:lnTo>
                <a:lnTo>
                  <a:pt x="71838" y="44046"/>
                </a:lnTo>
                <a:lnTo>
                  <a:pt x="57929" y="43734"/>
                </a:lnTo>
                <a:lnTo>
                  <a:pt x="43186" y="42793"/>
                </a:lnTo>
                <a:lnTo>
                  <a:pt x="28814" y="42280"/>
                </a:lnTo>
                <a:close/>
              </a:path>
              <a:path w="299720" h="287655">
                <a:moveTo>
                  <a:pt x="265800" y="0"/>
                </a:moveTo>
                <a:lnTo>
                  <a:pt x="252149" y="4476"/>
                </a:lnTo>
                <a:lnTo>
                  <a:pt x="239427" y="11426"/>
                </a:lnTo>
                <a:lnTo>
                  <a:pt x="229153" y="15882"/>
                </a:lnTo>
                <a:lnTo>
                  <a:pt x="189643" y="22897"/>
                </a:lnTo>
                <a:lnTo>
                  <a:pt x="164812" y="26592"/>
                </a:lnTo>
                <a:lnTo>
                  <a:pt x="134801" y="28749"/>
                </a:lnTo>
                <a:lnTo>
                  <a:pt x="122896" y="31585"/>
                </a:lnTo>
                <a:lnTo>
                  <a:pt x="110761" y="35632"/>
                </a:lnTo>
                <a:lnTo>
                  <a:pt x="98127" y="40050"/>
                </a:lnTo>
                <a:lnTo>
                  <a:pt x="85156" y="43045"/>
                </a:lnTo>
                <a:lnTo>
                  <a:pt x="71838" y="44046"/>
                </a:lnTo>
                <a:lnTo>
                  <a:pt x="293356" y="44046"/>
                </a:lnTo>
                <a:lnTo>
                  <a:pt x="293622" y="43566"/>
                </a:lnTo>
                <a:lnTo>
                  <a:pt x="296590" y="36342"/>
                </a:lnTo>
                <a:lnTo>
                  <a:pt x="299574" y="28749"/>
                </a:lnTo>
                <a:lnTo>
                  <a:pt x="299569" y="22021"/>
                </a:lnTo>
                <a:lnTo>
                  <a:pt x="293605" y="14205"/>
                </a:lnTo>
                <a:lnTo>
                  <a:pt x="278860" y="2966"/>
                </a:lnTo>
                <a:lnTo>
                  <a:pt x="265800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769600" y="1790700"/>
            <a:ext cx="176085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5">
                <a:latin typeface="Verdana"/>
                <a:cs typeface="Verdana"/>
              </a:rPr>
              <a:t>User</a:t>
            </a:r>
            <a:r>
              <a:rPr dirty="0" sz="4600" spc="-320">
                <a:latin typeface="Verdana"/>
                <a:cs typeface="Verdana"/>
              </a:rPr>
              <a:t> </a:t>
            </a:r>
            <a:r>
              <a:rPr dirty="0" sz="4600" spc="-1105">
                <a:latin typeface="Verdana"/>
                <a:cs typeface="Verdana"/>
              </a:rPr>
              <a:t>1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09504" y="457200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300" y="647700"/>
            <a:ext cx="76384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>
                <a:solidFill>
                  <a:srgbClr val="535353"/>
                </a:solidFill>
              </a:rPr>
              <a:t>Nearest </a:t>
            </a:r>
            <a:r>
              <a:rPr dirty="0" spc="20">
                <a:solidFill>
                  <a:srgbClr val="535353"/>
                </a:solidFill>
              </a:rPr>
              <a:t>Neighbors</a:t>
            </a:r>
            <a:r>
              <a:rPr dirty="0" spc="-484">
                <a:solidFill>
                  <a:srgbClr val="535353"/>
                </a:solidFill>
              </a:rPr>
              <a:t> </a:t>
            </a:r>
            <a:r>
              <a:rPr dirty="0" spc="55">
                <a:solidFill>
                  <a:srgbClr val="535353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7886839" y="616634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19774" y="605966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0" y="213359"/>
                </a:lnTo>
                <a:lnTo>
                  <a:pt x="213372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900" y="6177153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33517" y="777834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2"/>
                </a:lnTo>
                <a:lnTo>
                  <a:pt x="235775" y="174122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77314" y="1886699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0634" y="169873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59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42645" y="3756113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20"/>
                </a:lnTo>
                <a:lnTo>
                  <a:pt x="5937" y="138048"/>
                </a:lnTo>
                <a:lnTo>
                  <a:pt x="0" y="184967"/>
                </a:lnTo>
                <a:lnTo>
                  <a:pt x="5937" y="231886"/>
                </a:lnTo>
                <a:lnTo>
                  <a:pt x="23749" y="276310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10"/>
                </a:lnTo>
                <a:lnTo>
                  <a:pt x="358971" y="231886"/>
                </a:lnTo>
                <a:lnTo>
                  <a:pt x="364909" y="184967"/>
                </a:lnTo>
                <a:lnTo>
                  <a:pt x="358971" y="138048"/>
                </a:lnTo>
                <a:lnTo>
                  <a:pt x="341160" y="93620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49381" y="369849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48390" y="306121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8"/>
                </a:lnTo>
                <a:lnTo>
                  <a:pt x="0" y="184958"/>
                </a:lnTo>
                <a:lnTo>
                  <a:pt x="5937" y="231876"/>
                </a:lnTo>
                <a:lnTo>
                  <a:pt x="23749" y="276300"/>
                </a:lnTo>
                <a:lnTo>
                  <a:pt x="53435" y="315737"/>
                </a:lnTo>
                <a:lnTo>
                  <a:pt x="92343" y="345836"/>
                </a:lnTo>
                <a:lnTo>
                  <a:pt x="136169" y="363896"/>
                </a:lnTo>
                <a:lnTo>
                  <a:pt x="182454" y="369916"/>
                </a:lnTo>
                <a:lnTo>
                  <a:pt x="228739" y="363896"/>
                </a:lnTo>
                <a:lnTo>
                  <a:pt x="272565" y="345836"/>
                </a:lnTo>
                <a:lnTo>
                  <a:pt x="311473" y="315737"/>
                </a:lnTo>
                <a:lnTo>
                  <a:pt x="341160" y="276300"/>
                </a:lnTo>
                <a:lnTo>
                  <a:pt x="358971" y="231876"/>
                </a:lnTo>
                <a:lnTo>
                  <a:pt x="364909" y="184958"/>
                </a:lnTo>
                <a:lnTo>
                  <a:pt x="358971" y="138038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93641" y="4774323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80469" y="4925056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70615" y="448255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80469" y="369849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48390" y="422016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11557" y="354513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8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8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70615" y="589234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80469" y="578015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67300" y="522894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695857" y="534048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5"/>
                </a:lnTo>
                <a:lnTo>
                  <a:pt x="358971" y="231877"/>
                </a:lnTo>
                <a:lnTo>
                  <a:pt x="364909" y="184958"/>
                </a:lnTo>
                <a:lnTo>
                  <a:pt x="358971" y="138039"/>
                </a:lnTo>
                <a:lnTo>
                  <a:pt x="341160" y="93615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09504" y="457200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27643" y="4074210"/>
            <a:ext cx="2132291" cy="179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85101" y="4118886"/>
            <a:ext cx="2017395" cy="1680845"/>
          </a:xfrm>
          <a:custGeom>
            <a:avLst/>
            <a:gdLst/>
            <a:ahLst/>
            <a:cxnLst/>
            <a:rect l="l" t="t" r="r" b="b"/>
            <a:pathLst>
              <a:path w="2017395" h="1680845">
                <a:moveTo>
                  <a:pt x="1722155" y="245987"/>
                </a:moveTo>
                <a:lnTo>
                  <a:pt x="1759058" y="278380"/>
                </a:lnTo>
                <a:lnTo>
                  <a:pt x="1793501" y="311964"/>
                </a:lnTo>
                <a:lnTo>
                  <a:pt x="1825484" y="346657"/>
                </a:lnTo>
                <a:lnTo>
                  <a:pt x="1855006" y="382377"/>
                </a:lnTo>
                <a:lnTo>
                  <a:pt x="1882068" y="419042"/>
                </a:lnTo>
                <a:lnTo>
                  <a:pt x="1906670" y="456570"/>
                </a:lnTo>
                <a:lnTo>
                  <a:pt x="1928812" y="494878"/>
                </a:lnTo>
                <a:lnTo>
                  <a:pt x="1948494" y="533884"/>
                </a:lnTo>
                <a:lnTo>
                  <a:pt x="1965715" y="573507"/>
                </a:lnTo>
                <a:lnTo>
                  <a:pt x="1980477" y="613664"/>
                </a:lnTo>
                <a:lnTo>
                  <a:pt x="1992778" y="654272"/>
                </a:lnTo>
                <a:lnTo>
                  <a:pt x="2002618" y="695251"/>
                </a:lnTo>
                <a:lnTo>
                  <a:pt x="2009999" y="736517"/>
                </a:lnTo>
                <a:lnTo>
                  <a:pt x="2014919" y="777988"/>
                </a:lnTo>
                <a:lnTo>
                  <a:pt x="2017380" y="819582"/>
                </a:lnTo>
                <a:lnTo>
                  <a:pt x="2017380" y="861218"/>
                </a:lnTo>
                <a:lnTo>
                  <a:pt x="2014919" y="902812"/>
                </a:lnTo>
                <a:lnTo>
                  <a:pt x="2009999" y="944283"/>
                </a:lnTo>
                <a:lnTo>
                  <a:pt x="2002618" y="985549"/>
                </a:lnTo>
                <a:lnTo>
                  <a:pt x="1992778" y="1026527"/>
                </a:lnTo>
                <a:lnTo>
                  <a:pt x="1980477" y="1067136"/>
                </a:lnTo>
                <a:lnTo>
                  <a:pt x="1965715" y="1107292"/>
                </a:lnTo>
                <a:lnTo>
                  <a:pt x="1948494" y="1146915"/>
                </a:lnTo>
                <a:lnTo>
                  <a:pt x="1928812" y="1185921"/>
                </a:lnTo>
                <a:lnTo>
                  <a:pt x="1906670" y="1224229"/>
                </a:lnTo>
                <a:lnTo>
                  <a:pt x="1882068" y="1261757"/>
                </a:lnTo>
                <a:lnTo>
                  <a:pt x="1855006" y="1298421"/>
                </a:lnTo>
                <a:lnTo>
                  <a:pt x="1825484" y="1334141"/>
                </a:lnTo>
                <a:lnTo>
                  <a:pt x="1793501" y="1368834"/>
                </a:lnTo>
                <a:lnTo>
                  <a:pt x="1759058" y="1402418"/>
                </a:lnTo>
                <a:lnTo>
                  <a:pt x="1722155" y="1434810"/>
                </a:lnTo>
                <a:lnTo>
                  <a:pt x="1685673" y="1463749"/>
                </a:lnTo>
                <a:lnTo>
                  <a:pt x="1647924" y="1490880"/>
                </a:lnTo>
                <a:lnTo>
                  <a:pt x="1608990" y="1516202"/>
                </a:lnTo>
                <a:lnTo>
                  <a:pt x="1568952" y="1539716"/>
                </a:lnTo>
                <a:lnTo>
                  <a:pt x="1527892" y="1561420"/>
                </a:lnTo>
                <a:lnTo>
                  <a:pt x="1485891" y="1581316"/>
                </a:lnTo>
                <a:lnTo>
                  <a:pt x="1443033" y="1599403"/>
                </a:lnTo>
                <a:lnTo>
                  <a:pt x="1399397" y="1615682"/>
                </a:lnTo>
                <a:lnTo>
                  <a:pt x="1355067" y="1630152"/>
                </a:lnTo>
                <a:lnTo>
                  <a:pt x="1310123" y="1642813"/>
                </a:lnTo>
                <a:lnTo>
                  <a:pt x="1264648" y="1653665"/>
                </a:lnTo>
                <a:lnTo>
                  <a:pt x="1218724" y="1662708"/>
                </a:lnTo>
                <a:lnTo>
                  <a:pt x="1172431" y="1669943"/>
                </a:lnTo>
                <a:lnTo>
                  <a:pt x="1125852" y="1675369"/>
                </a:lnTo>
                <a:lnTo>
                  <a:pt x="1079069" y="1678987"/>
                </a:lnTo>
                <a:lnTo>
                  <a:pt x="1032164" y="1680796"/>
                </a:lnTo>
                <a:lnTo>
                  <a:pt x="985217" y="1680796"/>
                </a:lnTo>
                <a:lnTo>
                  <a:pt x="938311" y="1678987"/>
                </a:lnTo>
                <a:lnTo>
                  <a:pt x="891528" y="1675369"/>
                </a:lnTo>
                <a:lnTo>
                  <a:pt x="844949" y="1669943"/>
                </a:lnTo>
                <a:lnTo>
                  <a:pt x="798657" y="1662708"/>
                </a:lnTo>
                <a:lnTo>
                  <a:pt x="752732" y="1653665"/>
                </a:lnTo>
                <a:lnTo>
                  <a:pt x="707256" y="1642813"/>
                </a:lnTo>
                <a:lnTo>
                  <a:pt x="662313" y="1630152"/>
                </a:lnTo>
                <a:lnTo>
                  <a:pt x="617982" y="1615682"/>
                </a:lnTo>
                <a:lnTo>
                  <a:pt x="574346" y="1599403"/>
                </a:lnTo>
                <a:lnTo>
                  <a:pt x="531487" y="1581316"/>
                </a:lnTo>
                <a:lnTo>
                  <a:pt x="489486" y="1561420"/>
                </a:lnTo>
                <a:lnTo>
                  <a:pt x="448426" y="1539716"/>
                </a:lnTo>
                <a:lnTo>
                  <a:pt x="408387" y="1516202"/>
                </a:lnTo>
                <a:lnTo>
                  <a:pt x="369452" y="1490880"/>
                </a:lnTo>
                <a:lnTo>
                  <a:pt x="331702" y="1463749"/>
                </a:lnTo>
                <a:lnTo>
                  <a:pt x="295220" y="1434810"/>
                </a:lnTo>
                <a:lnTo>
                  <a:pt x="258317" y="1402418"/>
                </a:lnTo>
                <a:lnTo>
                  <a:pt x="223875" y="1368834"/>
                </a:lnTo>
                <a:lnTo>
                  <a:pt x="191893" y="1334141"/>
                </a:lnTo>
                <a:lnTo>
                  <a:pt x="162371" y="1298421"/>
                </a:lnTo>
                <a:lnTo>
                  <a:pt x="135309" y="1261757"/>
                </a:lnTo>
                <a:lnTo>
                  <a:pt x="110707" y="1224229"/>
                </a:lnTo>
                <a:lnTo>
                  <a:pt x="88566" y="1185921"/>
                </a:lnTo>
                <a:lnTo>
                  <a:pt x="68884" y="1146915"/>
                </a:lnTo>
                <a:lnTo>
                  <a:pt x="51663" y="1107292"/>
                </a:lnTo>
                <a:lnTo>
                  <a:pt x="36902" y="1067136"/>
                </a:lnTo>
                <a:lnTo>
                  <a:pt x="24601" y="1026527"/>
                </a:lnTo>
                <a:lnTo>
                  <a:pt x="14761" y="985549"/>
                </a:lnTo>
                <a:lnTo>
                  <a:pt x="7380" y="944283"/>
                </a:lnTo>
                <a:lnTo>
                  <a:pt x="2460" y="902812"/>
                </a:lnTo>
                <a:lnTo>
                  <a:pt x="0" y="861218"/>
                </a:lnTo>
                <a:lnTo>
                  <a:pt x="0" y="819582"/>
                </a:lnTo>
                <a:lnTo>
                  <a:pt x="2460" y="777988"/>
                </a:lnTo>
                <a:lnTo>
                  <a:pt x="7380" y="736517"/>
                </a:lnTo>
                <a:lnTo>
                  <a:pt x="14761" y="695251"/>
                </a:lnTo>
                <a:lnTo>
                  <a:pt x="24601" y="654272"/>
                </a:lnTo>
                <a:lnTo>
                  <a:pt x="36902" y="613664"/>
                </a:lnTo>
                <a:lnTo>
                  <a:pt x="51663" y="573507"/>
                </a:lnTo>
                <a:lnTo>
                  <a:pt x="68884" y="533884"/>
                </a:lnTo>
                <a:lnTo>
                  <a:pt x="88566" y="494878"/>
                </a:lnTo>
                <a:lnTo>
                  <a:pt x="110707" y="456570"/>
                </a:lnTo>
                <a:lnTo>
                  <a:pt x="135309" y="419042"/>
                </a:lnTo>
                <a:lnTo>
                  <a:pt x="162371" y="382377"/>
                </a:lnTo>
                <a:lnTo>
                  <a:pt x="191893" y="346657"/>
                </a:lnTo>
                <a:lnTo>
                  <a:pt x="223875" y="311964"/>
                </a:lnTo>
                <a:lnTo>
                  <a:pt x="258317" y="278380"/>
                </a:lnTo>
                <a:lnTo>
                  <a:pt x="295220" y="245987"/>
                </a:lnTo>
                <a:lnTo>
                  <a:pt x="331702" y="217047"/>
                </a:lnTo>
                <a:lnTo>
                  <a:pt x="369452" y="189916"/>
                </a:lnTo>
                <a:lnTo>
                  <a:pt x="408387" y="164594"/>
                </a:lnTo>
                <a:lnTo>
                  <a:pt x="448426" y="141081"/>
                </a:lnTo>
                <a:lnTo>
                  <a:pt x="489486" y="119376"/>
                </a:lnTo>
                <a:lnTo>
                  <a:pt x="531487" y="99480"/>
                </a:lnTo>
                <a:lnTo>
                  <a:pt x="574346" y="81392"/>
                </a:lnTo>
                <a:lnTo>
                  <a:pt x="617982" y="65114"/>
                </a:lnTo>
                <a:lnTo>
                  <a:pt x="662313" y="50644"/>
                </a:lnTo>
                <a:lnTo>
                  <a:pt x="707256" y="37983"/>
                </a:lnTo>
                <a:lnTo>
                  <a:pt x="752732" y="27130"/>
                </a:lnTo>
                <a:lnTo>
                  <a:pt x="798657" y="18087"/>
                </a:lnTo>
                <a:lnTo>
                  <a:pt x="844949" y="10852"/>
                </a:lnTo>
                <a:lnTo>
                  <a:pt x="891528" y="5426"/>
                </a:lnTo>
                <a:lnTo>
                  <a:pt x="938311" y="1808"/>
                </a:lnTo>
                <a:lnTo>
                  <a:pt x="985217" y="0"/>
                </a:lnTo>
                <a:lnTo>
                  <a:pt x="1032164" y="0"/>
                </a:lnTo>
                <a:lnTo>
                  <a:pt x="1079069" y="1808"/>
                </a:lnTo>
                <a:lnTo>
                  <a:pt x="1125852" y="5426"/>
                </a:lnTo>
                <a:lnTo>
                  <a:pt x="1172431" y="10852"/>
                </a:lnTo>
                <a:lnTo>
                  <a:pt x="1218724" y="18087"/>
                </a:lnTo>
                <a:lnTo>
                  <a:pt x="1264648" y="27130"/>
                </a:lnTo>
                <a:lnTo>
                  <a:pt x="1310123" y="37983"/>
                </a:lnTo>
                <a:lnTo>
                  <a:pt x="1355067" y="50644"/>
                </a:lnTo>
                <a:lnTo>
                  <a:pt x="1399397" y="65114"/>
                </a:lnTo>
                <a:lnTo>
                  <a:pt x="1443033" y="81392"/>
                </a:lnTo>
                <a:lnTo>
                  <a:pt x="1485891" y="99480"/>
                </a:lnTo>
                <a:lnTo>
                  <a:pt x="1527892" y="119376"/>
                </a:lnTo>
                <a:lnTo>
                  <a:pt x="1568952" y="141081"/>
                </a:lnTo>
                <a:lnTo>
                  <a:pt x="1608990" y="164594"/>
                </a:lnTo>
                <a:lnTo>
                  <a:pt x="1647924" y="189916"/>
                </a:lnTo>
                <a:lnTo>
                  <a:pt x="1685673" y="217047"/>
                </a:lnTo>
                <a:lnTo>
                  <a:pt x="1722155" y="245987"/>
                </a:lnTo>
                <a:close/>
              </a:path>
            </a:pathLst>
          </a:custGeom>
          <a:ln w="63499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300" y="647700"/>
            <a:ext cx="76384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>
                <a:solidFill>
                  <a:srgbClr val="535353"/>
                </a:solidFill>
              </a:rPr>
              <a:t>Nearest </a:t>
            </a:r>
            <a:r>
              <a:rPr dirty="0" spc="20">
                <a:solidFill>
                  <a:srgbClr val="535353"/>
                </a:solidFill>
              </a:rPr>
              <a:t>Neighbors</a:t>
            </a:r>
            <a:r>
              <a:rPr dirty="0" spc="-484">
                <a:solidFill>
                  <a:srgbClr val="535353"/>
                </a:solidFill>
              </a:rPr>
              <a:t> </a:t>
            </a:r>
            <a:r>
              <a:rPr dirty="0" spc="55">
                <a:solidFill>
                  <a:srgbClr val="535353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7886839" y="616634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19774" y="605966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0" y="213359"/>
                </a:lnTo>
                <a:lnTo>
                  <a:pt x="213372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900" y="6177153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33517" y="777834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2"/>
                </a:lnTo>
                <a:lnTo>
                  <a:pt x="235775" y="174122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77314" y="1886699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0634" y="169873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59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42645" y="3756113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20"/>
                </a:lnTo>
                <a:lnTo>
                  <a:pt x="5937" y="138048"/>
                </a:lnTo>
                <a:lnTo>
                  <a:pt x="0" y="184967"/>
                </a:lnTo>
                <a:lnTo>
                  <a:pt x="5937" y="231886"/>
                </a:lnTo>
                <a:lnTo>
                  <a:pt x="23749" y="276310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10"/>
                </a:lnTo>
                <a:lnTo>
                  <a:pt x="358971" y="231886"/>
                </a:lnTo>
                <a:lnTo>
                  <a:pt x="364909" y="184967"/>
                </a:lnTo>
                <a:lnTo>
                  <a:pt x="358971" y="138048"/>
                </a:lnTo>
                <a:lnTo>
                  <a:pt x="341160" y="93620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49381" y="369849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48390" y="306121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8"/>
                </a:lnTo>
                <a:lnTo>
                  <a:pt x="0" y="184958"/>
                </a:lnTo>
                <a:lnTo>
                  <a:pt x="5937" y="231876"/>
                </a:lnTo>
                <a:lnTo>
                  <a:pt x="23749" y="276300"/>
                </a:lnTo>
                <a:lnTo>
                  <a:pt x="53435" y="315737"/>
                </a:lnTo>
                <a:lnTo>
                  <a:pt x="92343" y="345836"/>
                </a:lnTo>
                <a:lnTo>
                  <a:pt x="136169" y="363896"/>
                </a:lnTo>
                <a:lnTo>
                  <a:pt x="182454" y="369916"/>
                </a:lnTo>
                <a:lnTo>
                  <a:pt x="228739" y="363896"/>
                </a:lnTo>
                <a:lnTo>
                  <a:pt x="272565" y="345836"/>
                </a:lnTo>
                <a:lnTo>
                  <a:pt x="311473" y="315737"/>
                </a:lnTo>
                <a:lnTo>
                  <a:pt x="341160" y="276300"/>
                </a:lnTo>
                <a:lnTo>
                  <a:pt x="358971" y="231876"/>
                </a:lnTo>
                <a:lnTo>
                  <a:pt x="364909" y="184958"/>
                </a:lnTo>
                <a:lnTo>
                  <a:pt x="358971" y="138038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93641" y="4774323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80469" y="4925056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70615" y="448255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80469" y="369849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48390" y="422016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11557" y="354513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8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8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70615" y="589234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80469" y="578015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67300" y="522894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695857" y="534048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5"/>
                </a:lnTo>
                <a:lnTo>
                  <a:pt x="358971" y="231877"/>
                </a:lnTo>
                <a:lnTo>
                  <a:pt x="364909" y="184958"/>
                </a:lnTo>
                <a:lnTo>
                  <a:pt x="358971" y="138039"/>
                </a:lnTo>
                <a:lnTo>
                  <a:pt x="341160" y="93615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>
              <a:alpha val="98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09504" y="4572000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27643" y="4074210"/>
            <a:ext cx="2132291" cy="179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85101" y="4118886"/>
            <a:ext cx="2017395" cy="1680845"/>
          </a:xfrm>
          <a:custGeom>
            <a:avLst/>
            <a:gdLst/>
            <a:ahLst/>
            <a:cxnLst/>
            <a:rect l="l" t="t" r="r" b="b"/>
            <a:pathLst>
              <a:path w="2017395" h="1680845">
                <a:moveTo>
                  <a:pt x="1722155" y="245987"/>
                </a:moveTo>
                <a:lnTo>
                  <a:pt x="1759058" y="278380"/>
                </a:lnTo>
                <a:lnTo>
                  <a:pt x="1793501" y="311964"/>
                </a:lnTo>
                <a:lnTo>
                  <a:pt x="1825484" y="346657"/>
                </a:lnTo>
                <a:lnTo>
                  <a:pt x="1855006" y="382377"/>
                </a:lnTo>
                <a:lnTo>
                  <a:pt x="1882068" y="419042"/>
                </a:lnTo>
                <a:lnTo>
                  <a:pt x="1906670" y="456570"/>
                </a:lnTo>
                <a:lnTo>
                  <a:pt x="1928812" y="494878"/>
                </a:lnTo>
                <a:lnTo>
                  <a:pt x="1948494" y="533884"/>
                </a:lnTo>
                <a:lnTo>
                  <a:pt x="1965715" y="573507"/>
                </a:lnTo>
                <a:lnTo>
                  <a:pt x="1980477" y="613664"/>
                </a:lnTo>
                <a:lnTo>
                  <a:pt x="1992778" y="654272"/>
                </a:lnTo>
                <a:lnTo>
                  <a:pt x="2002618" y="695251"/>
                </a:lnTo>
                <a:lnTo>
                  <a:pt x="2009999" y="736517"/>
                </a:lnTo>
                <a:lnTo>
                  <a:pt x="2014919" y="777988"/>
                </a:lnTo>
                <a:lnTo>
                  <a:pt x="2017380" y="819582"/>
                </a:lnTo>
                <a:lnTo>
                  <a:pt x="2017380" y="861218"/>
                </a:lnTo>
                <a:lnTo>
                  <a:pt x="2014919" y="902812"/>
                </a:lnTo>
                <a:lnTo>
                  <a:pt x="2009999" y="944283"/>
                </a:lnTo>
                <a:lnTo>
                  <a:pt x="2002618" y="985549"/>
                </a:lnTo>
                <a:lnTo>
                  <a:pt x="1992778" y="1026527"/>
                </a:lnTo>
                <a:lnTo>
                  <a:pt x="1980477" y="1067136"/>
                </a:lnTo>
                <a:lnTo>
                  <a:pt x="1965715" y="1107292"/>
                </a:lnTo>
                <a:lnTo>
                  <a:pt x="1948494" y="1146915"/>
                </a:lnTo>
                <a:lnTo>
                  <a:pt x="1928812" y="1185921"/>
                </a:lnTo>
                <a:lnTo>
                  <a:pt x="1906670" y="1224229"/>
                </a:lnTo>
                <a:lnTo>
                  <a:pt x="1882068" y="1261757"/>
                </a:lnTo>
                <a:lnTo>
                  <a:pt x="1855006" y="1298421"/>
                </a:lnTo>
                <a:lnTo>
                  <a:pt x="1825484" y="1334141"/>
                </a:lnTo>
                <a:lnTo>
                  <a:pt x="1793501" y="1368834"/>
                </a:lnTo>
                <a:lnTo>
                  <a:pt x="1759058" y="1402418"/>
                </a:lnTo>
                <a:lnTo>
                  <a:pt x="1722155" y="1434810"/>
                </a:lnTo>
                <a:lnTo>
                  <a:pt x="1685673" y="1463749"/>
                </a:lnTo>
                <a:lnTo>
                  <a:pt x="1647924" y="1490880"/>
                </a:lnTo>
                <a:lnTo>
                  <a:pt x="1608990" y="1516202"/>
                </a:lnTo>
                <a:lnTo>
                  <a:pt x="1568952" y="1539716"/>
                </a:lnTo>
                <a:lnTo>
                  <a:pt x="1527892" y="1561420"/>
                </a:lnTo>
                <a:lnTo>
                  <a:pt x="1485891" y="1581316"/>
                </a:lnTo>
                <a:lnTo>
                  <a:pt x="1443033" y="1599403"/>
                </a:lnTo>
                <a:lnTo>
                  <a:pt x="1399397" y="1615682"/>
                </a:lnTo>
                <a:lnTo>
                  <a:pt x="1355067" y="1630152"/>
                </a:lnTo>
                <a:lnTo>
                  <a:pt x="1310123" y="1642813"/>
                </a:lnTo>
                <a:lnTo>
                  <a:pt x="1264648" y="1653665"/>
                </a:lnTo>
                <a:lnTo>
                  <a:pt x="1218724" y="1662708"/>
                </a:lnTo>
                <a:lnTo>
                  <a:pt x="1172431" y="1669943"/>
                </a:lnTo>
                <a:lnTo>
                  <a:pt x="1125852" y="1675369"/>
                </a:lnTo>
                <a:lnTo>
                  <a:pt x="1079069" y="1678987"/>
                </a:lnTo>
                <a:lnTo>
                  <a:pt x="1032164" y="1680796"/>
                </a:lnTo>
                <a:lnTo>
                  <a:pt x="985217" y="1680796"/>
                </a:lnTo>
                <a:lnTo>
                  <a:pt x="938311" y="1678987"/>
                </a:lnTo>
                <a:lnTo>
                  <a:pt x="891528" y="1675369"/>
                </a:lnTo>
                <a:lnTo>
                  <a:pt x="844949" y="1669943"/>
                </a:lnTo>
                <a:lnTo>
                  <a:pt x="798657" y="1662708"/>
                </a:lnTo>
                <a:lnTo>
                  <a:pt x="752732" y="1653665"/>
                </a:lnTo>
                <a:lnTo>
                  <a:pt x="707256" y="1642813"/>
                </a:lnTo>
                <a:lnTo>
                  <a:pt x="662313" y="1630152"/>
                </a:lnTo>
                <a:lnTo>
                  <a:pt x="617982" y="1615682"/>
                </a:lnTo>
                <a:lnTo>
                  <a:pt x="574346" y="1599403"/>
                </a:lnTo>
                <a:lnTo>
                  <a:pt x="531487" y="1581316"/>
                </a:lnTo>
                <a:lnTo>
                  <a:pt x="489486" y="1561420"/>
                </a:lnTo>
                <a:lnTo>
                  <a:pt x="448426" y="1539716"/>
                </a:lnTo>
                <a:lnTo>
                  <a:pt x="408387" y="1516202"/>
                </a:lnTo>
                <a:lnTo>
                  <a:pt x="369452" y="1490880"/>
                </a:lnTo>
                <a:lnTo>
                  <a:pt x="331702" y="1463749"/>
                </a:lnTo>
                <a:lnTo>
                  <a:pt x="295220" y="1434810"/>
                </a:lnTo>
                <a:lnTo>
                  <a:pt x="258317" y="1402418"/>
                </a:lnTo>
                <a:lnTo>
                  <a:pt x="223875" y="1368834"/>
                </a:lnTo>
                <a:lnTo>
                  <a:pt x="191893" y="1334141"/>
                </a:lnTo>
                <a:lnTo>
                  <a:pt x="162371" y="1298421"/>
                </a:lnTo>
                <a:lnTo>
                  <a:pt x="135309" y="1261757"/>
                </a:lnTo>
                <a:lnTo>
                  <a:pt x="110707" y="1224229"/>
                </a:lnTo>
                <a:lnTo>
                  <a:pt x="88566" y="1185921"/>
                </a:lnTo>
                <a:lnTo>
                  <a:pt x="68884" y="1146915"/>
                </a:lnTo>
                <a:lnTo>
                  <a:pt x="51663" y="1107292"/>
                </a:lnTo>
                <a:lnTo>
                  <a:pt x="36902" y="1067136"/>
                </a:lnTo>
                <a:lnTo>
                  <a:pt x="24601" y="1026527"/>
                </a:lnTo>
                <a:lnTo>
                  <a:pt x="14761" y="985549"/>
                </a:lnTo>
                <a:lnTo>
                  <a:pt x="7380" y="944283"/>
                </a:lnTo>
                <a:lnTo>
                  <a:pt x="2460" y="902812"/>
                </a:lnTo>
                <a:lnTo>
                  <a:pt x="0" y="861218"/>
                </a:lnTo>
                <a:lnTo>
                  <a:pt x="0" y="819582"/>
                </a:lnTo>
                <a:lnTo>
                  <a:pt x="2460" y="777988"/>
                </a:lnTo>
                <a:lnTo>
                  <a:pt x="7380" y="736517"/>
                </a:lnTo>
                <a:lnTo>
                  <a:pt x="14761" y="695251"/>
                </a:lnTo>
                <a:lnTo>
                  <a:pt x="24601" y="654272"/>
                </a:lnTo>
                <a:lnTo>
                  <a:pt x="36902" y="613664"/>
                </a:lnTo>
                <a:lnTo>
                  <a:pt x="51663" y="573507"/>
                </a:lnTo>
                <a:lnTo>
                  <a:pt x="68884" y="533884"/>
                </a:lnTo>
                <a:lnTo>
                  <a:pt x="88566" y="494878"/>
                </a:lnTo>
                <a:lnTo>
                  <a:pt x="110707" y="456570"/>
                </a:lnTo>
                <a:lnTo>
                  <a:pt x="135309" y="419042"/>
                </a:lnTo>
                <a:lnTo>
                  <a:pt x="162371" y="382377"/>
                </a:lnTo>
                <a:lnTo>
                  <a:pt x="191893" y="346657"/>
                </a:lnTo>
                <a:lnTo>
                  <a:pt x="223875" y="311964"/>
                </a:lnTo>
                <a:lnTo>
                  <a:pt x="258317" y="278380"/>
                </a:lnTo>
                <a:lnTo>
                  <a:pt x="295220" y="245987"/>
                </a:lnTo>
                <a:lnTo>
                  <a:pt x="331702" y="217047"/>
                </a:lnTo>
                <a:lnTo>
                  <a:pt x="369452" y="189916"/>
                </a:lnTo>
                <a:lnTo>
                  <a:pt x="408387" y="164594"/>
                </a:lnTo>
                <a:lnTo>
                  <a:pt x="448426" y="141081"/>
                </a:lnTo>
                <a:lnTo>
                  <a:pt x="489486" y="119376"/>
                </a:lnTo>
                <a:lnTo>
                  <a:pt x="531487" y="99480"/>
                </a:lnTo>
                <a:lnTo>
                  <a:pt x="574346" y="81392"/>
                </a:lnTo>
                <a:lnTo>
                  <a:pt x="617982" y="65114"/>
                </a:lnTo>
                <a:lnTo>
                  <a:pt x="662313" y="50644"/>
                </a:lnTo>
                <a:lnTo>
                  <a:pt x="707256" y="37983"/>
                </a:lnTo>
                <a:lnTo>
                  <a:pt x="752732" y="27130"/>
                </a:lnTo>
                <a:lnTo>
                  <a:pt x="798657" y="18087"/>
                </a:lnTo>
                <a:lnTo>
                  <a:pt x="844949" y="10852"/>
                </a:lnTo>
                <a:lnTo>
                  <a:pt x="891528" y="5426"/>
                </a:lnTo>
                <a:lnTo>
                  <a:pt x="938311" y="1808"/>
                </a:lnTo>
                <a:lnTo>
                  <a:pt x="985217" y="0"/>
                </a:lnTo>
                <a:lnTo>
                  <a:pt x="1032164" y="0"/>
                </a:lnTo>
                <a:lnTo>
                  <a:pt x="1079069" y="1808"/>
                </a:lnTo>
                <a:lnTo>
                  <a:pt x="1125852" y="5426"/>
                </a:lnTo>
                <a:lnTo>
                  <a:pt x="1172431" y="10852"/>
                </a:lnTo>
                <a:lnTo>
                  <a:pt x="1218724" y="18087"/>
                </a:lnTo>
                <a:lnTo>
                  <a:pt x="1264648" y="27130"/>
                </a:lnTo>
                <a:lnTo>
                  <a:pt x="1310123" y="37983"/>
                </a:lnTo>
                <a:lnTo>
                  <a:pt x="1355067" y="50644"/>
                </a:lnTo>
                <a:lnTo>
                  <a:pt x="1399397" y="65114"/>
                </a:lnTo>
                <a:lnTo>
                  <a:pt x="1443033" y="81392"/>
                </a:lnTo>
                <a:lnTo>
                  <a:pt x="1485891" y="99480"/>
                </a:lnTo>
                <a:lnTo>
                  <a:pt x="1527892" y="119376"/>
                </a:lnTo>
                <a:lnTo>
                  <a:pt x="1568952" y="141081"/>
                </a:lnTo>
                <a:lnTo>
                  <a:pt x="1608990" y="164594"/>
                </a:lnTo>
                <a:lnTo>
                  <a:pt x="1647924" y="189916"/>
                </a:lnTo>
                <a:lnTo>
                  <a:pt x="1685673" y="217047"/>
                </a:lnTo>
                <a:lnTo>
                  <a:pt x="1722155" y="245987"/>
                </a:lnTo>
                <a:close/>
              </a:path>
            </a:pathLst>
          </a:custGeom>
          <a:ln w="63499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629900" y="4191000"/>
            <a:ext cx="2601595" cy="6908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723900" marR="5080" indent="-711200">
              <a:lnSpc>
                <a:spcPts val="2600"/>
              </a:lnSpc>
              <a:spcBef>
                <a:spcPts val="219"/>
              </a:spcBef>
            </a:pPr>
            <a:r>
              <a:rPr dirty="0" sz="2200" spc="-5">
                <a:latin typeface="Verdana"/>
                <a:cs typeface="Verdana"/>
              </a:rPr>
              <a:t>Nearest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neighbors  </a:t>
            </a:r>
            <a:r>
              <a:rPr dirty="0" sz="2200" spc="80">
                <a:latin typeface="Verdana"/>
                <a:cs typeface="Verdana"/>
              </a:rPr>
              <a:t>of </a:t>
            </a:r>
            <a:r>
              <a:rPr dirty="0" sz="2200" spc="-25">
                <a:latin typeface="Verdana"/>
                <a:cs typeface="Verdana"/>
              </a:rPr>
              <a:t>user</a:t>
            </a:r>
            <a:r>
              <a:rPr dirty="0" sz="2200" spc="-330">
                <a:latin typeface="Verdana"/>
                <a:cs typeface="Verdana"/>
              </a:rPr>
              <a:t> </a:t>
            </a:r>
            <a:r>
              <a:rPr dirty="0" sz="2200" spc="-53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0" y="647700"/>
            <a:ext cx="119373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>
                <a:solidFill>
                  <a:srgbClr val="535353"/>
                </a:solidFill>
              </a:rPr>
              <a:t>Finding </a:t>
            </a:r>
            <a:r>
              <a:rPr dirty="0" spc="-55">
                <a:solidFill>
                  <a:srgbClr val="535353"/>
                </a:solidFill>
              </a:rPr>
              <a:t>Top </a:t>
            </a:r>
            <a:r>
              <a:rPr dirty="0" spc="-545">
                <a:solidFill>
                  <a:srgbClr val="535353"/>
                </a:solidFill>
              </a:rPr>
              <a:t>10 </a:t>
            </a:r>
            <a:r>
              <a:rPr dirty="0" spc="85">
                <a:solidFill>
                  <a:srgbClr val="535353"/>
                </a:solidFill>
              </a:rPr>
              <a:t>Book</a:t>
            </a:r>
            <a:r>
              <a:rPr dirty="0" spc="-484">
                <a:solidFill>
                  <a:srgbClr val="535353"/>
                </a:solidFill>
              </a:rPr>
              <a:t> </a:t>
            </a:r>
            <a:r>
              <a:rPr dirty="0" spc="-10">
                <a:solidFill>
                  <a:srgbClr val="535353"/>
                </a:solidFill>
              </a:rPr>
              <a:t>Recommendations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1100" y="2336800"/>
            <a:ext cx="2601595" cy="6908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711200" marR="5080" indent="-698500">
              <a:lnSpc>
                <a:spcPts val="2600"/>
              </a:lnSpc>
              <a:spcBef>
                <a:spcPts val="220"/>
              </a:spcBef>
            </a:pPr>
            <a:r>
              <a:rPr dirty="0" sz="2200" spc="-5">
                <a:latin typeface="Verdana"/>
                <a:cs typeface="Verdana"/>
              </a:rPr>
              <a:t>Nearest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neighbors  </a:t>
            </a:r>
            <a:r>
              <a:rPr dirty="0" sz="2200" spc="80">
                <a:latin typeface="Verdana"/>
                <a:cs typeface="Verdana"/>
              </a:rPr>
              <a:t>of </a:t>
            </a:r>
            <a:r>
              <a:rPr dirty="0" sz="2200" spc="-25">
                <a:latin typeface="Verdana"/>
                <a:cs typeface="Verdana"/>
              </a:rPr>
              <a:t>user</a:t>
            </a:r>
            <a:r>
              <a:rPr dirty="0" sz="2200" spc="-330">
                <a:latin typeface="Verdana"/>
                <a:cs typeface="Verdana"/>
              </a:rPr>
              <a:t> </a:t>
            </a:r>
            <a:r>
              <a:rPr dirty="0" sz="2200" spc="-53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7186" y="4811009"/>
            <a:ext cx="610870" cy="619760"/>
          </a:xfrm>
          <a:custGeom>
            <a:avLst/>
            <a:gdLst/>
            <a:ahLst/>
            <a:cxnLst/>
            <a:rect l="l" t="t" r="r" b="b"/>
            <a:pathLst>
              <a:path w="610869" h="619760">
                <a:moveTo>
                  <a:pt x="326731" y="0"/>
                </a:moveTo>
                <a:lnTo>
                  <a:pt x="284025" y="0"/>
                </a:lnTo>
                <a:lnTo>
                  <a:pt x="241655" y="6009"/>
                </a:lnTo>
                <a:lnTo>
                  <a:pt x="200289" y="18027"/>
                </a:lnTo>
                <a:lnTo>
                  <a:pt x="160598" y="36054"/>
                </a:lnTo>
                <a:lnTo>
                  <a:pt x="123251" y="60090"/>
                </a:lnTo>
                <a:lnTo>
                  <a:pt x="88917" y="90136"/>
                </a:lnTo>
                <a:lnTo>
                  <a:pt x="59278" y="124943"/>
                </a:lnTo>
                <a:lnTo>
                  <a:pt x="35567" y="162804"/>
                </a:lnTo>
                <a:lnTo>
                  <a:pt x="17783" y="203041"/>
                </a:lnTo>
                <a:lnTo>
                  <a:pt x="5927" y="244975"/>
                </a:lnTo>
                <a:lnTo>
                  <a:pt x="0" y="287927"/>
                </a:lnTo>
                <a:lnTo>
                  <a:pt x="0" y="331219"/>
                </a:lnTo>
                <a:lnTo>
                  <a:pt x="5927" y="374171"/>
                </a:lnTo>
                <a:lnTo>
                  <a:pt x="17783" y="416105"/>
                </a:lnTo>
                <a:lnTo>
                  <a:pt x="35567" y="456342"/>
                </a:lnTo>
                <a:lnTo>
                  <a:pt x="59278" y="494203"/>
                </a:lnTo>
                <a:lnTo>
                  <a:pt x="88917" y="529010"/>
                </a:lnTo>
                <a:lnTo>
                  <a:pt x="123251" y="559058"/>
                </a:lnTo>
                <a:lnTo>
                  <a:pt x="160598" y="583097"/>
                </a:lnTo>
                <a:lnTo>
                  <a:pt x="200289" y="601127"/>
                </a:lnTo>
                <a:lnTo>
                  <a:pt x="241655" y="613146"/>
                </a:lnTo>
                <a:lnTo>
                  <a:pt x="284025" y="619156"/>
                </a:lnTo>
                <a:lnTo>
                  <a:pt x="326731" y="619156"/>
                </a:lnTo>
                <a:lnTo>
                  <a:pt x="369102" y="613146"/>
                </a:lnTo>
                <a:lnTo>
                  <a:pt x="410469" y="601127"/>
                </a:lnTo>
                <a:lnTo>
                  <a:pt x="450162" y="583097"/>
                </a:lnTo>
                <a:lnTo>
                  <a:pt x="487511" y="559058"/>
                </a:lnTo>
                <a:lnTo>
                  <a:pt x="521848" y="529010"/>
                </a:lnTo>
                <a:lnTo>
                  <a:pt x="551487" y="494203"/>
                </a:lnTo>
                <a:lnTo>
                  <a:pt x="575198" y="456342"/>
                </a:lnTo>
                <a:lnTo>
                  <a:pt x="592982" y="416105"/>
                </a:lnTo>
                <a:lnTo>
                  <a:pt x="604838" y="374171"/>
                </a:lnTo>
                <a:lnTo>
                  <a:pt x="610765" y="331219"/>
                </a:lnTo>
                <a:lnTo>
                  <a:pt x="610765" y="287927"/>
                </a:lnTo>
                <a:lnTo>
                  <a:pt x="604838" y="244975"/>
                </a:lnTo>
                <a:lnTo>
                  <a:pt x="592982" y="203041"/>
                </a:lnTo>
                <a:lnTo>
                  <a:pt x="575198" y="162804"/>
                </a:lnTo>
                <a:lnTo>
                  <a:pt x="551487" y="124943"/>
                </a:lnTo>
                <a:lnTo>
                  <a:pt x="521848" y="90136"/>
                </a:lnTo>
                <a:lnTo>
                  <a:pt x="487511" y="60090"/>
                </a:lnTo>
                <a:lnTo>
                  <a:pt x="450162" y="36054"/>
                </a:lnTo>
                <a:lnTo>
                  <a:pt x="410469" y="18027"/>
                </a:lnTo>
                <a:lnTo>
                  <a:pt x="369102" y="6009"/>
                </a:lnTo>
                <a:lnTo>
                  <a:pt x="326731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14019" y="4068567"/>
            <a:ext cx="610870" cy="619760"/>
          </a:xfrm>
          <a:custGeom>
            <a:avLst/>
            <a:gdLst/>
            <a:ahLst/>
            <a:cxnLst/>
            <a:rect l="l" t="t" r="r" b="b"/>
            <a:pathLst>
              <a:path w="610870" h="619760">
                <a:moveTo>
                  <a:pt x="326735" y="0"/>
                </a:moveTo>
                <a:lnTo>
                  <a:pt x="284030" y="0"/>
                </a:lnTo>
                <a:lnTo>
                  <a:pt x="241660" y="6009"/>
                </a:lnTo>
                <a:lnTo>
                  <a:pt x="200294" y="18027"/>
                </a:lnTo>
                <a:lnTo>
                  <a:pt x="160602" y="36054"/>
                </a:lnTo>
                <a:lnTo>
                  <a:pt x="123254" y="60090"/>
                </a:lnTo>
                <a:lnTo>
                  <a:pt x="88917" y="90136"/>
                </a:lnTo>
                <a:lnTo>
                  <a:pt x="59278" y="124943"/>
                </a:lnTo>
                <a:lnTo>
                  <a:pt x="35567" y="162804"/>
                </a:lnTo>
                <a:lnTo>
                  <a:pt x="17783" y="203041"/>
                </a:lnTo>
                <a:lnTo>
                  <a:pt x="5927" y="244975"/>
                </a:lnTo>
                <a:lnTo>
                  <a:pt x="0" y="287927"/>
                </a:lnTo>
                <a:lnTo>
                  <a:pt x="0" y="331219"/>
                </a:lnTo>
                <a:lnTo>
                  <a:pt x="5927" y="374171"/>
                </a:lnTo>
                <a:lnTo>
                  <a:pt x="17783" y="416105"/>
                </a:lnTo>
                <a:lnTo>
                  <a:pt x="35567" y="456342"/>
                </a:lnTo>
                <a:lnTo>
                  <a:pt x="59278" y="494203"/>
                </a:lnTo>
                <a:lnTo>
                  <a:pt x="88917" y="529010"/>
                </a:lnTo>
                <a:lnTo>
                  <a:pt x="123254" y="559055"/>
                </a:lnTo>
                <a:lnTo>
                  <a:pt x="160602" y="583092"/>
                </a:lnTo>
                <a:lnTo>
                  <a:pt x="200294" y="601119"/>
                </a:lnTo>
                <a:lnTo>
                  <a:pt x="241660" y="613137"/>
                </a:lnTo>
                <a:lnTo>
                  <a:pt x="284030" y="619146"/>
                </a:lnTo>
                <a:lnTo>
                  <a:pt x="326735" y="619146"/>
                </a:lnTo>
                <a:lnTo>
                  <a:pt x="369105" y="613137"/>
                </a:lnTo>
                <a:lnTo>
                  <a:pt x="410471" y="601119"/>
                </a:lnTo>
                <a:lnTo>
                  <a:pt x="450163" y="583092"/>
                </a:lnTo>
                <a:lnTo>
                  <a:pt x="487511" y="559055"/>
                </a:lnTo>
                <a:lnTo>
                  <a:pt x="521848" y="529010"/>
                </a:lnTo>
                <a:lnTo>
                  <a:pt x="551487" y="494203"/>
                </a:lnTo>
                <a:lnTo>
                  <a:pt x="575198" y="456342"/>
                </a:lnTo>
                <a:lnTo>
                  <a:pt x="592982" y="416105"/>
                </a:lnTo>
                <a:lnTo>
                  <a:pt x="604838" y="374171"/>
                </a:lnTo>
                <a:lnTo>
                  <a:pt x="610765" y="331219"/>
                </a:lnTo>
                <a:lnTo>
                  <a:pt x="610765" y="287927"/>
                </a:lnTo>
                <a:lnTo>
                  <a:pt x="604838" y="244975"/>
                </a:lnTo>
                <a:lnTo>
                  <a:pt x="592982" y="203041"/>
                </a:lnTo>
                <a:lnTo>
                  <a:pt x="575198" y="162804"/>
                </a:lnTo>
                <a:lnTo>
                  <a:pt x="551487" y="124943"/>
                </a:lnTo>
                <a:lnTo>
                  <a:pt x="521848" y="90136"/>
                </a:lnTo>
                <a:lnTo>
                  <a:pt x="487511" y="60090"/>
                </a:lnTo>
                <a:lnTo>
                  <a:pt x="450163" y="36054"/>
                </a:lnTo>
                <a:lnTo>
                  <a:pt x="410471" y="18027"/>
                </a:lnTo>
                <a:lnTo>
                  <a:pt x="369105" y="6009"/>
                </a:lnTo>
                <a:lnTo>
                  <a:pt x="326735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72898" y="5320876"/>
            <a:ext cx="610870" cy="619760"/>
          </a:xfrm>
          <a:custGeom>
            <a:avLst/>
            <a:gdLst/>
            <a:ahLst/>
            <a:cxnLst/>
            <a:rect l="l" t="t" r="r" b="b"/>
            <a:pathLst>
              <a:path w="610870" h="619760">
                <a:moveTo>
                  <a:pt x="326735" y="0"/>
                </a:moveTo>
                <a:lnTo>
                  <a:pt x="284030" y="0"/>
                </a:lnTo>
                <a:lnTo>
                  <a:pt x="241660" y="6009"/>
                </a:lnTo>
                <a:lnTo>
                  <a:pt x="200294" y="18027"/>
                </a:lnTo>
                <a:lnTo>
                  <a:pt x="160602" y="36054"/>
                </a:lnTo>
                <a:lnTo>
                  <a:pt x="123254" y="60090"/>
                </a:lnTo>
                <a:lnTo>
                  <a:pt x="88917" y="90136"/>
                </a:lnTo>
                <a:lnTo>
                  <a:pt x="59278" y="124943"/>
                </a:lnTo>
                <a:lnTo>
                  <a:pt x="35567" y="162804"/>
                </a:lnTo>
                <a:lnTo>
                  <a:pt x="17783" y="203041"/>
                </a:lnTo>
                <a:lnTo>
                  <a:pt x="5927" y="244975"/>
                </a:lnTo>
                <a:lnTo>
                  <a:pt x="0" y="287927"/>
                </a:lnTo>
                <a:lnTo>
                  <a:pt x="0" y="331219"/>
                </a:lnTo>
                <a:lnTo>
                  <a:pt x="5927" y="374171"/>
                </a:lnTo>
                <a:lnTo>
                  <a:pt x="17783" y="416105"/>
                </a:lnTo>
                <a:lnTo>
                  <a:pt x="35567" y="456342"/>
                </a:lnTo>
                <a:lnTo>
                  <a:pt x="59278" y="494203"/>
                </a:lnTo>
                <a:lnTo>
                  <a:pt x="88917" y="529010"/>
                </a:lnTo>
                <a:lnTo>
                  <a:pt x="123254" y="559055"/>
                </a:lnTo>
                <a:lnTo>
                  <a:pt x="160602" y="583092"/>
                </a:lnTo>
                <a:lnTo>
                  <a:pt x="200294" y="601119"/>
                </a:lnTo>
                <a:lnTo>
                  <a:pt x="241660" y="613137"/>
                </a:lnTo>
                <a:lnTo>
                  <a:pt x="284030" y="619146"/>
                </a:lnTo>
                <a:lnTo>
                  <a:pt x="326735" y="619146"/>
                </a:lnTo>
                <a:lnTo>
                  <a:pt x="369105" y="613137"/>
                </a:lnTo>
                <a:lnTo>
                  <a:pt x="410471" y="601119"/>
                </a:lnTo>
                <a:lnTo>
                  <a:pt x="450163" y="583092"/>
                </a:lnTo>
                <a:lnTo>
                  <a:pt x="487511" y="559055"/>
                </a:lnTo>
                <a:lnTo>
                  <a:pt x="521848" y="529010"/>
                </a:lnTo>
                <a:lnTo>
                  <a:pt x="551487" y="494203"/>
                </a:lnTo>
                <a:lnTo>
                  <a:pt x="575198" y="456342"/>
                </a:lnTo>
                <a:lnTo>
                  <a:pt x="592982" y="416105"/>
                </a:lnTo>
                <a:lnTo>
                  <a:pt x="604838" y="374171"/>
                </a:lnTo>
                <a:lnTo>
                  <a:pt x="610765" y="331219"/>
                </a:lnTo>
                <a:lnTo>
                  <a:pt x="610765" y="287927"/>
                </a:lnTo>
                <a:lnTo>
                  <a:pt x="604838" y="244975"/>
                </a:lnTo>
                <a:lnTo>
                  <a:pt x="592982" y="203041"/>
                </a:lnTo>
                <a:lnTo>
                  <a:pt x="575198" y="162804"/>
                </a:lnTo>
                <a:lnTo>
                  <a:pt x="551487" y="124943"/>
                </a:lnTo>
                <a:lnTo>
                  <a:pt x="521848" y="90136"/>
                </a:lnTo>
                <a:lnTo>
                  <a:pt x="487511" y="60090"/>
                </a:lnTo>
                <a:lnTo>
                  <a:pt x="450163" y="36054"/>
                </a:lnTo>
                <a:lnTo>
                  <a:pt x="410471" y="18027"/>
                </a:lnTo>
                <a:lnTo>
                  <a:pt x="369105" y="6009"/>
                </a:lnTo>
                <a:lnTo>
                  <a:pt x="326735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37022" y="4218656"/>
            <a:ext cx="610870" cy="619760"/>
          </a:xfrm>
          <a:custGeom>
            <a:avLst/>
            <a:gdLst/>
            <a:ahLst/>
            <a:cxnLst/>
            <a:rect l="l" t="t" r="r" b="b"/>
            <a:pathLst>
              <a:path w="610870" h="619760">
                <a:moveTo>
                  <a:pt x="326728" y="0"/>
                </a:moveTo>
                <a:lnTo>
                  <a:pt x="284024" y="0"/>
                </a:lnTo>
                <a:lnTo>
                  <a:pt x="241654" y="6009"/>
                </a:lnTo>
                <a:lnTo>
                  <a:pt x="200289" y="18027"/>
                </a:lnTo>
                <a:lnTo>
                  <a:pt x="160598" y="36054"/>
                </a:lnTo>
                <a:lnTo>
                  <a:pt x="123251" y="60090"/>
                </a:lnTo>
                <a:lnTo>
                  <a:pt x="88917" y="90136"/>
                </a:lnTo>
                <a:lnTo>
                  <a:pt x="59278" y="124943"/>
                </a:lnTo>
                <a:lnTo>
                  <a:pt x="35567" y="162804"/>
                </a:lnTo>
                <a:lnTo>
                  <a:pt x="17783" y="203041"/>
                </a:lnTo>
                <a:lnTo>
                  <a:pt x="5927" y="244975"/>
                </a:lnTo>
                <a:lnTo>
                  <a:pt x="0" y="287927"/>
                </a:lnTo>
                <a:lnTo>
                  <a:pt x="0" y="331219"/>
                </a:lnTo>
                <a:lnTo>
                  <a:pt x="5927" y="374171"/>
                </a:lnTo>
                <a:lnTo>
                  <a:pt x="17783" y="416105"/>
                </a:lnTo>
                <a:lnTo>
                  <a:pt x="35567" y="456342"/>
                </a:lnTo>
                <a:lnTo>
                  <a:pt x="59278" y="494203"/>
                </a:lnTo>
                <a:lnTo>
                  <a:pt x="88917" y="529010"/>
                </a:lnTo>
                <a:lnTo>
                  <a:pt x="123251" y="559055"/>
                </a:lnTo>
                <a:lnTo>
                  <a:pt x="160598" y="583092"/>
                </a:lnTo>
                <a:lnTo>
                  <a:pt x="200289" y="601119"/>
                </a:lnTo>
                <a:lnTo>
                  <a:pt x="241654" y="613137"/>
                </a:lnTo>
                <a:lnTo>
                  <a:pt x="284024" y="619146"/>
                </a:lnTo>
                <a:lnTo>
                  <a:pt x="326728" y="619146"/>
                </a:lnTo>
                <a:lnTo>
                  <a:pt x="369098" y="613137"/>
                </a:lnTo>
                <a:lnTo>
                  <a:pt x="410464" y="601119"/>
                </a:lnTo>
                <a:lnTo>
                  <a:pt x="450155" y="583092"/>
                </a:lnTo>
                <a:lnTo>
                  <a:pt x="487502" y="559055"/>
                </a:lnTo>
                <a:lnTo>
                  <a:pt x="521835" y="529010"/>
                </a:lnTo>
                <a:lnTo>
                  <a:pt x="551477" y="494203"/>
                </a:lnTo>
                <a:lnTo>
                  <a:pt x="575191" y="456342"/>
                </a:lnTo>
                <a:lnTo>
                  <a:pt x="592977" y="416105"/>
                </a:lnTo>
                <a:lnTo>
                  <a:pt x="604834" y="374171"/>
                </a:lnTo>
                <a:lnTo>
                  <a:pt x="610762" y="331219"/>
                </a:lnTo>
                <a:lnTo>
                  <a:pt x="610762" y="287927"/>
                </a:lnTo>
                <a:lnTo>
                  <a:pt x="604834" y="244975"/>
                </a:lnTo>
                <a:lnTo>
                  <a:pt x="592977" y="203041"/>
                </a:lnTo>
                <a:lnTo>
                  <a:pt x="575191" y="162804"/>
                </a:lnTo>
                <a:lnTo>
                  <a:pt x="551477" y="124943"/>
                </a:lnTo>
                <a:lnTo>
                  <a:pt x="521835" y="90136"/>
                </a:lnTo>
                <a:lnTo>
                  <a:pt x="487502" y="60090"/>
                </a:lnTo>
                <a:lnTo>
                  <a:pt x="450155" y="36054"/>
                </a:lnTo>
                <a:lnTo>
                  <a:pt x="410464" y="18027"/>
                </a:lnTo>
                <a:lnTo>
                  <a:pt x="369098" y="6009"/>
                </a:lnTo>
                <a:lnTo>
                  <a:pt x="326728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98764" y="3412820"/>
            <a:ext cx="3500107" cy="2935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6104" y="3457407"/>
            <a:ext cx="3385820" cy="2820670"/>
          </a:xfrm>
          <a:custGeom>
            <a:avLst/>
            <a:gdLst/>
            <a:ahLst/>
            <a:cxnLst/>
            <a:rect l="l" t="t" r="r" b="b"/>
            <a:pathLst>
              <a:path w="3385820" h="2820670">
                <a:moveTo>
                  <a:pt x="2889770" y="412963"/>
                </a:moveTo>
                <a:lnTo>
                  <a:pt x="2927897" y="445753"/>
                </a:lnTo>
                <a:lnTo>
                  <a:pt x="2964499" y="479301"/>
                </a:lnTo>
                <a:lnTo>
                  <a:pt x="2999576" y="513576"/>
                </a:lnTo>
                <a:lnTo>
                  <a:pt x="3033128" y="548548"/>
                </a:lnTo>
                <a:lnTo>
                  <a:pt x="3065155" y="584186"/>
                </a:lnTo>
                <a:lnTo>
                  <a:pt x="3095657" y="620458"/>
                </a:lnTo>
                <a:lnTo>
                  <a:pt x="3124633" y="657334"/>
                </a:lnTo>
                <a:lnTo>
                  <a:pt x="3152085" y="694783"/>
                </a:lnTo>
                <a:lnTo>
                  <a:pt x="3178011" y="732773"/>
                </a:lnTo>
                <a:lnTo>
                  <a:pt x="3202413" y="771275"/>
                </a:lnTo>
                <a:lnTo>
                  <a:pt x="3225289" y="810256"/>
                </a:lnTo>
                <a:lnTo>
                  <a:pt x="3246640" y="849686"/>
                </a:lnTo>
                <a:lnTo>
                  <a:pt x="3266466" y="889534"/>
                </a:lnTo>
                <a:lnTo>
                  <a:pt x="3284767" y="929769"/>
                </a:lnTo>
                <a:lnTo>
                  <a:pt x="3301543" y="970360"/>
                </a:lnTo>
                <a:lnTo>
                  <a:pt x="3316794" y="1011276"/>
                </a:lnTo>
                <a:lnTo>
                  <a:pt x="3330520" y="1052486"/>
                </a:lnTo>
                <a:lnTo>
                  <a:pt x="3342720" y="1093959"/>
                </a:lnTo>
                <a:lnTo>
                  <a:pt x="3353396" y="1135664"/>
                </a:lnTo>
                <a:lnTo>
                  <a:pt x="3362546" y="1177571"/>
                </a:lnTo>
                <a:lnTo>
                  <a:pt x="3370172" y="1219648"/>
                </a:lnTo>
                <a:lnTo>
                  <a:pt x="3376272" y="1261864"/>
                </a:lnTo>
                <a:lnTo>
                  <a:pt x="3380847" y="1304189"/>
                </a:lnTo>
                <a:lnTo>
                  <a:pt x="3383898" y="1346591"/>
                </a:lnTo>
                <a:lnTo>
                  <a:pt x="3385423" y="1389039"/>
                </a:lnTo>
                <a:lnTo>
                  <a:pt x="3385423" y="1431503"/>
                </a:lnTo>
                <a:lnTo>
                  <a:pt x="3383898" y="1473952"/>
                </a:lnTo>
                <a:lnTo>
                  <a:pt x="3380847" y="1516354"/>
                </a:lnTo>
                <a:lnTo>
                  <a:pt x="3376272" y="1558678"/>
                </a:lnTo>
                <a:lnTo>
                  <a:pt x="3370172" y="1600895"/>
                </a:lnTo>
                <a:lnTo>
                  <a:pt x="3362546" y="1642972"/>
                </a:lnTo>
                <a:lnTo>
                  <a:pt x="3353396" y="1684878"/>
                </a:lnTo>
                <a:lnTo>
                  <a:pt x="3342720" y="1726584"/>
                </a:lnTo>
                <a:lnTo>
                  <a:pt x="3330520" y="1768057"/>
                </a:lnTo>
                <a:lnTo>
                  <a:pt x="3316794" y="1809267"/>
                </a:lnTo>
                <a:lnTo>
                  <a:pt x="3301543" y="1850183"/>
                </a:lnTo>
                <a:lnTo>
                  <a:pt x="3284767" y="1890774"/>
                </a:lnTo>
                <a:lnTo>
                  <a:pt x="3266466" y="1931009"/>
                </a:lnTo>
                <a:lnTo>
                  <a:pt x="3246640" y="1970857"/>
                </a:lnTo>
                <a:lnTo>
                  <a:pt x="3225289" y="2010287"/>
                </a:lnTo>
                <a:lnTo>
                  <a:pt x="3202413" y="2049268"/>
                </a:lnTo>
                <a:lnTo>
                  <a:pt x="3178011" y="2087769"/>
                </a:lnTo>
                <a:lnTo>
                  <a:pt x="3152085" y="2125760"/>
                </a:lnTo>
                <a:lnTo>
                  <a:pt x="3124633" y="2163208"/>
                </a:lnTo>
                <a:lnTo>
                  <a:pt x="3095657" y="2200084"/>
                </a:lnTo>
                <a:lnTo>
                  <a:pt x="3065155" y="2236357"/>
                </a:lnTo>
                <a:lnTo>
                  <a:pt x="3033128" y="2271994"/>
                </a:lnTo>
                <a:lnTo>
                  <a:pt x="2999576" y="2306966"/>
                </a:lnTo>
                <a:lnTo>
                  <a:pt x="2964499" y="2341242"/>
                </a:lnTo>
                <a:lnTo>
                  <a:pt x="2927897" y="2374790"/>
                </a:lnTo>
                <a:lnTo>
                  <a:pt x="2889770" y="2407579"/>
                </a:lnTo>
                <a:lnTo>
                  <a:pt x="2853307" y="2437077"/>
                </a:lnTo>
                <a:lnTo>
                  <a:pt x="2816059" y="2465482"/>
                </a:lnTo>
                <a:lnTo>
                  <a:pt x="2778055" y="2492794"/>
                </a:lnTo>
                <a:lnTo>
                  <a:pt x="2739326" y="2519014"/>
                </a:lnTo>
                <a:lnTo>
                  <a:pt x="2699900" y="2544141"/>
                </a:lnTo>
                <a:lnTo>
                  <a:pt x="2659807" y="2568176"/>
                </a:lnTo>
                <a:lnTo>
                  <a:pt x="2619078" y="2591118"/>
                </a:lnTo>
                <a:lnTo>
                  <a:pt x="2577741" y="2612968"/>
                </a:lnTo>
                <a:lnTo>
                  <a:pt x="2535827" y="2633726"/>
                </a:lnTo>
                <a:lnTo>
                  <a:pt x="2493364" y="2653391"/>
                </a:lnTo>
                <a:lnTo>
                  <a:pt x="2450383" y="2671963"/>
                </a:lnTo>
                <a:lnTo>
                  <a:pt x="2406912" y="2689443"/>
                </a:lnTo>
                <a:lnTo>
                  <a:pt x="2362983" y="2705830"/>
                </a:lnTo>
                <a:lnTo>
                  <a:pt x="2318624" y="2721125"/>
                </a:lnTo>
                <a:lnTo>
                  <a:pt x="2273865" y="2735328"/>
                </a:lnTo>
                <a:lnTo>
                  <a:pt x="2228736" y="2748438"/>
                </a:lnTo>
                <a:lnTo>
                  <a:pt x="2183266" y="2760455"/>
                </a:lnTo>
                <a:lnTo>
                  <a:pt x="2137485" y="2771380"/>
                </a:lnTo>
                <a:lnTo>
                  <a:pt x="2091422" y="2781212"/>
                </a:lnTo>
                <a:lnTo>
                  <a:pt x="2045108" y="2789952"/>
                </a:lnTo>
                <a:lnTo>
                  <a:pt x="1998571" y="2797600"/>
                </a:lnTo>
                <a:lnTo>
                  <a:pt x="1951842" y="2804155"/>
                </a:lnTo>
                <a:lnTo>
                  <a:pt x="1904950" y="2809617"/>
                </a:lnTo>
                <a:lnTo>
                  <a:pt x="1857925" y="2813987"/>
                </a:lnTo>
                <a:lnTo>
                  <a:pt x="1810795" y="2817265"/>
                </a:lnTo>
                <a:lnTo>
                  <a:pt x="1763592" y="2819450"/>
                </a:lnTo>
                <a:lnTo>
                  <a:pt x="1716344" y="2820542"/>
                </a:lnTo>
                <a:lnTo>
                  <a:pt x="1669082" y="2820542"/>
                </a:lnTo>
                <a:lnTo>
                  <a:pt x="1621834" y="2819450"/>
                </a:lnTo>
                <a:lnTo>
                  <a:pt x="1574631" y="2817265"/>
                </a:lnTo>
                <a:lnTo>
                  <a:pt x="1527501" y="2813987"/>
                </a:lnTo>
                <a:lnTo>
                  <a:pt x="1480476" y="2809617"/>
                </a:lnTo>
                <a:lnTo>
                  <a:pt x="1433584" y="2804155"/>
                </a:lnTo>
                <a:lnTo>
                  <a:pt x="1386854" y="2797600"/>
                </a:lnTo>
                <a:lnTo>
                  <a:pt x="1340317" y="2789952"/>
                </a:lnTo>
                <a:lnTo>
                  <a:pt x="1294003" y="2781212"/>
                </a:lnTo>
                <a:lnTo>
                  <a:pt x="1247940" y="2771380"/>
                </a:lnTo>
                <a:lnTo>
                  <a:pt x="1202159" y="2760455"/>
                </a:lnTo>
                <a:lnTo>
                  <a:pt x="1156689" y="2748438"/>
                </a:lnTo>
                <a:lnTo>
                  <a:pt x="1111559" y="2735328"/>
                </a:lnTo>
                <a:lnTo>
                  <a:pt x="1066800" y="2721125"/>
                </a:lnTo>
                <a:lnTo>
                  <a:pt x="1022441" y="2705830"/>
                </a:lnTo>
                <a:lnTo>
                  <a:pt x="978511" y="2689443"/>
                </a:lnTo>
                <a:lnTo>
                  <a:pt x="935041" y="2671963"/>
                </a:lnTo>
                <a:lnTo>
                  <a:pt x="892059" y="2653391"/>
                </a:lnTo>
                <a:lnTo>
                  <a:pt x="849596" y="2633726"/>
                </a:lnTo>
                <a:lnTo>
                  <a:pt x="807681" y="2612968"/>
                </a:lnTo>
                <a:lnTo>
                  <a:pt x="766344" y="2591118"/>
                </a:lnTo>
                <a:lnTo>
                  <a:pt x="725614" y="2568176"/>
                </a:lnTo>
                <a:lnTo>
                  <a:pt x="685522" y="2544141"/>
                </a:lnTo>
                <a:lnTo>
                  <a:pt x="646095" y="2519014"/>
                </a:lnTo>
                <a:lnTo>
                  <a:pt x="607365" y="2492794"/>
                </a:lnTo>
                <a:lnTo>
                  <a:pt x="569361" y="2465482"/>
                </a:lnTo>
                <a:lnTo>
                  <a:pt x="532112" y="2437077"/>
                </a:lnTo>
                <a:lnTo>
                  <a:pt x="495649" y="2407579"/>
                </a:lnTo>
                <a:lnTo>
                  <a:pt x="457522" y="2374790"/>
                </a:lnTo>
                <a:lnTo>
                  <a:pt x="420920" y="2341242"/>
                </a:lnTo>
                <a:lnTo>
                  <a:pt x="385844" y="2306966"/>
                </a:lnTo>
                <a:lnTo>
                  <a:pt x="352292" y="2271994"/>
                </a:lnTo>
                <a:lnTo>
                  <a:pt x="320265" y="2236357"/>
                </a:lnTo>
                <a:lnTo>
                  <a:pt x="289764" y="2200084"/>
                </a:lnTo>
                <a:lnTo>
                  <a:pt x="260787" y="2163208"/>
                </a:lnTo>
                <a:lnTo>
                  <a:pt x="233336" y="2125760"/>
                </a:lnTo>
                <a:lnTo>
                  <a:pt x="207410" y="2087769"/>
                </a:lnTo>
                <a:lnTo>
                  <a:pt x="183009" y="2049268"/>
                </a:lnTo>
                <a:lnTo>
                  <a:pt x="160132" y="2010287"/>
                </a:lnTo>
                <a:lnTo>
                  <a:pt x="138781" y="1970857"/>
                </a:lnTo>
                <a:lnTo>
                  <a:pt x="118955" y="1931009"/>
                </a:lnTo>
                <a:lnTo>
                  <a:pt x="100654" y="1890774"/>
                </a:lnTo>
                <a:lnTo>
                  <a:pt x="83879" y="1850183"/>
                </a:lnTo>
                <a:lnTo>
                  <a:pt x="68628" y="1809267"/>
                </a:lnTo>
                <a:lnTo>
                  <a:pt x="54902" y="1768057"/>
                </a:lnTo>
                <a:lnTo>
                  <a:pt x="42702" y="1726584"/>
                </a:lnTo>
                <a:lnTo>
                  <a:pt x="32026" y="1684878"/>
                </a:lnTo>
                <a:lnTo>
                  <a:pt x="22876" y="1642972"/>
                </a:lnTo>
                <a:lnTo>
                  <a:pt x="15250" y="1600895"/>
                </a:lnTo>
                <a:lnTo>
                  <a:pt x="9150" y="1558678"/>
                </a:lnTo>
                <a:lnTo>
                  <a:pt x="4575" y="1516354"/>
                </a:lnTo>
                <a:lnTo>
                  <a:pt x="1525" y="1473952"/>
                </a:lnTo>
                <a:lnTo>
                  <a:pt x="0" y="1431503"/>
                </a:lnTo>
                <a:lnTo>
                  <a:pt x="0" y="1389039"/>
                </a:lnTo>
                <a:lnTo>
                  <a:pt x="1525" y="1346591"/>
                </a:lnTo>
                <a:lnTo>
                  <a:pt x="4575" y="1304189"/>
                </a:lnTo>
                <a:lnTo>
                  <a:pt x="9150" y="1261864"/>
                </a:lnTo>
                <a:lnTo>
                  <a:pt x="15250" y="1219648"/>
                </a:lnTo>
                <a:lnTo>
                  <a:pt x="22876" y="1177571"/>
                </a:lnTo>
                <a:lnTo>
                  <a:pt x="32026" y="1135664"/>
                </a:lnTo>
                <a:lnTo>
                  <a:pt x="42702" y="1093959"/>
                </a:lnTo>
                <a:lnTo>
                  <a:pt x="54902" y="1052486"/>
                </a:lnTo>
                <a:lnTo>
                  <a:pt x="68628" y="1011276"/>
                </a:lnTo>
                <a:lnTo>
                  <a:pt x="83879" y="970360"/>
                </a:lnTo>
                <a:lnTo>
                  <a:pt x="100654" y="929769"/>
                </a:lnTo>
                <a:lnTo>
                  <a:pt x="118955" y="889534"/>
                </a:lnTo>
                <a:lnTo>
                  <a:pt x="138781" y="849686"/>
                </a:lnTo>
                <a:lnTo>
                  <a:pt x="160132" y="810256"/>
                </a:lnTo>
                <a:lnTo>
                  <a:pt x="183009" y="771275"/>
                </a:lnTo>
                <a:lnTo>
                  <a:pt x="207410" y="732773"/>
                </a:lnTo>
                <a:lnTo>
                  <a:pt x="233336" y="694783"/>
                </a:lnTo>
                <a:lnTo>
                  <a:pt x="260787" y="657334"/>
                </a:lnTo>
                <a:lnTo>
                  <a:pt x="289764" y="620458"/>
                </a:lnTo>
                <a:lnTo>
                  <a:pt x="320265" y="584186"/>
                </a:lnTo>
                <a:lnTo>
                  <a:pt x="352292" y="548548"/>
                </a:lnTo>
                <a:lnTo>
                  <a:pt x="385844" y="513576"/>
                </a:lnTo>
                <a:lnTo>
                  <a:pt x="420920" y="479301"/>
                </a:lnTo>
                <a:lnTo>
                  <a:pt x="457522" y="445753"/>
                </a:lnTo>
                <a:lnTo>
                  <a:pt x="495649" y="412963"/>
                </a:lnTo>
                <a:lnTo>
                  <a:pt x="532112" y="383466"/>
                </a:lnTo>
                <a:lnTo>
                  <a:pt x="569361" y="355061"/>
                </a:lnTo>
                <a:lnTo>
                  <a:pt x="607365" y="327748"/>
                </a:lnTo>
                <a:lnTo>
                  <a:pt x="646095" y="301529"/>
                </a:lnTo>
                <a:lnTo>
                  <a:pt x="685522" y="276401"/>
                </a:lnTo>
                <a:lnTo>
                  <a:pt x="725614" y="252366"/>
                </a:lnTo>
                <a:lnTo>
                  <a:pt x="766344" y="229424"/>
                </a:lnTo>
                <a:lnTo>
                  <a:pt x="807681" y="207574"/>
                </a:lnTo>
                <a:lnTo>
                  <a:pt x="849596" y="186816"/>
                </a:lnTo>
                <a:lnTo>
                  <a:pt x="892059" y="167151"/>
                </a:lnTo>
                <a:lnTo>
                  <a:pt x="935041" y="148579"/>
                </a:lnTo>
                <a:lnTo>
                  <a:pt x="978511" y="131099"/>
                </a:lnTo>
                <a:lnTo>
                  <a:pt x="1022441" y="114712"/>
                </a:lnTo>
                <a:lnTo>
                  <a:pt x="1066800" y="99417"/>
                </a:lnTo>
                <a:lnTo>
                  <a:pt x="1111559" y="85214"/>
                </a:lnTo>
                <a:lnTo>
                  <a:pt x="1156689" y="72104"/>
                </a:lnTo>
                <a:lnTo>
                  <a:pt x="1202159" y="60087"/>
                </a:lnTo>
                <a:lnTo>
                  <a:pt x="1247940" y="49162"/>
                </a:lnTo>
                <a:lnTo>
                  <a:pt x="1294003" y="39329"/>
                </a:lnTo>
                <a:lnTo>
                  <a:pt x="1340317" y="30589"/>
                </a:lnTo>
                <a:lnTo>
                  <a:pt x="1386854" y="22942"/>
                </a:lnTo>
                <a:lnTo>
                  <a:pt x="1433584" y="16387"/>
                </a:lnTo>
                <a:lnTo>
                  <a:pt x="1480476" y="10924"/>
                </a:lnTo>
                <a:lnTo>
                  <a:pt x="1527501" y="6554"/>
                </a:lnTo>
                <a:lnTo>
                  <a:pt x="1574631" y="3277"/>
                </a:lnTo>
                <a:lnTo>
                  <a:pt x="1621834" y="1092"/>
                </a:lnTo>
                <a:lnTo>
                  <a:pt x="1669082" y="0"/>
                </a:lnTo>
                <a:lnTo>
                  <a:pt x="1716344" y="0"/>
                </a:lnTo>
                <a:lnTo>
                  <a:pt x="1763592" y="1092"/>
                </a:lnTo>
                <a:lnTo>
                  <a:pt x="1810795" y="3277"/>
                </a:lnTo>
                <a:lnTo>
                  <a:pt x="1857925" y="6554"/>
                </a:lnTo>
                <a:lnTo>
                  <a:pt x="1904950" y="10924"/>
                </a:lnTo>
                <a:lnTo>
                  <a:pt x="1951842" y="16387"/>
                </a:lnTo>
                <a:lnTo>
                  <a:pt x="1998571" y="22942"/>
                </a:lnTo>
                <a:lnTo>
                  <a:pt x="2045108" y="30589"/>
                </a:lnTo>
                <a:lnTo>
                  <a:pt x="2091422" y="39329"/>
                </a:lnTo>
                <a:lnTo>
                  <a:pt x="2137485" y="49162"/>
                </a:lnTo>
                <a:lnTo>
                  <a:pt x="2183266" y="60087"/>
                </a:lnTo>
                <a:lnTo>
                  <a:pt x="2228736" y="72104"/>
                </a:lnTo>
                <a:lnTo>
                  <a:pt x="2273865" y="85214"/>
                </a:lnTo>
                <a:lnTo>
                  <a:pt x="2318624" y="99417"/>
                </a:lnTo>
                <a:lnTo>
                  <a:pt x="2362983" y="114712"/>
                </a:lnTo>
                <a:lnTo>
                  <a:pt x="2406912" y="131099"/>
                </a:lnTo>
                <a:lnTo>
                  <a:pt x="2450383" y="148579"/>
                </a:lnTo>
                <a:lnTo>
                  <a:pt x="2493364" y="167151"/>
                </a:lnTo>
                <a:lnTo>
                  <a:pt x="2535827" y="186816"/>
                </a:lnTo>
                <a:lnTo>
                  <a:pt x="2577741" y="207574"/>
                </a:lnTo>
                <a:lnTo>
                  <a:pt x="2619078" y="229424"/>
                </a:lnTo>
                <a:lnTo>
                  <a:pt x="2659807" y="252366"/>
                </a:lnTo>
                <a:lnTo>
                  <a:pt x="2699900" y="276401"/>
                </a:lnTo>
                <a:lnTo>
                  <a:pt x="2739326" y="301529"/>
                </a:lnTo>
                <a:lnTo>
                  <a:pt x="2778055" y="327748"/>
                </a:lnTo>
                <a:lnTo>
                  <a:pt x="2816059" y="355061"/>
                </a:lnTo>
                <a:lnTo>
                  <a:pt x="2853307" y="383466"/>
                </a:lnTo>
                <a:lnTo>
                  <a:pt x="2889770" y="412963"/>
                </a:lnTo>
                <a:close/>
              </a:path>
            </a:pathLst>
          </a:custGeom>
          <a:ln w="635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20788" y="2692400"/>
            <a:ext cx="6509384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5010" marR="245745" indent="-7023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15010" algn="l"/>
                <a:tab pos="715645" algn="l"/>
              </a:tabLst>
            </a:pPr>
            <a:r>
              <a:rPr dirty="0" sz="3000" spc="95">
                <a:latin typeface="Verdana"/>
                <a:cs typeface="Verdana"/>
              </a:rPr>
              <a:t>Find </a:t>
            </a:r>
            <a:r>
              <a:rPr dirty="0" sz="3000" spc="10">
                <a:latin typeface="Verdana"/>
                <a:cs typeface="Verdana"/>
              </a:rPr>
              <a:t>the </a:t>
            </a:r>
            <a:r>
              <a:rPr dirty="0" sz="3000" spc="95">
                <a:latin typeface="Verdana"/>
                <a:cs typeface="Verdana"/>
              </a:rPr>
              <a:t>K</a:t>
            </a:r>
            <a:r>
              <a:rPr dirty="0" sz="3000" spc="-75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nearest </a:t>
            </a:r>
            <a:r>
              <a:rPr dirty="0" sz="3000" spc="30">
                <a:latin typeface="Verdana"/>
                <a:cs typeface="Verdana"/>
              </a:rPr>
              <a:t>neighbors  </a:t>
            </a:r>
            <a:r>
              <a:rPr dirty="0" sz="3000" spc="110">
                <a:latin typeface="Verdana"/>
                <a:cs typeface="Verdana"/>
              </a:rPr>
              <a:t>of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425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user</a:t>
            </a:r>
            <a:endParaRPr sz="3000">
              <a:latin typeface="Verdana"/>
              <a:cs typeface="Verdana"/>
            </a:endParaRPr>
          </a:p>
          <a:p>
            <a:pPr marL="715010" marR="5080" indent="-70231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715010" algn="l"/>
                <a:tab pos="715645" algn="l"/>
              </a:tabLst>
            </a:pPr>
            <a:r>
              <a:rPr dirty="0" sz="3000" spc="5">
                <a:latin typeface="Verdana"/>
                <a:cs typeface="Verdana"/>
              </a:rPr>
              <a:t>Average </a:t>
            </a:r>
            <a:r>
              <a:rPr dirty="0" sz="3000" spc="10">
                <a:latin typeface="Verdana"/>
                <a:cs typeface="Verdana"/>
              </a:rPr>
              <a:t>the </a:t>
            </a:r>
            <a:r>
              <a:rPr dirty="0" sz="3000" spc="-10">
                <a:latin typeface="Verdana"/>
                <a:cs typeface="Verdana"/>
              </a:rPr>
              <a:t>ratings </a:t>
            </a:r>
            <a:r>
              <a:rPr dirty="0" sz="3000" spc="110">
                <a:latin typeface="Verdana"/>
                <a:cs typeface="Verdana"/>
              </a:rPr>
              <a:t>of</a:t>
            </a:r>
            <a:r>
              <a:rPr dirty="0" sz="3000" spc="-66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nearest  </a:t>
            </a:r>
            <a:r>
              <a:rPr dirty="0" sz="3000" spc="30">
                <a:latin typeface="Verdana"/>
                <a:cs typeface="Verdana"/>
              </a:rPr>
              <a:t>neighbors </a:t>
            </a:r>
            <a:r>
              <a:rPr dirty="0" sz="3000" spc="50">
                <a:latin typeface="Verdana"/>
                <a:cs typeface="Verdana"/>
              </a:rPr>
              <a:t>for </a:t>
            </a:r>
            <a:r>
              <a:rPr dirty="0" sz="3000" spc="-15">
                <a:latin typeface="Verdana"/>
                <a:cs typeface="Verdana"/>
              </a:rPr>
              <a:t>unrated</a:t>
            </a:r>
            <a:r>
              <a:rPr dirty="0" sz="3000" spc="-550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books</a:t>
            </a:r>
            <a:endParaRPr sz="3000">
              <a:latin typeface="Verdana"/>
              <a:cs typeface="Verdana"/>
            </a:endParaRPr>
          </a:p>
          <a:p>
            <a:pPr marL="715010" indent="-70231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715010" algn="l"/>
                <a:tab pos="715645" algn="l"/>
              </a:tabLst>
            </a:pPr>
            <a:r>
              <a:rPr dirty="0" sz="3000" spc="5">
                <a:latin typeface="Verdana"/>
                <a:cs typeface="Verdana"/>
              </a:rPr>
              <a:t>Sort </a:t>
            </a:r>
            <a:r>
              <a:rPr dirty="0" sz="3000" spc="-5">
                <a:latin typeface="Verdana"/>
                <a:cs typeface="Verdana"/>
              </a:rPr>
              <a:t>in </a:t>
            </a:r>
            <a:r>
              <a:rPr dirty="0" sz="3000" spc="45">
                <a:latin typeface="Verdana"/>
                <a:cs typeface="Verdana"/>
              </a:rPr>
              <a:t>descending</a:t>
            </a:r>
            <a:r>
              <a:rPr dirty="0" sz="3000" spc="-480">
                <a:latin typeface="Verdana"/>
                <a:cs typeface="Verdana"/>
              </a:rPr>
              <a:t> </a:t>
            </a:r>
            <a:r>
              <a:rPr dirty="0" sz="3000" spc="35">
                <a:latin typeface="Verdana"/>
                <a:cs typeface="Verdana"/>
              </a:rPr>
              <a:t>order</a:t>
            </a:r>
            <a:endParaRPr sz="3000">
              <a:latin typeface="Verdana"/>
              <a:cs typeface="Verdana"/>
            </a:endParaRPr>
          </a:p>
          <a:p>
            <a:pPr marL="715010" indent="-70231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715010" algn="l"/>
                <a:tab pos="715645" algn="l"/>
              </a:tabLst>
            </a:pPr>
            <a:r>
              <a:rPr dirty="0" sz="3000" spc="85">
                <a:latin typeface="Verdana"/>
                <a:cs typeface="Verdana"/>
              </a:rPr>
              <a:t>Pick </a:t>
            </a:r>
            <a:r>
              <a:rPr dirty="0" sz="3000" spc="10">
                <a:latin typeface="Verdana"/>
                <a:cs typeface="Verdana"/>
              </a:rPr>
              <a:t>the </a:t>
            </a:r>
            <a:r>
              <a:rPr dirty="0" sz="3000" spc="95">
                <a:latin typeface="Verdana"/>
                <a:cs typeface="Verdana"/>
              </a:rPr>
              <a:t>top</a:t>
            </a:r>
            <a:r>
              <a:rPr dirty="0" sz="3000" spc="-570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10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2375" y="3668610"/>
            <a:ext cx="106248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202020"/>
                </a:solidFill>
              </a:rPr>
              <a:t>Measuring </a:t>
            </a:r>
            <a:r>
              <a:rPr dirty="0" spc="-20">
                <a:solidFill>
                  <a:srgbClr val="202020"/>
                </a:solidFill>
              </a:rPr>
              <a:t>Distance </a:t>
            </a:r>
            <a:r>
              <a:rPr dirty="0" spc="20">
                <a:solidFill>
                  <a:srgbClr val="202020"/>
                </a:solidFill>
              </a:rPr>
              <a:t>Between</a:t>
            </a:r>
            <a:r>
              <a:rPr dirty="0" spc="-710">
                <a:solidFill>
                  <a:srgbClr val="202020"/>
                </a:solidFill>
              </a:rPr>
              <a:t> </a:t>
            </a:r>
            <a:r>
              <a:rPr dirty="0" spc="-45">
                <a:solidFill>
                  <a:srgbClr val="202020"/>
                </a:solidFill>
              </a:rPr>
              <a:t>Users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17290" y="6162014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50187" y="60553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17363" y="6172822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3980" y="777401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07778" y="1882368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01098" y="169440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78853" y="305687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89749" y="337276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50075" y="2194010"/>
            <a:ext cx="572135" cy="788670"/>
          </a:xfrm>
          <a:custGeom>
            <a:avLst/>
            <a:gdLst/>
            <a:ahLst/>
            <a:cxnLst/>
            <a:rect l="l" t="t" r="r" b="b"/>
            <a:pathLst>
              <a:path w="572134" h="788669">
                <a:moveTo>
                  <a:pt x="88717" y="624999"/>
                </a:moveTo>
                <a:lnTo>
                  <a:pt x="85247" y="626671"/>
                </a:lnTo>
                <a:lnTo>
                  <a:pt x="56767" y="662680"/>
                </a:lnTo>
                <a:lnTo>
                  <a:pt x="37603" y="679095"/>
                </a:lnTo>
                <a:lnTo>
                  <a:pt x="23382" y="688374"/>
                </a:lnTo>
                <a:lnTo>
                  <a:pt x="9732" y="702973"/>
                </a:lnTo>
                <a:lnTo>
                  <a:pt x="0" y="725228"/>
                </a:lnTo>
                <a:lnTo>
                  <a:pt x="58" y="747682"/>
                </a:lnTo>
                <a:lnTo>
                  <a:pt x="9475" y="767847"/>
                </a:lnTo>
                <a:lnTo>
                  <a:pt x="27817" y="783237"/>
                </a:lnTo>
                <a:lnTo>
                  <a:pt x="48703" y="788616"/>
                </a:lnTo>
                <a:lnTo>
                  <a:pt x="66203" y="783380"/>
                </a:lnTo>
                <a:lnTo>
                  <a:pt x="80502" y="771585"/>
                </a:lnTo>
                <a:lnTo>
                  <a:pt x="91787" y="757291"/>
                </a:lnTo>
                <a:lnTo>
                  <a:pt x="103337" y="735775"/>
                </a:lnTo>
                <a:lnTo>
                  <a:pt x="108127" y="718216"/>
                </a:lnTo>
                <a:lnTo>
                  <a:pt x="116063" y="696119"/>
                </a:lnTo>
                <a:lnTo>
                  <a:pt x="134278" y="665626"/>
                </a:lnTo>
                <a:lnTo>
                  <a:pt x="122111" y="665626"/>
                </a:lnTo>
                <a:lnTo>
                  <a:pt x="101892" y="657083"/>
                </a:lnTo>
                <a:lnTo>
                  <a:pt x="87561" y="640036"/>
                </a:lnTo>
                <a:lnTo>
                  <a:pt x="88717" y="624999"/>
                </a:lnTo>
                <a:close/>
              </a:path>
              <a:path w="572134" h="788669">
                <a:moveTo>
                  <a:pt x="102965" y="618135"/>
                </a:moveTo>
                <a:lnTo>
                  <a:pt x="88717" y="624999"/>
                </a:lnTo>
                <a:lnTo>
                  <a:pt x="87561" y="640036"/>
                </a:lnTo>
                <a:lnTo>
                  <a:pt x="101892" y="657083"/>
                </a:lnTo>
                <a:lnTo>
                  <a:pt x="122111" y="665626"/>
                </a:lnTo>
                <a:lnTo>
                  <a:pt x="137143" y="659854"/>
                </a:lnTo>
                <a:lnTo>
                  <a:pt x="138641" y="641634"/>
                </a:lnTo>
                <a:lnTo>
                  <a:pt x="124021" y="625236"/>
                </a:lnTo>
                <a:lnTo>
                  <a:pt x="102965" y="618135"/>
                </a:lnTo>
                <a:close/>
              </a:path>
              <a:path w="572134" h="788669">
                <a:moveTo>
                  <a:pt x="137143" y="659854"/>
                </a:moveTo>
                <a:lnTo>
                  <a:pt x="122111" y="665626"/>
                </a:lnTo>
                <a:lnTo>
                  <a:pt x="134278" y="665626"/>
                </a:lnTo>
                <a:lnTo>
                  <a:pt x="137050" y="660987"/>
                </a:lnTo>
                <a:lnTo>
                  <a:pt x="137143" y="659854"/>
                </a:lnTo>
                <a:close/>
              </a:path>
              <a:path w="572134" h="788669">
                <a:moveTo>
                  <a:pt x="162712" y="618135"/>
                </a:moveTo>
                <a:lnTo>
                  <a:pt x="102965" y="618135"/>
                </a:lnTo>
                <a:lnTo>
                  <a:pt x="124021" y="625236"/>
                </a:lnTo>
                <a:lnTo>
                  <a:pt x="138641" y="641634"/>
                </a:lnTo>
                <a:lnTo>
                  <a:pt x="137143" y="659854"/>
                </a:lnTo>
                <a:lnTo>
                  <a:pt x="138295" y="659412"/>
                </a:lnTo>
                <a:lnTo>
                  <a:pt x="149987" y="641392"/>
                </a:lnTo>
                <a:lnTo>
                  <a:pt x="157394" y="628210"/>
                </a:lnTo>
                <a:lnTo>
                  <a:pt x="162712" y="618135"/>
                </a:lnTo>
                <a:close/>
              </a:path>
              <a:path w="572134" h="788669">
                <a:moveTo>
                  <a:pt x="434865" y="124873"/>
                </a:moveTo>
                <a:lnTo>
                  <a:pt x="431233" y="126634"/>
                </a:lnTo>
                <a:lnTo>
                  <a:pt x="424059" y="138608"/>
                </a:lnTo>
                <a:lnTo>
                  <a:pt x="417479" y="151055"/>
                </a:lnTo>
                <a:lnTo>
                  <a:pt x="409269" y="164366"/>
                </a:lnTo>
                <a:lnTo>
                  <a:pt x="397209" y="178933"/>
                </a:lnTo>
                <a:lnTo>
                  <a:pt x="386130" y="194968"/>
                </a:lnTo>
                <a:lnTo>
                  <a:pt x="379791" y="211529"/>
                </a:lnTo>
                <a:lnTo>
                  <a:pt x="374624" y="227416"/>
                </a:lnTo>
                <a:lnTo>
                  <a:pt x="367060" y="241429"/>
                </a:lnTo>
                <a:lnTo>
                  <a:pt x="355510" y="255651"/>
                </a:lnTo>
                <a:lnTo>
                  <a:pt x="342120" y="272002"/>
                </a:lnTo>
                <a:lnTo>
                  <a:pt x="328830" y="288671"/>
                </a:lnTo>
                <a:lnTo>
                  <a:pt x="317580" y="303850"/>
                </a:lnTo>
                <a:lnTo>
                  <a:pt x="308740" y="315976"/>
                </a:lnTo>
                <a:lnTo>
                  <a:pt x="300759" y="326805"/>
                </a:lnTo>
                <a:lnTo>
                  <a:pt x="292531" y="339729"/>
                </a:lnTo>
                <a:lnTo>
                  <a:pt x="282948" y="358142"/>
                </a:lnTo>
                <a:lnTo>
                  <a:pt x="265370" y="383739"/>
                </a:lnTo>
                <a:lnTo>
                  <a:pt x="240069" y="411932"/>
                </a:lnTo>
                <a:lnTo>
                  <a:pt x="215793" y="436951"/>
                </a:lnTo>
                <a:lnTo>
                  <a:pt x="201287" y="453024"/>
                </a:lnTo>
                <a:lnTo>
                  <a:pt x="193030" y="468223"/>
                </a:lnTo>
                <a:lnTo>
                  <a:pt x="182956" y="490161"/>
                </a:lnTo>
                <a:lnTo>
                  <a:pt x="172846" y="512576"/>
                </a:lnTo>
                <a:lnTo>
                  <a:pt x="164482" y="529211"/>
                </a:lnTo>
                <a:lnTo>
                  <a:pt x="151334" y="546428"/>
                </a:lnTo>
                <a:lnTo>
                  <a:pt x="107107" y="597695"/>
                </a:lnTo>
                <a:lnTo>
                  <a:pt x="89044" y="620740"/>
                </a:lnTo>
                <a:lnTo>
                  <a:pt x="88717" y="624999"/>
                </a:lnTo>
                <a:lnTo>
                  <a:pt x="102965" y="618135"/>
                </a:lnTo>
                <a:lnTo>
                  <a:pt x="162712" y="618135"/>
                </a:lnTo>
                <a:lnTo>
                  <a:pt x="162903" y="617773"/>
                </a:lnTo>
                <a:lnTo>
                  <a:pt x="168902" y="607990"/>
                </a:lnTo>
                <a:lnTo>
                  <a:pt x="179254" y="594272"/>
                </a:lnTo>
                <a:lnTo>
                  <a:pt x="193079" y="576351"/>
                </a:lnTo>
                <a:lnTo>
                  <a:pt x="205899" y="558187"/>
                </a:lnTo>
                <a:lnTo>
                  <a:pt x="213237" y="543740"/>
                </a:lnTo>
                <a:lnTo>
                  <a:pt x="226435" y="522370"/>
                </a:lnTo>
                <a:lnTo>
                  <a:pt x="282816" y="447591"/>
                </a:lnTo>
                <a:lnTo>
                  <a:pt x="305122" y="413311"/>
                </a:lnTo>
                <a:lnTo>
                  <a:pt x="335790" y="364650"/>
                </a:lnTo>
                <a:lnTo>
                  <a:pt x="364792" y="332032"/>
                </a:lnTo>
                <a:lnTo>
                  <a:pt x="381611" y="312786"/>
                </a:lnTo>
                <a:lnTo>
                  <a:pt x="396339" y="293123"/>
                </a:lnTo>
                <a:lnTo>
                  <a:pt x="405718" y="275059"/>
                </a:lnTo>
                <a:lnTo>
                  <a:pt x="412869" y="259913"/>
                </a:lnTo>
                <a:lnTo>
                  <a:pt x="422479" y="246827"/>
                </a:lnTo>
                <a:lnTo>
                  <a:pt x="454360" y="207272"/>
                </a:lnTo>
                <a:lnTo>
                  <a:pt x="471826" y="178001"/>
                </a:lnTo>
                <a:lnTo>
                  <a:pt x="479449" y="166208"/>
                </a:lnTo>
                <a:lnTo>
                  <a:pt x="468251" y="166208"/>
                </a:lnTo>
                <a:lnTo>
                  <a:pt x="447859" y="158114"/>
                </a:lnTo>
                <a:lnTo>
                  <a:pt x="433889" y="140624"/>
                </a:lnTo>
                <a:lnTo>
                  <a:pt x="434865" y="124873"/>
                </a:lnTo>
                <a:close/>
              </a:path>
              <a:path w="572134" h="788669">
                <a:moveTo>
                  <a:pt x="448972" y="118034"/>
                </a:moveTo>
                <a:lnTo>
                  <a:pt x="434865" y="124873"/>
                </a:lnTo>
                <a:lnTo>
                  <a:pt x="433889" y="140624"/>
                </a:lnTo>
                <a:lnTo>
                  <a:pt x="447859" y="158114"/>
                </a:lnTo>
                <a:lnTo>
                  <a:pt x="468251" y="166208"/>
                </a:lnTo>
                <a:lnTo>
                  <a:pt x="482602" y="158786"/>
                </a:lnTo>
                <a:lnTo>
                  <a:pt x="483802" y="142600"/>
                </a:lnTo>
                <a:lnTo>
                  <a:pt x="469579" y="125707"/>
                </a:lnTo>
                <a:lnTo>
                  <a:pt x="448972" y="118034"/>
                </a:lnTo>
                <a:close/>
              </a:path>
              <a:path w="572134" h="788669">
                <a:moveTo>
                  <a:pt x="482602" y="158786"/>
                </a:moveTo>
                <a:lnTo>
                  <a:pt x="468251" y="166208"/>
                </a:lnTo>
                <a:lnTo>
                  <a:pt x="479449" y="166208"/>
                </a:lnTo>
                <a:lnTo>
                  <a:pt x="482388" y="161661"/>
                </a:lnTo>
                <a:lnTo>
                  <a:pt x="482602" y="158786"/>
                </a:lnTo>
                <a:close/>
              </a:path>
              <a:path w="572134" h="788669">
                <a:moveTo>
                  <a:pt x="521853" y="118034"/>
                </a:moveTo>
                <a:lnTo>
                  <a:pt x="448972" y="118034"/>
                </a:lnTo>
                <a:lnTo>
                  <a:pt x="469579" y="125707"/>
                </a:lnTo>
                <a:lnTo>
                  <a:pt x="483802" y="142600"/>
                </a:lnTo>
                <a:lnTo>
                  <a:pt x="482602" y="158786"/>
                </a:lnTo>
                <a:lnTo>
                  <a:pt x="486351" y="156847"/>
                </a:lnTo>
                <a:lnTo>
                  <a:pt x="509214" y="128427"/>
                </a:lnTo>
                <a:lnTo>
                  <a:pt x="521853" y="118034"/>
                </a:lnTo>
                <a:close/>
              </a:path>
              <a:path w="572134" h="788669">
                <a:moveTo>
                  <a:pt x="489257" y="14618"/>
                </a:moveTo>
                <a:lnTo>
                  <a:pt x="475568" y="30330"/>
                </a:lnTo>
                <a:lnTo>
                  <a:pt x="464491" y="51472"/>
                </a:lnTo>
                <a:lnTo>
                  <a:pt x="460503" y="68567"/>
                </a:lnTo>
                <a:lnTo>
                  <a:pt x="453919" y="89409"/>
                </a:lnTo>
                <a:lnTo>
                  <a:pt x="435055" y="121795"/>
                </a:lnTo>
                <a:lnTo>
                  <a:pt x="434865" y="124873"/>
                </a:lnTo>
                <a:lnTo>
                  <a:pt x="448972" y="118034"/>
                </a:lnTo>
                <a:lnTo>
                  <a:pt x="521853" y="118034"/>
                </a:lnTo>
                <a:lnTo>
                  <a:pt x="526888" y="113894"/>
                </a:lnTo>
                <a:lnTo>
                  <a:pt x="541949" y="103303"/>
                </a:lnTo>
                <a:lnTo>
                  <a:pt x="556975" y="86705"/>
                </a:lnTo>
                <a:lnTo>
                  <a:pt x="566723" y="68275"/>
                </a:lnTo>
                <a:lnTo>
                  <a:pt x="489257" y="14618"/>
                </a:lnTo>
                <a:close/>
              </a:path>
              <a:path w="572134" h="788669">
                <a:moveTo>
                  <a:pt x="569643" y="59210"/>
                </a:moveTo>
                <a:lnTo>
                  <a:pt x="553648" y="59210"/>
                </a:lnTo>
                <a:lnTo>
                  <a:pt x="566733" y="68275"/>
                </a:lnTo>
                <a:lnTo>
                  <a:pt x="568851" y="64276"/>
                </a:lnTo>
                <a:lnTo>
                  <a:pt x="569643" y="59210"/>
                </a:lnTo>
                <a:close/>
              </a:path>
              <a:path w="572134" h="788669">
                <a:moveTo>
                  <a:pt x="529766" y="0"/>
                </a:moveTo>
                <a:lnTo>
                  <a:pt x="511159" y="87"/>
                </a:lnTo>
                <a:lnTo>
                  <a:pt x="493292" y="9987"/>
                </a:lnTo>
                <a:lnTo>
                  <a:pt x="489257" y="14617"/>
                </a:lnTo>
                <a:lnTo>
                  <a:pt x="553902" y="59388"/>
                </a:lnTo>
                <a:lnTo>
                  <a:pt x="553648" y="59210"/>
                </a:lnTo>
                <a:lnTo>
                  <a:pt x="569643" y="59210"/>
                </a:lnTo>
                <a:lnTo>
                  <a:pt x="572112" y="43419"/>
                </a:lnTo>
                <a:lnTo>
                  <a:pt x="565989" y="24803"/>
                </a:lnTo>
                <a:lnTo>
                  <a:pt x="549711" y="9096"/>
                </a:lnTo>
                <a:lnTo>
                  <a:pt x="529766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711230" y="2076488"/>
            <a:ext cx="289560" cy="290195"/>
          </a:xfrm>
          <a:custGeom>
            <a:avLst/>
            <a:gdLst/>
            <a:ahLst/>
            <a:cxnLst/>
            <a:rect l="l" t="t" r="r" b="b"/>
            <a:pathLst>
              <a:path w="289559" h="290194">
                <a:moveTo>
                  <a:pt x="250562" y="0"/>
                </a:moveTo>
                <a:lnTo>
                  <a:pt x="237929" y="6845"/>
                </a:lnTo>
                <a:lnTo>
                  <a:pt x="226651" y="15957"/>
                </a:lnTo>
                <a:lnTo>
                  <a:pt x="217335" y="22174"/>
                </a:lnTo>
                <a:lnTo>
                  <a:pt x="179724" y="36145"/>
                </a:lnTo>
                <a:lnTo>
                  <a:pt x="155952" y="44221"/>
                </a:lnTo>
                <a:lnTo>
                  <a:pt x="138417" y="48793"/>
                </a:lnTo>
                <a:lnTo>
                  <a:pt x="126805" y="51702"/>
                </a:lnTo>
                <a:lnTo>
                  <a:pt x="115600" y="56619"/>
                </a:lnTo>
                <a:lnTo>
                  <a:pt x="104382" y="62770"/>
                </a:lnTo>
                <a:lnTo>
                  <a:pt x="92735" y="69380"/>
                </a:lnTo>
                <a:lnTo>
                  <a:pt x="80511" y="74647"/>
                </a:lnTo>
                <a:lnTo>
                  <a:pt x="67590" y="78012"/>
                </a:lnTo>
                <a:lnTo>
                  <a:pt x="53853" y="80192"/>
                </a:lnTo>
                <a:lnTo>
                  <a:pt x="39179" y="81902"/>
                </a:lnTo>
                <a:lnTo>
                  <a:pt x="24947" y="83957"/>
                </a:lnTo>
                <a:lnTo>
                  <a:pt x="13308" y="87520"/>
                </a:lnTo>
                <a:lnTo>
                  <a:pt x="4809" y="92948"/>
                </a:lnTo>
                <a:lnTo>
                  <a:pt x="0" y="100596"/>
                </a:lnTo>
                <a:lnTo>
                  <a:pt x="324" y="109636"/>
                </a:lnTo>
                <a:lnTo>
                  <a:pt x="6011" y="118354"/>
                </a:lnTo>
                <a:lnTo>
                  <a:pt x="15764" y="125810"/>
                </a:lnTo>
                <a:lnTo>
                  <a:pt x="40125" y="136128"/>
                </a:lnTo>
                <a:lnTo>
                  <a:pt x="49374" y="142568"/>
                </a:lnTo>
                <a:lnTo>
                  <a:pt x="57390" y="148996"/>
                </a:lnTo>
                <a:lnTo>
                  <a:pt x="65531" y="154025"/>
                </a:lnTo>
                <a:lnTo>
                  <a:pt x="72312" y="158125"/>
                </a:lnTo>
                <a:lnTo>
                  <a:pt x="77236" y="163018"/>
                </a:lnTo>
                <a:lnTo>
                  <a:pt x="83268" y="169829"/>
                </a:lnTo>
                <a:lnTo>
                  <a:pt x="93370" y="179679"/>
                </a:lnTo>
                <a:lnTo>
                  <a:pt x="108108" y="192808"/>
                </a:lnTo>
                <a:lnTo>
                  <a:pt x="113051" y="198128"/>
                </a:lnTo>
                <a:lnTo>
                  <a:pt x="121627" y="208470"/>
                </a:lnTo>
                <a:lnTo>
                  <a:pt x="132676" y="218365"/>
                </a:lnTo>
                <a:lnTo>
                  <a:pt x="142071" y="221975"/>
                </a:lnTo>
                <a:lnTo>
                  <a:pt x="149567" y="222763"/>
                </a:lnTo>
                <a:lnTo>
                  <a:pt x="154914" y="224193"/>
                </a:lnTo>
                <a:lnTo>
                  <a:pt x="160718" y="227641"/>
                </a:lnTo>
                <a:lnTo>
                  <a:pt x="179097" y="237548"/>
                </a:lnTo>
                <a:lnTo>
                  <a:pt x="189280" y="243497"/>
                </a:lnTo>
                <a:lnTo>
                  <a:pt x="197552" y="249303"/>
                </a:lnTo>
                <a:lnTo>
                  <a:pt x="203781" y="254288"/>
                </a:lnTo>
                <a:lnTo>
                  <a:pt x="209804" y="258288"/>
                </a:lnTo>
                <a:lnTo>
                  <a:pt x="217462" y="261137"/>
                </a:lnTo>
                <a:lnTo>
                  <a:pt x="225170" y="263886"/>
                </a:lnTo>
                <a:lnTo>
                  <a:pt x="230695" y="267874"/>
                </a:lnTo>
                <a:lnTo>
                  <a:pt x="235639" y="273853"/>
                </a:lnTo>
                <a:lnTo>
                  <a:pt x="241604" y="282575"/>
                </a:lnTo>
                <a:lnTo>
                  <a:pt x="250989" y="289360"/>
                </a:lnTo>
                <a:lnTo>
                  <a:pt x="262739" y="289920"/>
                </a:lnTo>
                <a:lnTo>
                  <a:pt x="273624" y="285848"/>
                </a:lnTo>
                <a:lnTo>
                  <a:pt x="280416" y="278739"/>
                </a:lnTo>
                <a:lnTo>
                  <a:pt x="282122" y="268242"/>
                </a:lnTo>
                <a:lnTo>
                  <a:pt x="280535" y="255019"/>
                </a:lnTo>
                <a:lnTo>
                  <a:pt x="277163" y="242067"/>
                </a:lnTo>
                <a:lnTo>
                  <a:pt x="273519" y="232384"/>
                </a:lnTo>
                <a:lnTo>
                  <a:pt x="272045" y="224847"/>
                </a:lnTo>
                <a:lnTo>
                  <a:pt x="272929" y="216528"/>
                </a:lnTo>
                <a:lnTo>
                  <a:pt x="274327" y="207724"/>
                </a:lnTo>
                <a:lnTo>
                  <a:pt x="274289" y="198128"/>
                </a:lnTo>
                <a:lnTo>
                  <a:pt x="272871" y="190143"/>
                </a:lnTo>
                <a:lnTo>
                  <a:pt x="271656" y="181948"/>
                </a:lnTo>
                <a:lnTo>
                  <a:pt x="271874" y="173860"/>
                </a:lnTo>
                <a:lnTo>
                  <a:pt x="274650" y="165595"/>
                </a:lnTo>
                <a:lnTo>
                  <a:pt x="276408" y="156259"/>
                </a:lnTo>
                <a:lnTo>
                  <a:pt x="275123" y="145813"/>
                </a:lnTo>
                <a:lnTo>
                  <a:pt x="274014" y="135621"/>
                </a:lnTo>
                <a:lnTo>
                  <a:pt x="276301" y="127050"/>
                </a:lnTo>
                <a:lnTo>
                  <a:pt x="279369" y="117175"/>
                </a:lnTo>
                <a:lnTo>
                  <a:pt x="279603" y="104252"/>
                </a:lnTo>
                <a:lnTo>
                  <a:pt x="278751" y="91423"/>
                </a:lnTo>
                <a:lnTo>
                  <a:pt x="278561" y="81826"/>
                </a:lnTo>
                <a:lnTo>
                  <a:pt x="277479" y="75649"/>
                </a:lnTo>
                <a:lnTo>
                  <a:pt x="274751" y="70148"/>
                </a:lnTo>
                <a:lnTo>
                  <a:pt x="273357" y="64066"/>
                </a:lnTo>
                <a:lnTo>
                  <a:pt x="276275" y="56146"/>
                </a:lnTo>
                <a:lnTo>
                  <a:pt x="281049" y="48560"/>
                </a:lnTo>
                <a:lnTo>
                  <a:pt x="283906" y="43237"/>
                </a:lnTo>
                <a:lnTo>
                  <a:pt x="285714" y="37894"/>
                </a:lnTo>
                <a:lnTo>
                  <a:pt x="287337" y="30251"/>
                </a:lnTo>
                <a:lnTo>
                  <a:pt x="288945" y="22151"/>
                </a:lnTo>
                <a:lnTo>
                  <a:pt x="287723" y="15636"/>
                </a:lnTo>
                <a:lnTo>
                  <a:pt x="280459" y="9013"/>
                </a:lnTo>
                <a:lnTo>
                  <a:pt x="263944" y="584"/>
                </a:lnTo>
                <a:lnTo>
                  <a:pt x="250562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23600" y="1498600"/>
            <a:ext cx="11569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User</a:t>
            </a:r>
            <a:r>
              <a:rPr dirty="0" sz="3000" spc="-229">
                <a:solidFill>
                  <a:srgbClr val="000000"/>
                </a:solidFill>
              </a:rPr>
              <a:t> </a:t>
            </a:r>
            <a:r>
              <a:rPr dirty="0" sz="3000" spc="-720">
                <a:solidFill>
                  <a:srgbClr val="000000"/>
                </a:solidFill>
              </a:rPr>
              <a:t>1</a:t>
            </a:r>
            <a:endParaRPr sz="3000"/>
          </a:p>
        </p:txBody>
      </p:sp>
      <p:sp>
        <p:nvSpPr>
          <p:cNvPr id="14" name="object 14"/>
          <p:cNvSpPr/>
          <p:nvPr/>
        </p:nvSpPr>
        <p:spPr>
          <a:xfrm>
            <a:off x="11949759" y="3171901"/>
            <a:ext cx="984250" cy="230504"/>
          </a:xfrm>
          <a:custGeom>
            <a:avLst/>
            <a:gdLst/>
            <a:ahLst/>
            <a:cxnLst/>
            <a:rect l="l" t="t" r="r" b="b"/>
            <a:pathLst>
              <a:path w="984250" h="230504">
                <a:moveTo>
                  <a:pt x="67524" y="131574"/>
                </a:moveTo>
                <a:lnTo>
                  <a:pt x="47536" y="131584"/>
                </a:lnTo>
                <a:lnTo>
                  <a:pt x="24636" y="139690"/>
                </a:lnTo>
                <a:lnTo>
                  <a:pt x="8285" y="155079"/>
                </a:lnTo>
                <a:lnTo>
                  <a:pt x="0" y="175736"/>
                </a:lnTo>
                <a:lnTo>
                  <a:pt x="1295" y="199644"/>
                </a:lnTo>
                <a:lnTo>
                  <a:pt x="11643" y="218566"/>
                </a:lnTo>
                <a:lnTo>
                  <a:pt x="27425" y="227761"/>
                </a:lnTo>
                <a:lnTo>
                  <a:pt x="45808" y="230137"/>
                </a:lnTo>
                <a:lnTo>
                  <a:pt x="63957" y="228600"/>
                </a:lnTo>
                <a:lnTo>
                  <a:pt x="87552" y="222333"/>
                </a:lnTo>
                <a:lnTo>
                  <a:pt x="103643" y="213836"/>
                </a:lnTo>
                <a:lnTo>
                  <a:pt x="125198" y="204529"/>
                </a:lnTo>
                <a:lnTo>
                  <a:pt x="165189" y="195834"/>
                </a:lnTo>
                <a:lnTo>
                  <a:pt x="166045" y="195155"/>
                </a:lnTo>
                <a:lnTo>
                  <a:pt x="150204" y="188310"/>
                </a:lnTo>
                <a:lnTo>
                  <a:pt x="142175" y="167774"/>
                </a:lnTo>
                <a:lnTo>
                  <a:pt x="145411" y="145575"/>
                </a:lnTo>
                <a:lnTo>
                  <a:pt x="155168" y="138387"/>
                </a:lnTo>
                <a:lnTo>
                  <a:pt x="109090" y="138387"/>
                </a:lnTo>
                <a:lnTo>
                  <a:pt x="84013" y="135615"/>
                </a:lnTo>
                <a:lnTo>
                  <a:pt x="67524" y="131574"/>
                </a:lnTo>
                <a:close/>
              </a:path>
              <a:path w="984250" h="230504">
                <a:moveTo>
                  <a:pt x="405245" y="96862"/>
                </a:moveTo>
                <a:lnTo>
                  <a:pt x="381457" y="97574"/>
                </a:lnTo>
                <a:lnTo>
                  <a:pt x="363002" y="102194"/>
                </a:lnTo>
                <a:lnTo>
                  <a:pt x="312046" y="118474"/>
                </a:lnTo>
                <a:lnTo>
                  <a:pt x="292341" y="124002"/>
                </a:lnTo>
                <a:lnTo>
                  <a:pt x="268631" y="126493"/>
                </a:lnTo>
                <a:lnTo>
                  <a:pt x="194261" y="130232"/>
                </a:lnTo>
                <a:lnTo>
                  <a:pt x="162179" y="133223"/>
                </a:lnTo>
                <a:lnTo>
                  <a:pt x="158452" y="135968"/>
                </a:lnTo>
                <a:lnTo>
                  <a:pt x="173182" y="141670"/>
                </a:lnTo>
                <a:lnTo>
                  <a:pt x="182388" y="161896"/>
                </a:lnTo>
                <a:lnTo>
                  <a:pt x="180406" y="183775"/>
                </a:lnTo>
                <a:lnTo>
                  <a:pt x="166045" y="195155"/>
                </a:lnTo>
                <a:lnTo>
                  <a:pt x="167233" y="195668"/>
                </a:lnTo>
                <a:lnTo>
                  <a:pt x="190516" y="191572"/>
                </a:lnTo>
                <a:lnTo>
                  <a:pt x="206703" y="187748"/>
                </a:lnTo>
                <a:lnTo>
                  <a:pt x="219259" y="184465"/>
                </a:lnTo>
                <a:lnTo>
                  <a:pt x="231648" y="181991"/>
                </a:lnTo>
                <a:lnTo>
                  <a:pt x="275233" y="177433"/>
                </a:lnTo>
                <a:lnTo>
                  <a:pt x="299472" y="174052"/>
                </a:lnTo>
                <a:lnTo>
                  <a:pt x="316636" y="169303"/>
                </a:lnTo>
                <a:lnTo>
                  <a:pt x="343755" y="163960"/>
                </a:lnTo>
                <a:lnTo>
                  <a:pt x="446213" y="152637"/>
                </a:lnTo>
                <a:lnTo>
                  <a:pt x="490563" y="144894"/>
                </a:lnTo>
                <a:lnTo>
                  <a:pt x="509206" y="140341"/>
                </a:lnTo>
                <a:lnTo>
                  <a:pt x="530317" y="136226"/>
                </a:lnTo>
                <a:lnTo>
                  <a:pt x="552785" y="133178"/>
                </a:lnTo>
                <a:lnTo>
                  <a:pt x="575500" y="131826"/>
                </a:lnTo>
                <a:lnTo>
                  <a:pt x="600740" y="131422"/>
                </a:lnTo>
                <a:lnTo>
                  <a:pt x="628820" y="130171"/>
                </a:lnTo>
                <a:lnTo>
                  <a:pt x="655687" y="127125"/>
                </a:lnTo>
                <a:lnTo>
                  <a:pt x="677291" y="121335"/>
                </a:lnTo>
                <a:lnTo>
                  <a:pt x="694882" y="115961"/>
                </a:lnTo>
                <a:lnTo>
                  <a:pt x="712625" y="113793"/>
                </a:lnTo>
                <a:lnTo>
                  <a:pt x="768339" y="109285"/>
                </a:lnTo>
                <a:lnTo>
                  <a:pt x="805078" y="101529"/>
                </a:lnTo>
                <a:lnTo>
                  <a:pt x="826185" y="97777"/>
                </a:lnTo>
                <a:lnTo>
                  <a:pt x="827256" y="96983"/>
                </a:lnTo>
                <a:lnTo>
                  <a:pt x="443530" y="96983"/>
                </a:lnTo>
                <a:lnTo>
                  <a:pt x="405245" y="96862"/>
                </a:lnTo>
                <a:close/>
              </a:path>
              <a:path w="984250" h="230504">
                <a:moveTo>
                  <a:pt x="158452" y="135968"/>
                </a:moveTo>
                <a:lnTo>
                  <a:pt x="145411" y="145575"/>
                </a:lnTo>
                <a:lnTo>
                  <a:pt x="142175" y="167774"/>
                </a:lnTo>
                <a:lnTo>
                  <a:pt x="150204" y="188310"/>
                </a:lnTo>
                <a:lnTo>
                  <a:pt x="166045" y="195155"/>
                </a:lnTo>
                <a:lnTo>
                  <a:pt x="180406" y="183775"/>
                </a:lnTo>
                <a:lnTo>
                  <a:pt x="182388" y="161896"/>
                </a:lnTo>
                <a:lnTo>
                  <a:pt x="173182" y="141670"/>
                </a:lnTo>
                <a:lnTo>
                  <a:pt x="158452" y="135968"/>
                </a:lnTo>
                <a:close/>
              </a:path>
              <a:path w="984250" h="230504">
                <a:moveTo>
                  <a:pt x="154838" y="134569"/>
                </a:moveTo>
                <a:lnTo>
                  <a:pt x="109090" y="138387"/>
                </a:lnTo>
                <a:lnTo>
                  <a:pt x="155168" y="138387"/>
                </a:lnTo>
                <a:lnTo>
                  <a:pt x="158452" y="135968"/>
                </a:lnTo>
                <a:lnTo>
                  <a:pt x="154838" y="134569"/>
                </a:lnTo>
                <a:close/>
              </a:path>
              <a:path w="984250" h="230504">
                <a:moveTo>
                  <a:pt x="951975" y="94627"/>
                </a:moveTo>
                <a:lnTo>
                  <a:pt x="868897" y="94627"/>
                </a:lnTo>
                <a:lnTo>
                  <a:pt x="891590" y="97597"/>
                </a:lnTo>
                <a:lnTo>
                  <a:pt x="909617" y="101356"/>
                </a:lnTo>
                <a:lnTo>
                  <a:pt x="931976" y="100990"/>
                </a:lnTo>
                <a:lnTo>
                  <a:pt x="952107" y="95520"/>
                </a:lnTo>
                <a:lnTo>
                  <a:pt x="951975" y="94627"/>
                </a:lnTo>
                <a:close/>
              </a:path>
              <a:path w="984250" h="230504">
                <a:moveTo>
                  <a:pt x="952468" y="97320"/>
                </a:moveTo>
                <a:lnTo>
                  <a:pt x="952550" y="97955"/>
                </a:lnTo>
                <a:lnTo>
                  <a:pt x="952468" y="97320"/>
                </a:lnTo>
                <a:close/>
              </a:path>
              <a:path w="984250" h="230504">
                <a:moveTo>
                  <a:pt x="938364" y="2280"/>
                </a:moveTo>
                <a:lnTo>
                  <a:pt x="917625" y="3022"/>
                </a:lnTo>
                <a:lnTo>
                  <a:pt x="894593" y="9387"/>
                </a:lnTo>
                <a:lnTo>
                  <a:pt x="879383" y="18159"/>
                </a:lnTo>
                <a:lnTo>
                  <a:pt x="859672" y="27595"/>
                </a:lnTo>
                <a:lnTo>
                  <a:pt x="823137" y="35953"/>
                </a:lnTo>
                <a:lnTo>
                  <a:pt x="820770" y="37903"/>
                </a:lnTo>
                <a:lnTo>
                  <a:pt x="836812" y="43332"/>
                </a:lnTo>
                <a:lnTo>
                  <a:pt x="845703" y="63200"/>
                </a:lnTo>
                <a:lnTo>
                  <a:pt x="845747" y="64287"/>
                </a:lnTo>
                <a:lnTo>
                  <a:pt x="842682" y="85548"/>
                </a:lnTo>
                <a:lnTo>
                  <a:pt x="828624" y="95969"/>
                </a:lnTo>
                <a:lnTo>
                  <a:pt x="832535" y="97358"/>
                </a:lnTo>
                <a:lnTo>
                  <a:pt x="868897" y="94627"/>
                </a:lnTo>
                <a:lnTo>
                  <a:pt x="951975" y="94627"/>
                </a:lnTo>
                <a:lnTo>
                  <a:pt x="951788" y="93357"/>
                </a:lnTo>
                <a:lnTo>
                  <a:pt x="951600" y="91662"/>
                </a:lnTo>
                <a:lnTo>
                  <a:pt x="951280" y="89928"/>
                </a:lnTo>
                <a:lnTo>
                  <a:pt x="951209" y="89199"/>
                </a:lnTo>
                <a:lnTo>
                  <a:pt x="950964" y="87450"/>
                </a:lnTo>
                <a:lnTo>
                  <a:pt x="950772" y="86512"/>
                </a:lnTo>
                <a:lnTo>
                  <a:pt x="950481" y="84327"/>
                </a:lnTo>
                <a:lnTo>
                  <a:pt x="950391" y="83845"/>
                </a:lnTo>
                <a:lnTo>
                  <a:pt x="950125" y="81546"/>
                </a:lnTo>
                <a:lnTo>
                  <a:pt x="949904" y="80073"/>
                </a:lnTo>
                <a:lnTo>
                  <a:pt x="949362" y="76586"/>
                </a:lnTo>
                <a:lnTo>
                  <a:pt x="948994" y="74485"/>
                </a:lnTo>
                <a:lnTo>
                  <a:pt x="948398" y="70053"/>
                </a:lnTo>
                <a:lnTo>
                  <a:pt x="948004" y="67741"/>
                </a:lnTo>
                <a:lnTo>
                  <a:pt x="947903" y="66751"/>
                </a:lnTo>
                <a:lnTo>
                  <a:pt x="947737" y="65938"/>
                </a:lnTo>
                <a:lnTo>
                  <a:pt x="947359" y="63200"/>
                </a:lnTo>
                <a:lnTo>
                  <a:pt x="947216" y="62547"/>
                </a:lnTo>
                <a:lnTo>
                  <a:pt x="947091" y="61274"/>
                </a:lnTo>
                <a:lnTo>
                  <a:pt x="946874" y="59723"/>
                </a:lnTo>
                <a:lnTo>
                  <a:pt x="946725" y="59018"/>
                </a:lnTo>
                <a:lnTo>
                  <a:pt x="946482" y="57247"/>
                </a:lnTo>
                <a:lnTo>
                  <a:pt x="946327" y="56476"/>
                </a:lnTo>
                <a:lnTo>
                  <a:pt x="946020" y="54075"/>
                </a:lnTo>
                <a:lnTo>
                  <a:pt x="945819" y="53009"/>
                </a:lnTo>
                <a:lnTo>
                  <a:pt x="945594" y="51303"/>
                </a:lnTo>
                <a:lnTo>
                  <a:pt x="945480" y="50694"/>
                </a:lnTo>
                <a:lnTo>
                  <a:pt x="945287" y="49441"/>
                </a:lnTo>
                <a:lnTo>
                  <a:pt x="944756" y="45391"/>
                </a:lnTo>
                <a:lnTo>
                  <a:pt x="944549" y="44323"/>
                </a:lnTo>
                <a:lnTo>
                  <a:pt x="944257" y="42233"/>
                </a:lnTo>
                <a:lnTo>
                  <a:pt x="944168" y="41795"/>
                </a:lnTo>
                <a:lnTo>
                  <a:pt x="942930" y="33127"/>
                </a:lnTo>
                <a:lnTo>
                  <a:pt x="942078" y="27595"/>
                </a:lnTo>
                <a:lnTo>
                  <a:pt x="941844" y="25827"/>
                </a:lnTo>
                <a:lnTo>
                  <a:pt x="940752" y="18753"/>
                </a:lnTo>
                <a:lnTo>
                  <a:pt x="940594" y="17284"/>
                </a:lnTo>
                <a:lnTo>
                  <a:pt x="940020" y="13404"/>
                </a:lnTo>
                <a:lnTo>
                  <a:pt x="939342" y="9220"/>
                </a:lnTo>
                <a:lnTo>
                  <a:pt x="939215" y="8166"/>
                </a:lnTo>
                <a:lnTo>
                  <a:pt x="939002" y="6908"/>
                </a:lnTo>
                <a:lnTo>
                  <a:pt x="938797" y="5181"/>
                </a:lnTo>
                <a:lnTo>
                  <a:pt x="938580" y="3937"/>
                </a:lnTo>
                <a:lnTo>
                  <a:pt x="938364" y="2280"/>
                </a:lnTo>
                <a:close/>
              </a:path>
              <a:path w="984250" h="230504">
                <a:moveTo>
                  <a:pt x="952143" y="95510"/>
                </a:moveTo>
                <a:lnTo>
                  <a:pt x="952173" y="95969"/>
                </a:lnTo>
                <a:lnTo>
                  <a:pt x="952296" y="96812"/>
                </a:lnTo>
                <a:lnTo>
                  <a:pt x="952409" y="97320"/>
                </a:lnTo>
                <a:lnTo>
                  <a:pt x="952143" y="95510"/>
                </a:lnTo>
                <a:close/>
              </a:path>
              <a:path w="984250" h="230504">
                <a:moveTo>
                  <a:pt x="952217" y="95897"/>
                </a:moveTo>
                <a:lnTo>
                  <a:pt x="952423" y="97320"/>
                </a:lnTo>
                <a:lnTo>
                  <a:pt x="952392" y="96812"/>
                </a:lnTo>
                <a:lnTo>
                  <a:pt x="952217" y="95897"/>
                </a:lnTo>
                <a:close/>
              </a:path>
              <a:path w="984250" h="230504">
                <a:moveTo>
                  <a:pt x="816660" y="36512"/>
                </a:moveTo>
                <a:lnTo>
                  <a:pt x="801638" y="39659"/>
                </a:lnTo>
                <a:lnTo>
                  <a:pt x="786684" y="43565"/>
                </a:lnTo>
                <a:lnTo>
                  <a:pt x="769817" y="46897"/>
                </a:lnTo>
                <a:lnTo>
                  <a:pt x="749058" y="48323"/>
                </a:lnTo>
                <a:lnTo>
                  <a:pt x="727832" y="51486"/>
                </a:lnTo>
                <a:lnTo>
                  <a:pt x="709693" y="58435"/>
                </a:lnTo>
                <a:lnTo>
                  <a:pt x="692971" y="65761"/>
                </a:lnTo>
                <a:lnTo>
                  <a:pt x="675995" y="70053"/>
                </a:lnTo>
                <a:lnTo>
                  <a:pt x="632704" y="73310"/>
                </a:lnTo>
                <a:lnTo>
                  <a:pt x="557518" y="81592"/>
                </a:lnTo>
                <a:lnTo>
                  <a:pt x="518834" y="90542"/>
                </a:lnTo>
                <a:lnTo>
                  <a:pt x="485150" y="95638"/>
                </a:lnTo>
                <a:lnTo>
                  <a:pt x="443530" y="96983"/>
                </a:lnTo>
                <a:lnTo>
                  <a:pt x="827265" y="96977"/>
                </a:lnTo>
                <a:lnTo>
                  <a:pt x="828624" y="95969"/>
                </a:lnTo>
                <a:lnTo>
                  <a:pt x="813333" y="90542"/>
                </a:lnTo>
                <a:lnTo>
                  <a:pt x="805377" y="70294"/>
                </a:lnTo>
                <a:lnTo>
                  <a:pt x="805320" y="70053"/>
                </a:lnTo>
                <a:lnTo>
                  <a:pt x="808550" y="47969"/>
                </a:lnTo>
                <a:lnTo>
                  <a:pt x="820770" y="37903"/>
                </a:lnTo>
                <a:lnTo>
                  <a:pt x="816660" y="36512"/>
                </a:lnTo>
                <a:close/>
              </a:path>
              <a:path w="984250" h="230504">
                <a:moveTo>
                  <a:pt x="820770" y="37903"/>
                </a:moveTo>
                <a:lnTo>
                  <a:pt x="808550" y="47969"/>
                </a:lnTo>
                <a:lnTo>
                  <a:pt x="805497" y="68846"/>
                </a:lnTo>
                <a:lnTo>
                  <a:pt x="805377" y="70294"/>
                </a:lnTo>
                <a:lnTo>
                  <a:pt x="813333" y="90542"/>
                </a:lnTo>
                <a:lnTo>
                  <a:pt x="828624" y="95969"/>
                </a:lnTo>
                <a:lnTo>
                  <a:pt x="842682" y="85548"/>
                </a:lnTo>
                <a:lnTo>
                  <a:pt x="845747" y="64287"/>
                </a:lnTo>
                <a:lnTo>
                  <a:pt x="845703" y="63200"/>
                </a:lnTo>
                <a:lnTo>
                  <a:pt x="836812" y="43332"/>
                </a:lnTo>
                <a:lnTo>
                  <a:pt x="820770" y="37903"/>
                </a:lnTo>
                <a:close/>
              </a:path>
              <a:path w="984250" h="230504">
                <a:moveTo>
                  <a:pt x="951600" y="91662"/>
                </a:moveTo>
                <a:lnTo>
                  <a:pt x="951808" y="93487"/>
                </a:lnTo>
                <a:lnTo>
                  <a:pt x="952107" y="95520"/>
                </a:lnTo>
                <a:lnTo>
                  <a:pt x="951754" y="92722"/>
                </a:lnTo>
                <a:lnTo>
                  <a:pt x="951600" y="91662"/>
                </a:lnTo>
                <a:close/>
              </a:path>
              <a:path w="984250" h="230504">
                <a:moveTo>
                  <a:pt x="951866" y="93487"/>
                </a:moveTo>
                <a:lnTo>
                  <a:pt x="952042" y="94983"/>
                </a:lnTo>
                <a:lnTo>
                  <a:pt x="952143" y="95510"/>
                </a:lnTo>
                <a:lnTo>
                  <a:pt x="951866" y="93487"/>
                </a:lnTo>
                <a:close/>
              </a:path>
              <a:path w="984250" h="230504">
                <a:moveTo>
                  <a:pt x="975454" y="79768"/>
                </a:moveTo>
                <a:lnTo>
                  <a:pt x="949883" y="79768"/>
                </a:lnTo>
                <a:lnTo>
                  <a:pt x="951061" y="87922"/>
                </a:lnTo>
                <a:lnTo>
                  <a:pt x="951153" y="88379"/>
                </a:lnTo>
                <a:lnTo>
                  <a:pt x="951318" y="89700"/>
                </a:lnTo>
                <a:lnTo>
                  <a:pt x="951610" y="91662"/>
                </a:lnTo>
                <a:lnTo>
                  <a:pt x="951788" y="92722"/>
                </a:lnTo>
                <a:lnTo>
                  <a:pt x="951868" y="93487"/>
                </a:lnTo>
                <a:lnTo>
                  <a:pt x="952160" y="95506"/>
                </a:lnTo>
                <a:lnTo>
                  <a:pt x="956503" y="94326"/>
                </a:lnTo>
                <a:lnTo>
                  <a:pt x="973918" y="82496"/>
                </a:lnTo>
                <a:lnTo>
                  <a:pt x="975454" y="79768"/>
                </a:lnTo>
                <a:close/>
              </a:path>
              <a:path w="984250" h="230504">
                <a:moveTo>
                  <a:pt x="951580" y="91483"/>
                </a:moveTo>
                <a:lnTo>
                  <a:pt x="951861" y="93444"/>
                </a:lnTo>
                <a:lnTo>
                  <a:pt x="951788" y="92722"/>
                </a:lnTo>
                <a:lnTo>
                  <a:pt x="951580" y="91483"/>
                </a:lnTo>
                <a:close/>
              </a:path>
              <a:path w="984250" h="230504">
                <a:moveTo>
                  <a:pt x="951237" y="89392"/>
                </a:moveTo>
                <a:lnTo>
                  <a:pt x="951280" y="89928"/>
                </a:lnTo>
                <a:lnTo>
                  <a:pt x="951534" y="91211"/>
                </a:lnTo>
                <a:lnTo>
                  <a:pt x="951237" y="89392"/>
                </a:lnTo>
                <a:close/>
              </a:path>
              <a:path w="984250" h="230504">
                <a:moveTo>
                  <a:pt x="951188" y="88802"/>
                </a:moveTo>
                <a:lnTo>
                  <a:pt x="951305" y="89700"/>
                </a:lnTo>
                <a:lnTo>
                  <a:pt x="951407" y="90310"/>
                </a:lnTo>
                <a:lnTo>
                  <a:pt x="951188" y="88802"/>
                </a:lnTo>
                <a:close/>
              </a:path>
              <a:path w="984250" h="230504">
                <a:moveTo>
                  <a:pt x="950973" y="87496"/>
                </a:moveTo>
                <a:lnTo>
                  <a:pt x="951221" y="89199"/>
                </a:lnTo>
                <a:lnTo>
                  <a:pt x="951127" y="88379"/>
                </a:lnTo>
                <a:lnTo>
                  <a:pt x="950973" y="87496"/>
                </a:lnTo>
                <a:close/>
              </a:path>
              <a:path w="984250" h="230504">
                <a:moveTo>
                  <a:pt x="950814" y="86222"/>
                </a:moveTo>
                <a:lnTo>
                  <a:pt x="950967" y="87450"/>
                </a:lnTo>
                <a:lnTo>
                  <a:pt x="951061" y="87927"/>
                </a:lnTo>
                <a:lnTo>
                  <a:pt x="950814" y="86222"/>
                </a:lnTo>
                <a:close/>
              </a:path>
              <a:path w="984250" h="230504">
                <a:moveTo>
                  <a:pt x="950658" y="85276"/>
                </a:moveTo>
                <a:lnTo>
                  <a:pt x="950973" y="87496"/>
                </a:lnTo>
                <a:lnTo>
                  <a:pt x="950742" y="85728"/>
                </a:lnTo>
                <a:lnTo>
                  <a:pt x="950658" y="85276"/>
                </a:lnTo>
                <a:close/>
              </a:path>
              <a:path w="984250" h="230504">
                <a:moveTo>
                  <a:pt x="950481" y="84327"/>
                </a:moveTo>
                <a:lnTo>
                  <a:pt x="950772" y="86512"/>
                </a:lnTo>
                <a:lnTo>
                  <a:pt x="950964" y="87450"/>
                </a:lnTo>
                <a:lnTo>
                  <a:pt x="950658" y="85276"/>
                </a:lnTo>
                <a:lnTo>
                  <a:pt x="950481" y="84327"/>
                </a:lnTo>
                <a:close/>
              </a:path>
              <a:path w="984250" h="230504">
                <a:moveTo>
                  <a:pt x="950143" y="81592"/>
                </a:moveTo>
                <a:lnTo>
                  <a:pt x="950658" y="85276"/>
                </a:lnTo>
                <a:lnTo>
                  <a:pt x="950742" y="85728"/>
                </a:lnTo>
                <a:lnTo>
                  <a:pt x="950143" y="81592"/>
                </a:lnTo>
                <a:close/>
              </a:path>
              <a:path w="984250" h="230504">
                <a:moveTo>
                  <a:pt x="950267" y="82496"/>
                </a:moveTo>
                <a:lnTo>
                  <a:pt x="950425" y="83845"/>
                </a:lnTo>
                <a:lnTo>
                  <a:pt x="950538" y="84630"/>
                </a:lnTo>
                <a:lnTo>
                  <a:pt x="950658" y="85276"/>
                </a:lnTo>
                <a:lnTo>
                  <a:pt x="950267" y="82496"/>
                </a:lnTo>
                <a:close/>
              </a:path>
              <a:path w="984250" h="230504">
                <a:moveTo>
                  <a:pt x="949362" y="76586"/>
                </a:moveTo>
                <a:lnTo>
                  <a:pt x="949883" y="80073"/>
                </a:lnTo>
                <a:lnTo>
                  <a:pt x="949859" y="79768"/>
                </a:lnTo>
                <a:lnTo>
                  <a:pt x="949502" y="77393"/>
                </a:lnTo>
                <a:lnTo>
                  <a:pt x="949362" y="76586"/>
                </a:lnTo>
                <a:close/>
              </a:path>
              <a:path w="984250" h="230504">
                <a:moveTo>
                  <a:pt x="949883" y="79933"/>
                </a:moveTo>
                <a:lnTo>
                  <a:pt x="949883" y="80073"/>
                </a:lnTo>
                <a:lnTo>
                  <a:pt x="949883" y="79933"/>
                </a:lnTo>
                <a:close/>
              </a:path>
              <a:path w="984250" h="230504">
                <a:moveTo>
                  <a:pt x="949008" y="74331"/>
                </a:moveTo>
                <a:lnTo>
                  <a:pt x="949883" y="79933"/>
                </a:lnTo>
                <a:lnTo>
                  <a:pt x="949875" y="79768"/>
                </a:lnTo>
                <a:lnTo>
                  <a:pt x="949183" y="75311"/>
                </a:lnTo>
                <a:lnTo>
                  <a:pt x="949008" y="74331"/>
                </a:lnTo>
                <a:close/>
              </a:path>
              <a:path w="984250" h="230504">
                <a:moveTo>
                  <a:pt x="944555" y="2059"/>
                </a:moveTo>
                <a:lnTo>
                  <a:pt x="938408" y="2279"/>
                </a:lnTo>
                <a:lnTo>
                  <a:pt x="938718" y="4610"/>
                </a:lnTo>
                <a:lnTo>
                  <a:pt x="938834" y="5181"/>
                </a:lnTo>
                <a:lnTo>
                  <a:pt x="939452" y="9176"/>
                </a:lnTo>
                <a:lnTo>
                  <a:pt x="939628" y="10737"/>
                </a:lnTo>
                <a:lnTo>
                  <a:pt x="939887" y="12192"/>
                </a:lnTo>
                <a:lnTo>
                  <a:pt x="940269" y="14881"/>
                </a:lnTo>
                <a:lnTo>
                  <a:pt x="940485" y="16167"/>
                </a:lnTo>
                <a:lnTo>
                  <a:pt x="940850" y="18985"/>
                </a:lnTo>
                <a:lnTo>
                  <a:pt x="940960" y="19405"/>
                </a:lnTo>
                <a:lnTo>
                  <a:pt x="941196" y="21183"/>
                </a:lnTo>
                <a:lnTo>
                  <a:pt x="941501" y="22961"/>
                </a:lnTo>
                <a:lnTo>
                  <a:pt x="941902" y="26136"/>
                </a:lnTo>
                <a:lnTo>
                  <a:pt x="942232" y="28041"/>
                </a:lnTo>
                <a:lnTo>
                  <a:pt x="942332" y="29004"/>
                </a:lnTo>
                <a:lnTo>
                  <a:pt x="943025" y="33388"/>
                </a:lnTo>
                <a:lnTo>
                  <a:pt x="944085" y="40824"/>
                </a:lnTo>
                <a:lnTo>
                  <a:pt x="944280" y="41795"/>
                </a:lnTo>
                <a:lnTo>
                  <a:pt x="944695" y="44789"/>
                </a:lnTo>
                <a:lnTo>
                  <a:pt x="944812" y="45391"/>
                </a:lnTo>
                <a:lnTo>
                  <a:pt x="945419" y="49984"/>
                </a:lnTo>
                <a:lnTo>
                  <a:pt x="945682" y="51303"/>
                </a:lnTo>
                <a:lnTo>
                  <a:pt x="946056" y="54075"/>
                </a:lnTo>
                <a:lnTo>
                  <a:pt x="946327" y="55727"/>
                </a:lnTo>
                <a:lnTo>
                  <a:pt x="946584" y="57647"/>
                </a:lnTo>
                <a:lnTo>
                  <a:pt x="947089" y="60744"/>
                </a:lnTo>
                <a:lnTo>
                  <a:pt x="947199" y="61799"/>
                </a:lnTo>
                <a:lnTo>
                  <a:pt x="947476" y="63734"/>
                </a:lnTo>
                <a:lnTo>
                  <a:pt x="947597" y="64287"/>
                </a:lnTo>
                <a:lnTo>
                  <a:pt x="947824" y="65761"/>
                </a:lnTo>
                <a:lnTo>
                  <a:pt x="947914" y="66751"/>
                </a:lnTo>
                <a:lnTo>
                  <a:pt x="948105" y="67741"/>
                </a:lnTo>
                <a:lnTo>
                  <a:pt x="949278" y="75831"/>
                </a:lnTo>
                <a:lnTo>
                  <a:pt x="949883" y="79806"/>
                </a:lnTo>
                <a:lnTo>
                  <a:pt x="975454" y="79768"/>
                </a:lnTo>
                <a:lnTo>
                  <a:pt x="983411" y="65262"/>
                </a:lnTo>
                <a:lnTo>
                  <a:pt x="983781" y="43332"/>
                </a:lnTo>
                <a:lnTo>
                  <a:pt x="983728" y="42455"/>
                </a:lnTo>
                <a:lnTo>
                  <a:pt x="976794" y="21864"/>
                </a:lnTo>
                <a:lnTo>
                  <a:pt x="963996" y="8337"/>
                </a:lnTo>
                <a:lnTo>
                  <a:pt x="944555" y="2059"/>
                </a:lnTo>
                <a:close/>
              </a:path>
              <a:path w="984250" h="230504">
                <a:moveTo>
                  <a:pt x="948921" y="73843"/>
                </a:moveTo>
                <a:lnTo>
                  <a:pt x="948994" y="74485"/>
                </a:lnTo>
                <a:lnTo>
                  <a:pt x="949362" y="76586"/>
                </a:lnTo>
                <a:lnTo>
                  <a:pt x="948921" y="73843"/>
                </a:lnTo>
                <a:close/>
              </a:path>
              <a:path w="984250" h="230504">
                <a:moveTo>
                  <a:pt x="948688" y="71820"/>
                </a:moveTo>
                <a:lnTo>
                  <a:pt x="948930" y="73843"/>
                </a:lnTo>
                <a:lnTo>
                  <a:pt x="949290" y="75912"/>
                </a:lnTo>
                <a:lnTo>
                  <a:pt x="948867" y="73177"/>
                </a:lnTo>
                <a:lnTo>
                  <a:pt x="948688" y="71820"/>
                </a:lnTo>
                <a:close/>
              </a:path>
              <a:path w="984250" h="230504">
                <a:moveTo>
                  <a:pt x="948266" y="69035"/>
                </a:moveTo>
                <a:lnTo>
                  <a:pt x="948505" y="70573"/>
                </a:lnTo>
                <a:lnTo>
                  <a:pt x="948898" y="73649"/>
                </a:lnTo>
                <a:lnTo>
                  <a:pt x="948444" y="70053"/>
                </a:lnTo>
                <a:lnTo>
                  <a:pt x="948266" y="69035"/>
                </a:lnTo>
                <a:close/>
              </a:path>
              <a:path w="984250" h="230504">
                <a:moveTo>
                  <a:pt x="947924" y="66884"/>
                </a:moveTo>
                <a:lnTo>
                  <a:pt x="948004" y="67741"/>
                </a:lnTo>
                <a:lnTo>
                  <a:pt x="948439" y="70294"/>
                </a:lnTo>
                <a:lnTo>
                  <a:pt x="948727" y="72394"/>
                </a:lnTo>
                <a:lnTo>
                  <a:pt x="948428" y="70053"/>
                </a:lnTo>
                <a:lnTo>
                  <a:pt x="947924" y="66884"/>
                </a:lnTo>
                <a:close/>
              </a:path>
              <a:path w="984250" h="230504">
                <a:moveTo>
                  <a:pt x="947512" y="64257"/>
                </a:moveTo>
                <a:lnTo>
                  <a:pt x="947737" y="65938"/>
                </a:lnTo>
                <a:lnTo>
                  <a:pt x="947903" y="66751"/>
                </a:lnTo>
                <a:lnTo>
                  <a:pt x="947512" y="64257"/>
                </a:lnTo>
                <a:close/>
              </a:path>
              <a:path w="984250" h="230504">
                <a:moveTo>
                  <a:pt x="947145" y="61424"/>
                </a:moveTo>
                <a:lnTo>
                  <a:pt x="947373" y="63200"/>
                </a:lnTo>
                <a:lnTo>
                  <a:pt x="947476" y="63734"/>
                </a:lnTo>
                <a:lnTo>
                  <a:pt x="947145" y="61424"/>
                </a:lnTo>
                <a:close/>
              </a:path>
              <a:path w="984250" h="230504">
                <a:moveTo>
                  <a:pt x="947130" y="61320"/>
                </a:moveTo>
                <a:lnTo>
                  <a:pt x="947164" y="61799"/>
                </a:lnTo>
                <a:lnTo>
                  <a:pt x="947392" y="63350"/>
                </a:lnTo>
                <a:lnTo>
                  <a:pt x="947130" y="61320"/>
                </a:lnTo>
                <a:close/>
              </a:path>
              <a:path w="984250" h="230504">
                <a:moveTo>
                  <a:pt x="947164" y="61799"/>
                </a:moveTo>
                <a:lnTo>
                  <a:pt x="947216" y="62547"/>
                </a:lnTo>
                <a:lnTo>
                  <a:pt x="947359" y="63200"/>
                </a:lnTo>
                <a:lnTo>
                  <a:pt x="947164" y="61799"/>
                </a:lnTo>
                <a:close/>
              </a:path>
              <a:path w="984250" h="230504">
                <a:moveTo>
                  <a:pt x="946958" y="60123"/>
                </a:moveTo>
                <a:lnTo>
                  <a:pt x="947130" y="61320"/>
                </a:lnTo>
                <a:lnTo>
                  <a:pt x="947026" y="60444"/>
                </a:lnTo>
                <a:lnTo>
                  <a:pt x="946958" y="60123"/>
                </a:lnTo>
                <a:close/>
              </a:path>
              <a:path w="984250" h="230504">
                <a:moveTo>
                  <a:pt x="946692" y="58423"/>
                </a:moveTo>
                <a:lnTo>
                  <a:pt x="946874" y="59723"/>
                </a:lnTo>
                <a:lnTo>
                  <a:pt x="946958" y="60123"/>
                </a:lnTo>
                <a:lnTo>
                  <a:pt x="946692" y="58423"/>
                </a:lnTo>
                <a:close/>
              </a:path>
              <a:path w="984250" h="230504">
                <a:moveTo>
                  <a:pt x="946482" y="57247"/>
                </a:moveTo>
                <a:lnTo>
                  <a:pt x="946725" y="59018"/>
                </a:lnTo>
                <a:lnTo>
                  <a:pt x="946874" y="59723"/>
                </a:lnTo>
                <a:lnTo>
                  <a:pt x="946562" y="57647"/>
                </a:lnTo>
                <a:lnTo>
                  <a:pt x="946482" y="57247"/>
                </a:lnTo>
                <a:close/>
              </a:path>
              <a:path w="984250" h="230504">
                <a:moveTo>
                  <a:pt x="946636" y="58017"/>
                </a:moveTo>
                <a:lnTo>
                  <a:pt x="946800" y="59018"/>
                </a:lnTo>
                <a:lnTo>
                  <a:pt x="946708" y="58381"/>
                </a:lnTo>
                <a:lnTo>
                  <a:pt x="946636" y="58017"/>
                </a:lnTo>
                <a:close/>
              </a:path>
              <a:path w="984250" h="230504">
                <a:moveTo>
                  <a:pt x="946408" y="56388"/>
                </a:moveTo>
                <a:lnTo>
                  <a:pt x="946513" y="57247"/>
                </a:lnTo>
                <a:lnTo>
                  <a:pt x="946636" y="58017"/>
                </a:lnTo>
                <a:lnTo>
                  <a:pt x="946408" y="56388"/>
                </a:lnTo>
                <a:close/>
              </a:path>
              <a:path w="984250" h="230504">
                <a:moveTo>
                  <a:pt x="946151" y="54780"/>
                </a:moveTo>
                <a:lnTo>
                  <a:pt x="946482" y="57247"/>
                </a:lnTo>
                <a:lnTo>
                  <a:pt x="946562" y="57647"/>
                </a:lnTo>
                <a:lnTo>
                  <a:pt x="946281" y="55476"/>
                </a:lnTo>
                <a:lnTo>
                  <a:pt x="946151" y="54780"/>
                </a:lnTo>
                <a:close/>
              </a:path>
              <a:path w="984250" h="230504">
                <a:moveTo>
                  <a:pt x="945765" y="52222"/>
                </a:moveTo>
                <a:lnTo>
                  <a:pt x="945933" y="53572"/>
                </a:lnTo>
                <a:lnTo>
                  <a:pt x="945994" y="53878"/>
                </a:lnTo>
                <a:lnTo>
                  <a:pt x="945765" y="52222"/>
                </a:lnTo>
                <a:close/>
              </a:path>
              <a:path w="984250" h="230504">
                <a:moveTo>
                  <a:pt x="945513" y="50694"/>
                </a:moveTo>
                <a:lnTo>
                  <a:pt x="945765" y="52222"/>
                </a:lnTo>
                <a:lnTo>
                  <a:pt x="945639" y="51358"/>
                </a:lnTo>
                <a:lnTo>
                  <a:pt x="945513" y="50694"/>
                </a:lnTo>
                <a:close/>
              </a:path>
              <a:path w="984250" h="230504">
                <a:moveTo>
                  <a:pt x="945316" y="49466"/>
                </a:moveTo>
                <a:lnTo>
                  <a:pt x="945379" y="49984"/>
                </a:lnTo>
                <a:lnTo>
                  <a:pt x="945513" y="50694"/>
                </a:lnTo>
                <a:lnTo>
                  <a:pt x="945419" y="49984"/>
                </a:lnTo>
                <a:lnTo>
                  <a:pt x="945316" y="49466"/>
                </a:lnTo>
                <a:close/>
              </a:path>
              <a:path w="984250" h="230504">
                <a:moveTo>
                  <a:pt x="944756" y="45391"/>
                </a:moveTo>
                <a:lnTo>
                  <a:pt x="945287" y="49441"/>
                </a:lnTo>
                <a:lnTo>
                  <a:pt x="945381" y="49999"/>
                </a:lnTo>
                <a:lnTo>
                  <a:pt x="944816" y="45699"/>
                </a:lnTo>
                <a:lnTo>
                  <a:pt x="944756" y="45391"/>
                </a:lnTo>
                <a:close/>
              </a:path>
              <a:path w="984250" h="230504">
                <a:moveTo>
                  <a:pt x="944695" y="44789"/>
                </a:moveTo>
                <a:lnTo>
                  <a:pt x="944816" y="45699"/>
                </a:lnTo>
                <a:lnTo>
                  <a:pt x="944930" y="46291"/>
                </a:lnTo>
                <a:lnTo>
                  <a:pt x="945313" y="49441"/>
                </a:lnTo>
                <a:lnTo>
                  <a:pt x="945419" y="49984"/>
                </a:lnTo>
                <a:lnTo>
                  <a:pt x="944812" y="45391"/>
                </a:lnTo>
                <a:lnTo>
                  <a:pt x="944695" y="44789"/>
                </a:lnTo>
                <a:close/>
              </a:path>
              <a:path w="984250" h="230504">
                <a:moveTo>
                  <a:pt x="944816" y="45699"/>
                </a:moveTo>
                <a:lnTo>
                  <a:pt x="945316" y="49466"/>
                </a:lnTo>
                <a:lnTo>
                  <a:pt x="944930" y="46291"/>
                </a:lnTo>
                <a:lnTo>
                  <a:pt x="944816" y="45699"/>
                </a:lnTo>
                <a:close/>
              </a:path>
              <a:path w="984250" h="230504">
                <a:moveTo>
                  <a:pt x="944644" y="44535"/>
                </a:moveTo>
                <a:lnTo>
                  <a:pt x="944748" y="45326"/>
                </a:lnTo>
                <a:lnTo>
                  <a:pt x="944816" y="45699"/>
                </a:lnTo>
                <a:lnTo>
                  <a:pt x="944695" y="44789"/>
                </a:lnTo>
                <a:lnTo>
                  <a:pt x="944644" y="44535"/>
                </a:lnTo>
                <a:close/>
              </a:path>
              <a:path w="984250" h="230504">
                <a:moveTo>
                  <a:pt x="944301" y="42455"/>
                </a:moveTo>
                <a:lnTo>
                  <a:pt x="944474" y="43688"/>
                </a:lnTo>
                <a:lnTo>
                  <a:pt x="944644" y="44535"/>
                </a:lnTo>
                <a:lnTo>
                  <a:pt x="944478" y="43332"/>
                </a:lnTo>
                <a:lnTo>
                  <a:pt x="944301" y="42455"/>
                </a:lnTo>
                <a:close/>
              </a:path>
              <a:path w="984250" h="230504">
                <a:moveTo>
                  <a:pt x="944012" y="40465"/>
                </a:moveTo>
                <a:lnTo>
                  <a:pt x="944301" y="42455"/>
                </a:lnTo>
                <a:lnTo>
                  <a:pt x="944085" y="40824"/>
                </a:lnTo>
                <a:lnTo>
                  <a:pt x="944012" y="40465"/>
                </a:lnTo>
                <a:close/>
              </a:path>
              <a:path w="984250" h="230504">
                <a:moveTo>
                  <a:pt x="943876" y="39714"/>
                </a:moveTo>
                <a:lnTo>
                  <a:pt x="944168" y="41795"/>
                </a:lnTo>
                <a:lnTo>
                  <a:pt x="944257" y="42233"/>
                </a:lnTo>
                <a:lnTo>
                  <a:pt x="944012" y="40465"/>
                </a:lnTo>
                <a:lnTo>
                  <a:pt x="943876" y="39714"/>
                </a:lnTo>
                <a:close/>
              </a:path>
              <a:path w="984250" h="230504">
                <a:moveTo>
                  <a:pt x="942410" y="29509"/>
                </a:moveTo>
                <a:lnTo>
                  <a:pt x="943466" y="36512"/>
                </a:lnTo>
                <a:lnTo>
                  <a:pt x="944012" y="40465"/>
                </a:lnTo>
                <a:lnTo>
                  <a:pt x="944085" y="40824"/>
                </a:lnTo>
                <a:lnTo>
                  <a:pt x="942984" y="33127"/>
                </a:lnTo>
                <a:lnTo>
                  <a:pt x="942410" y="29509"/>
                </a:lnTo>
                <a:close/>
              </a:path>
              <a:path w="984250" h="230504">
                <a:moveTo>
                  <a:pt x="942546" y="30460"/>
                </a:moveTo>
                <a:lnTo>
                  <a:pt x="943914" y="39979"/>
                </a:lnTo>
                <a:lnTo>
                  <a:pt x="944012" y="40465"/>
                </a:lnTo>
                <a:lnTo>
                  <a:pt x="943387" y="35953"/>
                </a:lnTo>
                <a:lnTo>
                  <a:pt x="942546" y="30460"/>
                </a:lnTo>
                <a:close/>
              </a:path>
              <a:path w="984250" h="230504">
                <a:moveTo>
                  <a:pt x="942930" y="33127"/>
                </a:moveTo>
                <a:lnTo>
                  <a:pt x="943876" y="39714"/>
                </a:lnTo>
                <a:lnTo>
                  <a:pt x="943152" y="34556"/>
                </a:lnTo>
                <a:lnTo>
                  <a:pt x="942930" y="33127"/>
                </a:lnTo>
                <a:close/>
              </a:path>
              <a:path w="984250" h="230504">
                <a:moveTo>
                  <a:pt x="942367" y="29403"/>
                </a:moveTo>
                <a:lnTo>
                  <a:pt x="942390" y="29667"/>
                </a:lnTo>
                <a:lnTo>
                  <a:pt x="942930" y="33127"/>
                </a:lnTo>
                <a:lnTo>
                  <a:pt x="942546" y="30460"/>
                </a:lnTo>
                <a:lnTo>
                  <a:pt x="942367" y="29403"/>
                </a:lnTo>
                <a:close/>
              </a:path>
              <a:path w="984250" h="230504">
                <a:moveTo>
                  <a:pt x="942336" y="29042"/>
                </a:moveTo>
                <a:lnTo>
                  <a:pt x="942412" y="29667"/>
                </a:lnTo>
                <a:lnTo>
                  <a:pt x="942546" y="30460"/>
                </a:lnTo>
                <a:lnTo>
                  <a:pt x="942336" y="29042"/>
                </a:lnTo>
                <a:close/>
              </a:path>
              <a:path w="984250" h="230504">
                <a:moveTo>
                  <a:pt x="941609" y="23859"/>
                </a:moveTo>
                <a:lnTo>
                  <a:pt x="941845" y="25827"/>
                </a:lnTo>
                <a:lnTo>
                  <a:pt x="941913" y="26220"/>
                </a:lnTo>
                <a:lnTo>
                  <a:pt x="941609" y="23859"/>
                </a:lnTo>
                <a:close/>
              </a:path>
              <a:path w="984250" h="230504">
                <a:moveTo>
                  <a:pt x="941255" y="21921"/>
                </a:moveTo>
                <a:lnTo>
                  <a:pt x="941849" y="25855"/>
                </a:lnTo>
                <a:lnTo>
                  <a:pt x="941609" y="23859"/>
                </a:lnTo>
                <a:lnTo>
                  <a:pt x="941255" y="21921"/>
                </a:lnTo>
                <a:close/>
              </a:path>
              <a:path w="984250" h="230504">
                <a:moveTo>
                  <a:pt x="941115" y="21146"/>
                </a:moveTo>
                <a:lnTo>
                  <a:pt x="941844" y="25827"/>
                </a:lnTo>
                <a:lnTo>
                  <a:pt x="941245" y="21864"/>
                </a:lnTo>
                <a:lnTo>
                  <a:pt x="941115" y="21146"/>
                </a:lnTo>
                <a:close/>
              </a:path>
              <a:path w="984250" h="230504">
                <a:moveTo>
                  <a:pt x="941095" y="20886"/>
                </a:moveTo>
                <a:lnTo>
                  <a:pt x="941120" y="21183"/>
                </a:lnTo>
                <a:lnTo>
                  <a:pt x="941255" y="21921"/>
                </a:lnTo>
                <a:lnTo>
                  <a:pt x="941095" y="20886"/>
                </a:lnTo>
                <a:close/>
              </a:path>
              <a:path w="984250" h="230504">
                <a:moveTo>
                  <a:pt x="940788" y="18753"/>
                </a:moveTo>
                <a:lnTo>
                  <a:pt x="941095" y="20886"/>
                </a:lnTo>
                <a:lnTo>
                  <a:pt x="940909" y="19405"/>
                </a:lnTo>
                <a:lnTo>
                  <a:pt x="940788" y="18753"/>
                </a:lnTo>
                <a:close/>
              </a:path>
              <a:path w="984250" h="230504">
                <a:moveTo>
                  <a:pt x="940574" y="17036"/>
                </a:moveTo>
                <a:lnTo>
                  <a:pt x="940695" y="18159"/>
                </a:lnTo>
                <a:lnTo>
                  <a:pt x="940788" y="18753"/>
                </a:lnTo>
                <a:lnTo>
                  <a:pt x="940574" y="17036"/>
                </a:lnTo>
                <a:close/>
              </a:path>
              <a:path w="984250" h="230504">
                <a:moveTo>
                  <a:pt x="939697" y="11364"/>
                </a:moveTo>
                <a:lnTo>
                  <a:pt x="940610" y="17397"/>
                </a:lnTo>
                <a:lnTo>
                  <a:pt x="940034" y="13404"/>
                </a:lnTo>
                <a:lnTo>
                  <a:pt x="939697" y="11364"/>
                </a:lnTo>
                <a:close/>
              </a:path>
              <a:path w="984250" h="230504">
                <a:moveTo>
                  <a:pt x="940269" y="14881"/>
                </a:moveTo>
                <a:lnTo>
                  <a:pt x="940569" y="16987"/>
                </a:lnTo>
                <a:lnTo>
                  <a:pt x="940485" y="16167"/>
                </a:lnTo>
                <a:lnTo>
                  <a:pt x="940269" y="14881"/>
                </a:lnTo>
                <a:close/>
              </a:path>
              <a:path w="984250" h="230504">
                <a:moveTo>
                  <a:pt x="939628" y="10737"/>
                </a:moveTo>
                <a:lnTo>
                  <a:pt x="939746" y="11607"/>
                </a:lnTo>
                <a:lnTo>
                  <a:pt x="940041" y="13404"/>
                </a:lnTo>
                <a:lnTo>
                  <a:pt x="939795" y="11607"/>
                </a:lnTo>
                <a:lnTo>
                  <a:pt x="939628" y="10737"/>
                </a:lnTo>
                <a:close/>
              </a:path>
              <a:path w="984250" h="230504">
                <a:moveTo>
                  <a:pt x="939363" y="9176"/>
                </a:moveTo>
                <a:lnTo>
                  <a:pt x="939689" y="11294"/>
                </a:lnTo>
                <a:lnTo>
                  <a:pt x="939628" y="10737"/>
                </a:lnTo>
                <a:lnTo>
                  <a:pt x="939363" y="9176"/>
                </a:lnTo>
                <a:close/>
              </a:path>
              <a:path w="984250" h="230504">
                <a:moveTo>
                  <a:pt x="939149" y="7456"/>
                </a:moveTo>
                <a:lnTo>
                  <a:pt x="939246" y="8337"/>
                </a:lnTo>
                <a:lnTo>
                  <a:pt x="939363" y="9176"/>
                </a:lnTo>
                <a:lnTo>
                  <a:pt x="939149" y="7456"/>
                </a:lnTo>
                <a:close/>
              </a:path>
              <a:path w="984250" h="230504">
                <a:moveTo>
                  <a:pt x="938686" y="4453"/>
                </a:moveTo>
                <a:lnTo>
                  <a:pt x="938866" y="5549"/>
                </a:lnTo>
                <a:lnTo>
                  <a:pt x="938803" y="5028"/>
                </a:lnTo>
                <a:lnTo>
                  <a:pt x="938686" y="4453"/>
                </a:lnTo>
                <a:close/>
              </a:path>
              <a:path w="984250" h="230504">
                <a:moveTo>
                  <a:pt x="938072" y="0"/>
                </a:moveTo>
                <a:lnTo>
                  <a:pt x="938364" y="2280"/>
                </a:lnTo>
                <a:lnTo>
                  <a:pt x="938199" y="1143"/>
                </a:lnTo>
                <a:lnTo>
                  <a:pt x="938072" y="0"/>
                </a:lnTo>
                <a:close/>
              </a:path>
              <a:path w="984250" h="230504">
                <a:moveTo>
                  <a:pt x="938072" y="0"/>
                </a:moveTo>
                <a:lnTo>
                  <a:pt x="938367" y="2280"/>
                </a:lnTo>
                <a:lnTo>
                  <a:pt x="938250" y="1143"/>
                </a:lnTo>
                <a:lnTo>
                  <a:pt x="938072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814744" y="3057394"/>
            <a:ext cx="267970" cy="328295"/>
          </a:xfrm>
          <a:custGeom>
            <a:avLst/>
            <a:gdLst/>
            <a:ahLst/>
            <a:cxnLst/>
            <a:rect l="l" t="t" r="r" b="b"/>
            <a:pathLst>
              <a:path w="267969" h="328295">
                <a:moveTo>
                  <a:pt x="17710" y="0"/>
                </a:moveTo>
                <a:lnTo>
                  <a:pt x="8826" y="1717"/>
                </a:lnTo>
                <a:lnTo>
                  <a:pt x="2460" y="8126"/>
                </a:lnTo>
                <a:lnTo>
                  <a:pt x="0" y="18233"/>
                </a:lnTo>
                <a:lnTo>
                  <a:pt x="1254" y="30446"/>
                </a:lnTo>
                <a:lnTo>
                  <a:pt x="6032" y="43170"/>
                </a:lnTo>
                <a:lnTo>
                  <a:pt x="10382" y="55279"/>
                </a:lnTo>
                <a:lnTo>
                  <a:pt x="11969" y="66435"/>
                </a:lnTo>
                <a:lnTo>
                  <a:pt x="12747" y="76683"/>
                </a:lnTo>
                <a:lnTo>
                  <a:pt x="14668" y="86070"/>
                </a:lnTo>
                <a:lnTo>
                  <a:pt x="16297" y="93820"/>
                </a:lnTo>
                <a:lnTo>
                  <a:pt x="16081" y="100755"/>
                </a:lnTo>
                <a:lnTo>
                  <a:pt x="15266" y="109339"/>
                </a:lnTo>
                <a:lnTo>
                  <a:pt x="15189" y="111347"/>
                </a:lnTo>
                <a:lnTo>
                  <a:pt x="15092" y="115892"/>
                </a:lnTo>
                <a:lnTo>
                  <a:pt x="14982" y="126063"/>
                </a:lnTo>
                <a:lnTo>
                  <a:pt x="15478" y="143657"/>
                </a:lnTo>
                <a:lnTo>
                  <a:pt x="14976" y="150900"/>
                </a:lnTo>
                <a:lnTo>
                  <a:pt x="13375" y="163413"/>
                </a:lnTo>
                <a:lnTo>
                  <a:pt x="13344" y="167446"/>
                </a:lnTo>
                <a:lnTo>
                  <a:pt x="13608" y="179054"/>
                </a:lnTo>
                <a:lnTo>
                  <a:pt x="17399" y="188382"/>
                </a:lnTo>
                <a:lnTo>
                  <a:pt x="21951" y="194394"/>
                </a:lnTo>
                <a:lnTo>
                  <a:pt x="24574" y="199278"/>
                </a:lnTo>
                <a:lnTo>
                  <a:pt x="25989" y="205866"/>
                </a:lnTo>
                <a:lnTo>
                  <a:pt x="28463" y="215140"/>
                </a:lnTo>
                <a:lnTo>
                  <a:pt x="31343" y="226053"/>
                </a:lnTo>
                <a:lnTo>
                  <a:pt x="33972" y="237556"/>
                </a:lnTo>
                <a:lnTo>
                  <a:pt x="35339" y="247560"/>
                </a:lnTo>
                <a:lnTo>
                  <a:pt x="35976" y="255630"/>
                </a:lnTo>
                <a:lnTo>
                  <a:pt x="37169" y="262643"/>
                </a:lnTo>
                <a:lnTo>
                  <a:pt x="40322" y="270182"/>
                </a:lnTo>
                <a:lnTo>
                  <a:pt x="43586" y="277693"/>
                </a:lnTo>
                <a:lnTo>
                  <a:pt x="44434" y="284451"/>
                </a:lnTo>
                <a:lnTo>
                  <a:pt x="43447" y="292142"/>
                </a:lnTo>
                <a:lnTo>
                  <a:pt x="41211" y="302453"/>
                </a:lnTo>
                <a:lnTo>
                  <a:pt x="42650" y="313945"/>
                </a:lnTo>
                <a:lnTo>
                  <a:pt x="50244" y="322906"/>
                </a:lnTo>
                <a:lnTo>
                  <a:pt x="60624" y="328067"/>
                </a:lnTo>
                <a:lnTo>
                  <a:pt x="70421" y="328158"/>
                </a:lnTo>
                <a:lnTo>
                  <a:pt x="79253" y="322237"/>
                </a:lnTo>
                <a:lnTo>
                  <a:pt x="87836" y="312046"/>
                </a:lnTo>
                <a:lnTo>
                  <a:pt x="95013" y="300738"/>
                </a:lnTo>
                <a:lnTo>
                  <a:pt x="99631" y="291467"/>
                </a:lnTo>
                <a:lnTo>
                  <a:pt x="104096" y="285233"/>
                </a:lnTo>
                <a:lnTo>
                  <a:pt x="110775" y="280188"/>
                </a:lnTo>
                <a:lnTo>
                  <a:pt x="118169" y="275189"/>
                </a:lnTo>
                <a:lnTo>
                  <a:pt x="124777" y="269090"/>
                </a:lnTo>
                <a:lnTo>
                  <a:pt x="130016" y="262115"/>
                </a:lnTo>
                <a:lnTo>
                  <a:pt x="135159" y="255630"/>
                </a:lnTo>
                <a:lnTo>
                  <a:pt x="141208" y="250261"/>
                </a:lnTo>
                <a:lnTo>
                  <a:pt x="149161" y="246636"/>
                </a:lnTo>
                <a:lnTo>
                  <a:pt x="157172" y="241538"/>
                </a:lnTo>
                <a:lnTo>
                  <a:pt x="163909" y="233460"/>
                </a:lnTo>
                <a:lnTo>
                  <a:pt x="170574" y="225687"/>
                </a:lnTo>
                <a:lnTo>
                  <a:pt x="178371" y="221503"/>
                </a:lnTo>
                <a:lnTo>
                  <a:pt x="187715" y="216992"/>
                </a:lnTo>
                <a:lnTo>
                  <a:pt x="197310" y="208330"/>
                </a:lnTo>
                <a:lnTo>
                  <a:pt x="206071" y="198940"/>
                </a:lnTo>
                <a:lnTo>
                  <a:pt x="212915" y="192242"/>
                </a:lnTo>
                <a:lnTo>
                  <a:pt x="216721" y="187232"/>
                </a:lnTo>
                <a:lnTo>
                  <a:pt x="218884" y="181481"/>
                </a:lnTo>
                <a:lnTo>
                  <a:pt x="222380" y="176303"/>
                </a:lnTo>
                <a:lnTo>
                  <a:pt x="230187" y="173015"/>
                </a:lnTo>
                <a:lnTo>
                  <a:pt x="238994" y="171325"/>
                </a:lnTo>
                <a:lnTo>
                  <a:pt x="244824" y="169776"/>
                </a:lnTo>
                <a:lnTo>
                  <a:pt x="249939" y="167446"/>
                </a:lnTo>
                <a:lnTo>
                  <a:pt x="256603" y="163413"/>
                </a:lnTo>
                <a:lnTo>
                  <a:pt x="263640" y="159044"/>
                </a:lnTo>
                <a:lnTo>
                  <a:pt x="267557" y="153696"/>
                </a:lnTo>
                <a:lnTo>
                  <a:pt x="267426" y="143870"/>
                </a:lnTo>
                <a:lnTo>
                  <a:pt x="262318" y="126063"/>
                </a:lnTo>
                <a:lnTo>
                  <a:pt x="253609" y="115892"/>
                </a:lnTo>
                <a:lnTo>
                  <a:pt x="239982" y="111347"/>
                </a:lnTo>
                <a:lnTo>
                  <a:pt x="225617" y="109339"/>
                </a:lnTo>
                <a:lnTo>
                  <a:pt x="214693" y="106784"/>
                </a:lnTo>
                <a:lnTo>
                  <a:pt x="178752" y="88869"/>
                </a:lnTo>
                <a:lnTo>
                  <a:pt x="141287" y="67363"/>
                </a:lnTo>
                <a:lnTo>
                  <a:pt x="131242" y="60874"/>
                </a:lnTo>
                <a:lnTo>
                  <a:pt x="119983" y="56051"/>
                </a:lnTo>
                <a:lnTo>
                  <a:pt x="107819" y="52061"/>
                </a:lnTo>
                <a:lnTo>
                  <a:pt x="95059" y="48072"/>
                </a:lnTo>
                <a:lnTo>
                  <a:pt x="82861" y="42753"/>
                </a:lnTo>
                <a:lnTo>
                  <a:pt x="71580" y="35620"/>
                </a:lnTo>
                <a:lnTo>
                  <a:pt x="60608" y="27076"/>
                </a:lnTo>
                <a:lnTo>
                  <a:pt x="49339" y="17528"/>
                </a:lnTo>
                <a:lnTo>
                  <a:pt x="38098" y="8552"/>
                </a:lnTo>
                <a:lnTo>
                  <a:pt x="27511" y="2493"/>
                </a:lnTo>
                <a:lnTo>
                  <a:pt x="17710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169900" y="2755900"/>
            <a:ext cx="1240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Verdana"/>
                <a:cs typeface="Verdana"/>
              </a:rPr>
              <a:t>User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70">
                <a:latin typeface="Verdana"/>
                <a:cs typeface="Verdana"/>
              </a:rPr>
              <a:t>2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6552" y="4130040"/>
            <a:ext cx="3537585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dirty="0" sz="2600" spc="-15">
                <a:latin typeface="Verdana"/>
                <a:cs typeface="Verdana"/>
              </a:rPr>
              <a:t>Measure </a:t>
            </a:r>
            <a:r>
              <a:rPr dirty="0" sz="2600" spc="5">
                <a:latin typeface="Verdana"/>
                <a:cs typeface="Verdana"/>
              </a:rPr>
              <a:t>the</a:t>
            </a:r>
            <a:r>
              <a:rPr dirty="0" sz="2600" spc="-305">
                <a:latin typeface="Verdana"/>
                <a:cs typeface="Verdana"/>
              </a:rPr>
              <a:t> </a:t>
            </a:r>
            <a:r>
              <a:rPr dirty="0" sz="2600" spc="1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  <a:p>
            <a:pPr marL="1118870">
              <a:lnSpc>
                <a:spcPts val="3110"/>
              </a:lnSpc>
            </a:pPr>
            <a:r>
              <a:rPr dirty="0" sz="2600" spc="30">
                <a:latin typeface="Verdana"/>
                <a:cs typeface="Verdana"/>
              </a:rPr>
              <a:t>between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users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9800" y="6985000"/>
            <a:ext cx="422148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75">
                <a:latin typeface="Verdana"/>
                <a:cs typeface="Verdana"/>
              </a:rPr>
              <a:t>A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20">
                <a:latin typeface="Verdana"/>
                <a:cs typeface="Verdana"/>
              </a:rPr>
              <a:t>network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95">
                <a:latin typeface="Verdana"/>
                <a:cs typeface="Verdana"/>
              </a:rPr>
              <a:t>of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 spc="85">
                <a:latin typeface="Verdana"/>
                <a:cs typeface="Verdana"/>
              </a:rPr>
              <a:t>book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lovers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68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>
                <a:solidFill>
                  <a:srgbClr val="535353"/>
                </a:solidFill>
              </a:rPr>
              <a:t>Book</a:t>
            </a:r>
            <a:r>
              <a:rPr dirty="0" spc="-325">
                <a:solidFill>
                  <a:srgbClr val="535353"/>
                </a:solidFill>
              </a:rPr>
              <a:t> </a:t>
            </a:r>
            <a:r>
              <a:rPr dirty="0" spc="-30">
                <a:solidFill>
                  <a:srgbClr val="535353"/>
                </a:solidFill>
              </a:rPr>
              <a:t>Crossing</a:t>
            </a:r>
          </a:p>
        </p:txBody>
      </p:sp>
      <p:sp>
        <p:nvSpPr>
          <p:cNvPr id="4" name="object 4"/>
          <p:cNvSpPr/>
          <p:nvPr/>
        </p:nvSpPr>
        <p:spPr>
          <a:xfrm>
            <a:off x="9702800" y="3086100"/>
            <a:ext cx="3810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3200" y="2870200"/>
            <a:ext cx="3810000" cy="340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17290" y="6162014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50187" y="60553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17363" y="6172822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3980" y="777401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07778" y="1882368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01098" y="169440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78853" y="305687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89749" y="337276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597210" y="3338334"/>
            <a:ext cx="805180" cy="209550"/>
          </a:xfrm>
          <a:custGeom>
            <a:avLst/>
            <a:gdLst/>
            <a:ahLst/>
            <a:cxnLst/>
            <a:rect l="l" t="t" r="r" b="b"/>
            <a:pathLst>
              <a:path w="805179" h="209550">
                <a:moveTo>
                  <a:pt x="793841" y="193319"/>
                </a:moveTo>
                <a:lnTo>
                  <a:pt x="761377" y="193319"/>
                </a:lnTo>
                <a:lnTo>
                  <a:pt x="758860" y="209036"/>
                </a:lnTo>
                <a:lnTo>
                  <a:pt x="763378" y="209216"/>
                </a:lnTo>
                <a:lnTo>
                  <a:pt x="783597" y="203144"/>
                </a:lnTo>
                <a:lnTo>
                  <a:pt x="793841" y="193319"/>
                </a:lnTo>
                <a:close/>
              </a:path>
              <a:path w="805179" h="209550">
                <a:moveTo>
                  <a:pt x="653694" y="113411"/>
                </a:moveTo>
                <a:lnTo>
                  <a:pt x="650705" y="114621"/>
                </a:lnTo>
                <a:lnTo>
                  <a:pt x="660213" y="123875"/>
                </a:lnTo>
                <a:lnTo>
                  <a:pt x="661139" y="145607"/>
                </a:lnTo>
                <a:lnTo>
                  <a:pt x="653184" y="165911"/>
                </a:lnTo>
                <a:lnTo>
                  <a:pt x="640842" y="172235"/>
                </a:lnTo>
                <a:lnTo>
                  <a:pt x="644245" y="174802"/>
                </a:lnTo>
                <a:lnTo>
                  <a:pt x="679754" y="183148"/>
                </a:lnTo>
                <a:lnTo>
                  <a:pt x="700497" y="192812"/>
                </a:lnTo>
                <a:lnTo>
                  <a:pt x="716558" y="201822"/>
                </a:lnTo>
                <a:lnTo>
                  <a:pt x="738022" y="208203"/>
                </a:lnTo>
                <a:lnTo>
                  <a:pt x="758860" y="209036"/>
                </a:lnTo>
                <a:lnTo>
                  <a:pt x="761330" y="193611"/>
                </a:lnTo>
                <a:lnTo>
                  <a:pt x="773689" y="116428"/>
                </a:lnTo>
                <a:lnTo>
                  <a:pt x="691054" y="116428"/>
                </a:lnTo>
                <a:lnTo>
                  <a:pt x="653694" y="113411"/>
                </a:lnTo>
                <a:close/>
              </a:path>
              <a:path w="805179" h="209550">
                <a:moveTo>
                  <a:pt x="773763" y="115968"/>
                </a:moveTo>
                <a:lnTo>
                  <a:pt x="761375" y="193332"/>
                </a:lnTo>
                <a:lnTo>
                  <a:pt x="793841" y="193319"/>
                </a:lnTo>
                <a:lnTo>
                  <a:pt x="797742" y="189578"/>
                </a:lnTo>
                <a:lnTo>
                  <a:pt x="804875" y="168109"/>
                </a:lnTo>
                <a:lnTo>
                  <a:pt x="804459" y="146191"/>
                </a:lnTo>
                <a:lnTo>
                  <a:pt x="796339" y="129446"/>
                </a:lnTo>
                <a:lnTo>
                  <a:pt x="779691" y="117608"/>
                </a:lnTo>
                <a:lnTo>
                  <a:pt x="773763" y="115968"/>
                </a:lnTo>
                <a:close/>
              </a:path>
              <a:path w="805179" h="209550">
                <a:moveTo>
                  <a:pt x="627598" y="156924"/>
                </a:moveTo>
                <a:lnTo>
                  <a:pt x="543488" y="156924"/>
                </a:lnTo>
                <a:lnTo>
                  <a:pt x="556271" y="159424"/>
                </a:lnTo>
                <a:lnTo>
                  <a:pt x="568984" y="163403"/>
                </a:lnTo>
                <a:lnTo>
                  <a:pt x="582294" y="167220"/>
                </a:lnTo>
                <a:lnTo>
                  <a:pt x="595808" y="169492"/>
                </a:lnTo>
                <a:lnTo>
                  <a:pt x="609126" y="170581"/>
                </a:lnTo>
                <a:lnTo>
                  <a:pt x="623107" y="171530"/>
                </a:lnTo>
                <a:lnTo>
                  <a:pt x="638606" y="173380"/>
                </a:lnTo>
                <a:lnTo>
                  <a:pt x="640842" y="172235"/>
                </a:lnTo>
                <a:lnTo>
                  <a:pt x="627985" y="162534"/>
                </a:lnTo>
                <a:lnTo>
                  <a:pt x="627598" y="156924"/>
                </a:lnTo>
                <a:close/>
              </a:path>
              <a:path w="805179" h="209550">
                <a:moveTo>
                  <a:pt x="650705" y="114621"/>
                </a:moveTo>
                <a:lnTo>
                  <a:pt x="636214" y="120492"/>
                </a:lnTo>
                <a:lnTo>
                  <a:pt x="626476" y="140649"/>
                </a:lnTo>
                <a:lnTo>
                  <a:pt x="627985" y="162534"/>
                </a:lnTo>
                <a:lnTo>
                  <a:pt x="640842" y="172235"/>
                </a:lnTo>
                <a:lnTo>
                  <a:pt x="653184" y="165911"/>
                </a:lnTo>
                <a:lnTo>
                  <a:pt x="661139" y="145607"/>
                </a:lnTo>
                <a:lnTo>
                  <a:pt x="660213" y="123875"/>
                </a:lnTo>
                <a:lnTo>
                  <a:pt x="650705" y="114621"/>
                </a:lnTo>
                <a:close/>
              </a:path>
              <a:path w="805179" h="209550">
                <a:moveTo>
                  <a:pt x="617621" y="110401"/>
                </a:moveTo>
                <a:lnTo>
                  <a:pt x="269100" y="110401"/>
                </a:lnTo>
                <a:lnTo>
                  <a:pt x="289175" y="112282"/>
                </a:lnTo>
                <a:lnTo>
                  <a:pt x="306348" y="115968"/>
                </a:lnTo>
                <a:lnTo>
                  <a:pt x="362681" y="127883"/>
                </a:lnTo>
                <a:lnTo>
                  <a:pt x="395236" y="131914"/>
                </a:lnTo>
                <a:lnTo>
                  <a:pt x="409268" y="132358"/>
                </a:lnTo>
                <a:lnTo>
                  <a:pt x="424876" y="133861"/>
                </a:lnTo>
                <a:lnTo>
                  <a:pt x="441140" y="136740"/>
                </a:lnTo>
                <a:lnTo>
                  <a:pt x="457136" y="141312"/>
                </a:lnTo>
                <a:lnTo>
                  <a:pt x="474617" y="147442"/>
                </a:lnTo>
                <a:lnTo>
                  <a:pt x="494277" y="153495"/>
                </a:lnTo>
                <a:lnTo>
                  <a:pt x="513575" y="157514"/>
                </a:lnTo>
                <a:lnTo>
                  <a:pt x="529970" y="157543"/>
                </a:lnTo>
                <a:lnTo>
                  <a:pt x="543488" y="156924"/>
                </a:lnTo>
                <a:lnTo>
                  <a:pt x="627598" y="156924"/>
                </a:lnTo>
                <a:lnTo>
                  <a:pt x="626476" y="140649"/>
                </a:lnTo>
                <a:lnTo>
                  <a:pt x="636214" y="120492"/>
                </a:lnTo>
                <a:lnTo>
                  <a:pt x="650705" y="114621"/>
                </a:lnTo>
                <a:lnTo>
                  <a:pt x="648144" y="112128"/>
                </a:lnTo>
                <a:lnTo>
                  <a:pt x="636976" y="111266"/>
                </a:lnTo>
                <a:lnTo>
                  <a:pt x="625644" y="111147"/>
                </a:lnTo>
                <a:lnTo>
                  <a:pt x="617621" y="110401"/>
                </a:lnTo>
                <a:close/>
              </a:path>
              <a:path w="805179" h="209550">
                <a:moveTo>
                  <a:pt x="729836" y="109567"/>
                </a:moveTo>
                <a:lnTo>
                  <a:pt x="712695" y="113360"/>
                </a:lnTo>
                <a:lnTo>
                  <a:pt x="691054" y="116428"/>
                </a:lnTo>
                <a:lnTo>
                  <a:pt x="773689" y="116428"/>
                </a:lnTo>
                <a:lnTo>
                  <a:pt x="773763" y="115968"/>
                </a:lnTo>
                <a:lnTo>
                  <a:pt x="753694" y="110413"/>
                </a:lnTo>
                <a:lnTo>
                  <a:pt x="729836" y="109567"/>
                </a:lnTo>
                <a:close/>
              </a:path>
              <a:path w="805179" h="209550">
                <a:moveTo>
                  <a:pt x="172199" y="35877"/>
                </a:moveTo>
                <a:lnTo>
                  <a:pt x="168973" y="37518"/>
                </a:lnTo>
                <a:lnTo>
                  <a:pt x="181362" y="47428"/>
                </a:lnTo>
                <a:lnTo>
                  <a:pt x="184057" y="69483"/>
                </a:lnTo>
                <a:lnTo>
                  <a:pt x="175585" y="89749"/>
                </a:lnTo>
                <a:lnTo>
                  <a:pt x="158590" y="96234"/>
                </a:lnTo>
                <a:lnTo>
                  <a:pt x="159334" y="97104"/>
                </a:lnTo>
                <a:lnTo>
                  <a:pt x="176438" y="99196"/>
                </a:lnTo>
                <a:lnTo>
                  <a:pt x="188585" y="99710"/>
                </a:lnTo>
                <a:lnTo>
                  <a:pt x="198089" y="99800"/>
                </a:lnTo>
                <a:lnTo>
                  <a:pt x="207263" y="100622"/>
                </a:lnTo>
                <a:lnTo>
                  <a:pt x="220751" y="103496"/>
                </a:lnTo>
                <a:lnTo>
                  <a:pt x="238467" y="107511"/>
                </a:lnTo>
                <a:lnTo>
                  <a:pt x="256041" y="110526"/>
                </a:lnTo>
                <a:lnTo>
                  <a:pt x="617621" y="110401"/>
                </a:lnTo>
                <a:lnTo>
                  <a:pt x="613149" y="109985"/>
                </a:lnTo>
                <a:lnTo>
                  <a:pt x="606728" y="108237"/>
                </a:lnTo>
                <a:lnTo>
                  <a:pt x="555301" y="108237"/>
                </a:lnTo>
                <a:lnTo>
                  <a:pt x="542493" y="107962"/>
                </a:lnTo>
                <a:lnTo>
                  <a:pt x="511836" y="99909"/>
                </a:lnTo>
                <a:lnTo>
                  <a:pt x="495217" y="95791"/>
                </a:lnTo>
                <a:lnTo>
                  <a:pt x="480352" y="92798"/>
                </a:lnTo>
                <a:lnTo>
                  <a:pt x="457950" y="88445"/>
                </a:lnTo>
                <a:lnTo>
                  <a:pt x="445731" y="87087"/>
                </a:lnTo>
                <a:lnTo>
                  <a:pt x="429005" y="87045"/>
                </a:lnTo>
                <a:lnTo>
                  <a:pt x="404402" y="83224"/>
                </a:lnTo>
                <a:lnTo>
                  <a:pt x="375394" y="73766"/>
                </a:lnTo>
                <a:lnTo>
                  <a:pt x="349065" y="63762"/>
                </a:lnTo>
                <a:lnTo>
                  <a:pt x="339593" y="60642"/>
                </a:lnTo>
                <a:lnTo>
                  <a:pt x="264236" y="60642"/>
                </a:lnTo>
                <a:lnTo>
                  <a:pt x="247256" y="56905"/>
                </a:lnTo>
                <a:lnTo>
                  <a:pt x="195072" y="41286"/>
                </a:lnTo>
                <a:lnTo>
                  <a:pt x="172199" y="35877"/>
                </a:lnTo>
                <a:close/>
              </a:path>
              <a:path w="805179" h="209550">
                <a:moveTo>
                  <a:pt x="583042" y="103547"/>
                </a:moveTo>
                <a:lnTo>
                  <a:pt x="568732" y="105530"/>
                </a:lnTo>
                <a:lnTo>
                  <a:pt x="555301" y="108237"/>
                </a:lnTo>
                <a:lnTo>
                  <a:pt x="606728" y="108237"/>
                </a:lnTo>
                <a:lnTo>
                  <a:pt x="598487" y="105994"/>
                </a:lnTo>
                <a:lnTo>
                  <a:pt x="583042" y="103547"/>
                </a:lnTo>
                <a:close/>
              </a:path>
              <a:path w="805179" h="209550">
                <a:moveTo>
                  <a:pt x="64566" y="0"/>
                </a:moveTo>
                <a:lnTo>
                  <a:pt x="40287" y="841"/>
                </a:lnTo>
                <a:lnTo>
                  <a:pt x="20062" y="10599"/>
                </a:lnTo>
                <a:lnTo>
                  <a:pt x="5948" y="27808"/>
                </a:lnTo>
                <a:lnTo>
                  <a:pt x="0" y="51003"/>
                </a:lnTo>
                <a:lnTo>
                  <a:pt x="4172" y="72158"/>
                </a:lnTo>
                <a:lnTo>
                  <a:pt x="16456" y="85677"/>
                </a:lnTo>
                <a:lnTo>
                  <a:pt x="33268" y="93476"/>
                </a:lnTo>
                <a:lnTo>
                  <a:pt x="51028" y="97472"/>
                </a:lnTo>
                <a:lnTo>
                  <a:pt x="75426" y="98594"/>
                </a:lnTo>
                <a:lnTo>
                  <a:pt x="93333" y="95329"/>
                </a:lnTo>
                <a:lnTo>
                  <a:pt x="116692" y="92936"/>
                </a:lnTo>
                <a:lnTo>
                  <a:pt x="155772" y="92936"/>
                </a:lnTo>
                <a:lnTo>
                  <a:pt x="149569" y="85677"/>
                </a:lnTo>
                <a:lnTo>
                  <a:pt x="149446" y="72158"/>
                </a:lnTo>
                <a:lnTo>
                  <a:pt x="149427" y="63762"/>
                </a:lnTo>
                <a:lnTo>
                  <a:pt x="157425" y="43393"/>
                </a:lnTo>
                <a:lnTo>
                  <a:pt x="168973" y="37518"/>
                </a:lnTo>
                <a:lnTo>
                  <a:pt x="166001" y="35140"/>
                </a:lnTo>
                <a:lnTo>
                  <a:pt x="121225" y="25012"/>
                </a:lnTo>
                <a:lnTo>
                  <a:pt x="98144" y="14822"/>
                </a:lnTo>
                <a:lnTo>
                  <a:pt x="83632" y="6006"/>
                </a:lnTo>
                <a:lnTo>
                  <a:pt x="64566" y="0"/>
                </a:lnTo>
                <a:close/>
              </a:path>
              <a:path w="805179" h="209550">
                <a:moveTo>
                  <a:pt x="155772" y="92936"/>
                </a:moveTo>
                <a:lnTo>
                  <a:pt x="116692" y="92936"/>
                </a:lnTo>
                <a:lnTo>
                  <a:pt x="157441" y="96672"/>
                </a:lnTo>
                <a:lnTo>
                  <a:pt x="158590" y="96234"/>
                </a:lnTo>
                <a:lnTo>
                  <a:pt x="155772" y="92936"/>
                </a:lnTo>
                <a:close/>
              </a:path>
              <a:path w="805179" h="209550">
                <a:moveTo>
                  <a:pt x="168973" y="37518"/>
                </a:moveTo>
                <a:lnTo>
                  <a:pt x="157425" y="43393"/>
                </a:lnTo>
                <a:lnTo>
                  <a:pt x="149427" y="63762"/>
                </a:lnTo>
                <a:lnTo>
                  <a:pt x="149446" y="72158"/>
                </a:lnTo>
                <a:lnTo>
                  <a:pt x="149569" y="85677"/>
                </a:lnTo>
                <a:lnTo>
                  <a:pt x="158590" y="96234"/>
                </a:lnTo>
                <a:lnTo>
                  <a:pt x="175585" y="89749"/>
                </a:lnTo>
                <a:lnTo>
                  <a:pt x="184057" y="69483"/>
                </a:lnTo>
                <a:lnTo>
                  <a:pt x="181362" y="47428"/>
                </a:lnTo>
                <a:lnTo>
                  <a:pt x="168973" y="37518"/>
                </a:lnTo>
                <a:close/>
              </a:path>
              <a:path w="805179" h="209550">
                <a:moveTo>
                  <a:pt x="318584" y="57967"/>
                </a:moveTo>
                <a:lnTo>
                  <a:pt x="279243" y="60423"/>
                </a:lnTo>
                <a:lnTo>
                  <a:pt x="264236" y="60642"/>
                </a:lnTo>
                <a:lnTo>
                  <a:pt x="339593" y="60642"/>
                </a:lnTo>
                <a:lnTo>
                  <a:pt x="332498" y="58305"/>
                </a:lnTo>
                <a:lnTo>
                  <a:pt x="318584" y="57967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82295" y="3325152"/>
            <a:ext cx="266065" cy="330200"/>
          </a:xfrm>
          <a:custGeom>
            <a:avLst/>
            <a:gdLst/>
            <a:ahLst/>
            <a:cxnLst/>
            <a:rect l="l" t="t" r="r" b="b"/>
            <a:pathLst>
              <a:path w="266065" h="330200">
                <a:moveTo>
                  <a:pt x="61776" y="0"/>
                </a:moveTo>
                <a:lnTo>
                  <a:pt x="53769" y="4204"/>
                </a:lnTo>
                <a:lnTo>
                  <a:pt x="48363" y="13101"/>
                </a:lnTo>
                <a:lnTo>
                  <a:pt x="45851" y="25115"/>
                </a:lnTo>
                <a:lnTo>
                  <a:pt x="46569" y="39750"/>
                </a:lnTo>
                <a:lnTo>
                  <a:pt x="47074" y="51544"/>
                </a:lnTo>
                <a:lnTo>
                  <a:pt x="45266" y="62671"/>
                </a:lnTo>
                <a:lnTo>
                  <a:pt x="42933" y="72679"/>
                </a:lnTo>
                <a:lnTo>
                  <a:pt x="41913" y="82194"/>
                </a:lnTo>
                <a:lnTo>
                  <a:pt x="41148" y="90076"/>
                </a:lnTo>
                <a:lnTo>
                  <a:pt x="38862" y="96627"/>
                </a:lnTo>
                <a:lnTo>
                  <a:pt x="35323" y="105007"/>
                </a:lnTo>
                <a:lnTo>
                  <a:pt x="30801" y="118376"/>
                </a:lnTo>
                <a:lnTo>
                  <a:pt x="25330" y="137348"/>
                </a:lnTo>
                <a:lnTo>
                  <a:pt x="22671" y="144106"/>
                </a:lnTo>
                <a:lnTo>
                  <a:pt x="17059" y="156311"/>
                </a:lnTo>
                <a:lnTo>
                  <a:pt x="12906" y="170549"/>
                </a:lnTo>
                <a:lnTo>
                  <a:pt x="13706" y="180582"/>
                </a:lnTo>
                <a:lnTo>
                  <a:pt x="16230" y="187685"/>
                </a:lnTo>
                <a:lnTo>
                  <a:pt x="17250" y="193128"/>
                </a:lnTo>
                <a:lnTo>
                  <a:pt x="16649" y="199845"/>
                </a:lnTo>
                <a:lnTo>
                  <a:pt x="16216" y="209430"/>
                </a:lnTo>
                <a:lnTo>
                  <a:pt x="15662" y="220694"/>
                </a:lnTo>
                <a:lnTo>
                  <a:pt x="14697" y="232448"/>
                </a:lnTo>
                <a:lnTo>
                  <a:pt x="13035" y="242419"/>
                </a:lnTo>
                <a:lnTo>
                  <a:pt x="11231" y="250190"/>
                </a:lnTo>
                <a:lnTo>
                  <a:pt x="10230" y="257351"/>
                </a:lnTo>
                <a:lnTo>
                  <a:pt x="10976" y="265493"/>
                </a:lnTo>
                <a:lnTo>
                  <a:pt x="11821" y="273632"/>
                </a:lnTo>
                <a:lnTo>
                  <a:pt x="10609" y="280335"/>
                </a:lnTo>
                <a:lnTo>
                  <a:pt x="7352" y="287373"/>
                </a:lnTo>
                <a:lnTo>
                  <a:pt x="2060" y="296519"/>
                </a:lnTo>
                <a:lnTo>
                  <a:pt x="0" y="307916"/>
                </a:lnTo>
                <a:lnTo>
                  <a:pt x="4575" y="318755"/>
                </a:lnTo>
                <a:lnTo>
                  <a:pt x="12951" y="326810"/>
                </a:lnTo>
                <a:lnTo>
                  <a:pt x="22292" y="329857"/>
                </a:lnTo>
                <a:lnTo>
                  <a:pt x="32499" y="326866"/>
                </a:lnTo>
                <a:lnTo>
                  <a:pt x="43737" y="319724"/>
                </a:lnTo>
                <a:lnTo>
                  <a:pt x="53958" y="311088"/>
                </a:lnTo>
                <a:lnTo>
                  <a:pt x="61115" y="303618"/>
                </a:lnTo>
                <a:lnTo>
                  <a:pt x="67277" y="299033"/>
                </a:lnTo>
                <a:lnTo>
                  <a:pt x="75163" y="296237"/>
                </a:lnTo>
                <a:lnTo>
                  <a:pt x="83709" y="293692"/>
                </a:lnTo>
                <a:lnTo>
                  <a:pt x="91849" y="289864"/>
                </a:lnTo>
                <a:lnTo>
                  <a:pt x="98933" y="284781"/>
                </a:lnTo>
                <a:lnTo>
                  <a:pt x="105799" y="280146"/>
                </a:lnTo>
                <a:lnTo>
                  <a:pt x="113186" y="276848"/>
                </a:lnTo>
                <a:lnTo>
                  <a:pt x="121834" y="275780"/>
                </a:lnTo>
                <a:lnTo>
                  <a:pt x="131016" y="273329"/>
                </a:lnTo>
                <a:lnTo>
                  <a:pt x="139886" y="267655"/>
                </a:lnTo>
                <a:lnTo>
                  <a:pt x="148600" y="262253"/>
                </a:lnTo>
                <a:lnTo>
                  <a:pt x="157318" y="260616"/>
                </a:lnTo>
                <a:lnTo>
                  <a:pt x="167545" y="259107"/>
                </a:lnTo>
                <a:lnTo>
                  <a:pt x="179297" y="253731"/>
                </a:lnTo>
                <a:lnTo>
                  <a:pt x="190499" y="247420"/>
                </a:lnTo>
                <a:lnTo>
                  <a:pt x="199076" y="243103"/>
                </a:lnTo>
                <a:lnTo>
                  <a:pt x="204178" y="239459"/>
                </a:lnTo>
                <a:lnTo>
                  <a:pt x="207958" y="234624"/>
                </a:lnTo>
                <a:lnTo>
                  <a:pt x="212840" y="230739"/>
                </a:lnTo>
                <a:lnTo>
                  <a:pt x="221250" y="229946"/>
                </a:lnTo>
                <a:lnTo>
                  <a:pt x="244375" y="229946"/>
                </a:lnTo>
                <a:lnTo>
                  <a:pt x="249368" y="228739"/>
                </a:lnTo>
                <a:lnTo>
                  <a:pt x="257375" y="226684"/>
                </a:lnTo>
                <a:lnTo>
                  <a:pt x="262726" y="222765"/>
                </a:lnTo>
                <a:lnTo>
                  <a:pt x="265561" y="213353"/>
                </a:lnTo>
                <a:lnTo>
                  <a:pt x="266017" y="194818"/>
                </a:lnTo>
                <a:lnTo>
                  <a:pt x="260762" y="182500"/>
                </a:lnTo>
                <a:lnTo>
                  <a:pt x="249131" y="174066"/>
                </a:lnTo>
                <a:lnTo>
                  <a:pt x="236040" y="167832"/>
                </a:lnTo>
                <a:lnTo>
                  <a:pt x="226406" y="162115"/>
                </a:lnTo>
                <a:lnTo>
                  <a:pt x="197560" y="134235"/>
                </a:lnTo>
                <a:lnTo>
                  <a:pt x="168303" y="102450"/>
                </a:lnTo>
                <a:lnTo>
                  <a:pt x="160663" y="93236"/>
                </a:lnTo>
                <a:lnTo>
                  <a:pt x="151385" y="85253"/>
                </a:lnTo>
                <a:lnTo>
                  <a:pt x="140991" y="77792"/>
                </a:lnTo>
                <a:lnTo>
                  <a:pt x="130000" y="70142"/>
                </a:lnTo>
                <a:lnTo>
                  <a:pt x="119968" y="61395"/>
                </a:lnTo>
                <a:lnTo>
                  <a:pt x="111352" y="51198"/>
                </a:lnTo>
                <a:lnTo>
                  <a:pt x="103452" y="39750"/>
                </a:lnTo>
                <a:lnTo>
                  <a:pt x="95571" y="27254"/>
                </a:lnTo>
                <a:lnTo>
                  <a:pt x="87565" y="15310"/>
                </a:lnTo>
                <a:lnTo>
                  <a:pt x="79321" y="6354"/>
                </a:lnTo>
                <a:lnTo>
                  <a:pt x="70753" y="1034"/>
                </a:lnTo>
                <a:lnTo>
                  <a:pt x="61776" y="0"/>
                </a:lnTo>
                <a:close/>
              </a:path>
              <a:path w="266065" h="330200">
                <a:moveTo>
                  <a:pt x="244375" y="229946"/>
                </a:moveTo>
                <a:lnTo>
                  <a:pt x="221250" y="229946"/>
                </a:lnTo>
                <a:lnTo>
                  <a:pt x="230151" y="230977"/>
                </a:lnTo>
                <a:lnTo>
                  <a:pt x="236185" y="231252"/>
                </a:lnTo>
                <a:lnTo>
                  <a:pt x="241781" y="230573"/>
                </a:lnTo>
                <a:lnTo>
                  <a:pt x="244375" y="229946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54703" y="3230562"/>
            <a:ext cx="266065" cy="330200"/>
          </a:xfrm>
          <a:custGeom>
            <a:avLst/>
            <a:gdLst/>
            <a:ahLst/>
            <a:cxnLst/>
            <a:rect l="l" t="t" r="r" b="b"/>
            <a:pathLst>
              <a:path w="266065" h="330200">
                <a:moveTo>
                  <a:pt x="29832" y="98599"/>
                </a:moveTo>
                <a:lnTo>
                  <a:pt x="0" y="135026"/>
                </a:lnTo>
                <a:lnTo>
                  <a:pt x="5255" y="147351"/>
                </a:lnTo>
                <a:lnTo>
                  <a:pt x="16886" y="155789"/>
                </a:lnTo>
                <a:lnTo>
                  <a:pt x="29976" y="162024"/>
                </a:lnTo>
                <a:lnTo>
                  <a:pt x="39611" y="167741"/>
                </a:lnTo>
                <a:lnTo>
                  <a:pt x="68457" y="195621"/>
                </a:lnTo>
                <a:lnTo>
                  <a:pt x="97713" y="227406"/>
                </a:lnTo>
                <a:lnTo>
                  <a:pt x="105354" y="236620"/>
                </a:lnTo>
                <a:lnTo>
                  <a:pt x="114631" y="244601"/>
                </a:lnTo>
                <a:lnTo>
                  <a:pt x="125026" y="252059"/>
                </a:lnTo>
                <a:lnTo>
                  <a:pt x="136016" y="259702"/>
                </a:lnTo>
                <a:lnTo>
                  <a:pt x="146050" y="268450"/>
                </a:lnTo>
                <a:lnTo>
                  <a:pt x="154670" y="278652"/>
                </a:lnTo>
                <a:lnTo>
                  <a:pt x="162570" y="290104"/>
                </a:lnTo>
                <a:lnTo>
                  <a:pt x="170446" y="302602"/>
                </a:lnTo>
                <a:lnTo>
                  <a:pt x="178452" y="314546"/>
                </a:lnTo>
                <a:lnTo>
                  <a:pt x="186696" y="323500"/>
                </a:lnTo>
                <a:lnTo>
                  <a:pt x="195264" y="328816"/>
                </a:lnTo>
                <a:lnTo>
                  <a:pt x="204241" y="329844"/>
                </a:lnTo>
                <a:lnTo>
                  <a:pt x="212253" y="325647"/>
                </a:lnTo>
                <a:lnTo>
                  <a:pt x="217658" y="316753"/>
                </a:lnTo>
                <a:lnTo>
                  <a:pt x="220168" y="304741"/>
                </a:lnTo>
                <a:lnTo>
                  <a:pt x="219447" y="290104"/>
                </a:lnTo>
                <a:lnTo>
                  <a:pt x="218942" y="278312"/>
                </a:lnTo>
                <a:lnTo>
                  <a:pt x="220751" y="267185"/>
                </a:lnTo>
                <a:lnTo>
                  <a:pt x="223083" y="257177"/>
                </a:lnTo>
                <a:lnTo>
                  <a:pt x="224104" y="247662"/>
                </a:lnTo>
                <a:lnTo>
                  <a:pt x="224868" y="239773"/>
                </a:lnTo>
                <a:lnTo>
                  <a:pt x="227155" y="233218"/>
                </a:lnTo>
                <a:lnTo>
                  <a:pt x="230694" y="224836"/>
                </a:lnTo>
                <a:lnTo>
                  <a:pt x="235216" y="211467"/>
                </a:lnTo>
                <a:lnTo>
                  <a:pt x="240687" y="192506"/>
                </a:lnTo>
                <a:lnTo>
                  <a:pt x="243346" y="185750"/>
                </a:lnTo>
                <a:lnTo>
                  <a:pt x="248958" y="173545"/>
                </a:lnTo>
                <a:lnTo>
                  <a:pt x="253110" y="159307"/>
                </a:lnTo>
                <a:lnTo>
                  <a:pt x="252310" y="149274"/>
                </a:lnTo>
                <a:lnTo>
                  <a:pt x="249786" y="142171"/>
                </a:lnTo>
                <a:lnTo>
                  <a:pt x="248767" y="136728"/>
                </a:lnTo>
                <a:lnTo>
                  <a:pt x="249368" y="130009"/>
                </a:lnTo>
                <a:lnTo>
                  <a:pt x="249802" y="120421"/>
                </a:lnTo>
                <a:lnTo>
                  <a:pt x="250360" y="109156"/>
                </a:lnTo>
                <a:lnTo>
                  <a:pt x="251125" y="99910"/>
                </a:lnTo>
                <a:lnTo>
                  <a:pt x="44767" y="99910"/>
                </a:lnTo>
                <a:lnTo>
                  <a:pt x="35866" y="98877"/>
                </a:lnTo>
                <a:lnTo>
                  <a:pt x="29832" y="98599"/>
                </a:lnTo>
                <a:close/>
              </a:path>
              <a:path w="266065" h="330200">
                <a:moveTo>
                  <a:pt x="243725" y="0"/>
                </a:moveTo>
                <a:lnTo>
                  <a:pt x="233517" y="2990"/>
                </a:lnTo>
                <a:lnTo>
                  <a:pt x="222280" y="10131"/>
                </a:lnTo>
                <a:lnTo>
                  <a:pt x="212059" y="18763"/>
                </a:lnTo>
                <a:lnTo>
                  <a:pt x="204901" y="26225"/>
                </a:lnTo>
                <a:lnTo>
                  <a:pt x="198740" y="30817"/>
                </a:lnTo>
                <a:lnTo>
                  <a:pt x="190854" y="33618"/>
                </a:lnTo>
                <a:lnTo>
                  <a:pt x="182307" y="36164"/>
                </a:lnTo>
                <a:lnTo>
                  <a:pt x="174167" y="39992"/>
                </a:lnTo>
                <a:lnTo>
                  <a:pt x="167084" y="45070"/>
                </a:lnTo>
                <a:lnTo>
                  <a:pt x="160218" y="49706"/>
                </a:lnTo>
                <a:lnTo>
                  <a:pt x="152831" y="53006"/>
                </a:lnTo>
                <a:lnTo>
                  <a:pt x="144183" y="54076"/>
                </a:lnTo>
                <a:lnTo>
                  <a:pt x="135000" y="56528"/>
                </a:lnTo>
                <a:lnTo>
                  <a:pt x="126131" y="62201"/>
                </a:lnTo>
                <a:lnTo>
                  <a:pt x="117417" y="67603"/>
                </a:lnTo>
                <a:lnTo>
                  <a:pt x="108699" y="69240"/>
                </a:lnTo>
                <a:lnTo>
                  <a:pt x="98472" y="70744"/>
                </a:lnTo>
                <a:lnTo>
                  <a:pt x="86720" y="76119"/>
                </a:lnTo>
                <a:lnTo>
                  <a:pt x="75518" y="82429"/>
                </a:lnTo>
                <a:lnTo>
                  <a:pt x="66941" y="86740"/>
                </a:lnTo>
                <a:lnTo>
                  <a:pt x="61839" y="90391"/>
                </a:lnTo>
                <a:lnTo>
                  <a:pt x="58059" y="95230"/>
                </a:lnTo>
                <a:lnTo>
                  <a:pt x="53177" y="99117"/>
                </a:lnTo>
                <a:lnTo>
                  <a:pt x="44767" y="99910"/>
                </a:lnTo>
                <a:lnTo>
                  <a:pt x="251125" y="99910"/>
                </a:lnTo>
                <a:lnTo>
                  <a:pt x="251332" y="97409"/>
                </a:lnTo>
                <a:lnTo>
                  <a:pt x="252987" y="87437"/>
                </a:lnTo>
                <a:lnTo>
                  <a:pt x="254788" y="79667"/>
                </a:lnTo>
                <a:lnTo>
                  <a:pt x="255792" y="72505"/>
                </a:lnTo>
                <a:lnTo>
                  <a:pt x="255054" y="64363"/>
                </a:lnTo>
                <a:lnTo>
                  <a:pt x="254202" y="56224"/>
                </a:lnTo>
                <a:lnTo>
                  <a:pt x="255409" y="49522"/>
                </a:lnTo>
                <a:lnTo>
                  <a:pt x="258665" y="42484"/>
                </a:lnTo>
                <a:lnTo>
                  <a:pt x="263956" y="33337"/>
                </a:lnTo>
                <a:lnTo>
                  <a:pt x="266019" y="21934"/>
                </a:lnTo>
                <a:lnTo>
                  <a:pt x="261446" y="11096"/>
                </a:lnTo>
                <a:lnTo>
                  <a:pt x="253071" y="3044"/>
                </a:lnTo>
                <a:lnTo>
                  <a:pt x="243725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76552" y="4130040"/>
            <a:ext cx="3537585" cy="815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dirty="0" sz="2600" spc="-15">
                <a:solidFill>
                  <a:srgbClr val="000000"/>
                </a:solidFill>
              </a:rPr>
              <a:t>Measure </a:t>
            </a:r>
            <a:r>
              <a:rPr dirty="0" sz="2600" spc="5">
                <a:solidFill>
                  <a:srgbClr val="000000"/>
                </a:solidFill>
              </a:rPr>
              <a:t>the</a:t>
            </a:r>
            <a:r>
              <a:rPr dirty="0" sz="2600" spc="-305">
                <a:solidFill>
                  <a:srgbClr val="000000"/>
                </a:solidFill>
              </a:rPr>
              <a:t> </a:t>
            </a:r>
            <a:r>
              <a:rPr dirty="0" sz="2600" spc="15">
                <a:solidFill>
                  <a:srgbClr val="000000"/>
                </a:solidFill>
              </a:rPr>
              <a:t>distance</a:t>
            </a:r>
            <a:endParaRPr sz="2600"/>
          </a:p>
          <a:p>
            <a:pPr marL="1118870">
              <a:lnSpc>
                <a:spcPts val="3110"/>
              </a:lnSpc>
            </a:pPr>
            <a:r>
              <a:rPr dirty="0" sz="2600" spc="30">
                <a:solidFill>
                  <a:srgbClr val="000000"/>
                </a:solidFill>
              </a:rPr>
              <a:t>between</a:t>
            </a:r>
            <a:r>
              <a:rPr dirty="0" sz="2600" spc="-190">
                <a:solidFill>
                  <a:srgbClr val="000000"/>
                </a:solidFill>
              </a:rPr>
              <a:t> </a:t>
            </a:r>
            <a:r>
              <a:rPr dirty="0" sz="2600" spc="-35">
                <a:solidFill>
                  <a:srgbClr val="000000"/>
                </a:solidFill>
              </a:rPr>
              <a:t>users</a:t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20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solidFill>
                  <a:srgbClr val="535353"/>
                </a:solidFill>
              </a:rPr>
              <a:t>Distance</a:t>
            </a:r>
            <a:r>
              <a:rPr dirty="0" spc="-340">
                <a:solidFill>
                  <a:srgbClr val="535353"/>
                </a:solidFill>
              </a:rPr>
              <a:t> </a:t>
            </a:r>
            <a:r>
              <a:rPr dirty="0" spc="-5">
                <a:solidFill>
                  <a:srgbClr val="535353"/>
                </a:solidFill>
              </a:rPr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9700" y="5715000"/>
            <a:ext cx="164846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3100"/>
              </a:lnSpc>
              <a:spcBef>
                <a:spcPts val="219"/>
              </a:spcBef>
            </a:pPr>
            <a:r>
              <a:rPr dirty="0" sz="2600" spc="30">
                <a:latin typeface="Verdana"/>
                <a:cs typeface="Verdana"/>
              </a:rPr>
              <a:t>Euclidean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300" y="2565400"/>
            <a:ext cx="2463800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48500" y="5715000"/>
            <a:ext cx="188722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19"/>
              </a:spcBef>
            </a:pPr>
            <a:r>
              <a:rPr dirty="0" sz="2600" spc="70">
                <a:latin typeface="Verdana"/>
                <a:cs typeface="Verdana"/>
              </a:rPr>
              <a:t>C</a:t>
            </a:r>
            <a:r>
              <a:rPr dirty="0" sz="2600" spc="20">
                <a:latin typeface="Verdana"/>
                <a:cs typeface="Verdana"/>
              </a:rPr>
              <a:t>or</a:t>
            </a:r>
            <a:r>
              <a:rPr dirty="0" sz="2600" spc="-35">
                <a:latin typeface="Verdana"/>
                <a:cs typeface="Verdana"/>
              </a:rPr>
              <a:t>r</a:t>
            </a:r>
            <a:r>
              <a:rPr dirty="0" sz="2600">
                <a:latin typeface="Verdana"/>
                <a:cs typeface="Verdana"/>
              </a:rPr>
              <a:t>el</a:t>
            </a:r>
            <a:r>
              <a:rPr dirty="0" sz="2600" spc="-10">
                <a:latin typeface="Verdana"/>
                <a:cs typeface="Verdana"/>
              </a:rPr>
              <a:t>a</a:t>
            </a:r>
            <a:r>
              <a:rPr dirty="0" sz="2600" spc="35">
                <a:latin typeface="Verdana"/>
                <a:cs typeface="Verdana"/>
              </a:rPr>
              <a:t>tion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2300" y="2679700"/>
            <a:ext cx="2235200" cy="222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747500" y="5715000"/>
            <a:ext cx="161798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01600" marR="5080" indent="-88900">
              <a:lnSpc>
                <a:spcPts val="3100"/>
              </a:lnSpc>
              <a:spcBef>
                <a:spcPts val="219"/>
              </a:spcBef>
            </a:pPr>
            <a:r>
              <a:rPr dirty="0" sz="2600" spc="-5">
                <a:latin typeface="Verdana"/>
                <a:cs typeface="Verdana"/>
              </a:rPr>
              <a:t>Hamming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03000" y="2679700"/>
            <a:ext cx="2514600" cy="222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79700" y="5715000"/>
            <a:ext cx="164846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3100"/>
              </a:lnSpc>
              <a:spcBef>
                <a:spcPts val="219"/>
              </a:spcBef>
            </a:pPr>
            <a:r>
              <a:rPr dirty="0" sz="2600" spc="30">
                <a:latin typeface="Verdana"/>
                <a:cs typeface="Verdana"/>
              </a:rPr>
              <a:t>Euclidean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300" y="2565400"/>
            <a:ext cx="2463800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17290" y="6162014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50187" y="60553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17363" y="6172822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3980" y="777401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07778" y="1882368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01098" y="169440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40026" y="278207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5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9" y="276305"/>
                </a:lnTo>
                <a:lnTo>
                  <a:pt x="53435" y="315747"/>
                </a:lnTo>
                <a:lnTo>
                  <a:pt x="92343" y="345841"/>
                </a:lnTo>
                <a:lnTo>
                  <a:pt x="136169" y="363897"/>
                </a:lnTo>
                <a:lnTo>
                  <a:pt x="182452" y="369916"/>
                </a:lnTo>
                <a:lnTo>
                  <a:pt x="228735" y="363897"/>
                </a:lnTo>
                <a:lnTo>
                  <a:pt x="272558" y="345841"/>
                </a:lnTo>
                <a:lnTo>
                  <a:pt x="311461" y="315747"/>
                </a:lnTo>
                <a:lnTo>
                  <a:pt x="341152" y="276305"/>
                </a:lnTo>
                <a:lnTo>
                  <a:pt x="358967" y="231877"/>
                </a:lnTo>
                <a:lnTo>
                  <a:pt x="364905" y="184958"/>
                </a:lnTo>
                <a:lnTo>
                  <a:pt x="358967" y="138039"/>
                </a:lnTo>
                <a:lnTo>
                  <a:pt x="341152" y="93615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50500" y="2235200"/>
            <a:ext cx="12268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15">
                <a:solidFill>
                  <a:srgbClr val="000000"/>
                </a:solidFill>
              </a:rPr>
              <a:t>(x</a:t>
            </a:r>
            <a:r>
              <a:rPr dirty="0" baseline="-8333" sz="3000" spc="-322">
                <a:solidFill>
                  <a:srgbClr val="000000"/>
                </a:solidFill>
              </a:rPr>
              <a:t>1</a:t>
            </a:r>
            <a:r>
              <a:rPr dirty="0" sz="3000" spc="-215">
                <a:solidFill>
                  <a:srgbClr val="000000"/>
                </a:solidFill>
              </a:rPr>
              <a:t>,</a:t>
            </a:r>
            <a:r>
              <a:rPr dirty="0" sz="3000" spc="-229">
                <a:solidFill>
                  <a:srgbClr val="000000"/>
                </a:solidFill>
              </a:rPr>
              <a:t> </a:t>
            </a:r>
            <a:r>
              <a:rPr dirty="0" sz="3000" spc="-170">
                <a:solidFill>
                  <a:srgbClr val="000000"/>
                </a:solidFill>
              </a:rPr>
              <a:t>y</a:t>
            </a:r>
            <a:r>
              <a:rPr dirty="0" baseline="-5555" sz="3000" spc="-254">
                <a:solidFill>
                  <a:srgbClr val="000000"/>
                </a:solidFill>
              </a:rPr>
              <a:t>1</a:t>
            </a:r>
            <a:r>
              <a:rPr dirty="0" sz="3000" spc="-170">
                <a:solidFill>
                  <a:srgbClr val="000000"/>
                </a:solidFill>
              </a:rPr>
              <a:t>)</a:t>
            </a:r>
            <a:endParaRPr sz="3000"/>
          </a:p>
        </p:txBody>
      </p:sp>
      <p:sp>
        <p:nvSpPr>
          <p:cNvPr id="13" name="object 13"/>
          <p:cNvSpPr/>
          <p:nvPr/>
        </p:nvSpPr>
        <p:spPr>
          <a:xfrm>
            <a:off x="13265308" y="452123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67" y="0"/>
                </a:moveTo>
                <a:lnTo>
                  <a:pt x="136173" y="6019"/>
                </a:lnTo>
                <a:lnTo>
                  <a:pt x="92341" y="24079"/>
                </a:lnTo>
                <a:lnTo>
                  <a:pt x="53435" y="54178"/>
                </a:lnTo>
                <a:lnTo>
                  <a:pt x="23748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1" y="345846"/>
                </a:lnTo>
                <a:lnTo>
                  <a:pt x="136173" y="363905"/>
                </a:lnTo>
                <a:lnTo>
                  <a:pt x="182467" y="369925"/>
                </a:lnTo>
                <a:lnTo>
                  <a:pt x="228761" y="363905"/>
                </a:lnTo>
                <a:lnTo>
                  <a:pt x="272592" y="345846"/>
                </a:lnTo>
                <a:lnTo>
                  <a:pt x="311499" y="315747"/>
                </a:lnTo>
                <a:lnTo>
                  <a:pt x="341185" y="276309"/>
                </a:lnTo>
                <a:lnTo>
                  <a:pt x="358997" y="231883"/>
                </a:lnTo>
                <a:lnTo>
                  <a:pt x="364934" y="184962"/>
                </a:lnTo>
                <a:lnTo>
                  <a:pt x="358997" y="138042"/>
                </a:lnTo>
                <a:lnTo>
                  <a:pt x="341185" y="93616"/>
                </a:lnTo>
                <a:lnTo>
                  <a:pt x="311499" y="54178"/>
                </a:lnTo>
                <a:lnTo>
                  <a:pt x="272592" y="24079"/>
                </a:lnTo>
                <a:lnTo>
                  <a:pt x="228761" y="6019"/>
                </a:lnTo>
                <a:lnTo>
                  <a:pt x="18246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754100" y="4559300"/>
            <a:ext cx="13373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5">
                <a:latin typeface="Verdana"/>
                <a:cs typeface="Verdana"/>
              </a:rPr>
              <a:t>(x</a:t>
            </a:r>
            <a:r>
              <a:rPr dirty="0" baseline="-8333" sz="3000" spc="-157">
                <a:latin typeface="Verdana"/>
                <a:cs typeface="Verdana"/>
              </a:rPr>
              <a:t>2</a:t>
            </a:r>
            <a:r>
              <a:rPr dirty="0" sz="3000" spc="-105">
                <a:latin typeface="Verdana"/>
                <a:cs typeface="Verdana"/>
              </a:rPr>
              <a:t>,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y</a:t>
            </a:r>
            <a:r>
              <a:rPr dirty="0" baseline="-5555" sz="3000" spc="-44">
                <a:latin typeface="Verdana"/>
                <a:cs typeface="Verdana"/>
              </a:rPr>
              <a:t>2</a:t>
            </a:r>
            <a:r>
              <a:rPr dirty="0" sz="3000" spc="-30">
                <a:latin typeface="Verdana"/>
                <a:cs typeface="Verdana"/>
              </a:rPr>
              <a:t>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15581" y="3123603"/>
            <a:ext cx="1466215" cy="1460500"/>
          </a:xfrm>
          <a:custGeom>
            <a:avLst/>
            <a:gdLst/>
            <a:ahLst/>
            <a:cxnLst/>
            <a:rect l="l" t="t" r="r" b="b"/>
            <a:pathLst>
              <a:path w="1466215" h="1460500">
                <a:moveTo>
                  <a:pt x="1337205" y="1308100"/>
                </a:moveTo>
                <a:lnTo>
                  <a:pt x="1318440" y="1320800"/>
                </a:lnTo>
                <a:lnTo>
                  <a:pt x="1307677" y="1346200"/>
                </a:lnTo>
                <a:lnTo>
                  <a:pt x="1312916" y="1358900"/>
                </a:lnTo>
                <a:lnTo>
                  <a:pt x="1343239" y="1397000"/>
                </a:lnTo>
                <a:lnTo>
                  <a:pt x="1355953" y="1422400"/>
                </a:lnTo>
                <a:lnTo>
                  <a:pt x="1362547" y="1435100"/>
                </a:lnTo>
                <a:lnTo>
                  <a:pt x="1374511" y="1447800"/>
                </a:lnTo>
                <a:lnTo>
                  <a:pt x="1394637" y="1460500"/>
                </a:lnTo>
                <a:lnTo>
                  <a:pt x="1438269" y="1460500"/>
                </a:lnTo>
                <a:lnTo>
                  <a:pt x="1456680" y="1447800"/>
                </a:lnTo>
                <a:lnTo>
                  <a:pt x="1465711" y="1422400"/>
                </a:lnTo>
                <a:lnTo>
                  <a:pt x="1463681" y="1409700"/>
                </a:lnTo>
                <a:lnTo>
                  <a:pt x="1454626" y="1397000"/>
                </a:lnTo>
                <a:lnTo>
                  <a:pt x="1442583" y="1384300"/>
                </a:lnTo>
                <a:lnTo>
                  <a:pt x="1423460" y="1358900"/>
                </a:lnTo>
                <a:lnTo>
                  <a:pt x="1325854" y="1358900"/>
                </a:lnTo>
                <a:lnTo>
                  <a:pt x="1344888" y="1346200"/>
                </a:lnTo>
                <a:lnTo>
                  <a:pt x="1357112" y="1333500"/>
                </a:lnTo>
                <a:lnTo>
                  <a:pt x="1354572" y="1320800"/>
                </a:lnTo>
                <a:lnTo>
                  <a:pt x="1353682" y="1319251"/>
                </a:lnTo>
                <a:lnTo>
                  <a:pt x="1337205" y="1308100"/>
                </a:lnTo>
                <a:close/>
              </a:path>
              <a:path w="1466215" h="1460500">
                <a:moveTo>
                  <a:pt x="1272865" y="1231900"/>
                </a:moveTo>
                <a:lnTo>
                  <a:pt x="1185231" y="1231900"/>
                </a:lnTo>
                <a:lnTo>
                  <a:pt x="1203871" y="1244600"/>
                </a:lnTo>
                <a:lnTo>
                  <a:pt x="1222962" y="1257300"/>
                </a:lnTo>
                <a:lnTo>
                  <a:pt x="1236970" y="1270000"/>
                </a:lnTo>
                <a:lnTo>
                  <a:pt x="1250545" y="1282700"/>
                </a:lnTo>
                <a:lnTo>
                  <a:pt x="1269466" y="1308100"/>
                </a:lnTo>
                <a:lnTo>
                  <a:pt x="1289887" y="1333500"/>
                </a:lnTo>
                <a:lnTo>
                  <a:pt x="1307963" y="1358900"/>
                </a:lnTo>
                <a:lnTo>
                  <a:pt x="1312916" y="1358900"/>
                </a:lnTo>
                <a:lnTo>
                  <a:pt x="1307677" y="1346200"/>
                </a:lnTo>
                <a:lnTo>
                  <a:pt x="1318440" y="1320800"/>
                </a:lnTo>
                <a:lnTo>
                  <a:pt x="1337205" y="1308100"/>
                </a:lnTo>
                <a:lnTo>
                  <a:pt x="1347267" y="1308100"/>
                </a:lnTo>
                <a:lnTo>
                  <a:pt x="1339963" y="1295400"/>
                </a:lnTo>
                <a:lnTo>
                  <a:pt x="1329045" y="1295400"/>
                </a:lnTo>
                <a:lnTo>
                  <a:pt x="1320318" y="1282700"/>
                </a:lnTo>
                <a:lnTo>
                  <a:pt x="1312281" y="1282700"/>
                </a:lnTo>
                <a:lnTo>
                  <a:pt x="1301492" y="1270000"/>
                </a:lnTo>
                <a:lnTo>
                  <a:pt x="1287405" y="1257300"/>
                </a:lnTo>
                <a:lnTo>
                  <a:pt x="1272865" y="1231900"/>
                </a:lnTo>
                <a:close/>
              </a:path>
              <a:path w="1466215" h="1460500">
                <a:moveTo>
                  <a:pt x="1353682" y="1319251"/>
                </a:moveTo>
                <a:lnTo>
                  <a:pt x="1354572" y="1320800"/>
                </a:lnTo>
                <a:lnTo>
                  <a:pt x="1357112" y="1333500"/>
                </a:lnTo>
                <a:lnTo>
                  <a:pt x="1344888" y="1346200"/>
                </a:lnTo>
                <a:lnTo>
                  <a:pt x="1325854" y="1358900"/>
                </a:lnTo>
                <a:lnTo>
                  <a:pt x="1407039" y="1358900"/>
                </a:lnTo>
                <a:lnTo>
                  <a:pt x="1386737" y="1346200"/>
                </a:lnTo>
                <a:lnTo>
                  <a:pt x="1355969" y="1320800"/>
                </a:lnTo>
                <a:lnTo>
                  <a:pt x="1353682" y="1319251"/>
                </a:lnTo>
                <a:close/>
              </a:path>
              <a:path w="1466215" h="1460500">
                <a:moveTo>
                  <a:pt x="1347267" y="1308100"/>
                </a:moveTo>
                <a:lnTo>
                  <a:pt x="1337205" y="1308100"/>
                </a:lnTo>
                <a:lnTo>
                  <a:pt x="1353682" y="1319251"/>
                </a:lnTo>
                <a:lnTo>
                  <a:pt x="1347267" y="1308100"/>
                </a:lnTo>
                <a:close/>
              </a:path>
              <a:path w="1466215" h="1460500">
                <a:moveTo>
                  <a:pt x="955157" y="914400"/>
                </a:moveTo>
                <a:lnTo>
                  <a:pt x="952490" y="914400"/>
                </a:lnTo>
                <a:lnTo>
                  <a:pt x="955090" y="927100"/>
                </a:lnTo>
                <a:lnTo>
                  <a:pt x="943282" y="952500"/>
                </a:lnTo>
                <a:lnTo>
                  <a:pt x="925379" y="965200"/>
                </a:lnTo>
                <a:lnTo>
                  <a:pt x="921365" y="965200"/>
                </a:lnTo>
                <a:lnTo>
                  <a:pt x="931741" y="977900"/>
                </a:lnTo>
                <a:lnTo>
                  <a:pt x="942618" y="990600"/>
                </a:lnTo>
                <a:lnTo>
                  <a:pt x="953887" y="1003300"/>
                </a:lnTo>
                <a:lnTo>
                  <a:pt x="966770" y="1016000"/>
                </a:lnTo>
                <a:lnTo>
                  <a:pt x="981128" y="1016000"/>
                </a:lnTo>
                <a:lnTo>
                  <a:pt x="995106" y="1028700"/>
                </a:lnTo>
                <a:lnTo>
                  <a:pt x="1006846" y="1041400"/>
                </a:lnTo>
                <a:lnTo>
                  <a:pt x="1017841" y="1054100"/>
                </a:lnTo>
                <a:lnTo>
                  <a:pt x="1030516" y="1066800"/>
                </a:lnTo>
                <a:lnTo>
                  <a:pt x="1043547" y="1079500"/>
                </a:lnTo>
                <a:lnTo>
                  <a:pt x="1055614" y="1092200"/>
                </a:lnTo>
                <a:lnTo>
                  <a:pt x="1065232" y="1104900"/>
                </a:lnTo>
                <a:lnTo>
                  <a:pt x="1073791" y="1117600"/>
                </a:lnTo>
                <a:lnTo>
                  <a:pt x="1084278" y="1117600"/>
                </a:lnTo>
                <a:lnTo>
                  <a:pt x="1099683" y="1130300"/>
                </a:lnTo>
                <a:lnTo>
                  <a:pt x="1120271" y="1155700"/>
                </a:lnTo>
                <a:lnTo>
                  <a:pt x="1141704" y="1181100"/>
                </a:lnTo>
                <a:lnTo>
                  <a:pt x="1160351" y="1206500"/>
                </a:lnTo>
                <a:lnTo>
                  <a:pt x="1172581" y="1231900"/>
                </a:lnTo>
                <a:lnTo>
                  <a:pt x="1260719" y="1231900"/>
                </a:lnTo>
                <a:lnTo>
                  <a:pt x="1243249" y="1206500"/>
                </a:lnTo>
                <a:lnTo>
                  <a:pt x="1215443" y="1181100"/>
                </a:lnTo>
                <a:lnTo>
                  <a:pt x="1184209" y="1143000"/>
                </a:lnTo>
                <a:lnTo>
                  <a:pt x="1156452" y="1117600"/>
                </a:lnTo>
                <a:lnTo>
                  <a:pt x="1143766" y="1104900"/>
                </a:lnTo>
                <a:lnTo>
                  <a:pt x="1130211" y="1104900"/>
                </a:lnTo>
                <a:lnTo>
                  <a:pt x="1116822" y="1079500"/>
                </a:lnTo>
                <a:lnTo>
                  <a:pt x="1104636" y="1066800"/>
                </a:lnTo>
                <a:lnTo>
                  <a:pt x="1091958" y="1054100"/>
                </a:lnTo>
                <a:lnTo>
                  <a:pt x="1077220" y="1028700"/>
                </a:lnTo>
                <a:lnTo>
                  <a:pt x="1061648" y="1016000"/>
                </a:lnTo>
                <a:lnTo>
                  <a:pt x="1046470" y="1003300"/>
                </a:lnTo>
                <a:lnTo>
                  <a:pt x="1033639" y="990600"/>
                </a:lnTo>
                <a:lnTo>
                  <a:pt x="1023261" y="990600"/>
                </a:lnTo>
                <a:lnTo>
                  <a:pt x="992465" y="952500"/>
                </a:lnTo>
                <a:lnTo>
                  <a:pt x="968434" y="927100"/>
                </a:lnTo>
                <a:lnTo>
                  <a:pt x="955157" y="914400"/>
                </a:lnTo>
                <a:close/>
              </a:path>
              <a:path w="1466215" h="1460500">
                <a:moveTo>
                  <a:pt x="952490" y="914400"/>
                </a:moveTo>
                <a:lnTo>
                  <a:pt x="937438" y="914400"/>
                </a:lnTo>
                <a:lnTo>
                  <a:pt x="918565" y="927100"/>
                </a:lnTo>
                <a:lnTo>
                  <a:pt x="907097" y="939800"/>
                </a:lnTo>
                <a:lnTo>
                  <a:pt x="911596" y="965200"/>
                </a:lnTo>
                <a:lnTo>
                  <a:pt x="925379" y="965200"/>
                </a:lnTo>
                <a:lnTo>
                  <a:pt x="909691" y="952500"/>
                </a:lnTo>
                <a:lnTo>
                  <a:pt x="943282" y="952500"/>
                </a:lnTo>
                <a:lnTo>
                  <a:pt x="955090" y="927100"/>
                </a:lnTo>
                <a:lnTo>
                  <a:pt x="952490" y="914400"/>
                </a:lnTo>
                <a:close/>
              </a:path>
              <a:path w="1466215" h="1460500">
                <a:moveTo>
                  <a:pt x="943282" y="952500"/>
                </a:moveTo>
                <a:lnTo>
                  <a:pt x="909691" y="952500"/>
                </a:lnTo>
                <a:lnTo>
                  <a:pt x="925379" y="965200"/>
                </a:lnTo>
                <a:lnTo>
                  <a:pt x="943282" y="952500"/>
                </a:lnTo>
                <a:close/>
              </a:path>
              <a:path w="1466215" h="1460500">
                <a:moveTo>
                  <a:pt x="536852" y="508000"/>
                </a:moveTo>
                <a:lnTo>
                  <a:pt x="518437" y="520700"/>
                </a:lnTo>
                <a:lnTo>
                  <a:pt x="507597" y="546100"/>
                </a:lnTo>
                <a:lnTo>
                  <a:pt x="511622" y="558800"/>
                </a:lnTo>
                <a:lnTo>
                  <a:pt x="540354" y="584200"/>
                </a:lnTo>
                <a:lnTo>
                  <a:pt x="553694" y="596900"/>
                </a:lnTo>
                <a:lnTo>
                  <a:pt x="564886" y="609600"/>
                </a:lnTo>
                <a:lnTo>
                  <a:pt x="577995" y="622300"/>
                </a:lnTo>
                <a:lnTo>
                  <a:pt x="586468" y="635000"/>
                </a:lnTo>
                <a:lnTo>
                  <a:pt x="593348" y="635000"/>
                </a:lnTo>
                <a:lnTo>
                  <a:pt x="601678" y="647700"/>
                </a:lnTo>
                <a:lnTo>
                  <a:pt x="614415" y="647700"/>
                </a:lnTo>
                <a:lnTo>
                  <a:pt x="630315" y="660400"/>
                </a:lnTo>
                <a:lnTo>
                  <a:pt x="645974" y="673100"/>
                </a:lnTo>
                <a:lnTo>
                  <a:pt x="657990" y="698500"/>
                </a:lnTo>
                <a:lnTo>
                  <a:pt x="668150" y="711200"/>
                </a:lnTo>
                <a:lnTo>
                  <a:pt x="682248" y="723900"/>
                </a:lnTo>
                <a:lnTo>
                  <a:pt x="696911" y="736600"/>
                </a:lnTo>
                <a:lnTo>
                  <a:pt x="708764" y="749300"/>
                </a:lnTo>
                <a:lnTo>
                  <a:pt x="718569" y="762000"/>
                </a:lnTo>
                <a:lnTo>
                  <a:pt x="731623" y="774700"/>
                </a:lnTo>
                <a:lnTo>
                  <a:pt x="745646" y="787400"/>
                </a:lnTo>
                <a:lnTo>
                  <a:pt x="758358" y="800100"/>
                </a:lnTo>
                <a:lnTo>
                  <a:pt x="771669" y="825500"/>
                </a:lnTo>
                <a:lnTo>
                  <a:pt x="803401" y="850900"/>
                </a:lnTo>
                <a:lnTo>
                  <a:pt x="816905" y="863600"/>
                </a:lnTo>
                <a:lnTo>
                  <a:pt x="855070" y="901700"/>
                </a:lnTo>
                <a:lnTo>
                  <a:pt x="887726" y="939800"/>
                </a:lnTo>
                <a:lnTo>
                  <a:pt x="898369" y="952500"/>
                </a:lnTo>
                <a:lnTo>
                  <a:pt x="909347" y="952500"/>
                </a:lnTo>
                <a:lnTo>
                  <a:pt x="907097" y="939800"/>
                </a:lnTo>
                <a:lnTo>
                  <a:pt x="918565" y="927100"/>
                </a:lnTo>
                <a:lnTo>
                  <a:pt x="937438" y="914400"/>
                </a:lnTo>
                <a:lnTo>
                  <a:pt x="952490" y="914400"/>
                </a:lnTo>
                <a:lnTo>
                  <a:pt x="941038" y="901700"/>
                </a:lnTo>
                <a:lnTo>
                  <a:pt x="931456" y="901700"/>
                </a:lnTo>
                <a:lnTo>
                  <a:pt x="923468" y="889000"/>
                </a:lnTo>
                <a:lnTo>
                  <a:pt x="916803" y="876300"/>
                </a:lnTo>
                <a:lnTo>
                  <a:pt x="907058" y="863600"/>
                </a:lnTo>
                <a:lnTo>
                  <a:pt x="892681" y="850900"/>
                </a:lnTo>
                <a:lnTo>
                  <a:pt x="877382" y="850900"/>
                </a:lnTo>
                <a:lnTo>
                  <a:pt x="864873" y="838200"/>
                </a:lnTo>
                <a:lnTo>
                  <a:pt x="847061" y="812800"/>
                </a:lnTo>
                <a:lnTo>
                  <a:pt x="836898" y="800100"/>
                </a:lnTo>
                <a:lnTo>
                  <a:pt x="823496" y="787400"/>
                </a:lnTo>
                <a:lnTo>
                  <a:pt x="811283" y="774700"/>
                </a:lnTo>
                <a:lnTo>
                  <a:pt x="798847" y="762000"/>
                </a:lnTo>
                <a:lnTo>
                  <a:pt x="784832" y="749300"/>
                </a:lnTo>
                <a:lnTo>
                  <a:pt x="748342" y="711200"/>
                </a:lnTo>
                <a:lnTo>
                  <a:pt x="729178" y="698500"/>
                </a:lnTo>
                <a:lnTo>
                  <a:pt x="712803" y="673100"/>
                </a:lnTo>
                <a:lnTo>
                  <a:pt x="701627" y="660400"/>
                </a:lnTo>
                <a:lnTo>
                  <a:pt x="687316" y="647700"/>
                </a:lnTo>
                <a:lnTo>
                  <a:pt x="664956" y="622300"/>
                </a:lnTo>
                <a:lnTo>
                  <a:pt x="642119" y="609600"/>
                </a:lnTo>
                <a:lnTo>
                  <a:pt x="626379" y="596900"/>
                </a:lnTo>
                <a:lnTo>
                  <a:pt x="613025" y="584200"/>
                </a:lnTo>
                <a:lnTo>
                  <a:pt x="594399" y="558800"/>
                </a:lnTo>
                <a:lnTo>
                  <a:pt x="524891" y="558800"/>
                </a:lnTo>
                <a:lnTo>
                  <a:pt x="544345" y="546100"/>
                </a:lnTo>
                <a:lnTo>
                  <a:pt x="556039" y="533400"/>
                </a:lnTo>
                <a:lnTo>
                  <a:pt x="553706" y="519446"/>
                </a:lnTo>
                <a:lnTo>
                  <a:pt x="536852" y="508000"/>
                </a:lnTo>
                <a:close/>
              </a:path>
              <a:path w="1466215" h="1460500">
                <a:moveTo>
                  <a:pt x="218392" y="177800"/>
                </a:moveTo>
                <a:lnTo>
                  <a:pt x="139612" y="177800"/>
                </a:lnTo>
                <a:lnTo>
                  <a:pt x="148186" y="190500"/>
                </a:lnTo>
                <a:lnTo>
                  <a:pt x="155737" y="203200"/>
                </a:lnTo>
                <a:lnTo>
                  <a:pt x="164012" y="215900"/>
                </a:lnTo>
                <a:lnTo>
                  <a:pt x="173138" y="215900"/>
                </a:lnTo>
                <a:lnTo>
                  <a:pt x="183238" y="228600"/>
                </a:lnTo>
                <a:lnTo>
                  <a:pt x="192677" y="241300"/>
                </a:lnTo>
                <a:lnTo>
                  <a:pt x="200750" y="241300"/>
                </a:lnTo>
                <a:lnTo>
                  <a:pt x="208868" y="254000"/>
                </a:lnTo>
                <a:lnTo>
                  <a:pt x="218443" y="266700"/>
                </a:lnTo>
                <a:lnTo>
                  <a:pt x="226233" y="279400"/>
                </a:lnTo>
                <a:lnTo>
                  <a:pt x="235788" y="279400"/>
                </a:lnTo>
                <a:lnTo>
                  <a:pt x="248014" y="292100"/>
                </a:lnTo>
                <a:lnTo>
                  <a:pt x="263820" y="317500"/>
                </a:lnTo>
                <a:lnTo>
                  <a:pt x="277072" y="330200"/>
                </a:lnTo>
                <a:lnTo>
                  <a:pt x="289239" y="330200"/>
                </a:lnTo>
                <a:lnTo>
                  <a:pt x="299110" y="342900"/>
                </a:lnTo>
                <a:lnTo>
                  <a:pt x="310598" y="342900"/>
                </a:lnTo>
                <a:lnTo>
                  <a:pt x="322086" y="355600"/>
                </a:lnTo>
                <a:lnTo>
                  <a:pt x="338353" y="368300"/>
                </a:lnTo>
                <a:lnTo>
                  <a:pt x="357812" y="393700"/>
                </a:lnTo>
                <a:lnTo>
                  <a:pt x="370876" y="406400"/>
                </a:lnTo>
                <a:lnTo>
                  <a:pt x="379147" y="419100"/>
                </a:lnTo>
                <a:lnTo>
                  <a:pt x="385653" y="419100"/>
                </a:lnTo>
                <a:lnTo>
                  <a:pt x="393423" y="431800"/>
                </a:lnTo>
                <a:lnTo>
                  <a:pt x="405908" y="444500"/>
                </a:lnTo>
                <a:lnTo>
                  <a:pt x="421633" y="457200"/>
                </a:lnTo>
                <a:lnTo>
                  <a:pt x="436582" y="469900"/>
                </a:lnTo>
                <a:lnTo>
                  <a:pt x="446738" y="482600"/>
                </a:lnTo>
                <a:lnTo>
                  <a:pt x="456566" y="495300"/>
                </a:lnTo>
                <a:lnTo>
                  <a:pt x="471454" y="520700"/>
                </a:lnTo>
                <a:lnTo>
                  <a:pt x="488763" y="533400"/>
                </a:lnTo>
                <a:lnTo>
                  <a:pt x="505856" y="558800"/>
                </a:lnTo>
                <a:lnTo>
                  <a:pt x="511622" y="558800"/>
                </a:lnTo>
                <a:lnTo>
                  <a:pt x="507597" y="546100"/>
                </a:lnTo>
                <a:lnTo>
                  <a:pt x="518437" y="520700"/>
                </a:lnTo>
                <a:lnTo>
                  <a:pt x="536852" y="508000"/>
                </a:lnTo>
                <a:lnTo>
                  <a:pt x="551792" y="508000"/>
                </a:lnTo>
                <a:lnTo>
                  <a:pt x="535273" y="495300"/>
                </a:lnTo>
                <a:lnTo>
                  <a:pt x="513710" y="482600"/>
                </a:lnTo>
                <a:lnTo>
                  <a:pt x="491515" y="457200"/>
                </a:lnTo>
                <a:lnTo>
                  <a:pt x="473103" y="444500"/>
                </a:lnTo>
                <a:lnTo>
                  <a:pt x="462143" y="431800"/>
                </a:lnTo>
                <a:lnTo>
                  <a:pt x="447954" y="419100"/>
                </a:lnTo>
                <a:lnTo>
                  <a:pt x="432855" y="393700"/>
                </a:lnTo>
                <a:lnTo>
                  <a:pt x="419166" y="393700"/>
                </a:lnTo>
                <a:lnTo>
                  <a:pt x="389103" y="368300"/>
                </a:lnTo>
                <a:lnTo>
                  <a:pt x="370809" y="342900"/>
                </a:lnTo>
                <a:lnTo>
                  <a:pt x="358142" y="317500"/>
                </a:lnTo>
                <a:lnTo>
                  <a:pt x="344960" y="304800"/>
                </a:lnTo>
                <a:lnTo>
                  <a:pt x="327653" y="292100"/>
                </a:lnTo>
                <a:lnTo>
                  <a:pt x="307995" y="266700"/>
                </a:lnTo>
                <a:lnTo>
                  <a:pt x="288487" y="254000"/>
                </a:lnTo>
                <a:lnTo>
                  <a:pt x="271630" y="241300"/>
                </a:lnTo>
                <a:lnTo>
                  <a:pt x="256990" y="215900"/>
                </a:lnTo>
                <a:lnTo>
                  <a:pt x="242725" y="203200"/>
                </a:lnTo>
                <a:lnTo>
                  <a:pt x="229604" y="190500"/>
                </a:lnTo>
                <a:lnTo>
                  <a:pt x="218392" y="177800"/>
                </a:lnTo>
                <a:close/>
              </a:path>
              <a:path w="1466215" h="1460500">
                <a:moveTo>
                  <a:pt x="553706" y="519446"/>
                </a:moveTo>
                <a:lnTo>
                  <a:pt x="556039" y="533400"/>
                </a:lnTo>
                <a:lnTo>
                  <a:pt x="544345" y="546100"/>
                </a:lnTo>
                <a:lnTo>
                  <a:pt x="524891" y="558800"/>
                </a:lnTo>
                <a:lnTo>
                  <a:pt x="594399" y="558800"/>
                </a:lnTo>
                <a:lnTo>
                  <a:pt x="574057" y="533400"/>
                </a:lnTo>
                <a:lnTo>
                  <a:pt x="553706" y="519446"/>
                </a:lnTo>
                <a:close/>
              </a:path>
              <a:path w="1466215" h="1460500">
                <a:moveTo>
                  <a:pt x="551792" y="508000"/>
                </a:moveTo>
                <a:lnTo>
                  <a:pt x="536852" y="508000"/>
                </a:lnTo>
                <a:lnTo>
                  <a:pt x="553706" y="519446"/>
                </a:lnTo>
                <a:lnTo>
                  <a:pt x="551792" y="508000"/>
                </a:lnTo>
                <a:close/>
              </a:path>
              <a:path w="1466215" h="1460500">
                <a:moveTo>
                  <a:pt x="199926" y="165100"/>
                </a:moveTo>
                <a:lnTo>
                  <a:pt x="120145" y="165100"/>
                </a:lnTo>
                <a:lnTo>
                  <a:pt x="130001" y="177800"/>
                </a:lnTo>
                <a:lnTo>
                  <a:pt x="208849" y="177800"/>
                </a:lnTo>
                <a:lnTo>
                  <a:pt x="199926" y="165100"/>
                </a:lnTo>
                <a:close/>
              </a:path>
              <a:path w="1466215" h="1460500">
                <a:moveTo>
                  <a:pt x="109343" y="154614"/>
                </a:moveTo>
                <a:lnTo>
                  <a:pt x="110836" y="165100"/>
                </a:lnTo>
                <a:lnTo>
                  <a:pt x="124466" y="165100"/>
                </a:lnTo>
                <a:lnTo>
                  <a:pt x="109343" y="154614"/>
                </a:lnTo>
                <a:close/>
              </a:path>
              <a:path w="1466215" h="1460500">
                <a:moveTo>
                  <a:pt x="76823" y="14830"/>
                </a:moveTo>
                <a:lnTo>
                  <a:pt x="12366" y="84968"/>
                </a:lnTo>
                <a:lnTo>
                  <a:pt x="23396" y="101600"/>
                </a:lnTo>
                <a:lnTo>
                  <a:pt x="42222" y="114300"/>
                </a:lnTo>
                <a:lnTo>
                  <a:pt x="138307" y="114300"/>
                </a:lnTo>
                <a:lnTo>
                  <a:pt x="119284" y="127000"/>
                </a:lnTo>
                <a:lnTo>
                  <a:pt x="107220" y="139700"/>
                </a:lnTo>
                <a:lnTo>
                  <a:pt x="109343" y="154614"/>
                </a:lnTo>
                <a:lnTo>
                  <a:pt x="124466" y="165100"/>
                </a:lnTo>
                <a:lnTo>
                  <a:pt x="144171" y="152400"/>
                </a:lnTo>
                <a:lnTo>
                  <a:pt x="155779" y="127000"/>
                </a:lnTo>
                <a:lnTo>
                  <a:pt x="149799" y="114300"/>
                </a:lnTo>
                <a:lnTo>
                  <a:pt x="125928" y="88900"/>
                </a:lnTo>
                <a:lnTo>
                  <a:pt x="114792" y="63500"/>
                </a:lnTo>
                <a:lnTo>
                  <a:pt x="107065" y="50800"/>
                </a:lnTo>
                <a:lnTo>
                  <a:pt x="93424" y="25400"/>
                </a:lnTo>
                <a:lnTo>
                  <a:pt x="76823" y="14830"/>
                </a:lnTo>
                <a:close/>
              </a:path>
              <a:path w="1466215" h="1460500">
                <a:moveTo>
                  <a:pt x="155565" y="114300"/>
                </a:moveTo>
                <a:lnTo>
                  <a:pt x="149799" y="114300"/>
                </a:lnTo>
                <a:lnTo>
                  <a:pt x="155779" y="127000"/>
                </a:lnTo>
                <a:lnTo>
                  <a:pt x="144171" y="152400"/>
                </a:lnTo>
                <a:lnTo>
                  <a:pt x="124466" y="165100"/>
                </a:lnTo>
                <a:lnTo>
                  <a:pt x="191346" y="165100"/>
                </a:lnTo>
                <a:lnTo>
                  <a:pt x="182832" y="152400"/>
                </a:lnTo>
                <a:lnTo>
                  <a:pt x="175305" y="139700"/>
                </a:lnTo>
                <a:lnTo>
                  <a:pt x="169013" y="139700"/>
                </a:lnTo>
                <a:lnTo>
                  <a:pt x="162813" y="127000"/>
                </a:lnTo>
                <a:lnTo>
                  <a:pt x="155565" y="114300"/>
                </a:lnTo>
                <a:close/>
              </a:path>
              <a:path w="1466215" h="1460500">
                <a:moveTo>
                  <a:pt x="138307" y="114300"/>
                </a:moveTo>
                <a:lnTo>
                  <a:pt x="58329" y="114300"/>
                </a:lnTo>
                <a:lnTo>
                  <a:pt x="77658" y="127000"/>
                </a:lnTo>
                <a:lnTo>
                  <a:pt x="106149" y="152400"/>
                </a:lnTo>
                <a:lnTo>
                  <a:pt x="109343" y="154614"/>
                </a:lnTo>
                <a:lnTo>
                  <a:pt x="107220" y="139700"/>
                </a:lnTo>
                <a:lnTo>
                  <a:pt x="119284" y="127000"/>
                </a:lnTo>
                <a:lnTo>
                  <a:pt x="138307" y="114300"/>
                </a:lnTo>
                <a:close/>
              </a:path>
              <a:path w="1466215" h="1460500">
                <a:moveTo>
                  <a:pt x="12336" y="84924"/>
                </a:moveTo>
                <a:lnTo>
                  <a:pt x="8753" y="88900"/>
                </a:lnTo>
                <a:lnTo>
                  <a:pt x="12342" y="84968"/>
                </a:lnTo>
                <a:close/>
              </a:path>
              <a:path w="1466215" h="1460500">
                <a:moveTo>
                  <a:pt x="12356" y="84954"/>
                </a:moveTo>
                <a:lnTo>
                  <a:pt x="8753" y="88900"/>
                </a:lnTo>
                <a:lnTo>
                  <a:pt x="12366" y="84968"/>
                </a:lnTo>
                <a:close/>
              </a:path>
              <a:path w="1466215" h="1460500">
                <a:moveTo>
                  <a:pt x="53530" y="0"/>
                </a:moveTo>
                <a:lnTo>
                  <a:pt x="34116" y="12700"/>
                </a:lnTo>
                <a:lnTo>
                  <a:pt x="15751" y="25400"/>
                </a:lnTo>
                <a:lnTo>
                  <a:pt x="3236" y="38100"/>
                </a:lnTo>
                <a:lnTo>
                  <a:pt x="0" y="63500"/>
                </a:lnTo>
                <a:lnTo>
                  <a:pt x="6550" y="76200"/>
                </a:lnTo>
                <a:lnTo>
                  <a:pt x="12336" y="84924"/>
                </a:lnTo>
                <a:lnTo>
                  <a:pt x="65992" y="25400"/>
                </a:lnTo>
                <a:lnTo>
                  <a:pt x="65776" y="25400"/>
                </a:lnTo>
                <a:lnTo>
                  <a:pt x="74563" y="16818"/>
                </a:lnTo>
                <a:lnTo>
                  <a:pt x="76542" y="14651"/>
                </a:lnTo>
                <a:lnTo>
                  <a:pt x="53530" y="0"/>
                </a:lnTo>
                <a:close/>
              </a:path>
              <a:path w="1466215" h="1460500">
                <a:moveTo>
                  <a:pt x="76542" y="14651"/>
                </a:moveTo>
                <a:lnTo>
                  <a:pt x="74563" y="16818"/>
                </a:lnTo>
                <a:lnTo>
                  <a:pt x="76688" y="14744"/>
                </a:lnTo>
                <a:lnTo>
                  <a:pt x="76542" y="14651"/>
                </a:lnTo>
                <a:close/>
              </a:path>
              <a:path w="1466215" h="1460500">
                <a:moveTo>
                  <a:pt x="78781" y="12700"/>
                </a:moveTo>
                <a:lnTo>
                  <a:pt x="76688" y="14744"/>
                </a:lnTo>
                <a:lnTo>
                  <a:pt x="76823" y="14830"/>
                </a:lnTo>
                <a:lnTo>
                  <a:pt x="78781" y="1270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717850" y="3021328"/>
            <a:ext cx="287655" cy="299720"/>
          </a:xfrm>
          <a:custGeom>
            <a:avLst/>
            <a:gdLst/>
            <a:ahLst/>
            <a:cxnLst/>
            <a:rect l="l" t="t" r="r" b="b"/>
            <a:pathLst>
              <a:path w="287654" h="299720">
                <a:moveTo>
                  <a:pt x="28653" y="0"/>
                </a:moveTo>
                <a:lnTo>
                  <a:pt x="22021" y="37"/>
                </a:lnTo>
                <a:lnTo>
                  <a:pt x="14205" y="5997"/>
                </a:lnTo>
                <a:lnTo>
                  <a:pt x="2966" y="20740"/>
                </a:lnTo>
                <a:lnTo>
                  <a:pt x="0" y="33800"/>
                </a:lnTo>
                <a:lnTo>
                  <a:pt x="4474" y="47452"/>
                </a:lnTo>
                <a:lnTo>
                  <a:pt x="11421" y="60178"/>
                </a:lnTo>
                <a:lnTo>
                  <a:pt x="15869" y="70460"/>
                </a:lnTo>
                <a:lnTo>
                  <a:pt x="22891" y="109965"/>
                </a:lnTo>
                <a:lnTo>
                  <a:pt x="27960" y="152870"/>
                </a:lnTo>
                <a:lnTo>
                  <a:pt x="28747" y="164812"/>
                </a:lnTo>
                <a:lnTo>
                  <a:pt x="31581" y="176716"/>
                </a:lnTo>
                <a:lnTo>
                  <a:pt x="35627" y="188852"/>
                </a:lnTo>
                <a:lnTo>
                  <a:pt x="40050" y="201486"/>
                </a:lnTo>
                <a:lnTo>
                  <a:pt x="43045" y="214455"/>
                </a:lnTo>
                <a:lnTo>
                  <a:pt x="44046" y="227770"/>
                </a:lnTo>
                <a:lnTo>
                  <a:pt x="43735" y="241679"/>
                </a:lnTo>
                <a:lnTo>
                  <a:pt x="42793" y="256426"/>
                </a:lnTo>
                <a:lnTo>
                  <a:pt x="42273" y="270791"/>
                </a:lnTo>
                <a:lnTo>
                  <a:pt x="43700" y="282879"/>
                </a:lnTo>
                <a:lnTo>
                  <a:pt x="47524" y="292211"/>
                </a:lnTo>
                <a:lnTo>
                  <a:pt x="54198" y="298311"/>
                </a:lnTo>
                <a:lnTo>
                  <a:pt x="63144" y="299608"/>
                </a:lnTo>
                <a:lnTo>
                  <a:pt x="72734" y="295571"/>
                </a:lnTo>
                <a:lnTo>
                  <a:pt x="81809" y="287309"/>
                </a:lnTo>
                <a:lnTo>
                  <a:pt x="89212" y="275933"/>
                </a:lnTo>
                <a:lnTo>
                  <a:pt x="96315" y="265188"/>
                </a:lnTo>
                <a:lnTo>
                  <a:pt x="104304" y="257234"/>
                </a:lnTo>
                <a:lnTo>
                  <a:pt x="112063" y="250493"/>
                </a:lnTo>
                <a:lnTo>
                  <a:pt x="118473" y="243383"/>
                </a:lnTo>
                <a:lnTo>
                  <a:pt x="123715" y="237444"/>
                </a:lnTo>
                <a:lnTo>
                  <a:pt x="129407" y="233474"/>
                </a:lnTo>
                <a:lnTo>
                  <a:pt x="137186" y="228756"/>
                </a:lnTo>
                <a:lnTo>
                  <a:pt x="148686" y="220574"/>
                </a:lnTo>
                <a:lnTo>
                  <a:pt x="164240" y="208427"/>
                </a:lnTo>
                <a:lnTo>
                  <a:pt x="170357" y="204511"/>
                </a:lnTo>
                <a:lnTo>
                  <a:pt x="182062" y="197917"/>
                </a:lnTo>
                <a:lnTo>
                  <a:pt x="193771" y="188814"/>
                </a:lnTo>
                <a:lnTo>
                  <a:pt x="199003" y="180215"/>
                </a:lnTo>
                <a:lnTo>
                  <a:pt x="201121" y="172980"/>
                </a:lnTo>
                <a:lnTo>
                  <a:pt x="203486" y="167971"/>
                </a:lnTo>
                <a:lnTo>
                  <a:pt x="207917" y="162885"/>
                </a:lnTo>
                <a:lnTo>
                  <a:pt x="220946" y="146575"/>
                </a:lnTo>
                <a:lnTo>
                  <a:pt x="228620" y="137618"/>
                </a:lnTo>
                <a:lnTo>
                  <a:pt x="235808" y="130515"/>
                </a:lnTo>
                <a:lnTo>
                  <a:pt x="241825" y="125278"/>
                </a:lnTo>
                <a:lnTo>
                  <a:pt x="246836" y="120067"/>
                </a:lnTo>
                <a:lnTo>
                  <a:pt x="251010" y="113043"/>
                </a:lnTo>
                <a:lnTo>
                  <a:pt x="255096" y="105947"/>
                </a:lnTo>
                <a:lnTo>
                  <a:pt x="260005" y="101224"/>
                </a:lnTo>
                <a:lnTo>
                  <a:pt x="266765" y="97432"/>
                </a:lnTo>
                <a:lnTo>
                  <a:pt x="276410" y="93130"/>
                </a:lnTo>
                <a:lnTo>
                  <a:pt x="284769" y="85103"/>
                </a:lnTo>
                <a:lnTo>
                  <a:pt x="287421" y="73640"/>
                </a:lnTo>
                <a:lnTo>
                  <a:pt x="285357" y="62203"/>
                </a:lnTo>
                <a:lnTo>
                  <a:pt x="279572" y="54255"/>
                </a:lnTo>
                <a:lnTo>
                  <a:pt x="275625" y="52852"/>
                </a:lnTo>
                <a:lnTo>
                  <a:pt x="225058" y="52852"/>
                </a:lnTo>
                <a:lnTo>
                  <a:pt x="217033" y="50499"/>
                </a:lnTo>
                <a:lnTo>
                  <a:pt x="208619" y="47550"/>
                </a:lnTo>
                <a:lnTo>
                  <a:pt x="199778" y="45873"/>
                </a:lnTo>
                <a:lnTo>
                  <a:pt x="191059" y="45837"/>
                </a:lnTo>
                <a:lnTo>
                  <a:pt x="182779" y="45568"/>
                </a:lnTo>
                <a:lnTo>
                  <a:pt x="174861" y="43908"/>
                </a:lnTo>
                <a:lnTo>
                  <a:pt x="167228" y="39701"/>
                </a:lnTo>
                <a:lnTo>
                  <a:pt x="158353" y="36301"/>
                </a:lnTo>
                <a:lnTo>
                  <a:pt x="147846" y="35697"/>
                </a:lnTo>
                <a:lnTo>
                  <a:pt x="137622" y="34964"/>
                </a:lnTo>
                <a:lnTo>
                  <a:pt x="129598" y="31179"/>
                </a:lnTo>
                <a:lnTo>
                  <a:pt x="120427" y="26401"/>
                </a:lnTo>
                <a:lnTo>
                  <a:pt x="107755" y="23867"/>
                </a:lnTo>
                <a:lnTo>
                  <a:pt x="98621" y="22828"/>
                </a:lnTo>
                <a:lnTo>
                  <a:pt x="67098" y="22828"/>
                </a:lnTo>
                <a:lnTo>
                  <a:pt x="59824" y="18542"/>
                </a:lnTo>
                <a:lnTo>
                  <a:pt x="53219" y="12489"/>
                </a:lnTo>
                <a:lnTo>
                  <a:pt x="48492" y="8725"/>
                </a:lnTo>
                <a:lnTo>
                  <a:pt x="43561" y="5991"/>
                </a:lnTo>
                <a:lnTo>
                  <a:pt x="36342" y="3023"/>
                </a:lnTo>
                <a:lnTo>
                  <a:pt x="28653" y="0"/>
                </a:lnTo>
                <a:close/>
              </a:path>
              <a:path w="287654" h="299720">
                <a:moveTo>
                  <a:pt x="256258" y="49889"/>
                </a:moveTo>
                <a:lnTo>
                  <a:pt x="242914" y="50890"/>
                </a:lnTo>
                <a:lnTo>
                  <a:pt x="232735" y="52744"/>
                </a:lnTo>
                <a:lnTo>
                  <a:pt x="225058" y="52852"/>
                </a:lnTo>
                <a:lnTo>
                  <a:pt x="275625" y="52852"/>
                </a:lnTo>
                <a:lnTo>
                  <a:pt x="269550" y="50693"/>
                </a:lnTo>
                <a:lnTo>
                  <a:pt x="256258" y="49889"/>
                </a:lnTo>
                <a:close/>
              </a:path>
              <a:path w="287654" h="299720">
                <a:moveTo>
                  <a:pt x="79230" y="20845"/>
                </a:moveTo>
                <a:lnTo>
                  <a:pt x="73330" y="22545"/>
                </a:lnTo>
                <a:lnTo>
                  <a:pt x="67098" y="22828"/>
                </a:lnTo>
                <a:lnTo>
                  <a:pt x="98621" y="22828"/>
                </a:lnTo>
                <a:lnTo>
                  <a:pt x="94981" y="22414"/>
                </a:lnTo>
                <a:lnTo>
                  <a:pt x="85503" y="20879"/>
                </a:lnTo>
                <a:lnTo>
                  <a:pt x="79230" y="20845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089334" y="4387060"/>
            <a:ext cx="287655" cy="299720"/>
          </a:xfrm>
          <a:custGeom>
            <a:avLst/>
            <a:gdLst/>
            <a:ahLst/>
            <a:cxnLst/>
            <a:rect l="l" t="t" r="r" b="b"/>
            <a:pathLst>
              <a:path w="287655" h="299720">
                <a:moveTo>
                  <a:pt x="284879" y="276780"/>
                </a:moveTo>
                <a:lnTo>
                  <a:pt x="220317" y="276780"/>
                </a:lnTo>
                <a:lnTo>
                  <a:pt x="227631" y="281065"/>
                </a:lnTo>
                <a:lnTo>
                  <a:pt x="234195" y="287119"/>
                </a:lnTo>
                <a:lnTo>
                  <a:pt x="238902" y="290882"/>
                </a:lnTo>
                <a:lnTo>
                  <a:pt x="243847" y="293616"/>
                </a:lnTo>
                <a:lnTo>
                  <a:pt x="251126" y="296584"/>
                </a:lnTo>
                <a:lnTo>
                  <a:pt x="258808" y="299608"/>
                </a:lnTo>
                <a:lnTo>
                  <a:pt x="265429" y="299570"/>
                </a:lnTo>
                <a:lnTo>
                  <a:pt x="273218" y="293611"/>
                </a:lnTo>
                <a:lnTo>
                  <a:pt x="284400" y="278868"/>
                </a:lnTo>
                <a:lnTo>
                  <a:pt x="284879" y="276780"/>
                </a:lnTo>
                <a:close/>
              </a:path>
              <a:path w="287655" h="299720">
                <a:moveTo>
                  <a:pt x="280000" y="246755"/>
                </a:moveTo>
                <a:lnTo>
                  <a:pt x="62353" y="246755"/>
                </a:lnTo>
                <a:lnTo>
                  <a:pt x="70405" y="249108"/>
                </a:lnTo>
                <a:lnTo>
                  <a:pt x="78839" y="252057"/>
                </a:lnTo>
                <a:lnTo>
                  <a:pt x="87677" y="253734"/>
                </a:lnTo>
                <a:lnTo>
                  <a:pt x="96383" y="253770"/>
                </a:lnTo>
                <a:lnTo>
                  <a:pt x="104648" y="254039"/>
                </a:lnTo>
                <a:lnTo>
                  <a:pt x="112555" y="255699"/>
                </a:lnTo>
                <a:lnTo>
                  <a:pt x="120189" y="259907"/>
                </a:lnTo>
                <a:lnTo>
                  <a:pt x="129063" y="263306"/>
                </a:lnTo>
                <a:lnTo>
                  <a:pt x="139557" y="263910"/>
                </a:lnTo>
                <a:lnTo>
                  <a:pt x="149764" y="264643"/>
                </a:lnTo>
                <a:lnTo>
                  <a:pt x="157781" y="268428"/>
                </a:lnTo>
                <a:lnTo>
                  <a:pt x="166953" y="273206"/>
                </a:lnTo>
                <a:lnTo>
                  <a:pt x="179625" y="275740"/>
                </a:lnTo>
                <a:lnTo>
                  <a:pt x="192393" y="277194"/>
                </a:lnTo>
                <a:lnTo>
                  <a:pt x="201850" y="278728"/>
                </a:lnTo>
                <a:lnTo>
                  <a:pt x="208164" y="278763"/>
                </a:lnTo>
                <a:lnTo>
                  <a:pt x="214074" y="277063"/>
                </a:lnTo>
                <a:lnTo>
                  <a:pt x="220317" y="276780"/>
                </a:lnTo>
                <a:lnTo>
                  <a:pt x="284879" y="276780"/>
                </a:lnTo>
                <a:lnTo>
                  <a:pt x="287397" y="265805"/>
                </a:lnTo>
                <a:lnTo>
                  <a:pt x="282940" y="252150"/>
                </a:lnTo>
                <a:lnTo>
                  <a:pt x="280000" y="246755"/>
                </a:lnTo>
                <a:close/>
              </a:path>
              <a:path w="287655" h="299720">
                <a:moveTo>
                  <a:pt x="224242" y="0"/>
                </a:moveTo>
                <a:lnTo>
                  <a:pt x="214645" y="4037"/>
                </a:lnTo>
                <a:lnTo>
                  <a:pt x="205573" y="12298"/>
                </a:lnTo>
                <a:lnTo>
                  <a:pt x="198167" y="23674"/>
                </a:lnTo>
                <a:lnTo>
                  <a:pt x="191067" y="34418"/>
                </a:lnTo>
                <a:lnTo>
                  <a:pt x="183086" y="42368"/>
                </a:lnTo>
                <a:lnTo>
                  <a:pt x="175343" y="49109"/>
                </a:lnTo>
                <a:lnTo>
                  <a:pt x="168957" y="56224"/>
                </a:lnTo>
                <a:lnTo>
                  <a:pt x="163681" y="62163"/>
                </a:lnTo>
                <a:lnTo>
                  <a:pt x="157988" y="66133"/>
                </a:lnTo>
                <a:lnTo>
                  <a:pt x="150223" y="70851"/>
                </a:lnTo>
                <a:lnTo>
                  <a:pt x="138731" y="79033"/>
                </a:lnTo>
                <a:lnTo>
                  <a:pt x="123174" y="91181"/>
                </a:lnTo>
                <a:lnTo>
                  <a:pt x="117050" y="95096"/>
                </a:lnTo>
                <a:lnTo>
                  <a:pt x="105330" y="101690"/>
                </a:lnTo>
                <a:lnTo>
                  <a:pt x="93656" y="110793"/>
                </a:lnTo>
                <a:lnTo>
                  <a:pt x="88423" y="119392"/>
                </a:lnTo>
                <a:lnTo>
                  <a:pt x="86310" y="126627"/>
                </a:lnTo>
                <a:lnTo>
                  <a:pt x="83994" y="131637"/>
                </a:lnTo>
                <a:lnTo>
                  <a:pt x="79547" y="136722"/>
                </a:lnTo>
                <a:lnTo>
                  <a:pt x="66510" y="153032"/>
                </a:lnTo>
                <a:lnTo>
                  <a:pt x="58848" y="161990"/>
                </a:lnTo>
                <a:lnTo>
                  <a:pt x="51603" y="169092"/>
                </a:lnTo>
                <a:lnTo>
                  <a:pt x="45561" y="174329"/>
                </a:lnTo>
                <a:lnTo>
                  <a:pt x="40542" y="179540"/>
                </a:lnTo>
                <a:lnTo>
                  <a:pt x="36369" y="186564"/>
                </a:lnTo>
                <a:lnTo>
                  <a:pt x="32293" y="193660"/>
                </a:lnTo>
                <a:lnTo>
                  <a:pt x="27384" y="198383"/>
                </a:lnTo>
                <a:lnTo>
                  <a:pt x="20617" y="202175"/>
                </a:lnTo>
                <a:lnTo>
                  <a:pt x="10969" y="206478"/>
                </a:lnTo>
                <a:lnTo>
                  <a:pt x="2633" y="214504"/>
                </a:lnTo>
                <a:lnTo>
                  <a:pt x="0" y="225967"/>
                </a:lnTo>
                <a:lnTo>
                  <a:pt x="2057" y="237405"/>
                </a:lnTo>
                <a:lnTo>
                  <a:pt x="7794" y="245352"/>
                </a:lnTo>
                <a:lnTo>
                  <a:pt x="17831" y="248912"/>
                </a:lnTo>
                <a:lnTo>
                  <a:pt x="31130" y="249713"/>
                </a:lnTo>
                <a:lnTo>
                  <a:pt x="44477" y="248712"/>
                </a:lnTo>
                <a:lnTo>
                  <a:pt x="54657" y="246864"/>
                </a:lnTo>
                <a:lnTo>
                  <a:pt x="62353" y="246755"/>
                </a:lnTo>
                <a:lnTo>
                  <a:pt x="280000" y="246755"/>
                </a:lnTo>
                <a:lnTo>
                  <a:pt x="276006" y="239423"/>
                </a:lnTo>
                <a:lnTo>
                  <a:pt x="271573" y="229147"/>
                </a:lnTo>
                <a:lnTo>
                  <a:pt x="264493" y="189642"/>
                </a:lnTo>
                <a:lnTo>
                  <a:pt x="259508" y="146737"/>
                </a:lnTo>
                <a:lnTo>
                  <a:pt x="258693" y="134796"/>
                </a:lnTo>
                <a:lnTo>
                  <a:pt x="255841" y="122891"/>
                </a:lnTo>
                <a:lnTo>
                  <a:pt x="251775" y="110756"/>
                </a:lnTo>
                <a:lnTo>
                  <a:pt x="247316" y="98121"/>
                </a:lnTo>
                <a:lnTo>
                  <a:pt x="244346" y="85152"/>
                </a:lnTo>
                <a:lnTo>
                  <a:pt x="243363" y="71837"/>
                </a:lnTo>
                <a:lnTo>
                  <a:pt x="243691" y="57929"/>
                </a:lnTo>
                <a:lnTo>
                  <a:pt x="244649" y="43181"/>
                </a:lnTo>
                <a:lnTo>
                  <a:pt x="245149" y="28816"/>
                </a:lnTo>
                <a:lnTo>
                  <a:pt x="243697" y="16729"/>
                </a:lnTo>
                <a:lnTo>
                  <a:pt x="239863" y="7396"/>
                </a:lnTo>
                <a:lnTo>
                  <a:pt x="233219" y="1296"/>
                </a:lnTo>
                <a:lnTo>
                  <a:pt x="224242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97081" y="3157778"/>
            <a:ext cx="0" cy="1651000"/>
          </a:xfrm>
          <a:custGeom>
            <a:avLst/>
            <a:gdLst/>
            <a:ahLst/>
            <a:cxnLst/>
            <a:rect l="l" t="t" r="r" b="b"/>
            <a:pathLst>
              <a:path w="0" h="1651000">
                <a:moveTo>
                  <a:pt x="0" y="0"/>
                </a:moveTo>
                <a:lnTo>
                  <a:pt x="0" y="1650428"/>
                </a:lnTo>
              </a:path>
            </a:pathLst>
          </a:custGeom>
          <a:ln w="508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89601" y="4826698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 h="0">
                <a:moveTo>
                  <a:pt x="1615351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79700" y="5715000"/>
            <a:ext cx="164846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3100"/>
              </a:lnSpc>
              <a:spcBef>
                <a:spcPts val="219"/>
              </a:spcBef>
            </a:pPr>
            <a:r>
              <a:rPr dirty="0" sz="2600" spc="30">
                <a:latin typeface="Verdana"/>
                <a:cs typeface="Verdana"/>
              </a:rPr>
              <a:t>Euclidean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300" y="2565400"/>
            <a:ext cx="2463800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17290" y="6162014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 h="0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50187" y="60553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17363" y="6172822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3980" y="777401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07778" y="1882368"/>
            <a:ext cx="0" cy="4300855"/>
          </a:xfrm>
          <a:custGeom>
            <a:avLst/>
            <a:gdLst/>
            <a:ahLst/>
            <a:cxnLst/>
            <a:rect l="l" t="t" r="r" b="b"/>
            <a:pathLst>
              <a:path w="0"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01098" y="169440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40026" y="278207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5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9" y="276305"/>
                </a:lnTo>
                <a:lnTo>
                  <a:pt x="53435" y="315747"/>
                </a:lnTo>
                <a:lnTo>
                  <a:pt x="92343" y="345841"/>
                </a:lnTo>
                <a:lnTo>
                  <a:pt x="136169" y="363897"/>
                </a:lnTo>
                <a:lnTo>
                  <a:pt x="182452" y="369916"/>
                </a:lnTo>
                <a:lnTo>
                  <a:pt x="228735" y="363897"/>
                </a:lnTo>
                <a:lnTo>
                  <a:pt x="272558" y="345841"/>
                </a:lnTo>
                <a:lnTo>
                  <a:pt x="311461" y="315747"/>
                </a:lnTo>
                <a:lnTo>
                  <a:pt x="341152" y="276305"/>
                </a:lnTo>
                <a:lnTo>
                  <a:pt x="358967" y="231877"/>
                </a:lnTo>
                <a:lnTo>
                  <a:pt x="364905" y="184958"/>
                </a:lnTo>
                <a:lnTo>
                  <a:pt x="358967" y="138039"/>
                </a:lnTo>
                <a:lnTo>
                  <a:pt x="341152" y="93615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265308" y="452123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67" y="0"/>
                </a:moveTo>
                <a:lnTo>
                  <a:pt x="136173" y="6019"/>
                </a:lnTo>
                <a:lnTo>
                  <a:pt x="92341" y="24079"/>
                </a:lnTo>
                <a:lnTo>
                  <a:pt x="53435" y="54178"/>
                </a:lnTo>
                <a:lnTo>
                  <a:pt x="23748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1" y="345846"/>
                </a:lnTo>
                <a:lnTo>
                  <a:pt x="136173" y="363905"/>
                </a:lnTo>
                <a:lnTo>
                  <a:pt x="182467" y="369925"/>
                </a:lnTo>
                <a:lnTo>
                  <a:pt x="228761" y="363905"/>
                </a:lnTo>
                <a:lnTo>
                  <a:pt x="272592" y="345846"/>
                </a:lnTo>
                <a:lnTo>
                  <a:pt x="311499" y="315747"/>
                </a:lnTo>
                <a:lnTo>
                  <a:pt x="341185" y="276309"/>
                </a:lnTo>
                <a:lnTo>
                  <a:pt x="358997" y="231883"/>
                </a:lnTo>
                <a:lnTo>
                  <a:pt x="364934" y="184962"/>
                </a:lnTo>
                <a:lnTo>
                  <a:pt x="358997" y="138042"/>
                </a:lnTo>
                <a:lnTo>
                  <a:pt x="341185" y="93616"/>
                </a:lnTo>
                <a:lnTo>
                  <a:pt x="311499" y="54178"/>
                </a:lnTo>
                <a:lnTo>
                  <a:pt x="272592" y="24079"/>
                </a:lnTo>
                <a:lnTo>
                  <a:pt x="228761" y="6019"/>
                </a:lnTo>
                <a:lnTo>
                  <a:pt x="18246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815581" y="3123603"/>
            <a:ext cx="1466215" cy="1460500"/>
          </a:xfrm>
          <a:custGeom>
            <a:avLst/>
            <a:gdLst/>
            <a:ahLst/>
            <a:cxnLst/>
            <a:rect l="l" t="t" r="r" b="b"/>
            <a:pathLst>
              <a:path w="1466215" h="1460500">
                <a:moveTo>
                  <a:pt x="1337205" y="1308100"/>
                </a:moveTo>
                <a:lnTo>
                  <a:pt x="1318440" y="1320800"/>
                </a:lnTo>
                <a:lnTo>
                  <a:pt x="1307677" y="1346200"/>
                </a:lnTo>
                <a:lnTo>
                  <a:pt x="1312916" y="1358900"/>
                </a:lnTo>
                <a:lnTo>
                  <a:pt x="1343239" y="1397000"/>
                </a:lnTo>
                <a:lnTo>
                  <a:pt x="1355953" y="1422400"/>
                </a:lnTo>
                <a:lnTo>
                  <a:pt x="1362547" y="1435100"/>
                </a:lnTo>
                <a:lnTo>
                  <a:pt x="1374511" y="1447800"/>
                </a:lnTo>
                <a:lnTo>
                  <a:pt x="1394637" y="1460500"/>
                </a:lnTo>
                <a:lnTo>
                  <a:pt x="1438269" y="1460500"/>
                </a:lnTo>
                <a:lnTo>
                  <a:pt x="1456680" y="1447800"/>
                </a:lnTo>
                <a:lnTo>
                  <a:pt x="1465711" y="1422400"/>
                </a:lnTo>
                <a:lnTo>
                  <a:pt x="1463681" y="1409700"/>
                </a:lnTo>
                <a:lnTo>
                  <a:pt x="1454626" y="1397000"/>
                </a:lnTo>
                <a:lnTo>
                  <a:pt x="1442583" y="1384300"/>
                </a:lnTo>
                <a:lnTo>
                  <a:pt x="1423460" y="1358900"/>
                </a:lnTo>
                <a:lnTo>
                  <a:pt x="1325854" y="1358900"/>
                </a:lnTo>
                <a:lnTo>
                  <a:pt x="1344888" y="1346200"/>
                </a:lnTo>
                <a:lnTo>
                  <a:pt x="1357112" y="1333500"/>
                </a:lnTo>
                <a:lnTo>
                  <a:pt x="1354572" y="1320800"/>
                </a:lnTo>
                <a:lnTo>
                  <a:pt x="1353682" y="1319251"/>
                </a:lnTo>
                <a:lnTo>
                  <a:pt x="1337205" y="1308100"/>
                </a:lnTo>
                <a:close/>
              </a:path>
              <a:path w="1466215" h="1460500">
                <a:moveTo>
                  <a:pt x="1272865" y="1231900"/>
                </a:moveTo>
                <a:lnTo>
                  <a:pt x="1185231" y="1231900"/>
                </a:lnTo>
                <a:lnTo>
                  <a:pt x="1203871" y="1244600"/>
                </a:lnTo>
                <a:lnTo>
                  <a:pt x="1222962" y="1257300"/>
                </a:lnTo>
                <a:lnTo>
                  <a:pt x="1236970" y="1270000"/>
                </a:lnTo>
                <a:lnTo>
                  <a:pt x="1250545" y="1282700"/>
                </a:lnTo>
                <a:lnTo>
                  <a:pt x="1269466" y="1308100"/>
                </a:lnTo>
                <a:lnTo>
                  <a:pt x="1289887" y="1333500"/>
                </a:lnTo>
                <a:lnTo>
                  <a:pt x="1307963" y="1358900"/>
                </a:lnTo>
                <a:lnTo>
                  <a:pt x="1312916" y="1358900"/>
                </a:lnTo>
                <a:lnTo>
                  <a:pt x="1307677" y="1346200"/>
                </a:lnTo>
                <a:lnTo>
                  <a:pt x="1318440" y="1320800"/>
                </a:lnTo>
                <a:lnTo>
                  <a:pt x="1337205" y="1308100"/>
                </a:lnTo>
                <a:lnTo>
                  <a:pt x="1347267" y="1308100"/>
                </a:lnTo>
                <a:lnTo>
                  <a:pt x="1339963" y="1295400"/>
                </a:lnTo>
                <a:lnTo>
                  <a:pt x="1329045" y="1295400"/>
                </a:lnTo>
                <a:lnTo>
                  <a:pt x="1320318" y="1282700"/>
                </a:lnTo>
                <a:lnTo>
                  <a:pt x="1312281" y="1282700"/>
                </a:lnTo>
                <a:lnTo>
                  <a:pt x="1301492" y="1270000"/>
                </a:lnTo>
                <a:lnTo>
                  <a:pt x="1287405" y="1257300"/>
                </a:lnTo>
                <a:lnTo>
                  <a:pt x="1272865" y="1231900"/>
                </a:lnTo>
                <a:close/>
              </a:path>
              <a:path w="1466215" h="1460500">
                <a:moveTo>
                  <a:pt x="1353682" y="1319251"/>
                </a:moveTo>
                <a:lnTo>
                  <a:pt x="1354572" y="1320800"/>
                </a:lnTo>
                <a:lnTo>
                  <a:pt x="1357112" y="1333500"/>
                </a:lnTo>
                <a:lnTo>
                  <a:pt x="1344888" y="1346200"/>
                </a:lnTo>
                <a:lnTo>
                  <a:pt x="1325854" y="1358900"/>
                </a:lnTo>
                <a:lnTo>
                  <a:pt x="1407039" y="1358900"/>
                </a:lnTo>
                <a:lnTo>
                  <a:pt x="1386737" y="1346200"/>
                </a:lnTo>
                <a:lnTo>
                  <a:pt x="1355969" y="1320800"/>
                </a:lnTo>
                <a:lnTo>
                  <a:pt x="1353682" y="1319251"/>
                </a:lnTo>
                <a:close/>
              </a:path>
              <a:path w="1466215" h="1460500">
                <a:moveTo>
                  <a:pt x="1347267" y="1308100"/>
                </a:moveTo>
                <a:lnTo>
                  <a:pt x="1337205" y="1308100"/>
                </a:lnTo>
                <a:lnTo>
                  <a:pt x="1353682" y="1319251"/>
                </a:lnTo>
                <a:lnTo>
                  <a:pt x="1347267" y="1308100"/>
                </a:lnTo>
                <a:close/>
              </a:path>
              <a:path w="1466215" h="1460500">
                <a:moveTo>
                  <a:pt x="955157" y="914400"/>
                </a:moveTo>
                <a:lnTo>
                  <a:pt x="952490" y="914400"/>
                </a:lnTo>
                <a:lnTo>
                  <a:pt x="955090" y="927100"/>
                </a:lnTo>
                <a:lnTo>
                  <a:pt x="943282" y="952500"/>
                </a:lnTo>
                <a:lnTo>
                  <a:pt x="925379" y="965200"/>
                </a:lnTo>
                <a:lnTo>
                  <a:pt x="921365" y="965200"/>
                </a:lnTo>
                <a:lnTo>
                  <a:pt x="931741" y="977900"/>
                </a:lnTo>
                <a:lnTo>
                  <a:pt x="942618" y="990600"/>
                </a:lnTo>
                <a:lnTo>
                  <a:pt x="953887" y="1003300"/>
                </a:lnTo>
                <a:lnTo>
                  <a:pt x="966770" y="1016000"/>
                </a:lnTo>
                <a:lnTo>
                  <a:pt x="981128" y="1016000"/>
                </a:lnTo>
                <a:lnTo>
                  <a:pt x="995106" y="1028700"/>
                </a:lnTo>
                <a:lnTo>
                  <a:pt x="1006846" y="1041400"/>
                </a:lnTo>
                <a:lnTo>
                  <a:pt x="1017841" y="1054100"/>
                </a:lnTo>
                <a:lnTo>
                  <a:pt x="1030516" y="1066800"/>
                </a:lnTo>
                <a:lnTo>
                  <a:pt x="1043547" y="1079500"/>
                </a:lnTo>
                <a:lnTo>
                  <a:pt x="1055614" y="1092200"/>
                </a:lnTo>
                <a:lnTo>
                  <a:pt x="1065232" y="1104900"/>
                </a:lnTo>
                <a:lnTo>
                  <a:pt x="1073791" y="1117600"/>
                </a:lnTo>
                <a:lnTo>
                  <a:pt x="1084278" y="1117600"/>
                </a:lnTo>
                <a:lnTo>
                  <a:pt x="1099683" y="1130300"/>
                </a:lnTo>
                <a:lnTo>
                  <a:pt x="1120271" y="1155700"/>
                </a:lnTo>
                <a:lnTo>
                  <a:pt x="1141704" y="1181100"/>
                </a:lnTo>
                <a:lnTo>
                  <a:pt x="1160351" y="1206500"/>
                </a:lnTo>
                <a:lnTo>
                  <a:pt x="1172581" y="1231900"/>
                </a:lnTo>
                <a:lnTo>
                  <a:pt x="1260719" y="1231900"/>
                </a:lnTo>
                <a:lnTo>
                  <a:pt x="1243249" y="1206500"/>
                </a:lnTo>
                <a:lnTo>
                  <a:pt x="1215443" y="1181100"/>
                </a:lnTo>
                <a:lnTo>
                  <a:pt x="1184209" y="1143000"/>
                </a:lnTo>
                <a:lnTo>
                  <a:pt x="1156452" y="1117600"/>
                </a:lnTo>
                <a:lnTo>
                  <a:pt x="1143766" y="1104900"/>
                </a:lnTo>
                <a:lnTo>
                  <a:pt x="1130211" y="1104900"/>
                </a:lnTo>
                <a:lnTo>
                  <a:pt x="1116822" y="1079500"/>
                </a:lnTo>
                <a:lnTo>
                  <a:pt x="1104636" y="1066800"/>
                </a:lnTo>
                <a:lnTo>
                  <a:pt x="1091958" y="1054100"/>
                </a:lnTo>
                <a:lnTo>
                  <a:pt x="1077220" y="1028700"/>
                </a:lnTo>
                <a:lnTo>
                  <a:pt x="1061648" y="1016000"/>
                </a:lnTo>
                <a:lnTo>
                  <a:pt x="1046470" y="1003300"/>
                </a:lnTo>
                <a:lnTo>
                  <a:pt x="1033639" y="990600"/>
                </a:lnTo>
                <a:lnTo>
                  <a:pt x="1023261" y="990600"/>
                </a:lnTo>
                <a:lnTo>
                  <a:pt x="992465" y="952500"/>
                </a:lnTo>
                <a:lnTo>
                  <a:pt x="968434" y="927100"/>
                </a:lnTo>
                <a:lnTo>
                  <a:pt x="955157" y="914400"/>
                </a:lnTo>
                <a:close/>
              </a:path>
              <a:path w="1466215" h="1460500">
                <a:moveTo>
                  <a:pt x="952490" y="914400"/>
                </a:moveTo>
                <a:lnTo>
                  <a:pt x="937438" y="914400"/>
                </a:lnTo>
                <a:lnTo>
                  <a:pt x="918565" y="927100"/>
                </a:lnTo>
                <a:lnTo>
                  <a:pt x="907097" y="939800"/>
                </a:lnTo>
                <a:lnTo>
                  <a:pt x="911596" y="965200"/>
                </a:lnTo>
                <a:lnTo>
                  <a:pt x="925379" y="965200"/>
                </a:lnTo>
                <a:lnTo>
                  <a:pt x="909691" y="952500"/>
                </a:lnTo>
                <a:lnTo>
                  <a:pt x="943282" y="952500"/>
                </a:lnTo>
                <a:lnTo>
                  <a:pt x="955090" y="927100"/>
                </a:lnTo>
                <a:lnTo>
                  <a:pt x="952490" y="914400"/>
                </a:lnTo>
                <a:close/>
              </a:path>
              <a:path w="1466215" h="1460500">
                <a:moveTo>
                  <a:pt x="943282" y="952500"/>
                </a:moveTo>
                <a:lnTo>
                  <a:pt x="909691" y="952500"/>
                </a:lnTo>
                <a:lnTo>
                  <a:pt x="925379" y="965200"/>
                </a:lnTo>
                <a:lnTo>
                  <a:pt x="943282" y="952500"/>
                </a:lnTo>
                <a:close/>
              </a:path>
              <a:path w="1466215" h="1460500">
                <a:moveTo>
                  <a:pt x="536852" y="508000"/>
                </a:moveTo>
                <a:lnTo>
                  <a:pt x="518437" y="520700"/>
                </a:lnTo>
                <a:lnTo>
                  <a:pt x="507597" y="546100"/>
                </a:lnTo>
                <a:lnTo>
                  <a:pt x="511622" y="558800"/>
                </a:lnTo>
                <a:lnTo>
                  <a:pt x="540354" y="584200"/>
                </a:lnTo>
                <a:lnTo>
                  <a:pt x="553694" y="596900"/>
                </a:lnTo>
                <a:lnTo>
                  <a:pt x="564886" y="609600"/>
                </a:lnTo>
                <a:lnTo>
                  <a:pt x="577995" y="622300"/>
                </a:lnTo>
                <a:lnTo>
                  <a:pt x="586468" y="635000"/>
                </a:lnTo>
                <a:lnTo>
                  <a:pt x="593348" y="635000"/>
                </a:lnTo>
                <a:lnTo>
                  <a:pt x="601678" y="647700"/>
                </a:lnTo>
                <a:lnTo>
                  <a:pt x="614415" y="647700"/>
                </a:lnTo>
                <a:lnTo>
                  <a:pt x="630315" y="660400"/>
                </a:lnTo>
                <a:lnTo>
                  <a:pt x="645974" y="673100"/>
                </a:lnTo>
                <a:lnTo>
                  <a:pt x="657990" y="698500"/>
                </a:lnTo>
                <a:lnTo>
                  <a:pt x="668150" y="711200"/>
                </a:lnTo>
                <a:lnTo>
                  <a:pt x="682248" y="723900"/>
                </a:lnTo>
                <a:lnTo>
                  <a:pt x="696911" y="736600"/>
                </a:lnTo>
                <a:lnTo>
                  <a:pt x="708764" y="749300"/>
                </a:lnTo>
                <a:lnTo>
                  <a:pt x="718569" y="762000"/>
                </a:lnTo>
                <a:lnTo>
                  <a:pt x="731623" y="774700"/>
                </a:lnTo>
                <a:lnTo>
                  <a:pt x="745646" y="787400"/>
                </a:lnTo>
                <a:lnTo>
                  <a:pt x="758358" y="800100"/>
                </a:lnTo>
                <a:lnTo>
                  <a:pt x="771669" y="825500"/>
                </a:lnTo>
                <a:lnTo>
                  <a:pt x="803401" y="850900"/>
                </a:lnTo>
                <a:lnTo>
                  <a:pt x="816905" y="863600"/>
                </a:lnTo>
                <a:lnTo>
                  <a:pt x="855070" y="901700"/>
                </a:lnTo>
                <a:lnTo>
                  <a:pt x="887726" y="939800"/>
                </a:lnTo>
                <a:lnTo>
                  <a:pt x="898369" y="952500"/>
                </a:lnTo>
                <a:lnTo>
                  <a:pt x="909347" y="952500"/>
                </a:lnTo>
                <a:lnTo>
                  <a:pt x="907097" y="939800"/>
                </a:lnTo>
                <a:lnTo>
                  <a:pt x="918565" y="927100"/>
                </a:lnTo>
                <a:lnTo>
                  <a:pt x="937438" y="914400"/>
                </a:lnTo>
                <a:lnTo>
                  <a:pt x="952490" y="914400"/>
                </a:lnTo>
                <a:lnTo>
                  <a:pt x="941038" y="901700"/>
                </a:lnTo>
                <a:lnTo>
                  <a:pt x="931456" y="901700"/>
                </a:lnTo>
                <a:lnTo>
                  <a:pt x="923468" y="889000"/>
                </a:lnTo>
                <a:lnTo>
                  <a:pt x="916803" y="876300"/>
                </a:lnTo>
                <a:lnTo>
                  <a:pt x="907058" y="863600"/>
                </a:lnTo>
                <a:lnTo>
                  <a:pt x="892681" y="850900"/>
                </a:lnTo>
                <a:lnTo>
                  <a:pt x="877382" y="850900"/>
                </a:lnTo>
                <a:lnTo>
                  <a:pt x="864873" y="838200"/>
                </a:lnTo>
                <a:lnTo>
                  <a:pt x="847061" y="812800"/>
                </a:lnTo>
                <a:lnTo>
                  <a:pt x="836898" y="800100"/>
                </a:lnTo>
                <a:lnTo>
                  <a:pt x="823496" y="787400"/>
                </a:lnTo>
                <a:lnTo>
                  <a:pt x="811283" y="774700"/>
                </a:lnTo>
                <a:lnTo>
                  <a:pt x="798847" y="762000"/>
                </a:lnTo>
                <a:lnTo>
                  <a:pt x="784832" y="749300"/>
                </a:lnTo>
                <a:lnTo>
                  <a:pt x="748342" y="711200"/>
                </a:lnTo>
                <a:lnTo>
                  <a:pt x="729178" y="698500"/>
                </a:lnTo>
                <a:lnTo>
                  <a:pt x="712803" y="673100"/>
                </a:lnTo>
                <a:lnTo>
                  <a:pt x="701627" y="660400"/>
                </a:lnTo>
                <a:lnTo>
                  <a:pt x="687316" y="647700"/>
                </a:lnTo>
                <a:lnTo>
                  <a:pt x="664956" y="622300"/>
                </a:lnTo>
                <a:lnTo>
                  <a:pt x="642119" y="609600"/>
                </a:lnTo>
                <a:lnTo>
                  <a:pt x="626379" y="596900"/>
                </a:lnTo>
                <a:lnTo>
                  <a:pt x="613025" y="584200"/>
                </a:lnTo>
                <a:lnTo>
                  <a:pt x="594399" y="558800"/>
                </a:lnTo>
                <a:lnTo>
                  <a:pt x="524891" y="558800"/>
                </a:lnTo>
                <a:lnTo>
                  <a:pt x="544345" y="546100"/>
                </a:lnTo>
                <a:lnTo>
                  <a:pt x="556039" y="533400"/>
                </a:lnTo>
                <a:lnTo>
                  <a:pt x="553706" y="519446"/>
                </a:lnTo>
                <a:lnTo>
                  <a:pt x="536852" y="508000"/>
                </a:lnTo>
                <a:close/>
              </a:path>
              <a:path w="1466215" h="1460500">
                <a:moveTo>
                  <a:pt x="218392" y="177800"/>
                </a:moveTo>
                <a:lnTo>
                  <a:pt x="139612" y="177800"/>
                </a:lnTo>
                <a:lnTo>
                  <a:pt x="148186" y="190500"/>
                </a:lnTo>
                <a:lnTo>
                  <a:pt x="155737" y="203200"/>
                </a:lnTo>
                <a:lnTo>
                  <a:pt x="164012" y="215900"/>
                </a:lnTo>
                <a:lnTo>
                  <a:pt x="173138" y="215900"/>
                </a:lnTo>
                <a:lnTo>
                  <a:pt x="183238" y="228600"/>
                </a:lnTo>
                <a:lnTo>
                  <a:pt x="192677" y="241300"/>
                </a:lnTo>
                <a:lnTo>
                  <a:pt x="200750" y="241300"/>
                </a:lnTo>
                <a:lnTo>
                  <a:pt x="208868" y="254000"/>
                </a:lnTo>
                <a:lnTo>
                  <a:pt x="218443" y="266700"/>
                </a:lnTo>
                <a:lnTo>
                  <a:pt x="226233" y="279400"/>
                </a:lnTo>
                <a:lnTo>
                  <a:pt x="235788" y="279400"/>
                </a:lnTo>
                <a:lnTo>
                  <a:pt x="248014" y="292100"/>
                </a:lnTo>
                <a:lnTo>
                  <a:pt x="263820" y="317500"/>
                </a:lnTo>
                <a:lnTo>
                  <a:pt x="277072" y="330200"/>
                </a:lnTo>
                <a:lnTo>
                  <a:pt x="289239" y="330200"/>
                </a:lnTo>
                <a:lnTo>
                  <a:pt x="299110" y="342900"/>
                </a:lnTo>
                <a:lnTo>
                  <a:pt x="310598" y="342900"/>
                </a:lnTo>
                <a:lnTo>
                  <a:pt x="322086" y="355600"/>
                </a:lnTo>
                <a:lnTo>
                  <a:pt x="338353" y="368300"/>
                </a:lnTo>
                <a:lnTo>
                  <a:pt x="357812" y="393700"/>
                </a:lnTo>
                <a:lnTo>
                  <a:pt x="370876" y="406400"/>
                </a:lnTo>
                <a:lnTo>
                  <a:pt x="379147" y="419100"/>
                </a:lnTo>
                <a:lnTo>
                  <a:pt x="385653" y="419100"/>
                </a:lnTo>
                <a:lnTo>
                  <a:pt x="393423" y="431800"/>
                </a:lnTo>
                <a:lnTo>
                  <a:pt x="405908" y="444500"/>
                </a:lnTo>
                <a:lnTo>
                  <a:pt x="421633" y="457200"/>
                </a:lnTo>
                <a:lnTo>
                  <a:pt x="436582" y="469900"/>
                </a:lnTo>
                <a:lnTo>
                  <a:pt x="446738" y="482600"/>
                </a:lnTo>
                <a:lnTo>
                  <a:pt x="456566" y="495300"/>
                </a:lnTo>
                <a:lnTo>
                  <a:pt x="471454" y="520700"/>
                </a:lnTo>
                <a:lnTo>
                  <a:pt x="488763" y="533400"/>
                </a:lnTo>
                <a:lnTo>
                  <a:pt x="505856" y="558800"/>
                </a:lnTo>
                <a:lnTo>
                  <a:pt x="511622" y="558800"/>
                </a:lnTo>
                <a:lnTo>
                  <a:pt x="507597" y="546100"/>
                </a:lnTo>
                <a:lnTo>
                  <a:pt x="518437" y="520700"/>
                </a:lnTo>
                <a:lnTo>
                  <a:pt x="536852" y="508000"/>
                </a:lnTo>
                <a:lnTo>
                  <a:pt x="551792" y="508000"/>
                </a:lnTo>
                <a:lnTo>
                  <a:pt x="535273" y="495300"/>
                </a:lnTo>
                <a:lnTo>
                  <a:pt x="513710" y="482600"/>
                </a:lnTo>
                <a:lnTo>
                  <a:pt x="491515" y="457200"/>
                </a:lnTo>
                <a:lnTo>
                  <a:pt x="473103" y="444500"/>
                </a:lnTo>
                <a:lnTo>
                  <a:pt x="462143" y="431800"/>
                </a:lnTo>
                <a:lnTo>
                  <a:pt x="447954" y="419100"/>
                </a:lnTo>
                <a:lnTo>
                  <a:pt x="432855" y="393700"/>
                </a:lnTo>
                <a:lnTo>
                  <a:pt x="419166" y="393700"/>
                </a:lnTo>
                <a:lnTo>
                  <a:pt x="389103" y="368300"/>
                </a:lnTo>
                <a:lnTo>
                  <a:pt x="370809" y="342900"/>
                </a:lnTo>
                <a:lnTo>
                  <a:pt x="358142" y="317500"/>
                </a:lnTo>
                <a:lnTo>
                  <a:pt x="344960" y="304800"/>
                </a:lnTo>
                <a:lnTo>
                  <a:pt x="327653" y="292100"/>
                </a:lnTo>
                <a:lnTo>
                  <a:pt x="307995" y="266700"/>
                </a:lnTo>
                <a:lnTo>
                  <a:pt x="288487" y="254000"/>
                </a:lnTo>
                <a:lnTo>
                  <a:pt x="271630" y="241300"/>
                </a:lnTo>
                <a:lnTo>
                  <a:pt x="256990" y="215900"/>
                </a:lnTo>
                <a:lnTo>
                  <a:pt x="242725" y="203200"/>
                </a:lnTo>
                <a:lnTo>
                  <a:pt x="229604" y="190500"/>
                </a:lnTo>
                <a:lnTo>
                  <a:pt x="218392" y="177800"/>
                </a:lnTo>
                <a:close/>
              </a:path>
              <a:path w="1466215" h="1460500">
                <a:moveTo>
                  <a:pt x="553706" y="519446"/>
                </a:moveTo>
                <a:lnTo>
                  <a:pt x="556039" y="533400"/>
                </a:lnTo>
                <a:lnTo>
                  <a:pt x="544345" y="546100"/>
                </a:lnTo>
                <a:lnTo>
                  <a:pt x="524891" y="558800"/>
                </a:lnTo>
                <a:lnTo>
                  <a:pt x="594399" y="558800"/>
                </a:lnTo>
                <a:lnTo>
                  <a:pt x="574057" y="533400"/>
                </a:lnTo>
                <a:lnTo>
                  <a:pt x="553706" y="519446"/>
                </a:lnTo>
                <a:close/>
              </a:path>
              <a:path w="1466215" h="1460500">
                <a:moveTo>
                  <a:pt x="551792" y="508000"/>
                </a:moveTo>
                <a:lnTo>
                  <a:pt x="536852" y="508000"/>
                </a:lnTo>
                <a:lnTo>
                  <a:pt x="553706" y="519446"/>
                </a:lnTo>
                <a:lnTo>
                  <a:pt x="551792" y="508000"/>
                </a:lnTo>
                <a:close/>
              </a:path>
              <a:path w="1466215" h="1460500">
                <a:moveTo>
                  <a:pt x="199926" y="165100"/>
                </a:moveTo>
                <a:lnTo>
                  <a:pt x="120145" y="165100"/>
                </a:lnTo>
                <a:lnTo>
                  <a:pt x="130001" y="177800"/>
                </a:lnTo>
                <a:lnTo>
                  <a:pt x="208849" y="177800"/>
                </a:lnTo>
                <a:lnTo>
                  <a:pt x="199926" y="165100"/>
                </a:lnTo>
                <a:close/>
              </a:path>
              <a:path w="1466215" h="1460500">
                <a:moveTo>
                  <a:pt x="109343" y="154614"/>
                </a:moveTo>
                <a:lnTo>
                  <a:pt x="110836" y="165100"/>
                </a:lnTo>
                <a:lnTo>
                  <a:pt x="124466" y="165100"/>
                </a:lnTo>
                <a:lnTo>
                  <a:pt x="109343" y="154614"/>
                </a:lnTo>
                <a:close/>
              </a:path>
              <a:path w="1466215" h="1460500">
                <a:moveTo>
                  <a:pt x="76823" y="14830"/>
                </a:moveTo>
                <a:lnTo>
                  <a:pt x="12366" y="84968"/>
                </a:lnTo>
                <a:lnTo>
                  <a:pt x="23396" y="101600"/>
                </a:lnTo>
                <a:lnTo>
                  <a:pt x="42222" y="114300"/>
                </a:lnTo>
                <a:lnTo>
                  <a:pt x="138307" y="114300"/>
                </a:lnTo>
                <a:lnTo>
                  <a:pt x="119284" y="127000"/>
                </a:lnTo>
                <a:lnTo>
                  <a:pt x="107220" y="139700"/>
                </a:lnTo>
                <a:lnTo>
                  <a:pt x="109343" y="154614"/>
                </a:lnTo>
                <a:lnTo>
                  <a:pt x="124466" y="165100"/>
                </a:lnTo>
                <a:lnTo>
                  <a:pt x="144171" y="152400"/>
                </a:lnTo>
                <a:lnTo>
                  <a:pt x="155779" y="127000"/>
                </a:lnTo>
                <a:lnTo>
                  <a:pt x="149799" y="114300"/>
                </a:lnTo>
                <a:lnTo>
                  <a:pt x="125928" y="88900"/>
                </a:lnTo>
                <a:lnTo>
                  <a:pt x="114792" y="63500"/>
                </a:lnTo>
                <a:lnTo>
                  <a:pt x="107065" y="50800"/>
                </a:lnTo>
                <a:lnTo>
                  <a:pt x="93424" y="25400"/>
                </a:lnTo>
                <a:lnTo>
                  <a:pt x="76823" y="14830"/>
                </a:lnTo>
                <a:close/>
              </a:path>
              <a:path w="1466215" h="1460500">
                <a:moveTo>
                  <a:pt x="155565" y="114300"/>
                </a:moveTo>
                <a:lnTo>
                  <a:pt x="149799" y="114300"/>
                </a:lnTo>
                <a:lnTo>
                  <a:pt x="155779" y="127000"/>
                </a:lnTo>
                <a:lnTo>
                  <a:pt x="144171" y="152400"/>
                </a:lnTo>
                <a:lnTo>
                  <a:pt x="124466" y="165100"/>
                </a:lnTo>
                <a:lnTo>
                  <a:pt x="191346" y="165100"/>
                </a:lnTo>
                <a:lnTo>
                  <a:pt x="182832" y="152400"/>
                </a:lnTo>
                <a:lnTo>
                  <a:pt x="175305" y="139700"/>
                </a:lnTo>
                <a:lnTo>
                  <a:pt x="169013" y="139700"/>
                </a:lnTo>
                <a:lnTo>
                  <a:pt x="162813" y="127000"/>
                </a:lnTo>
                <a:lnTo>
                  <a:pt x="155565" y="114300"/>
                </a:lnTo>
                <a:close/>
              </a:path>
              <a:path w="1466215" h="1460500">
                <a:moveTo>
                  <a:pt x="138307" y="114300"/>
                </a:moveTo>
                <a:lnTo>
                  <a:pt x="58329" y="114300"/>
                </a:lnTo>
                <a:lnTo>
                  <a:pt x="77658" y="127000"/>
                </a:lnTo>
                <a:lnTo>
                  <a:pt x="106149" y="152400"/>
                </a:lnTo>
                <a:lnTo>
                  <a:pt x="109343" y="154614"/>
                </a:lnTo>
                <a:lnTo>
                  <a:pt x="107220" y="139700"/>
                </a:lnTo>
                <a:lnTo>
                  <a:pt x="119284" y="127000"/>
                </a:lnTo>
                <a:lnTo>
                  <a:pt x="138307" y="114300"/>
                </a:lnTo>
                <a:close/>
              </a:path>
              <a:path w="1466215" h="1460500">
                <a:moveTo>
                  <a:pt x="12336" y="84924"/>
                </a:moveTo>
                <a:lnTo>
                  <a:pt x="8753" y="88900"/>
                </a:lnTo>
                <a:lnTo>
                  <a:pt x="12342" y="84968"/>
                </a:lnTo>
                <a:close/>
              </a:path>
              <a:path w="1466215" h="1460500">
                <a:moveTo>
                  <a:pt x="12356" y="84954"/>
                </a:moveTo>
                <a:lnTo>
                  <a:pt x="8753" y="88900"/>
                </a:lnTo>
                <a:lnTo>
                  <a:pt x="12366" y="84968"/>
                </a:lnTo>
                <a:close/>
              </a:path>
              <a:path w="1466215" h="1460500">
                <a:moveTo>
                  <a:pt x="53530" y="0"/>
                </a:moveTo>
                <a:lnTo>
                  <a:pt x="34116" y="12700"/>
                </a:lnTo>
                <a:lnTo>
                  <a:pt x="15751" y="25400"/>
                </a:lnTo>
                <a:lnTo>
                  <a:pt x="3236" y="38100"/>
                </a:lnTo>
                <a:lnTo>
                  <a:pt x="0" y="63500"/>
                </a:lnTo>
                <a:lnTo>
                  <a:pt x="6550" y="76200"/>
                </a:lnTo>
                <a:lnTo>
                  <a:pt x="12336" y="84924"/>
                </a:lnTo>
                <a:lnTo>
                  <a:pt x="65992" y="25400"/>
                </a:lnTo>
                <a:lnTo>
                  <a:pt x="65776" y="25400"/>
                </a:lnTo>
                <a:lnTo>
                  <a:pt x="74563" y="16818"/>
                </a:lnTo>
                <a:lnTo>
                  <a:pt x="76542" y="14651"/>
                </a:lnTo>
                <a:lnTo>
                  <a:pt x="53530" y="0"/>
                </a:lnTo>
                <a:close/>
              </a:path>
              <a:path w="1466215" h="1460500">
                <a:moveTo>
                  <a:pt x="76542" y="14651"/>
                </a:moveTo>
                <a:lnTo>
                  <a:pt x="74563" y="16818"/>
                </a:lnTo>
                <a:lnTo>
                  <a:pt x="76688" y="14744"/>
                </a:lnTo>
                <a:lnTo>
                  <a:pt x="76542" y="14651"/>
                </a:lnTo>
                <a:close/>
              </a:path>
              <a:path w="1466215" h="1460500">
                <a:moveTo>
                  <a:pt x="78781" y="12700"/>
                </a:moveTo>
                <a:lnTo>
                  <a:pt x="76688" y="14744"/>
                </a:lnTo>
                <a:lnTo>
                  <a:pt x="76823" y="14830"/>
                </a:lnTo>
                <a:lnTo>
                  <a:pt x="78781" y="1270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717850" y="3021328"/>
            <a:ext cx="287655" cy="299720"/>
          </a:xfrm>
          <a:custGeom>
            <a:avLst/>
            <a:gdLst/>
            <a:ahLst/>
            <a:cxnLst/>
            <a:rect l="l" t="t" r="r" b="b"/>
            <a:pathLst>
              <a:path w="287654" h="299720">
                <a:moveTo>
                  <a:pt x="28653" y="0"/>
                </a:moveTo>
                <a:lnTo>
                  <a:pt x="22021" y="37"/>
                </a:lnTo>
                <a:lnTo>
                  <a:pt x="14205" y="5997"/>
                </a:lnTo>
                <a:lnTo>
                  <a:pt x="2966" y="20740"/>
                </a:lnTo>
                <a:lnTo>
                  <a:pt x="0" y="33800"/>
                </a:lnTo>
                <a:lnTo>
                  <a:pt x="4474" y="47452"/>
                </a:lnTo>
                <a:lnTo>
                  <a:pt x="11421" y="60178"/>
                </a:lnTo>
                <a:lnTo>
                  <a:pt x="15869" y="70460"/>
                </a:lnTo>
                <a:lnTo>
                  <a:pt x="22891" y="109965"/>
                </a:lnTo>
                <a:lnTo>
                  <a:pt x="27960" y="152870"/>
                </a:lnTo>
                <a:lnTo>
                  <a:pt x="28747" y="164812"/>
                </a:lnTo>
                <a:lnTo>
                  <a:pt x="31581" y="176716"/>
                </a:lnTo>
                <a:lnTo>
                  <a:pt x="35627" y="188852"/>
                </a:lnTo>
                <a:lnTo>
                  <a:pt x="40050" y="201486"/>
                </a:lnTo>
                <a:lnTo>
                  <a:pt x="43045" y="214455"/>
                </a:lnTo>
                <a:lnTo>
                  <a:pt x="44046" y="227770"/>
                </a:lnTo>
                <a:lnTo>
                  <a:pt x="43735" y="241679"/>
                </a:lnTo>
                <a:lnTo>
                  <a:pt x="42793" y="256426"/>
                </a:lnTo>
                <a:lnTo>
                  <a:pt x="42273" y="270791"/>
                </a:lnTo>
                <a:lnTo>
                  <a:pt x="43700" y="282879"/>
                </a:lnTo>
                <a:lnTo>
                  <a:pt x="47524" y="292211"/>
                </a:lnTo>
                <a:lnTo>
                  <a:pt x="54198" y="298311"/>
                </a:lnTo>
                <a:lnTo>
                  <a:pt x="63144" y="299608"/>
                </a:lnTo>
                <a:lnTo>
                  <a:pt x="72734" y="295571"/>
                </a:lnTo>
                <a:lnTo>
                  <a:pt x="81809" y="287309"/>
                </a:lnTo>
                <a:lnTo>
                  <a:pt x="89212" y="275933"/>
                </a:lnTo>
                <a:lnTo>
                  <a:pt x="96315" y="265188"/>
                </a:lnTo>
                <a:lnTo>
                  <a:pt x="104304" y="257234"/>
                </a:lnTo>
                <a:lnTo>
                  <a:pt x="112063" y="250493"/>
                </a:lnTo>
                <a:lnTo>
                  <a:pt x="118473" y="243383"/>
                </a:lnTo>
                <a:lnTo>
                  <a:pt x="123715" y="237444"/>
                </a:lnTo>
                <a:lnTo>
                  <a:pt x="129407" y="233474"/>
                </a:lnTo>
                <a:lnTo>
                  <a:pt x="137186" y="228756"/>
                </a:lnTo>
                <a:lnTo>
                  <a:pt x="148686" y="220574"/>
                </a:lnTo>
                <a:lnTo>
                  <a:pt x="164240" y="208427"/>
                </a:lnTo>
                <a:lnTo>
                  <a:pt x="170357" y="204511"/>
                </a:lnTo>
                <a:lnTo>
                  <a:pt x="182062" y="197917"/>
                </a:lnTo>
                <a:lnTo>
                  <a:pt x="193771" y="188814"/>
                </a:lnTo>
                <a:lnTo>
                  <a:pt x="199003" y="180215"/>
                </a:lnTo>
                <a:lnTo>
                  <a:pt x="201121" y="172980"/>
                </a:lnTo>
                <a:lnTo>
                  <a:pt x="203486" y="167971"/>
                </a:lnTo>
                <a:lnTo>
                  <a:pt x="207917" y="162885"/>
                </a:lnTo>
                <a:lnTo>
                  <a:pt x="220946" y="146575"/>
                </a:lnTo>
                <a:lnTo>
                  <a:pt x="228620" y="137618"/>
                </a:lnTo>
                <a:lnTo>
                  <a:pt x="235808" y="130515"/>
                </a:lnTo>
                <a:lnTo>
                  <a:pt x="241825" y="125278"/>
                </a:lnTo>
                <a:lnTo>
                  <a:pt x="246836" y="120067"/>
                </a:lnTo>
                <a:lnTo>
                  <a:pt x="251010" y="113043"/>
                </a:lnTo>
                <a:lnTo>
                  <a:pt x="255096" y="105947"/>
                </a:lnTo>
                <a:lnTo>
                  <a:pt x="260005" y="101224"/>
                </a:lnTo>
                <a:lnTo>
                  <a:pt x="266765" y="97432"/>
                </a:lnTo>
                <a:lnTo>
                  <a:pt x="276410" y="93130"/>
                </a:lnTo>
                <a:lnTo>
                  <a:pt x="284769" y="85103"/>
                </a:lnTo>
                <a:lnTo>
                  <a:pt x="287421" y="73640"/>
                </a:lnTo>
                <a:lnTo>
                  <a:pt x="285357" y="62203"/>
                </a:lnTo>
                <a:lnTo>
                  <a:pt x="279572" y="54255"/>
                </a:lnTo>
                <a:lnTo>
                  <a:pt x="275625" y="52852"/>
                </a:lnTo>
                <a:lnTo>
                  <a:pt x="225058" y="52852"/>
                </a:lnTo>
                <a:lnTo>
                  <a:pt x="217033" y="50499"/>
                </a:lnTo>
                <a:lnTo>
                  <a:pt x="208619" y="47550"/>
                </a:lnTo>
                <a:lnTo>
                  <a:pt x="199778" y="45873"/>
                </a:lnTo>
                <a:lnTo>
                  <a:pt x="191059" y="45837"/>
                </a:lnTo>
                <a:lnTo>
                  <a:pt x="182779" y="45568"/>
                </a:lnTo>
                <a:lnTo>
                  <a:pt x="174861" y="43908"/>
                </a:lnTo>
                <a:lnTo>
                  <a:pt x="167228" y="39701"/>
                </a:lnTo>
                <a:lnTo>
                  <a:pt x="158353" y="36301"/>
                </a:lnTo>
                <a:lnTo>
                  <a:pt x="147846" y="35697"/>
                </a:lnTo>
                <a:lnTo>
                  <a:pt x="137622" y="34964"/>
                </a:lnTo>
                <a:lnTo>
                  <a:pt x="129598" y="31179"/>
                </a:lnTo>
                <a:lnTo>
                  <a:pt x="120427" y="26401"/>
                </a:lnTo>
                <a:lnTo>
                  <a:pt x="107755" y="23867"/>
                </a:lnTo>
                <a:lnTo>
                  <a:pt x="98621" y="22828"/>
                </a:lnTo>
                <a:lnTo>
                  <a:pt x="67098" y="22828"/>
                </a:lnTo>
                <a:lnTo>
                  <a:pt x="59824" y="18542"/>
                </a:lnTo>
                <a:lnTo>
                  <a:pt x="53219" y="12489"/>
                </a:lnTo>
                <a:lnTo>
                  <a:pt x="48492" y="8725"/>
                </a:lnTo>
                <a:lnTo>
                  <a:pt x="43561" y="5991"/>
                </a:lnTo>
                <a:lnTo>
                  <a:pt x="36342" y="3023"/>
                </a:lnTo>
                <a:lnTo>
                  <a:pt x="28653" y="0"/>
                </a:lnTo>
                <a:close/>
              </a:path>
              <a:path w="287654" h="299720">
                <a:moveTo>
                  <a:pt x="256258" y="49889"/>
                </a:moveTo>
                <a:lnTo>
                  <a:pt x="242914" y="50890"/>
                </a:lnTo>
                <a:lnTo>
                  <a:pt x="232735" y="52744"/>
                </a:lnTo>
                <a:lnTo>
                  <a:pt x="225058" y="52852"/>
                </a:lnTo>
                <a:lnTo>
                  <a:pt x="275625" y="52852"/>
                </a:lnTo>
                <a:lnTo>
                  <a:pt x="269550" y="50693"/>
                </a:lnTo>
                <a:lnTo>
                  <a:pt x="256258" y="49889"/>
                </a:lnTo>
                <a:close/>
              </a:path>
              <a:path w="287654" h="299720">
                <a:moveTo>
                  <a:pt x="79230" y="20845"/>
                </a:moveTo>
                <a:lnTo>
                  <a:pt x="73330" y="22545"/>
                </a:lnTo>
                <a:lnTo>
                  <a:pt x="67098" y="22828"/>
                </a:lnTo>
                <a:lnTo>
                  <a:pt x="98621" y="22828"/>
                </a:lnTo>
                <a:lnTo>
                  <a:pt x="94981" y="22414"/>
                </a:lnTo>
                <a:lnTo>
                  <a:pt x="85503" y="20879"/>
                </a:lnTo>
                <a:lnTo>
                  <a:pt x="79230" y="20845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089334" y="4387060"/>
            <a:ext cx="287655" cy="299720"/>
          </a:xfrm>
          <a:custGeom>
            <a:avLst/>
            <a:gdLst/>
            <a:ahLst/>
            <a:cxnLst/>
            <a:rect l="l" t="t" r="r" b="b"/>
            <a:pathLst>
              <a:path w="287655" h="299720">
                <a:moveTo>
                  <a:pt x="284879" y="276780"/>
                </a:moveTo>
                <a:lnTo>
                  <a:pt x="220317" y="276780"/>
                </a:lnTo>
                <a:lnTo>
                  <a:pt x="227631" y="281065"/>
                </a:lnTo>
                <a:lnTo>
                  <a:pt x="234195" y="287119"/>
                </a:lnTo>
                <a:lnTo>
                  <a:pt x="238902" y="290882"/>
                </a:lnTo>
                <a:lnTo>
                  <a:pt x="243847" y="293616"/>
                </a:lnTo>
                <a:lnTo>
                  <a:pt x="251126" y="296584"/>
                </a:lnTo>
                <a:lnTo>
                  <a:pt x="258808" y="299608"/>
                </a:lnTo>
                <a:lnTo>
                  <a:pt x="265429" y="299570"/>
                </a:lnTo>
                <a:lnTo>
                  <a:pt x="273218" y="293611"/>
                </a:lnTo>
                <a:lnTo>
                  <a:pt x="284400" y="278868"/>
                </a:lnTo>
                <a:lnTo>
                  <a:pt x="284879" y="276780"/>
                </a:lnTo>
                <a:close/>
              </a:path>
              <a:path w="287655" h="299720">
                <a:moveTo>
                  <a:pt x="280000" y="246755"/>
                </a:moveTo>
                <a:lnTo>
                  <a:pt x="62353" y="246755"/>
                </a:lnTo>
                <a:lnTo>
                  <a:pt x="70405" y="249108"/>
                </a:lnTo>
                <a:lnTo>
                  <a:pt x="78839" y="252057"/>
                </a:lnTo>
                <a:lnTo>
                  <a:pt x="87677" y="253734"/>
                </a:lnTo>
                <a:lnTo>
                  <a:pt x="96383" y="253770"/>
                </a:lnTo>
                <a:lnTo>
                  <a:pt x="104648" y="254039"/>
                </a:lnTo>
                <a:lnTo>
                  <a:pt x="112555" y="255699"/>
                </a:lnTo>
                <a:lnTo>
                  <a:pt x="120189" y="259907"/>
                </a:lnTo>
                <a:lnTo>
                  <a:pt x="129063" y="263306"/>
                </a:lnTo>
                <a:lnTo>
                  <a:pt x="139557" y="263910"/>
                </a:lnTo>
                <a:lnTo>
                  <a:pt x="149764" y="264643"/>
                </a:lnTo>
                <a:lnTo>
                  <a:pt x="157781" y="268428"/>
                </a:lnTo>
                <a:lnTo>
                  <a:pt x="166953" y="273206"/>
                </a:lnTo>
                <a:lnTo>
                  <a:pt x="179625" y="275740"/>
                </a:lnTo>
                <a:lnTo>
                  <a:pt x="192393" y="277194"/>
                </a:lnTo>
                <a:lnTo>
                  <a:pt x="201850" y="278728"/>
                </a:lnTo>
                <a:lnTo>
                  <a:pt x="208164" y="278763"/>
                </a:lnTo>
                <a:lnTo>
                  <a:pt x="214074" y="277063"/>
                </a:lnTo>
                <a:lnTo>
                  <a:pt x="220317" y="276780"/>
                </a:lnTo>
                <a:lnTo>
                  <a:pt x="284879" y="276780"/>
                </a:lnTo>
                <a:lnTo>
                  <a:pt x="287397" y="265805"/>
                </a:lnTo>
                <a:lnTo>
                  <a:pt x="282940" y="252150"/>
                </a:lnTo>
                <a:lnTo>
                  <a:pt x="280000" y="246755"/>
                </a:lnTo>
                <a:close/>
              </a:path>
              <a:path w="287655" h="299720">
                <a:moveTo>
                  <a:pt x="224242" y="0"/>
                </a:moveTo>
                <a:lnTo>
                  <a:pt x="214645" y="4037"/>
                </a:lnTo>
                <a:lnTo>
                  <a:pt x="205573" y="12298"/>
                </a:lnTo>
                <a:lnTo>
                  <a:pt x="198167" y="23674"/>
                </a:lnTo>
                <a:lnTo>
                  <a:pt x="191067" y="34418"/>
                </a:lnTo>
                <a:lnTo>
                  <a:pt x="183086" y="42368"/>
                </a:lnTo>
                <a:lnTo>
                  <a:pt x="175343" y="49109"/>
                </a:lnTo>
                <a:lnTo>
                  <a:pt x="168957" y="56224"/>
                </a:lnTo>
                <a:lnTo>
                  <a:pt x="163681" y="62163"/>
                </a:lnTo>
                <a:lnTo>
                  <a:pt x="157988" y="66133"/>
                </a:lnTo>
                <a:lnTo>
                  <a:pt x="150223" y="70851"/>
                </a:lnTo>
                <a:lnTo>
                  <a:pt x="138731" y="79033"/>
                </a:lnTo>
                <a:lnTo>
                  <a:pt x="123174" y="91181"/>
                </a:lnTo>
                <a:lnTo>
                  <a:pt x="117050" y="95096"/>
                </a:lnTo>
                <a:lnTo>
                  <a:pt x="105330" y="101690"/>
                </a:lnTo>
                <a:lnTo>
                  <a:pt x="93656" y="110793"/>
                </a:lnTo>
                <a:lnTo>
                  <a:pt x="88423" y="119392"/>
                </a:lnTo>
                <a:lnTo>
                  <a:pt x="86310" y="126627"/>
                </a:lnTo>
                <a:lnTo>
                  <a:pt x="83994" y="131637"/>
                </a:lnTo>
                <a:lnTo>
                  <a:pt x="79547" y="136722"/>
                </a:lnTo>
                <a:lnTo>
                  <a:pt x="66510" y="153032"/>
                </a:lnTo>
                <a:lnTo>
                  <a:pt x="58848" y="161990"/>
                </a:lnTo>
                <a:lnTo>
                  <a:pt x="51603" y="169092"/>
                </a:lnTo>
                <a:lnTo>
                  <a:pt x="45561" y="174329"/>
                </a:lnTo>
                <a:lnTo>
                  <a:pt x="40542" y="179540"/>
                </a:lnTo>
                <a:lnTo>
                  <a:pt x="36369" y="186564"/>
                </a:lnTo>
                <a:lnTo>
                  <a:pt x="32293" y="193660"/>
                </a:lnTo>
                <a:lnTo>
                  <a:pt x="27384" y="198383"/>
                </a:lnTo>
                <a:lnTo>
                  <a:pt x="20617" y="202175"/>
                </a:lnTo>
                <a:lnTo>
                  <a:pt x="10969" y="206478"/>
                </a:lnTo>
                <a:lnTo>
                  <a:pt x="2633" y="214504"/>
                </a:lnTo>
                <a:lnTo>
                  <a:pt x="0" y="225967"/>
                </a:lnTo>
                <a:lnTo>
                  <a:pt x="2057" y="237405"/>
                </a:lnTo>
                <a:lnTo>
                  <a:pt x="7794" y="245352"/>
                </a:lnTo>
                <a:lnTo>
                  <a:pt x="17831" y="248912"/>
                </a:lnTo>
                <a:lnTo>
                  <a:pt x="31130" y="249713"/>
                </a:lnTo>
                <a:lnTo>
                  <a:pt x="44477" y="248712"/>
                </a:lnTo>
                <a:lnTo>
                  <a:pt x="54657" y="246864"/>
                </a:lnTo>
                <a:lnTo>
                  <a:pt x="62353" y="246755"/>
                </a:lnTo>
                <a:lnTo>
                  <a:pt x="280000" y="246755"/>
                </a:lnTo>
                <a:lnTo>
                  <a:pt x="276006" y="239423"/>
                </a:lnTo>
                <a:lnTo>
                  <a:pt x="271573" y="229147"/>
                </a:lnTo>
                <a:lnTo>
                  <a:pt x="264493" y="189642"/>
                </a:lnTo>
                <a:lnTo>
                  <a:pt x="259508" y="146737"/>
                </a:lnTo>
                <a:lnTo>
                  <a:pt x="258693" y="134796"/>
                </a:lnTo>
                <a:lnTo>
                  <a:pt x="255841" y="122891"/>
                </a:lnTo>
                <a:lnTo>
                  <a:pt x="251775" y="110756"/>
                </a:lnTo>
                <a:lnTo>
                  <a:pt x="247316" y="98121"/>
                </a:lnTo>
                <a:lnTo>
                  <a:pt x="244346" y="85152"/>
                </a:lnTo>
                <a:lnTo>
                  <a:pt x="243363" y="71837"/>
                </a:lnTo>
                <a:lnTo>
                  <a:pt x="243691" y="57929"/>
                </a:lnTo>
                <a:lnTo>
                  <a:pt x="244649" y="43181"/>
                </a:lnTo>
                <a:lnTo>
                  <a:pt x="245149" y="28816"/>
                </a:lnTo>
                <a:lnTo>
                  <a:pt x="243697" y="16729"/>
                </a:lnTo>
                <a:lnTo>
                  <a:pt x="239863" y="7396"/>
                </a:lnTo>
                <a:lnTo>
                  <a:pt x="233219" y="1296"/>
                </a:lnTo>
                <a:lnTo>
                  <a:pt x="224242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97081" y="3157778"/>
            <a:ext cx="0" cy="1651000"/>
          </a:xfrm>
          <a:custGeom>
            <a:avLst/>
            <a:gdLst/>
            <a:ahLst/>
            <a:cxnLst/>
            <a:rect l="l" t="t" r="r" b="b"/>
            <a:pathLst>
              <a:path w="0" h="1651000">
                <a:moveTo>
                  <a:pt x="0" y="0"/>
                </a:moveTo>
                <a:lnTo>
                  <a:pt x="0" y="1650428"/>
                </a:lnTo>
              </a:path>
            </a:pathLst>
          </a:custGeom>
          <a:ln w="508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589601" y="4826698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 h="0">
                <a:moveTo>
                  <a:pt x="1615351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350500" y="3505200"/>
            <a:ext cx="2651125" cy="175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0">
                <a:latin typeface="Verdana"/>
                <a:cs typeface="Verdana"/>
              </a:rPr>
              <a:t>(y</a:t>
            </a:r>
            <a:r>
              <a:rPr dirty="0" baseline="-5555" sz="3000" spc="-165">
                <a:latin typeface="Verdana"/>
                <a:cs typeface="Verdana"/>
              </a:rPr>
              <a:t>2</a:t>
            </a:r>
            <a:r>
              <a:rPr dirty="0" sz="3000" spc="-110">
                <a:latin typeface="Verdana"/>
                <a:cs typeface="Verdana"/>
              </a:rPr>
              <a:t>-y</a:t>
            </a:r>
            <a:r>
              <a:rPr dirty="0" baseline="-5555" sz="3000" spc="-165">
                <a:latin typeface="Verdana"/>
                <a:cs typeface="Verdana"/>
              </a:rPr>
              <a:t>1</a:t>
            </a:r>
            <a:r>
              <a:rPr dirty="0" sz="3000" spc="-110">
                <a:latin typeface="Verdana"/>
                <a:cs typeface="Verdana"/>
              </a:rPr>
              <a:t>)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</a:pPr>
            <a:r>
              <a:rPr dirty="0" sz="3000" spc="-40">
                <a:latin typeface="Verdana"/>
                <a:cs typeface="Verdana"/>
              </a:rPr>
              <a:t>(x</a:t>
            </a:r>
            <a:r>
              <a:rPr dirty="0" baseline="-8333" sz="3000" spc="-75">
                <a:latin typeface="Verdana"/>
                <a:cs typeface="Verdana"/>
              </a:rPr>
              <a:t>2</a:t>
            </a:r>
            <a:r>
              <a:rPr dirty="0" sz="3000" spc="-170">
                <a:latin typeface="Verdana"/>
                <a:cs typeface="Verdana"/>
              </a:rPr>
              <a:t>-</a:t>
            </a:r>
            <a:r>
              <a:rPr dirty="0" sz="3000" spc="-100">
                <a:latin typeface="Verdana"/>
                <a:cs typeface="Verdana"/>
              </a:rPr>
              <a:t>x</a:t>
            </a:r>
            <a:r>
              <a:rPr dirty="0" baseline="-5555" sz="3000" spc="-719">
                <a:latin typeface="Verdana"/>
                <a:cs typeface="Verdana"/>
              </a:rPr>
              <a:t>1</a:t>
            </a:r>
            <a:r>
              <a:rPr dirty="0" sz="3000" spc="-45">
                <a:latin typeface="Verdana"/>
                <a:cs typeface="Verdana"/>
              </a:rPr>
              <a:t>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725400" y="3162300"/>
            <a:ext cx="31800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20">
                <a:solidFill>
                  <a:srgbClr val="000000"/>
                </a:solidFill>
              </a:rPr>
              <a:t>(x</a:t>
            </a:r>
            <a:r>
              <a:rPr dirty="0" baseline="-8333" sz="3000" spc="-179">
                <a:solidFill>
                  <a:srgbClr val="000000"/>
                </a:solidFill>
              </a:rPr>
              <a:t>2</a:t>
            </a:r>
            <a:r>
              <a:rPr dirty="0" sz="3000" spc="-120">
                <a:solidFill>
                  <a:srgbClr val="000000"/>
                </a:solidFill>
              </a:rPr>
              <a:t>-x</a:t>
            </a:r>
            <a:r>
              <a:rPr dirty="0" baseline="-5555" sz="3000" spc="-179">
                <a:solidFill>
                  <a:srgbClr val="000000"/>
                </a:solidFill>
              </a:rPr>
              <a:t>1</a:t>
            </a:r>
            <a:r>
              <a:rPr dirty="0" sz="3000" spc="-120">
                <a:solidFill>
                  <a:srgbClr val="000000"/>
                </a:solidFill>
              </a:rPr>
              <a:t>)</a:t>
            </a:r>
            <a:r>
              <a:rPr dirty="0" baseline="22222" sz="3000" spc="-179">
                <a:solidFill>
                  <a:srgbClr val="000000"/>
                </a:solidFill>
              </a:rPr>
              <a:t>2 </a:t>
            </a:r>
            <a:r>
              <a:rPr dirty="0" sz="3000" spc="-555">
                <a:solidFill>
                  <a:srgbClr val="000000"/>
                </a:solidFill>
              </a:rPr>
              <a:t>+</a:t>
            </a:r>
            <a:r>
              <a:rPr dirty="0" sz="3000" spc="-195">
                <a:solidFill>
                  <a:srgbClr val="000000"/>
                </a:solidFill>
              </a:rPr>
              <a:t> </a:t>
            </a:r>
            <a:r>
              <a:rPr dirty="0" sz="3000" spc="-105">
                <a:solidFill>
                  <a:srgbClr val="000000"/>
                </a:solidFill>
              </a:rPr>
              <a:t>(y</a:t>
            </a:r>
            <a:r>
              <a:rPr dirty="0" baseline="-5555" sz="3000" spc="-157">
                <a:solidFill>
                  <a:srgbClr val="000000"/>
                </a:solidFill>
              </a:rPr>
              <a:t>2</a:t>
            </a:r>
            <a:r>
              <a:rPr dirty="0" sz="3000" spc="-105">
                <a:solidFill>
                  <a:srgbClr val="000000"/>
                </a:solidFill>
              </a:rPr>
              <a:t>-y</a:t>
            </a:r>
            <a:r>
              <a:rPr dirty="0" baseline="-5555" sz="3000" spc="-157">
                <a:solidFill>
                  <a:srgbClr val="000000"/>
                </a:solidFill>
              </a:rPr>
              <a:t>1</a:t>
            </a:r>
            <a:r>
              <a:rPr dirty="0" sz="3000" spc="-105">
                <a:solidFill>
                  <a:srgbClr val="000000"/>
                </a:solidFill>
              </a:rPr>
              <a:t>)</a:t>
            </a:r>
            <a:r>
              <a:rPr dirty="0" baseline="22222" sz="3000" spc="-157">
                <a:solidFill>
                  <a:srgbClr val="000000"/>
                </a:solidFill>
              </a:rPr>
              <a:t>2</a:t>
            </a:r>
            <a:endParaRPr baseline="22222" sz="3000"/>
          </a:p>
        </p:txBody>
      </p:sp>
      <p:sp>
        <p:nvSpPr>
          <p:cNvPr id="20" name="object 20"/>
          <p:cNvSpPr/>
          <p:nvPr/>
        </p:nvSpPr>
        <p:spPr>
          <a:xfrm>
            <a:off x="12437668" y="3090125"/>
            <a:ext cx="3316604" cy="593725"/>
          </a:xfrm>
          <a:custGeom>
            <a:avLst/>
            <a:gdLst/>
            <a:ahLst/>
            <a:cxnLst/>
            <a:rect l="l" t="t" r="r" b="b"/>
            <a:pathLst>
              <a:path w="3316605" h="593725">
                <a:moveTo>
                  <a:pt x="0" y="363160"/>
                </a:moveTo>
                <a:lnTo>
                  <a:pt x="229833" y="593666"/>
                </a:lnTo>
                <a:lnTo>
                  <a:pt x="230346" y="0"/>
                </a:lnTo>
                <a:lnTo>
                  <a:pt x="3316274" y="12055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5651500"/>
            <a:ext cx="188722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19"/>
              </a:spcBef>
            </a:pPr>
            <a:r>
              <a:rPr dirty="0" sz="2600" spc="70">
                <a:latin typeface="Verdana"/>
                <a:cs typeface="Verdana"/>
              </a:rPr>
              <a:t>C</a:t>
            </a:r>
            <a:r>
              <a:rPr dirty="0" sz="2600" spc="20">
                <a:latin typeface="Verdana"/>
                <a:cs typeface="Verdana"/>
              </a:rPr>
              <a:t>or</a:t>
            </a:r>
            <a:r>
              <a:rPr dirty="0" sz="2600" spc="-35">
                <a:latin typeface="Verdana"/>
                <a:cs typeface="Verdana"/>
              </a:rPr>
              <a:t>r</a:t>
            </a:r>
            <a:r>
              <a:rPr dirty="0" sz="2600">
                <a:latin typeface="Verdana"/>
                <a:cs typeface="Verdana"/>
              </a:rPr>
              <a:t>el</a:t>
            </a:r>
            <a:r>
              <a:rPr dirty="0" sz="2600" spc="-10">
                <a:latin typeface="Verdana"/>
                <a:cs typeface="Verdana"/>
              </a:rPr>
              <a:t>a</a:t>
            </a:r>
            <a:r>
              <a:rPr dirty="0" sz="2600" spc="35">
                <a:latin typeface="Verdana"/>
                <a:cs typeface="Verdana"/>
              </a:rPr>
              <a:t>tion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0900" y="2616200"/>
            <a:ext cx="22352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94803" y="2776461"/>
            <a:ext cx="7491095" cy="1132205"/>
          </a:xfrm>
          <a:custGeom>
            <a:avLst/>
            <a:gdLst/>
            <a:ahLst/>
            <a:cxnLst/>
            <a:rect l="l" t="t" r="r" b="b"/>
            <a:pathLst>
              <a:path w="7491094" h="1132204">
                <a:moveTo>
                  <a:pt x="0" y="1132051"/>
                </a:moveTo>
                <a:lnTo>
                  <a:pt x="1405204" y="59798"/>
                </a:lnTo>
                <a:lnTo>
                  <a:pt x="3110750" y="391210"/>
                </a:lnTo>
                <a:lnTo>
                  <a:pt x="5174526" y="0"/>
                </a:lnTo>
                <a:lnTo>
                  <a:pt x="7490523" y="692029"/>
                </a:lnTo>
              </a:path>
            </a:pathLst>
          </a:custGeom>
          <a:ln w="101600">
            <a:solidFill>
              <a:srgbClr val="7CA0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80083" y="5690336"/>
            <a:ext cx="6726555" cy="811530"/>
          </a:xfrm>
          <a:custGeom>
            <a:avLst/>
            <a:gdLst/>
            <a:ahLst/>
            <a:cxnLst/>
            <a:rect l="l" t="t" r="r" b="b"/>
            <a:pathLst>
              <a:path w="6726555" h="811529">
                <a:moveTo>
                  <a:pt x="0" y="732290"/>
                </a:moveTo>
                <a:lnTo>
                  <a:pt x="1331963" y="59643"/>
                </a:lnTo>
                <a:lnTo>
                  <a:pt x="3072231" y="811199"/>
                </a:lnTo>
                <a:lnTo>
                  <a:pt x="5347500" y="0"/>
                </a:lnTo>
                <a:lnTo>
                  <a:pt x="6726110" y="12303"/>
                </a:lnTo>
              </a:path>
            </a:pathLst>
          </a:custGeom>
          <a:ln w="101599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020050" y="1454150"/>
          <a:ext cx="55899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82423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20050" y="4375150"/>
          <a:ext cx="55899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82423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261494" y="373239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2" y="0"/>
                </a:moveTo>
                <a:lnTo>
                  <a:pt x="80195" y="9601"/>
                </a:lnTo>
                <a:lnTo>
                  <a:pt x="37652" y="38404"/>
                </a:lnTo>
                <a:lnTo>
                  <a:pt x="9413" y="81782"/>
                </a:lnTo>
                <a:lnTo>
                  <a:pt x="0" y="131127"/>
                </a:lnTo>
                <a:lnTo>
                  <a:pt x="9413" y="180472"/>
                </a:lnTo>
                <a:lnTo>
                  <a:pt x="37652" y="223850"/>
                </a:lnTo>
                <a:lnTo>
                  <a:pt x="80195" y="252653"/>
                </a:lnTo>
                <a:lnTo>
                  <a:pt x="128582" y="262255"/>
                </a:lnTo>
                <a:lnTo>
                  <a:pt x="176967" y="252653"/>
                </a:lnTo>
                <a:lnTo>
                  <a:pt x="219503" y="223850"/>
                </a:lnTo>
                <a:lnTo>
                  <a:pt x="247750" y="180472"/>
                </a:lnTo>
                <a:lnTo>
                  <a:pt x="257165" y="131127"/>
                </a:lnTo>
                <a:lnTo>
                  <a:pt x="247750" y="81782"/>
                </a:lnTo>
                <a:lnTo>
                  <a:pt x="219503" y="38404"/>
                </a:lnTo>
                <a:lnTo>
                  <a:pt x="176967" y="9601"/>
                </a:lnTo>
                <a:lnTo>
                  <a:pt x="128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90883" y="2717892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28585" y="0"/>
                </a:moveTo>
                <a:lnTo>
                  <a:pt x="80199" y="9603"/>
                </a:lnTo>
                <a:lnTo>
                  <a:pt x="37661" y="38414"/>
                </a:lnTo>
                <a:lnTo>
                  <a:pt x="9415" y="81789"/>
                </a:lnTo>
                <a:lnTo>
                  <a:pt x="0" y="131130"/>
                </a:lnTo>
                <a:lnTo>
                  <a:pt x="9415" y="180471"/>
                </a:lnTo>
                <a:lnTo>
                  <a:pt x="37661" y="223847"/>
                </a:lnTo>
                <a:lnTo>
                  <a:pt x="80199" y="252650"/>
                </a:lnTo>
                <a:lnTo>
                  <a:pt x="128585" y="262251"/>
                </a:lnTo>
                <a:lnTo>
                  <a:pt x="176970" y="252650"/>
                </a:lnTo>
                <a:lnTo>
                  <a:pt x="219500" y="223847"/>
                </a:lnTo>
                <a:lnTo>
                  <a:pt x="247746" y="180471"/>
                </a:lnTo>
                <a:lnTo>
                  <a:pt x="257162" y="131130"/>
                </a:lnTo>
                <a:lnTo>
                  <a:pt x="247746" y="81789"/>
                </a:lnTo>
                <a:lnTo>
                  <a:pt x="219500" y="38414"/>
                </a:lnTo>
                <a:lnTo>
                  <a:pt x="176970" y="9603"/>
                </a:lnTo>
                <a:lnTo>
                  <a:pt x="12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27240" y="304838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1" y="0"/>
                </a:moveTo>
                <a:lnTo>
                  <a:pt x="80197" y="9601"/>
                </a:lnTo>
                <a:lnTo>
                  <a:pt x="37661" y="38404"/>
                </a:lnTo>
                <a:lnTo>
                  <a:pt x="9415" y="81780"/>
                </a:lnTo>
                <a:lnTo>
                  <a:pt x="0" y="131121"/>
                </a:lnTo>
                <a:lnTo>
                  <a:pt x="9415" y="180461"/>
                </a:lnTo>
                <a:lnTo>
                  <a:pt x="37661" y="223837"/>
                </a:lnTo>
                <a:lnTo>
                  <a:pt x="80197" y="252648"/>
                </a:lnTo>
                <a:lnTo>
                  <a:pt x="128581" y="262251"/>
                </a:lnTo>
                <a:lnTo>
                  <a:pt x="176964" y="252648"/>
                </a:lnTo>
                <a:lnTo>
                  <a:pt x="219500" y="223837"/>
                </a:lnTo>
                <a:lnTo>
                  <a:pt x="247746" y="180461"/>
                </a:lnTo>
                <a:lnTo>
                  <a:pt x="257162" y="131121"/>
                </a:lnTo>
                <a:lnTo>
                  <a:pt x="247746" y="81780"/>
                </a:lnTo>
                <a:lnTo>
                  <a:pt x="219500" y="38404"/>
                </a:lnTo>
                <a:lnTo>
                  <a:pt x="176964" y="9601"/>
                </a:lnTo>
                <a:lnTo>
                  <a:pt x="12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396565" y="2641692"/>
            <a:ext cx="257175" cy="262890"/>
          </a:xfrm>
          <a:custGeom>
            <a:avLst/>
            <a:gdLst/>
            <a:ahLst/>
            <a:cxnLst/>
            <a:rect l="l" t="t" r="r" b="b"/>
            <a:pathLst>
              <a:path w="257175" h="262889">
                <a:moveTo>
                  <a:pt x="128576" y="0"/>
                </a:moveTo>
                <a:lnTo>
                  <a:pt x="80191" y="9603"/>
                </a:lnTo>
                <a:lnTo>
                  <a:pt x="37661" y="38414"/>
                </a:lnTo>
                <a:lnTo>
                  <a:pt x="9415" y="81789"/>
                </a:lnTo>
                <a:lnTo>
                  <a:pt x="0" y="131130"/>
                </a:lnTo>
                <a:lnTo>
                  <a:pt x="9415" y="180471"/>
                </a:lnTo>
                <a:lnTo>
                  <a:pt x="37661" y="223847"/>
                </a:lnTo>
                <a:lnTo>
                  <a:pt x="80191" y="252657"/>
                </a:lnTo>
                <a:lnTo>
                  <a:pt x="128576" y="262261"/>
                </a:lnTo>
                <a:lnTo>
                  <a:pt x="176963" y="252657"/>
                </a:lnTo>
                <a:lnTo>
                  <a:pt x="219500" y="223847"/>
                </a:lnTo>
                <a:lnTo>
                  <a:pt x="247746" y="180471"/>
                </a:lnTo>
                <a:lnTo>
                  <a:pt x="257162" y="131130"/>
                </a:lnTo>
                <a:lnTo>
                  <a:pt x="247746" y="81789"/>
                </a:lnTo>
                <a:lnTo>
                  <a:pt x="219500" y="38414"/>
                </a:lnTo>
                <a:lnTo>
                  <a:pt x="176963" y="9603"/>
                </a:lnTo>
                <a:lnTo>
                  <a:pt x="128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32399" y="3360639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55" y="0"/>
                </a:moveTo>
                <a:lnTo>
                  <a:pt x="80148" y="9603"/>
                </a:lnTo>
                <a:lnTo>
                  <a:pt x="37623" y="38414"/>
                </a:lnTo>
                <a:lnTo>
                  <a:pt x="9405" y="81789"/>
                </a:lnTo>
                <a:lnTo>
                  <a:pt x="0" y="131130"/>
                </a:lnTo>
                <a:lnTo>
                  <a:pt x="9405" y="180471"/>
                </a:lnTo>
                <a:lnTo>
                  <a:pt x="37623" y="223847"/>
                </a:lnTo>
                <a:lnTo>
                  <a:pt x="80148" y="252650"/>
                </a:lnTo>
                <a:lnTo>
                  <a:pt x="128555" y="262251"/>
                </a:lnTo>
                <a:lnTo>
                  <a:pt x="176962" y="252650"/>
                </a:lnTo>
                <a:lnTo>
                  <a:pt x="219487" y="223847"/>
                </a:lnTo>
                <a:lnTo>
                  <a:pt x="247705" y="180471"/>
                </a:lnTo>
                <a:lnTo>
                  <a:pt x="257111" y="131130"/>
                </a:lnTo>
                <a:lnTo>
                  <a:pt x="247705" y="81789"/>
                </a:lnTo>
                <a:lnTo>
                  <a:pt x="219487" y="38414"/>
                </a:lnTo>
                <a:lnTo>
                  <a:pt x="176962" y="9603"/>
                </a:lnTo>
                <a:lnTo>
                  <a:pt x="128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65967" y="6245669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1" y="0"/>
                </a:moveTo>
                <a:lnTo>
                  <a:pt x="80197" y="9601"/>
                </a:lnTo>
                <a:lnTo>
                  <a:pt x="37661" y="38404"/>
                </a:lnTo>
                <a:lnTo>
                  <a:pt x="9415" y="81787"/>
                </a:lnTo>
                <a:lnTo>
                  <a:pt x="0" y="131132"/>
                </a:lnTo>
                <a:lnTo>
                  <a:pt x="9415" y="180474"/>
                </a:lnTo>
                <a:lnTo>
                  <a:pt x="37661" y="223850"/>
                </a:lnTo>
                <a:lnTo>
                  <a:pt x="80197" y="252653"/>
                </a:lnTo>
                <a:lnTo>
                  <a:pt x="128581" y="262255"/>
                </a:lnTo>
                <a:lnTo>
                  <a:pt x="176964" y="252653"/>
                </a:lnTo>
                <a:lnTo>
                  <a:pt x="219500" y="223850"/>
                </a:lnTo>
                <a:lnTo>
                  <a:pt x="247746" y="180474"/>
                </a:lnTo>
                <a:lnTo>
                  <a:pt x="257162" y="131132"/>
                </a:lnTo>
                <a:lnTo>
                  <a:pt x="247746" y="81787"/>
                </a:lnTo>
                <a:lnTo>
                  <a:pt x="219500" y="38404"/>
                </a:lnTo>
                <a:lnTo>
                  <a:pt x="176964" y="9601"/>
                </a:lnTo>
                <a:lnTo>
                  <a:pt x="12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65863" y="563946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7" y="0"/>
                </a:moveTo>
                <a:lnTo>
                  <a:pt x="80199" y="9601"/>
                </a:lnTo>
                <a:lnTo>
                  <a:pt x="37661" y="38404"/>
                </a:lnTo>
                <a:lnTo>
                  <a:pt x="9415" y="81782"/>
                </a:lnTo>
                <a:lnTo>
                  <a:pt x="0" y="131127"/>
                </a:lnTo>
                <a:lnTo>
                  <a:pt x="9415" y="180472"/>
                </a:lnTo>
                <a:lnTo>
                  <a:pt x="37661" y="223850"/>
                </a:lnTo>
                <a:lnTo>
                  <a:pt x="80199" y="252653"/>
                </a:lnTo>
                <a:lnTo>
                  <a:pt x="128587" y="262255"/>
                </a:lnTo>
                <a:lnTo>
                  <a:pt x="176975" y="252653"/>
                </a:lnTo>
                <a:lnTo>
                  <a:pt x="219513" y="223850"/>
                </a:lnTo>
                <a:lnTo>
                  <a:pt x="247759" y="180472"/>
                </a:lnTo>
                <a:lnTo>
                  <a:pt x="257175" y="131127"/>
                </a:lnTo>
                <a:lnTo>
                  <a:pt x="247759" y="81782"/>
                </a:lnTo>
                <a:lnTo>
                  <a:pt x="219513" y="38404"/>
                </a:lnTo>
                <a:lnTo>
                  <a:pt x="176975" y="9601"/>
                </a:lnTo>
                <a:lnTo>
                  <a:pt x="128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79118" y="6315824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76" y="0"/>
                </a:moveTo>
                <a:lnTo>
                  <a:pt x="80191" y="9601"/>
                </a:lnTo>
                <a:lnTo>
                  <a:pt x="37661" y="38404"/>
                </a:lnTo>
                <a:lnTo>
                  <a:pt x="9415" y="81787"/>
                </a:lnTo>
                <a:lnTo>
                  <a:pt x="0" y="131132"/>
                </a:lnTo>
                <a:lnTo>
                  <a:pt x="9415" y="180474"/>
                </a:lnTo>
                <a:lnTo>
                  <a:pt x="37661" y="223850"/>
                </a:lnTo>
                <a:lnTo>
                  <a:pt x="80191" y="252653"/>
                </a:lnTo>
                <a:lnTo>
                  <a:pt x="128576" y="262255"/>
                </a:lnTo>
                <a:lnTo>
                  <a:pt x="176963" y="252653"/>
                </a:lnTo>
                <a:lnTo>
                  <a:pt x="219500" y="223850"/>
                </a:lnTo>
                <a:lnTo>
                  <a:pt x="247746" y="180474"/>
                </a:lnTo>
                <a:lnTo>
                  <a:pt x="257162" y="131132"/>
                </a:lnTo>
                <a:lnTo>
                  <a:pt x="247746" y="81787"/>
                </a:lnTo>
                <a:lnTo>
                  <a:pt x="219500" y="38404"/>
                </a:lnTo>
                <a:lnTo>
                  <a:pt x="176963" y="9601"/>
                </a:lnTo>
                <a:lnTo>
                  <a:pt x="128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856559" y="557596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55" y="0"/>
                </a:moveTo>
                <a:lnTo>
                  <a:pt x="80148" y="9601"/>
                </a:lnTo>
                <a:lnTo>
                  <a:pt x="37623" y="38404"/>
                </a:lnTo>
                <a:lnTo>
                  <a:pt x="9405" y="81782"/>
                </a:lnTo>
                <a:lnTo>
                  <a:pt x="0" y="131127"/>
                </a:lnTo>
                <a:lnTo>
                  <a:pt x="9405" y="180472"/>
                </a:lnTo>
                <a:lnTo>
                  <a:pt x="37623" y="223850"/>
                </a:lnTo>
                <a:lnTo>
                  <a:pt x="80148" y="252653"/>
                </a:lnTo>
                <a:lnTo>
                  <a:pt x="128555" y="262254"/>
                </a:lnTo>
                <a:lnTo>
                  <a:pt x="176962" y="252653"/>
                </a:lnTo>
                <a:lnTo>
                  <a:pt x="219487" y="223850"/>
                </a:lnTo>
                <a:lnTo>
                  <a:pt x="247705" y="180472"/>
                </a:lnTo>
                <a:lnTo>
                  <a:pt x="257111" y="131127"/>
                </a:lnTo>
                <a:lnTo>
                  <a:pt x="247705" y="81782"/>
                </a:lnTo>
                <a:lnTo>
                  <a:pt x="219487" y="38404"/>
                </a:lnTo>
                <a:lnTo>
                  <a:pt x="176962" y="9601"/>
                </a:lnTo>
                <a:lnTo>
                  <a:pt x="128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259909" y="5575960"/>
            <a:ext cx="257810" cy="262255"/>
          </a:xfrm>
          <a:custGeom>
            <a:avLst/>
            <a:gdLst/>
            <a:ahLst/>
            <a:cxnLst/>
            <a:rect l="l" t="t" r="r" b="b"/>
            <a:pathLst>
              <a:path w="257809" h="262254">
                <a:moveTo>
                  <a:pt x="128603" y="0"/>
                </a:moveTo>
                <a:lnTo>
                  <a:pt x="80202" y="9601"/>
                </a:lnTo>
                <a:lnTo>
                  <a:pt x="37623" y="38404"/>
                </a:lnTo>
                <a:lnTo>
                  <a:pt x="9405" y="81782"/>
                </a:lnTo>
                <a:lnTo>
                  <a:pt x="0" y="131127"/>
                </a:lnTo>
                <a:lnTo>
                  <a:pt x="9405" y="180472"/>
                </a:lnTo>
                <a:lnTo>
                  <a:pt x="37623" y="223850"/>
                </a:lnTo>
                <a:lnTo>
                  <a:pt x="80202" y="252653"/>
                </a:lnTo>
                <a:lnTo>
                  <a:pt x="128603" y="262254"/>
                </a:lnTo>
                <a:lnTo>
                  <a:pt x="176980" y="252653"/>
                </a:lnTo>
                <a:lnTo>
                  <a:pt x="219487" y="223850"/>
                </a:lnTo>
                <a:lnTo>
                  <a:pt x="247776" y="180472"/>
                </a:lnTo>
                <a:lnTo>
                  <a:pt x="257206" y="131127"/>
                </a:lnTo>
                <a:lnTo>
                  <a:pt x="247776" y="81782"/>
                </a:lnTo>
                <a:lnTo>
                  <a:pt x="219487" y="38404"/>
                </a:lnTo>
                <a:lnTo>
                  <a:pt x="176980" y="9601"/>
                </a:lnTo>
                <a:lnTo>
                  <a:pt x="128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94803" y="2776461"/>
            <a:ext cx="7491095" cy="1132205"/>
          </a:xfrm>
          <a:custGeom>
            <a:avLst/>
            <a:gdLst/>
            <a:ahLst/>
            <a:cxnLst/>
            <a:rect l="l" t="t" r="r" b="b"/>
            <a:pathLst>
              <a:path w="7491094" h="1132204">
                <a:moveTo>
                  <a:pt x="0" y="1132051"/>
                </a:moveTo>
                <a:lnTo>
                  <a:pt x="1405204" y="59798"/>
                </a:lnTo>
                <a:lnTo>
                  <a:pt x="3110750" y="391210"/>
                </a:lnTo>
                <a:lnTo>
                  <a:pt x="5174526" y="0"/>
                </a:lnTo>
                <a:lnTo>
                  <a:pt x="7490523" y="692029"/>
                </a:lnTo>
              </a:path>
            </a:pathLst>
          </a:custGeom>
          <a:ln w="101600">
            <a:solidFill>
              <a:srgbClr val="7CA0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80083" y="5690336"/>
            <a:ext cx="6726555" cy="811530"/>
          </a:xfrm>
          <a:custGeom>
            <a:avLst/>
            <a:gdLst/>
            <a:ahLst/>
            <a:cxnLst/>
            <a:rect l="l" t="t" r="r" b="b"/>
            <a:pathLst>
              <a:path w="6726555" h="811529">
                <a:moveTo>
                  <a:pt x="0" y="732290"/>
                </a:moveTo>
                <a:lnTo>
                  <a:pt x="1331963" y="59643"/>
                </a:lnTo>
                <a:lnTo>
                  <a:pt x="3072231" y="811199"/>
                </a:lnTo>
                <a:lnTo>
                  <a:pt x="5347500" y="0"/>
                </a:lnTo>
                <a:lnTo>
                  <a:pt x="6726110" y="12303"/>
                </a:lnTo>
              </a:path>
            </a:pathLst>
          </a:custGeom>
          <a:ln w="101599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8700" y="5651500"/>
            <a:ext cx="1887220" cy="81534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19"/>
              </a:spcBef>
            </a:pPr>
            <a:r>
              <a:rPr dirty="0" sz="2600" spc="70">
                <a:solidFill>
                  <a:srgbClr val="000000"/>
                </a:solidFill>
              </a:rPr>
              <a:t>C</a:t>
            </a:r>
            <a:r>
              <a:rPr dirty="0" sz="2600" spc="20">
                <a:solidFill>
                  <a:srgbClr val="000000"/>
                </a:solidFill>
              </a:rPr>
              <a:t>or</a:t>
            </a:r>
            <a:r>
              <a:rPr dirty="0" sz="2600" spc="-35">
                <a:solidFill>
                  <a:srgbClr val="000000"/>
                </a:solidFill>
              </a:rPr>
              <a:t>r</a:t>
            </a:r>
            <a:r>
              <a:rPr dirty="0" sz="2600">
                <a:solidFill>
                  <a:srgbClr val="000000"/>
                </a:solidFill>
              </a:rPr>
              <a:t>el</a:t>
            </a:r>
            <a:r>
              <a:rPr dirty="0" sz="2600" spc="-10">
                <a:solidFill>
                  <a:srgbClr val="000000"/>
                </a:solidFill>
              </a:rPr>
              <a:t>a</a:t>
            </a:r>
            <a:r>
              <a:rPr dirty="0" sz="2600" spc="35">
                <a:solidFill>
                  <a:srgbClr val="000000"/>
                </a:solidFill>
              </a:rPr>
              <a:t>tion  </a:t>
            </a:r>
            <a:r>
              <a:rPr dirty="0" sz="2600" spc="5">
                <a:solidFill>
                  <a:srgbClr val="000000"/>
                </a:solidFill>
              </a:rPr>
              <a:t>Distance</a:t>
            </a:r>
            <a:endParaRPr sz="2600"/>
          </a:p>
        </p:txBody>
      </p:sp>
      <p:sp>
        <p:nvSpPr>
          <p:cNvPr id="6" name="object 6"/>
          <p:cNvSpPr/>
          <p:nvPr/>
        </p:nvSpPr>
        <p:spPr>
          <a:xfrm>
            <a:off x="2120900" y="2616200"/>
            <a:ext cx="22352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63930" y="3016110"/>
            <a:ext cx="7900034" cy="0"/>
          </a:xfrm>
          <a:custGeom>
            <a:avLst/>
            <a:gdLst/>
            <a:ahLst/>
            <a:cxnLst/>
            <a:rect l="l" t="t" r="r" b="b"/>
            <a:pathLst>
              <a:path w="7900034" h="0">
                <a:moveTo>
                  <a:pt x="7899488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1517" y="6097790"/>
            <a:ext cx="7900034" cy="0"/>
          </a:xfrm>
          <a:custGeom>
            <a:avLst/>
            <a:gdLst/>
            <a:ahLst/>
            <a:cxnLst/>
            <a:rect l="l" t="t" r="r" b="b"/>
            <a:pathLst>
              <a:path w="7900034" h="0">
                <a:moveTo>
                  <a:pt x="7899488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11400" y="3163722"/>
            <a:ext cx="1419929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86394" y="6163424"/>
            <a:ext cx="1419921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61494" y="373239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2" y="0"/>
                </a:moveTo>
                <a:lnTo>
                  <a:pt x="80195" y="9601"/>
                </a:lnTo>
                <a:lnTo>
                  <a:pt x="37652" y="38404"/>
                </a:lnTo>
                <a:lnTo>
                  <a:pt x="9413" y="81782"/>
                </a:lnTo>
                <a:lnTo>
                  <a:pt x="0" y="131127"/>
                </a:lnTo>
                <a:lnTo>
                  <a:pt x="9413" y="180472"/>
                </a:lnTo>
                <a:lnTo>
                  <a:pt x="37652" y="223850"/>
                </a:lnTo>
                <a:lnTo>
                  <a:pt x="80195" y="252653"/>
                </a:lnTo>
                <a:lnTo>
                  <a:pt x="128582" y="262255"/>
                </a:lnTo>
                <a:lnTo>
                  <a:pt x="176967" y="252653"/>
                </a:lnTo>
                <a:lnTo>
                  <a:pt x="219503" y="223850"/>
                </a:lnTo>
                <a:lnTo>
                  <a:pt x="247750" y="180472"/>
                </a:lnTo>
                <a:lnTo>
                  <a:pt x="257165" y="131127"/>
                </a:lnTo>
                <a:lnTo>
                  <a:pt x="247750" y="81782"/>
                </a:lnTo>
                <a:lnTo>
                  <a:pt x="219503" y="38404"/>
                </a:lnTo>
                <a:lnTo>
                  <a:pt x="176967" y="9601"/>
                </a:lnTo>
                <a:lnTo>
                  <a:pt x="128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90883" y="2717892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28585" y="0"/>
                </a:moveTo>
                <a:lnTo>
                  <a:pt x="80199" y="9603"/>
                </a:lnTo>
                <a:lnTo>
                  <a:pt x="37661" y="38414"/>
                </a:lnTo>
                <a:lnTo>
                  <a:pt x="9415" y="81789"/>
                </a:lnTo>
                <a:lnTo>
                  <a:pt x="0" y="131130"/>
                </a:lnTo>
                <a:lnTo>
                  <a:pt x="9415" y="180471"/>
                </a:lnTo>
                <a:lnTo>
                  <a:pt x="37661" y="223847"/>
                </a:lnTo>
                <a:lnTo>
                  <a:pt x="80199" y="252650"/>
                </a:lnTo>
                <a:lnTo>
                  <a:pt x="128585" y="262251"/>
                </a:lnTo>
                <a:lnTo>
                  <a:pt x="176970" y="252650"/>
                </a:lnTo>
                <a:lnTo>
                  <a:pt x="219500" y="223847"/>
                </a:lnTo>
                <a:lnTo>
                  <a:pt x="247746" y="180471"/>
                </a:lnTo>
                <a:lnTo>
                  <a:pt x="257162" y="131130"/>
                </a:lnTo>
                <a:lnTo>
                  <a:pt x="247746" y="81789"/>
                </a:lnTo>
                <a:lnTo>
                  <a:pt x="219500" y="38414"/>
                </a:lnTo>
                <a:lnTo>
                  <a:pt x="176970" y="9603"/>
                </a:lnTo>
                <a:lnTo>
                  <a:pt x="12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27240" y="304838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1" y="0"/>
                </a:moveTo>
                <a:lnTo>
                  <a:pt x="80197" y="9601"/>
                </a:lnTo>
                <a:lnTo>
                  <a:pt x="37661" y="38404"/>
                </a:lnTo>
                <a:lnTo>
                  <a:pt x="9415" y="81780"/>
                </a:lnTo>
                <a:lnTo>
                  <a:pt x="0" y="131121"/>
                </a:lnTo>
                <a:lnTo>
                  <a:pt x="9415" y="180461"/>
                </a:lnTo>
                <a:lnTo>
                  <a:pt x="37661" y="223837"/>
                </a:lnTo>
                <a:lnTo>
                  <a:pt x="80197" y="252648"/>
                </a:lnTo>
                <a:lnTo>
                  <a:pt x="128581" y="262251"/>
                </a:lnTo>
                <a:lnTo>
                  <a:pt x="176964" y="252648"/>
                </a:lnTo>
                <a:lnTo>
                  <a:pt x="219500" y="223837"/>
                </a:lnTo>
                <a:lnTo>
                  <a:pt x="247746" y="180461"/>
                </a:lnTo>
                <a:lnTo>
                  <a:pt x="257162" y="131121"/>
                </a:lnTo>
                <a:lnTo>
                  <a:pt x="247746" y="81780"/>
                </a:lnTo>
                <a:lnTo>
                  <a:pt x="219500" y="38404"/>
                </a:lnTo>
                <a:lnTo>
                  <a:pt x="176964" y="9601"/>
                </a:lnTo>
                <a:lnTo>
                  <a:pt x="12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96565" y="2641692"/>
            <a:ext cx="257175" cy="262890"/>
          </a:xfrm>
          <a:custGeom>
            <a:avLst/>
            <a:gdLst/>
            <a:ahLst/>
            <a:cxnLst/>
            <a:rect l="l" t="t" r="r" b="b"/>
            <a:pathLst>
              <a:path w="257175" h="262889">
                <a:moveTo>
                  <a:pt x="128576" y="0"/>
                </a:moveTo>
                <a:lnTo>
                  <a:pt x="80191" y="9603"/>
                </a:lnTo>
                <a:lnTo>
                  <a:pt x="37661" y="38414"/>
                </a:lnTo>
                <a:lnTo>
                  <a:pt x="9415" y="81789"/>
                </a:lnTo>
                <a:lnTo>
                  <a:pt x="0" y="131130"/>
                </a:lnTo>
                <a:lnTo>
                  <a:pt x="9415" y="180471"/>
                </a:lnTo>
                <a:lnTo>
                  <a:pt x="37661" y="223847"/>
                </a:lnTo>
                <a:lnTo>
                  <a:pt x="80191" y="252657"/>
                </a:lnTo>
                <a:lnTo>
                  <a:pt x="128576" y="262261"/>
                </a:lnTo>
                <a:lnTo>
                  <a:pt x="176963" y="252657"/>
                </a:lnTo>
                <a:lnTo>
                  <a:pt x="219500" y="223847"/>
                </a:lnTo>
                <a:lnTo>
                  <a:pt x="247746" y="180471"/>
                </a:lnTo>
                <a:lnTo>
                  <a:pt x="257162" y="131130"/>
                </a:lnTo>
                <a:lnTo>
                  <a:pt x="247746" y="81789"/>
                </a:lnTo>
                <a:lnTo>
                  <a:pt x="219500" y="38414"/>
                </a:lnTo>
                <a:lnTo>
                  <a:pt x="176963" y="9603"/>
                </a:lnTo>
                <a:lnTo>
                  <a:pt x="128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2399" y="3360639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55" y="0"/>
                </a:moveTo>
                <a:lnTo>
                  <a:pt x="80148" y="9603"/>
                </a:lnTo>
                <a:lnTo>
                  <a:pt x="37623" y="38414"/>
                </a:lnTo>
                <a:lnTo>
                  <a:pt x="9405" y="81789"/>
                </a:lnTo>
                <a:lnTo>
                  <a:pt x="0" y="131130"/>
                </a:lnTo>
                <a:lnTo>
                  <a:pt x="9405" y="180471"/>
                </a:lnTo>
                <a:lnTo>
                  <a:pt x="37623" y="223847"/>
                </a:lnTo>
                <a:lnTo>
                  <a:pt x="80148" y="252650"/>
                </a:lnTo>
                <a:lnTo>
                  <a:pt x="128555" y="262251"/>
                </a:lnTo>
                <a:lnTo>
                  <a:pt x="176962" y="252650"/>
                </a:lnTo>
                <a:lnTo>
                  <a:pt x="219487" y="223847"/>
                </a:lnTo>
                <a:lnTo>
                  <a:pt x="247705" y="180471"/>
                </a:lnTo>
                <a:lnTo>
                  <a:pt x="257111" y="131130"/>
                </a:lnTo>
                <a:lnTo>
                  <a:pt x="247705" y="81789"/>
                </a:lnTo>
                <a:lnTo>
                  <a:pt x="219487" y="38414"/>
                </a:lnTo>
                <a:lnTo>
                  <a:pt x="176962" y="9603"/>
                </a:lnTo>
                <a:lnTo>
                  <a:pt x="128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65967" y="6245669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1" y="0"/>
                </a:moveTo>
                <a:lnTo>
                  <a:pt x="80197" y="9601"/>
                </a:lnTo>
                <a:lnTo>
                  <a:pt x="37661" y="38404"/>
                </a:lnTo>
                <a:lnTo>
                  <a:pt x="9415" y="81787"/>
                </a:lnTo>
                <a:lnTo>
                  <a:pt x="0" y="131132"/>
                </a:lnTo>
                <a:lnTo>
                  <a:pt x="9415" y="180474"/>
                </a:lnTo>
                <a:lnTo>
                  <a:pt x="37661" y="223850"/>
                </a:lnTo>
                <a:lnTo>
                  <a:pt x="80197" y="252653"/>
                </a:lnTo>
                <a:lnTo>
                  <a:pt x="128581" y="262255"/>
                </a:lnTo>
                <a:lnTo>
                  <a:pt x="176964" y="252653"/>
                </a:lnTo>
                <a:lnTo>
                  <a:pt x="219500" y="223850"/>
                </a:lnTo>
                <a:lnTo>
                  <a:pt x="247746" y="180474"/>
                </a:lnTo>
                <a:lnTo>
                  <a:pt x="257162" y="131132"/>
                </a:lnTo>
                <a:lnTo>
                  <a:pt x="247746" y="81787"/>
                </a:lnTo>
                <a:lnTo>
                  <a:pt x="219500" y="38404"/>
                </a:lnTo>
                <a:lnTo>
                  <a:pt x="176964" y="9601"/>
                </a:lnTo>
                <a:lnTo>
                  <a:pt x="12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65863" y="563946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7" y="0"/>
                </a:moveTo>
                <a:lnTo>
                  <a:pt x="80199" y="9601"/>
                </a:lnTo>
                <a:lnTo>
                  <a:pt x="37661" y="38404"/>
                </a:lnTo>
                <a:lnTo>
                  <a:pt x="9415" y="81782"/>
                </a:lnTo>
                <a:lnTo>
                  <a:pt x="0" y="131127"/>
                </a:lnTo>
                <a:lnTo>
                  <a:pt x="9415" y="180472"/>
                </a:lnTo>
                <a:lnTo>
                  <a:pt x="37661" y="223850"/>
                </a:lnTo>
                <a:lnTo>
                  <a:pt x="80199" y="252653"/>
                </a:lnTo>
                <a:lnTo>
                  <a:pt x="128587" y="262255"/>
                </a:lnTo>
                <a:lnTo>
                  <a:pt x="176975" y="252653"/>
                </a:lnTo>
                <a:lnTo>
                  <a:pt x="219513" y="223850"/>
                </a:lnTo>
                <a:lnTo>
                  <a:pt x="247759" y="180472"/>
                </a:lnTo>
                <a:lnTo>
                  <a:pt x="257175" y="131127"/>
                </a:lnTo>
                <a:lnTo>
                  <a:pt x="247759" y="81782"/>
                </a:lnTo>
                <a:lnTo>
                  <a:pt x="219513" y="38404"/>
                </a:lnTo>
                <a:lnTo>
                  <a:pt x="176975" y="9601"/>
                </a:lnTo>
                <a:lnTo>
                  <a:pt x="128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679118" y="6315824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76" y="0"/>
                </a:moveTo>
                <a:lnTo>
                  <a:pt x="80191" y="9601"/>
                </a:lnTo>
                <a:lnTo>
                  <a:pt x="37661" y="38404"/>
                </a:lnTo>
                <a:lnTo>
                  <a:pt x="9415" y="81787"/>
                </a:lnTo>
                <a:lnTo>
                  <a:pt x="0" y="131132"/>
                </a:lnTo>
                <a:lnTo>
                  <a:pt x="9415" y="180474"/>
                </a:lnTo>
                <a:lnTo>
                  <a:pt x="37661" y="223850"/>
                </a:lnTo>
                <a:lnTo>
                  <a:pt x="80191" y="252653"/>
                </a:lnTo>
                <a:lnTo>
                  <a:pt x="128576" y="262255"/>
                </a:lnTo>
                <a:lnTo>
                  <a:pt x="176963" y="252653"/>
                </a:lnTo>
                <a:lnTo>
                  <a:pt x="219500" y="223850"/>
                </a:lnTo>
                <a:lnTo>
                  <a:pt x="247746" y="180474"/>
                </a:lnTo>
                <a:lnTo>
                  <a:pt x="257162" y="131132"/>
                </a:lnTo>
                <a:lnTo>
                  <a:pt x="247746" y="81787"/>
                </a:lnTo>
                <a:lnTo>
                  <a:pt x="219500" y="38404"/>
                </a:lnTo>
                <a:lnTo>
                  <a:pt x="176963" y="9601"/>
                </a:lnTo>
                <a:lnTo>
                  <a:pt x="128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56559" y="557596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55" y="0"/>
                </a:moveTo>
                <a:lnTo>
                  <a:pt x="80148" y="9601"/>
                </a:lnTo>
                <a:lnTo>
                  <a:pt x="37623" y="38404"/>
                </a:lnTo>
                <a:lnTo>
                  <a:pt x="9405" y="81782"/>
                </a:lnTo>
                <a:lnTo>
                  <a:pt x="0" y="131127"/>
                </a:lnTo>
                <a:lnTo>
                  <a:pt x="9405" y="180472"/>
                </a:lnTo>
                <a:lnTo>
                  <a:pt x="37623" y="223850"/>
                </a:lnTo>
                <a:lnTo>
                  <a:pt x="80148" y="252653"/>
                </a:lnTo>
                <a:lnTo>
                  <a:pt x="128555" y="262254"/>
                </a:lnTo>
                <a:lnTo>
                  <a:pt x="176962" y="252653"/>
                </a:lnTo>
                <a:lnTo>
                  <a:pt x="219487" y="223850"/>
                </a:lnTo>
                <a:lnTo>
                  <a:pt x="247705" y="180472"/>
                </a:lnTo>
                <a:lnTo>
                  <a:pt x="257111" y="131127"/>
                </a:lnTo>
                <a:lnTo>
                  <a:pt x="247705" y="81782"/>
                </a:lnTo>
                <a:lnTo>
                  <a:pt x="219487" y="38404"/>
                </a:lnTo>
                <a:lnTo>
                  <a:pt x="176962" y="9601"/>
                </a:lnTo>
                <a:lnTo>
                  <a:pt x="128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259909" y="5575960"/>
            <a:ext cx="257810" cy="262255"/>
          </a:xfrm>
          <a:custGeom>
            <a:avLst/>
            <a:gdLst/>
            <a:ahLst/>
            <a:cxnLst/>
            <a:rect l="l" t="t" r="r" b="b"/>
            <a:pathLst>
              <a:path w="257809" h="262254">
                <a:moveTo>
                  <a:pt x="128603" y="0"/>
                </a:moveTo>
                <a:lnTo>
                  <a:pt x="80202" y="9601"/>
                </a:lnTo>
                <a:lnTo>
                  <a:pt x="37623" y="38404"/>
                </a:lnTo>
                <a:lnTo>
                  <a:pt x="9405" y="81782"/>
                </a:lnTo>
                <a:lnTo>
                  <a:pt x="0" y="131127"/>
                </a:lnTo>
                <a:lnTo>
                  <a:pt x="9405" y="180472"/>
                </a:lnTo>
                <a:lnTo>
                  <a:pt x="37623" y="223850"/>
                </a:lnTo>
                <a:lnTo>
                  <a:pt x="80202" y="252653"/>
                </a:lnTo>
                <a:lnTo>
                  <a:pt x="128603" y="262254"/>
                </a:lnTo>
                <a:lnTo>
                  <a:pt x="176980" y="252653"/>
                </a:lnTo>
                <a:lnTo>
                  <a:pt x="219487" y="223850"/>
                </a:lnTo>
                <a:lnTo>
                  <a:pt x="247776" y="180472"/>
                </a:lnTo>
                <a:lnTo>
                  <a:pt x="257206" y="131127"/>
                </a:lnTo>
                <a:lnTo>
                  <a:pt x="247776" y="81782"/>
                </a:lnTo>
                <a:lnTo>
                  <a:pt x="219487" y="38404"/>
                </a:lnTo>
                <a:lnTo>
                  <a:pt x="176980" y="9601"/>
                </a:lnTo>
                <a:lnTo>
                  <a:pt x="128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94803" y="2776461"/>
            <a:ext cx="7491095" cy="1132205"/>
          </a:xfrm>
          <a:custGeom>
            <a:avLst/>
            <a:gdLst/>
            <a:ahLst/>
            <a:cxnLst/>
            <a:rect l="l" t="t" r="r" b="b"/>
            <a:pathLst>
              <a:path w="7491094" h="1132204">
                <a:moveTo>
                  <a:pt x="0" y="1132051"/>
                </a:moveTo>
                <a:lnTo>
                  <a:pt x="1405204" y="59798"/>
                </a:lnTo>
                <a:lnTo>
                  <a:pt x="3110750" y="391210"/>
                </a:lnTo>
                <a:lnTo>
                  <a:pt x="5174526" y="0"/>
                </a:lnTo>
                <a:lnTo>
                  <a:pt x="7490523" y="692029"/>
                </a:lnTo>
              </a:path>
            </a:pathLst>
          </a:custGeom>
          <a:ln w="101600">
            <a:solidFill>
              <a:srgbClr val="7CA0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80083" y="5690336"/>
            <a:ext cx="6726555" cy="811530"/>
          </a:xfrm>
          <a:custGeom>
            <a:avLst/>
            <a:gdLst/>
            <a:ahLst/>
            <a:cxnLst/>
            <a:rect l="l" t="t" r="r" b="b"/>
            <a:pathLst>
              <a:path w="6726555" h="811529">
                <a:moveTo>
                  <a:pt x="0" y="732290"/>
                </a:moveTo>
                <a:lnTo>
                  <a:pt x="1331963" y="59643"/>
                </a:lnTo>
                <a:lnTo>
                  <a:pt x="3072231" y="811199"/>
                </a:lnTo>
                <a:lnTo>
                  <a:pt x="5347500" y="0"/>
                </a:lnTo>
                <a:lnTo>
                  <a:pt x="6726110" y="12303"/>
                </a:lnTo>
              </a:path>
            </a:pathLst>
          </a:custGeom>
          <a:ln w="101599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8700" y="5651500"/>
            <a:ext cx="1887220" cy="81534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19"/>
              </a:spcBef>
            </a:pPr>
            <a:r>
              <a:rPr dirty="0" sz="2600" spc="70">
                <a:solidFill>
                  <a:srgbClr val="000000"/>
                </a:solidFill>
              </a:rPr>
              <a:t>C</a:t>
            </a:r>
            <a:r>
              <a:rPr dirty="0" sz="2600" spc="20">
                <a:solidFill>
                  <a:srgbClr val="000000"/>
                </a:solidFill>
              </a:rPr>
              <a:t>or</a:t>
            </a:r>
            <a:r>
              <a:rPr dirty="0" sz="2600" spc="-35">
                <a:solidFill>
                  <a:srgbClr val="000000"/>
                </a:solidFill>
              </a:rPr>
              <a:t>r</a:t>
            </a:r>
            <a:r>
              <a:rPr dirty="0" sz="2600">
                <a:solidFill>
                  <a:srgbClr val="000000"/>
                </a:solidFill>
              </a:rPr>
              <a:t>el</a:t>
            </a:r>
            <a:r>
              <a:rPr dirty="0" sz="2600" spc="-10">
                <a:solidFill>
                  <a:srgbClr val="000000"/>
                </a:solidFill>
              </a:rPr>
              <a:t>a</a:t>
            </a:r>
            <a:r>
              <a:rPr dirty="0" sz="2600" spc="35">
                <a:solidFill>
                  <a:srgbClr val="000000"/>
                </a:solidFill>
              </a:rPr>
              <a:t>tion  </a:t>
            </a:r>
            <a:r>
              <a:rPr dirty="0" sz="2600" spc="5">
                <a:solidFill>
                  <a:srgbClr val="000000"/>
                </a:solidFill>
              </a:rPr>
              <a:t>Distance</a:t>
            </a:r>
            <a:endParaRPr sz="2600"/>
          </a:p>
        </p:txBody>
      </p:sp>
      <p:sp>
        <p:nvSpPr>
          <p:cNvPr id="6" name="object 6"/>
          <p:cNvSpPr/>
          <p:nvPr/>
        </p:nvSpPr>
        <p:spPr>
          <a:xfrm>
            <a:off x="2120900" y="2616200"/>
            <a:ext cx="22352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63930" y="3016110"/>
            <a:ext cx="7900034" cy="0"/>
          </a:xfrm>
          <a:custGeom>
            <a:avLst/>
            <a:gdLst/>
            <a:ahLst/>
            <a:cxnLst/>
            <a:rect l="l" t="t" r="r" b="b"/>
            <a:pathLst>
              <a:path w="7900034" h="0">
                <a:moveTo>
                  <a:pt x="7899488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1517" y="6097790"/>
            <a:ext cx="7900034" cy="0"/>
          </a:xfrm>
          <a:custGeom>
            <a:avLst/>
            <a:gdLst/>
            <a:ahLst/>
            <a:cxnLst/>
            <a:rect l="l" t="t" r="r" b="b"/>
            <a:pathLst>
              <a:path w="7900034" h="0">
                <a:moveTo>
                  <a:pt x="7899488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1494" y="373239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2" y="0"/>
                </a:moveTo>
                <a:lnTo>
                  <a:pt x="80195" y="9601"/>
                </a:lnTo>
                <a:lnTo>
                  <a:pt x="37652" y="38404"/>
                </a:lnTo>
                <a:lnTo>
                  <a:pt x="9413" y="81782"/>
                </a:lnTo>
                <a:lnTo>
                  <a:pt x="0" y="131127"/>
                </a:lnTo>
                <a:lnTo>
                  <a:pt x="9413" y="180472"/>
                </a:lnTo>
                <a:lnTo>
                  <a:pt x="37652" y="223850"/>
                </a:lnTo>
                <a:lnTo>
                  <a:pt x="80195" y="252653"/>
                </a:lnTo>
                <a:lnTo>
                  <a:pt x="128582" y="262255"/>
                </a:lnTo>
                <a:lnTo>
                  <a:pt x="176967" y="252653"/>
                </a:lnTo>
                <a:lnTo>
                  <a:pt x="219503" y="223850"/>
                </a:lnTo>
                <a:lnTo>
                  <a:pt x="247750" y="180472"/>
                </a:lnTo>
                <a:lnTo>
                  <a:pt x="257165" y="131127"/>
                </a:lnTo>
                <a:lnTo>
                  <a:pt x="247750" y="81782"/>
                </a:lnTo>
                <a:lnTo>
                  <a:pt x="219503" y="38404"/>
                </a:lnTo>
                <a:lnTo>
                  <a:pt x="176967" y="9601"/>
                </a:lnTo>
                <a:lnTo>
                  <a:pt x="128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90883" y="2717892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28585" y="0"/>
                </a:moveTo>
                <a:lnTo>
                  <a:pt x="80199" y="9603"/>
                </a:lnTo>
                <a:lnTo>
                  <a:pt x="37661" y="38414"/>
                </a:lnTo>
                <a:lnTo>
                  <a:pt x="9415" y="81789"/>
                </a:lnTo>
                <a:lnTo>
                  <a:pt x="0" y="131130"/>
                </a:lnTo>
                <a:lnTo>
                  <a:pt x="9415" y="180471"/>
                </a:lnTo>
                <a:lnTo>
                  <a:pt x="37661" y="223847"/>
                </a:lnTo>
                <a:lnTo>
                  <a:pt x="80199" y="252650"/>
                </a:lnTo>
                <a:lnTo>
                  <a:pt x="128585" y="262251"/>
                </a:lnTo>
                <a:lnTo>
                  <a:pt x="176970" y="252650"/>
                </a:lnTo>
                <a:lnTo>
                  <a:pt x="219500" y="223847"/>
                </a:lnTo>
                <a:lnTo>
                  <a:pt x="247746" y="180471"/>
                </a:lnTo>
                <a:lnTo>
                  <a:pt x="257162" y="131130"/>
                </a:lnTo>
                <a:lnTo>
                  <a:pt x="247746" y="81789"/>
                </a:lnTo>
                <a:lnTo>
                  <a:pt x="219500" y="38414"/>
                </a:lnTo>
                <a:lnTo>
                  <a:pt x="176970" y="9603"/>
                </a:lnTo>
                <a:lnTo>
                  <a:pt x="12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27240" y="304838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1" y="0"/>
                </a:moveTo>
                <a:lnTo>
                  <a:pt x="80197" y="9601"/>
                </a:lnTo>
                <a:lnTo>
                  <a:pt x="37661" y="38404"/>
                </a:lnTo>
                <a:lnTo>
                  <a:pt x="9415" y="81780"/>
                </a:lnTo>
                <a:lnTo>
                  <a:pt x="0" y="131121"/>
                </a:lnTo>
                <a:lnTo>
                  <a:pt x="9415" y="180461"/>
                </a:lnTo>
                <a:lnTo>
                  <a:pt x="37661" y="223837"/>
                </a:lnTo>
                <a:lnTo>
                  <a:pt x="80197" y="252648"/>
                </a:lnTo>
                <a:lnTo>
                  <a:pt x="128581" y="262251"/>
                </a:lnTo>
                <a:lnTo>
                  <a:pt x="176964" y="252648"/>
                </a:lnTo>
                <a:lnTo>
                  <a:pt x="219500" y="223837"/>
                </a:lnTo>
                <a:lnTo>
                  <a:pt x="247746" y="180461"/>
                </a:lnTo>
                <a:lnTo>
                  <a:pt x="257162" y="131121"/>
                </a:lnTo>
                <a:lnTo>
                  <a:pt x="247746" y="81780"/>
                </a:lnTo>
                <a:lnTo>
                  <a:pt x="219500" y="38404"/>
                </a:lnTo>
                <a:lnTo>
                  <a:pt x="176964" y="9601"/>
                </a:lnTo>
                <a:lnTo>
                  <a:pt x="12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396565" y="2641692"/>
            <a:ext cx="257175" cy="262890"/>
          </a:xfrm>
          <a:custGeom>
            <a:avLst/>
            <a:gdLst/>
            <a:ahLst/>
            <a:cxnLst/>
            <a:rect l="l" t="t" r="r" b="b"/>
            <a:pathLst>
              <a:path w="257175" h="262889">
                <a:moveTo>
                  <a:pt x="128576" y="0"/>
                </a:moveTo>
                <a:lnTo>
                  <a:pt x="80191" y="9603"/>
                </a:lnTo>
                <a:lnTo>
                  <a:pt x="37661" y="38414"/>
                </a:lnTo>
                <a:lnTo>
                  <a:pt x="9415" y="81789"/>
                </a:lnTo>
                <a:lnTo>
                  <a:pt x="0" y="131130"/>
                </a:lnTo>
                <a:lnTo>
                  <a:pt x="9415" y="180471"/>
                </a:lnTo>
                <a:lnTo>
                  <a:pt x="37661" y="223847"/>
                </a:lnTo>
                <a:lnTo>
                  <a:pt x="80191" y="252657"/>
                </a:lnTo>
                <a:lnTo>
                  <a:pt x="128576" y="262261"/>
                </a:lnTo>
                <a:lnTo>
                  <a:pt x="176963" y="252657"/>
                </a:lnTo>
                <a:lnTo>
                  <a:pt x="219500" y="223847"/>
                </a:lnTo>
                <a:lnTo>
                  <a:pt x="247746" y="180471"/>
                </a:lnTo>
                <a:lnTo>
                  <a:pt x="257162" y="131130"/>
                </a:lnTo>
                <a:lnTo>
                  <a:pt x="247746" y="81789"/>
                </a:lnTo>
                <a:lnTo>
                  <a:pt x="219500" y="38414"/>
                </a:lnTo>
                <a:lnTo>
                  <a:pt x="176963" y="9603"/>
                </a:lnTo>
                <a:lnTo>
                  <a:pt x="128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32399" y="3360639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55" y="0"/>
                </a:moveTo>
                <a:lnTo>
                  <a:pt x="80148" y="9603"/>
                </a:lnTo>
                <a:lnTo>
                  <a:pt x="37623" y="38414"/>
                </a:lnTo>
                <a:lnTo>
                  <a:pt x="9405" y="81789"/>
                </a:lnTo>
                <a:lnTo>
                  <a:pt x="0" y="131130"/>
                </a:lnTo>
                <a:lnTo>
                  <a:pt x="9405" y="180471"/>
                </a:lnTo>
                <a:lnTo>
                  <a:pt x="37623" y="223847"/>
                </a:lnTo>
                <a:lnTo>
                  <a:pt x="80148" y="252650"/>
                </a:lnTo>
                <a:lnTo>
                  <a:pt x="128555" y="262251"/>
                </a:lnTo>
                <a:lnTo>
                  <a:pt x="176962" y="252650"/>
                </a:lnTo>
                <a:lnTo>
                  <a:pt x="219487" y="223847"/>
                </a:lnTo>
                <a:lnTo>
                  <a:pt x="247705" y="180471"/>
                </a:lnTo>
                <a:lnTo>
                  <a:pt x="257111" y="131130"/>
                </a:lnTo>
                <a:lnTo>
                  <a:pt x="247705" y="81789"/>
                </a:lnTo>
                <a:lnTo>
                  <a:pt x="219487" y="38414"/>
                </a:lnTo>
                <a:lnTo>
                  <a:pt x="176962" y="9603"/>
                </a:lnTo>
                <a:lnTo>
                  <a:pt x="128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65967" y="6245669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1" y="0"/>
                </a:moveTo>
                <a:lnTo>
                  <a:pt x="80197" y="9601"/>
                </a:lnTo>
                <a:lnTo>
                  <a:pt x="37661" y="38404"/>
                </a:lnTo>
                <a:lnTo>
                  <a:pt x="9415" y="81787"/>
                </a:lnTo>
                <a:lnTo>
                  <a:pt x="0" y="131132"/>
                </a:lnTo>
                <a:lnTo>
                  <a:pt x="9415" y="180474"/>
                </a:lnTo>
                <a:lnTo>
                  <a:pt x="37661" y="223850"/>
                </a:lnTo>
                <a:lnTo>
                  <a:pt x="80197" y="252653"/>
                </a:lnTo>
                <a:lnTo>
                  <a:pt x="128581" y="262255"/>
                </a:lnTo>
                <a:lnTo>
                  <a:pt x="176964" y="252653"/>
                </a:lnTo>
                <a:lnTo>
                  <a:pt x="219500" y="223850"/>
                </a:lnTo>
                <a:lnTo>
                  <a:pt x="247746" y="180474"/>
                </a:lnTo>
                <a:lnTo>
                  <a:pt x="257162" y="131132"/>
                </a:lnTo>
                <a:lnTo>
                  <a:pt x="247746" y="81787"/>
                </a:lnTo>
                <a:lnTo>
                  <a:pt x="219500" y="38404"/>
                </a:lnTo>
                <a:lnTo>
                  <a:pt x="176964" y="9601"/>
                </a:lnTo>
                <a:lnTo>
                  <a:pt x="12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65863" y="563946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87" y="0"/>
                </a:moveTo>
                <a:lnTo>
                  <a:pt x="80199" y="9601"/>
                </a:lnTo>
                <a:lnTo>
                  <a:pt x="37661" y="38404"/>
                </a:lnTo>
                <a:lnTo>
                  <a:pt x="9415" y="81782"/>
                </a:lnTo>
                <a:lnTo>
                  <a:pt x="0" y="131127"/>
                </a:lnTo>
                <a:lnTo>
                  <a:pt x="9415" y="180472"/>
                </a:lnTo>
                <a:lnTo>
                  <a:pt x="37661" y="223850"/>
                </a:lnTo>
                <a:lnTo>
                  <a:pt x="80199" y="252653"/>
                </a:lnTo>
                <a:lnTo>
                  <a:pt x="128587" y="262255"/>
                </a:lnTo>
                <a:lnTo>
                  <a:pt x="176975" y="252653"/>
                </a:lnTo>
                <a:lnTo>
                  <a:pt x="219513" y="223850"/>
                </a:lnTo>
                <a:lnTo>
                  <a:pt x="247759" y="180472"/>
                </a:lnTo>
                <a:lnTo>
                  <a:pt x="257175" y="131127"/>
                </a:lnTo>
                <a:lnTo>
                  <a:pt x="247759" y="81782"/>
                </a:lnTo>
                <a:lnTo>
                  <a:pt x="219513" y="38404"/>
                </a:lnTo>
                <a:lnTo>
                  <a:pt x="176975" y="9601"/>
                </a:lnTo>
                <a:lnTo>
                  <a:pt x="128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679118" y="6315824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76" y="0"/>
                </a:moveTo>
                <a:lnTo>
                  <a:pt x="80191" y="9601"/>
                </a:lnTo>
                <a:lnTo>
                  <a:pt x="37661" y="38404"/>
                </a:lnTo>
                <a:lnTo>
                  <a:pt x="9415" y="81787"/>
                </a:lnTo>
                <a:lnTo>
                  <a:pt x="0" y="131132"/>
                </a:lnTo>
                <a:lnTo>
                  <a:pt x="9415" y="180474"/>
                </a:lnTo>
                <a:lnTo>
                  <a:pt x="37661" y="223850"/>
                </a:lnTo>
                <a:lnTo>
                  <a:pt x="80191" y="252653"/>
                </a:lnTo>
                <a:lnTo>
                  <a:pt x="128576" y="262255"/>
                </a:lnTo>
                <a:lnTo>
                  <a:pt x="176963" y="252653"/>
                </a:lnTo>
                <a:lnTo>
                  <a:pt x="219500" y="223850"/>
                </a:lnTo>
                <a:lnTo>
                  <a:pt x="247746" y="180474"/>
                </a:lnTo>
                <a:lnTo>
                  <a:pt x="257162" y="131132"/>
                </a:lnTo>
                <a:lnTo>
                  <a:pt x="247746" y="81787"/>
                </a:lnTo>
                <a:lnTo>
                  <a:pt x="219500" y="38404"/>
                </a:lnTo>
                <a:lnTo>
                  <a:pt x="176963" y="9601"/>
                </a:lnTo>
                <a:lnTo>
                  <a:pt x="128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856559" y="5575960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4">
                <a:moveTo>
                  <a:pt x="128555" y="0"/>
                </a:moveTo>
                <a:lnTo>
                  <a:pt x="80148" y="9601"/>
                </a:lnTo>
                <a:lnTo>
                  <a:pt x="37623" y="38404"/>
                </a:lnTo>
                <a:lnTo>
                  <a:pt x="9405" y="81782"/>
                </a:lnTo>
                <a:lnTo>
                  <a:pt x="0" y="131127"/>
                </a:lnTo>
                <a:lnTo>
                  <a:pt x="9405" y="180472"/>
                </a:lnTo>
                <a:lnTo>
                  <a:pt x="37623" y="223850"/>
                </a:lnTo>
                <a:lnTo>
                  <a:pt x="80148" y="252653"/>
                </a:lnTo>
                <a:lnTo>
                  <a:pt x="128555" y="262254"/>
                </a:lnTo>
                <a:lnTo>
                  <a:pt x="176962" y="252653"/>
                </a:lnTo>
                <a:lnTo>
                  <a:pt x="219487" y="223850"/>
                </a:lnTo>
                <a:lnTo>
                  <a:pt x="247705" y="180472"/>
                </a:lnTo>
                <a:lnTo>
                  <a:pt x="257111" y="131127"/>
                </a:lnTo>
                <a:lnTo>
                  <a:pt x="247705" y="81782"/>
                </a:lnTo>
                <a:lnTo>
                  <a:pt x="219487" y="38404"/>
                </a:lnTo>
                <a:lnTo>
                  <a:pt x="176962" y="9601"/>
                </a:lnTo>
                <a:lnTo>
                  <a:pt x="128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259909" y="5575960"/>
            <a:ext cx="257810" cy="262255"/>
          </a:xfrm>
          <a:custGeom>
            <a:avLst/>
            <a:gdLst/>
            <a:ahLst/>
            <a:cxnLst/>
            <a:rect l="l" t="t" r="r" b="b"/>
            <a:pathLst>
              <a:path w="257809" h="262254">
                <a:moveTo>
                  <a:pt x="128603" y="0"/>
                </a:moveTo>
                <a:lnTo>
                  <a:pt x="80202" y="9601"/>
                </a:lnTo>
                <a:lnTo>
                  <a:pt x="37623" y="38404"/>
                </a:lnTo>
                <a:lnTo>
                  <a:pt x="9405" y="81782"/>
                </a:lnTo>
                <a:lnTo>
                  <a:pt x="0" y="131127"/>
                </a:lnTo>
                <a:lnTo>
                  <a:pt x="9405" y="180472"/>
                </a:lnTo>
                <a:lnTo>
                  <a:pt x="37623" y="223850"/>
                </a:lnTo>
                <a:lnTo>
                  <a:pt x="80202" y="252653"/>
                </a:lnTo>
                <a:lnTo>
                  <a:pt x="128603" y="262254"/>
                </a:lnTo>
                <a:lnTo>
                  <a:pt x="176980" y="252653"/>
                </a:lnTo>
                <a:lnTo>
                  <a:pt x="219487" y="223850"/>
                </a:lnTo>
                <a:lnTo>
                  <a:pt x="247776" y="180472"/>
                </a:lnTo>
                <a:lnTo>
                  <a:pt x="257206" y="131127"/>
                </a:lnTo>
                <a:lnTo>
                  <a:pt x="247776" y="81782"/>
                </a:lnTo>
                <a:lnTo>
                  <a:pt x="219487" y="38404"/>
                </a:lnTo>
                <a:lnTo>
                  <a:pt x="176980" y="9601"/>
                </a:lnTo>
                <a:lnTo>
                  <a:pt x="128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67723" y="1531617"/>
            <a:ext cx="1420023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52312" y="4556769"/>
            <a:ext cx="1420028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98700" y="5651500"/>
            <a:ext cx="188722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19"/>
              </a:spcBef>
            </a:pPr>
            <a:r>
              <a:rPr dirty="0" sz="2600" spc="70">
                <a:latin typeface="Verdana"/>
                <a:cs typeface="Verdana"/>
              </a:rPr>
              <a:t>C</a:t>
            </a:r>
            <a:r>
              <a:rPr dirty="0" sz="2600" spc="20">
                <a:latin typeface="Verdana"/>
                <a:cs typeface="Verdana"/>
              </a:rPr>
              <a:t>or</a:t>
            </a:r>
            <a:r>
              <a:rPr dirty="0" sz="2600" spc="-35">
                <a:latin typeface="Verdana"/>
                <a:cs typeface="Verdana"/>
              </a:rPr>
              <a:t>r</a:t>
            </a:r>
            <a:r>
              <a:rPr dirty="0" sz="2600">
                <a:latin typeface="Verdana"/>
                <a:cs typeface="Verdana"/>
              </a:rPr>
              <a:t>el</a:t>
            </a:r>
            <a:r>
              <a:rPr dirty="0" sz="2600" spc="-10">
                <a:latin typeface="Verdana"/>
                <a:cs typeface="Verdana"/>
              </a:rPr>
              <a:t>a</a:t>
            </a:r>
            <a:r>
              <a:rPr dirty="0" sz="2600" spc="35">
                <a:latin typeface="Verdana"/>
                <a:cs typeface="Verdana"/>
              </a:rPr>
              <a:t>tion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0900" y="2616200"/>
            <a:ext cx="22352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58050" y="1454150"/>
          <a:ext cx="55899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82423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2700" spc="-85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9259" sz="2700" spc="-127" b="1">
                          <a:latin typeface="Arial"/>
                          <a:cs typeface="Arial"/>
                        </a:rPr>
                        <a:t>1</a:t>
                      </a:r>
                      <a:endParaRPr baseline="-9259" sz="2700">
                        <a:latin typeface="Arial"/>
                        <a:cs typeface="Arial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2700" spc="95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9259" sz="2700" spc="142" b="1">
                          <a:latin typeface="Arial"/>
                          <a:cs typeface="Arial"/>
                        </a:rPr>
                        <a:t>2</a:t>
                      </a:r>
                      <a:endParaRPr baseline="-9259" sz="2700">
                        <a:latin typeface="Arial"/>
                        <a:cs typeface="Arial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spc="20" b="1">
                          <a:latin typeface="Arial"/>
                          <a:cs typeface="Arial"/>
                        </a:rPr>
                        <a:t>..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spc="20" b="1">
                          <a:latin typeface="Arial"/>
                          <a:cs typeface="Arial"/>
                        </a:rPr>
                        <a:t>..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spc="20" b="1">
                          <a:latin typeface="Arial"/>
                          <a:cs typeface="Arial"/>
                        </a:rPr>
                        <a:t>..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58050" y="2901950"/>
          <a:ext cx="55899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82423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2700" spc="-6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baseline="-9259" sz="2700" spc="-97" b="1">
                          <a:latin typeface="Arial"/>
                          <a:cs typeface="Arial"/>
                        </a:rPr>
                        <a:t>1</a:t>
                      </a:r>
                      <a:endParaRPr baseline="-9259" sz="2700">
                        <a:latin typeface="Arial"/>
                        <a:cs typeface="Arial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2700" spc="114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baseline="-9259" sz="2700" spc="172" b="1">
                          <a:latin typeface="Arial"/>
                          <a:cs typeface="Arial"/>
                        </a:rPr>
                        <a:t>2</a:t>
                      </a:r>
                      <a:endParaRPr baseline="-9259" sz="2700">
                        <a:latin typeface="Arial"/>
                        <a:cs typeface="Arial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spc="20" b="1">
                          <a:latin typeface="Arial"/>
                          <a:cs typeface="Arial"/>
                        </a:rPr>
                        <a:t>..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spc="20" b="1">
                          <a:latin typeface="Arial"/>
                          <a:cs typeface="Arial"/>
                        </a:rPr>
                        <a:t>..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spc="20" b="1">
                          <a:latin typeface="Arial"/>
                          <a:cs typeface="Arial"/>
                        </a:rPr>
                        <a:t>..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690600" y="736600"/>
            <a:ext cx="1046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000000"/>
                </a:solidFill>
              </a:rPr>
              <a:t>Mean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13753718" y="1460423"/>
            <a:ext cx="929005" cy="824865"/>
          </a:xfrm>
          <a:prstGeom prst="rect">
            <a:avLst/>
          </a:prstGeom>
          <a:ln w="12700">
            <a:solidFill>
              <a:srgbClr val="000101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400"/>
              </a:spcBef>
            </a:pPr>
            <a:r>
              <a:rPr dirty="0" sz="2700" spc="75" b="1">
                <a:latin typeface="Arial"/>
                <a:cs typeface="Arial"/>
              </a:rPr>
              <a:t>x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82394" y="166028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5" h="0">
                <a:moveTo>
                  <a:pt x="0" y="0"/>
                </a:moveTo>
                <a:lnTo>
                  <a:pt x="25952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753718" y="2905798"/>
            <a:ext cx="929005" cy="824865"/>
          </a:xfrm>
          <a:prstGeom prst="rect">
            <a:avLst/>
          </a:prstGeom>
          <a:ln w="12700">
            <a:solidFill>
              <a:srgbClr val="000101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R="2540">
              <a:lnSpc>
                <a:spcPct val="100000"/>
              </a:lnSpc>
              <a:spcBef>
                <a:spcPts val="1420"/>
              </a:spcBef>
            </a:pPr>
            <a:r>
              <a:rPr dirty="0" sz="2700" spc="114" b="1">
                <a:latin typeface="Arial"/>
                <a:cs typeface="Arial"/>
              </a:rPr>
              <a:t>y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88237" y="312412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5" h="0">
                <a:moveTo>
                  <a:pt x="0" y="0"/>
                </a:moveTo>
                <a:lnTo>
                  <a:pt x="25952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50659" y="5554957"/>
            <a:ext cx="6577294" cy="1186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98700" y="5651500"/>
            <a:ext cx="188722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19"/>
              </a:spcBef>
            </a:pPr>
            <a:r>
              <a:rPr dirty="0" sz="2600" spc="70">
                <a:latin typeface="Verdana"/>
                <a:cs typeface="Verdana"/>
              </a:rPr>
              <a:t>C</a:t>
            </a:r>
            <a:r>
              <a:rPr dirty="0" sz="2600" spc="20">
                <a:latin typeface="Verdana"/>
                <a:cs typeface="Verdana"/>
              </a:rPr>
              <a:t>or</a:t>
            </a:r>
            <a:r>
              <a:rPr dirty="0" sz="2600" spc="-35">
                <a:latin typeface="Verdana"/>
                <a:cs typeface="Verdana"/>
              </a:rPr>
              <a:t>r</a:t>
            </a:r>
            <a:r>
              <a:rPr dirty="0" sz="2600">
                <a:latin typeface="Verdana"/>
                <a:cs typeface="Verdana"/>
              </a:rPr>
              <a:t>el</a:t>
            </a:r>
            <a:r>
              <a:rPr dirty="0" sz="2600" spc="-10">
                <a:latin typeface="Verdana"/>
                <a:cs typeface="Verdana"/>
              </a:rPr>
              <a:t>a</a:t>
            </a:r>
            <a:r>
              <a:rPr dirty="0" sz="2600" spc="35">
                <a:latin typeface="Verdana"/>
                <a:cs typeface="Verdana"/>
              </a:rPr>
              <a:t>tion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0900" y="2616200"/>
            <a:ext cx="22352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72300" y="2247900"/>
            <a:ext cx="610298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0">
                <a:solidFill>
                  <a:srgbClr val="000000"/>
                </a:solidFill>
              </a:rPr>
              <a:t>Correlation </a:t>
            </a:r>
            <a:r>
              <a:rPr dirty="0" sz="2600" spc="-15">
                <a:solidFill>
                  <a:srgbClr val="000000"/>
                </a:solidFill>
              </a:rPr>
              <a:t>is </a:t>
            </a:r>
            <a:r>
              <a:rPr dirty="0" sz="2600" spc="-40">
                <a:solidFill>
                  <a:srgbClr val="000000"/>
                </a:solidFill>
              </a:rPr>
              <a:t>a </a:t>
            </a:r>
            <a:r>
              <a:rPr dirty="0" sz="2600" spc="-35">
                <a:solidFill>
                  <a:srgbClr val="000000"/>
                </a:solidFill>
              </a:rPr>
              <a:t>measure </a:t>
            </a:r>
            <a:r>
              <a:rPr dirty="0" sz="2600" spc="95">
                <a:solidFill>
                  <a:srgbClr val="000000"/>
                </a:solidFill>
              </a:rPr>
              <a:t>of</a:t>
            </a:r>
            <a:r>
              <a:rPr dirty="0" sz="2600" spc="-605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similarity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6972300" y="3848100"/>
            <a:ext cx="42843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>
                <a:latin typeface="Verdana"/>
                <a:cs typeface="Verdana"/>
              </a:rPr>
              <a:t>Lies </a:t>
            </a:r>
            <a:r>
              <a:rPr dirty="0" sz="2600" spc="-5">
                <a:latin typeface="Verdana"/>
                <a:cs typeface="Verdana"/>
              </a:rPr>
              <a:t>in </a:t>
            </a:r>
            <a:r>
              <a:rPr dirty="0" sz="2600" spc="5">
                <a:latin typeface="Verdana"/>
                <a:cs typeface="Verdana"/>
              </a:rPr>
              <a:t>the </a:t>
            </a:r>
            <a:r>
              <a:rPr dirty="0" sz="2600" spc="-10">
                <a:latin typeface="Verdana"/>
                <a:cs typeface="Verdana"/>
              </a:rPr>
              <a:t>range </a:t>
            </a:r>
            <a:r>
              <a:rPr dirty="0" sz="2600" spc="95">
                <a:latin typeface="Verdana"/>
                <a:cs typeface="Verdana"/>
              </a:rPr>
              <a:t>of</a:t>
            </a:r>
            <a:r>
              <a:rPr dirty="0" sz="2600" spc="-465">
                <a:latin typeface="Verdana"/>
                <a:cs typeface="Verdana"/>
              </a:rPr>
              <a:t> </a:t>
            </a:r>
            <a:r>
              <a:rPr dirty="0" sz="2600" spc="-275">
                <a:latin typeface="Verdana"/>
                <a:cs typeface="Verdana"/>
              </a:rPr>
              <a:t>[-1 </a:t>
            </a:r>
            <a:r>
              <a:rPr dirty="0" sz="2600" spc="-250">
                <a:latin typeface="Verdana"/>
                <a:cs typeface="Verdana"/>
              </a:rPr>
              <a:t>, </a:t>
            </a:r>
            <a:r>
              <a:rPr dirty="0" sz="2600" spc="-315">
                <a:latin typeface="Verdana"/>
                <a:cs typeface="Verdana"/>
              </a:rPr>
              <a:t>1]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2300" y="5461000"/>
            <a:ext cx="611378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0">
                <a:latin typeface="Verdana"/>
                <a:cs typeface="Verdana"/>
              </a:rPr>
              <a:t>Correlation </a:t>
            </a:r>
            <a:r>
              <a:rPr dirty="0" sz="2600" spc="15">
                <a:latin typeface="Verdana"/>
                <a:cs typeface="Verdana"/>
              </a:rPr>
              <a:t>distance </a:t>
            </a:r>
            <a:r>
              <a:rPr dirty="0" sz="2600" spc="-480">
                <a:latin typeface="Verdana"/>
                <a:cs typeface="Verdana"/>
              </a:rPr>
              <a:t>= </a:t>
            </a:r>
            <a:r>
              <a:rPr dirty="0" sz="2600" spc="-625">
                <a:latin typeface="Verdana"/>
                <a:cs typeface="Verdana"/>
              </a:rPr>
              <a:t>1 </a:t>
            </a:r>
            <a:r>
              <a:rPr dirty="0" sz="2600" spc="-120">
                <a:latin typeface="Verdana"/>
                <a:cs typeface="Verdana"/>
              </a:rPr>
              <a:t>-</a:t>
            </a:r>
            <a:r>
              <a:rPr dirty="0" sz="2600" spc="-620">
                <a:latin typeface="Verdana"/>
                <a:cs typeface="Verdana"/>
              </a:rPr>
              <a:t> </a:t>
            </a:r>
            <a:r>
              <a:rPr dirty="0" sz="2600" spc="20">
                <a:latin typeface="Verdana"/>
                <a:cs typeface="Verdana"/>
              </a:rPr>
              <a:t>Correlation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25700" y="5384800"/>
            <a:ext cx="161798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01600" marR="5080" indent="-88900">
              <a:lnSpc>
                <a:spcPts val="3100"/>
              </a:lnSpc>
              <a:spcBef>
                <a:spcPts val="219"/>
              </a:spcBef>
            </a:pPr>
            <a:r>
              <a:rPr dirty="0" sz="2600" spc="-5">
                <a:latin typeface="Verdana"/>
                <a:cs typeface="Verdana"/>
              </a:rPr>
              <a:t>Hamming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2349500"/>
            <a:ext cx="2514600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53400" y="4318000"/>
            <a:ext cx="625094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000000"/>
                </a:solidFill>
              </a:rPr>
              <a:t>Hamming </a:t>
            </a:r>
            <a:r>
              <a:rPr dirty="0" sz="2600" spc="5">
                <a:solidFill>
                  <a:srgbClr val="000000"/>
                </a:solidFill>
              </a:rPr>
              <a:t>Distance </a:t>
            </a:r>
            <a:r>
              <a:rPr dirty="0" sz="2600" spc="-480">
                <a:solidFill>
                  <a:srgbClr val="000000"/>
                </a:solidFill>
              </a:rPr>
              <a:t>= </a:t>
            </a:r>
            <a:r>
              <a:rPr dirty="0" sz="2600" spc="-595">
                <a:solidFill>
                  <a:srgbClr val="000000"/>
                </a:solidFill>
              </a:rPr>
              <a:t>%</a:t>
            </a:r>
            <a:r>
              <a:rPr dirty="0" sz="2600" spc="-525">
                <a:solidFill>
                  <a:srgbClr val="000000"/>
                </a:solidFill>
              </a:rPr>
              <a:t> </a:t>
            </a:r>
            <a:r>
              <a:rPr dirty="0" sz="2600">
                <a:solidFill>
                  <a:srgbClr val="000000"/>
                </a:solidFill>
              </a:rPr>
              <a:t>Disagreement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3100" y="647700"/>
            <a:ext cx="98291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>
                <a:solidFill>
                  <a:srgbClr val="535353"/>
                </a:solidFill>
              </a:rPr>
              <a:t>Finding </a:t>
            </a:r>
            <a:r>
              <a:rPr dirty="0" spc="85">
                <a:solidFill>
                  <a:srgbClr val="535353"/>
                </a:solidFill>
              </a:rPr>
              <a:t>Book</a:t>
            </a:r>
            <a:r>
              <a:rPr dirty="0" spc="-590">
                <a:solidFill>
                  <a:srgbClr val="535353"/>
                </a:solidFill>
              </a:rPr>
              <a:t> </a:t>
            </a:r>
            <a:r>
              <a:rPr dirty="0" spc="-10">
                <a:solidFill>
                  <a:srgbClr val="535353"/>
                </a:solidFill>
              </a:rPr>
              <a:t>Recommendations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168400" y="3086100"/>
            <a:ext cx="3810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6362700" marR="5080">
              <a:lnSpc>
                <a:spcPts val="4900"/>
              </a:lnSpc>
              <a:spcBef>
                <a:spcPts val="280"/>
              </a:spcBef>
            </a:pPr>
            <a:r>
              <a:rPr dirty="0" sz="4100" spc="35"/>
              <a:t>You</a:t>
            </a:r>
            <a:r>
              <a:rPr dirty="0" sz="4100" spc="-229"/>
              <a:t> </a:t>
            </a:r>
            <a:r>
              <a:rPr dirty="0" sz="4100" spc="45"/>
              <a:t>know</a:t>
            </a:r>
            <a:r>
              <a:rPr dirty="0" sz="4100" spc="-225"/>
              <a:t> </a:t>
            </a:r>
            <a:r>
              <a:rPr dirty="0" sz="4100" spc="25"/>
              <a:t>what</a:t>
            </a:r>
            <a:r>
              <a:rPr dirty="0" sz="4100" spc="-229"/>
              <a:t> </a:t>
            </a:r>
            <a:r>
              <a:rPr dirty="0" sz="4100" spc="95"/>
              <a:t>books</a:t>
            </a:r>
            <a:r>
              <a:rPr dirty="0" sz="4100" spc="-225"/>
              <a:t> </a:t>
            </a:r>
            <a:r>
              <a:rPr dirty="0" sz="4100" spc="-60"/>
              <a:t>a</a:t>
            </a:r>
            <a:r>
              <a:rPr dirty="0" sz="4100" spc="-225"/>
              <a:t> </a:t>
            </a:r>
            <a:r>
              <a:rPr dirty="0" sz="4100" spc="-45"/>
              <a:t>user  </a:t>
            </a:r>
            <a:r>
              <a:rPr dirty="0" sz="4100" spc="5"/>
              <a:t>already</a:t>
            </a:r>
            <a:r>
              <a:rPr dirty="0" sz="4100" spc="-220"/>
              <a:t> </a:t>
            </a:r>
            <a:r>
              <a:rPr dirty="0" sz="4100" spc="-25"/>
              <a:t>likes</a:t>
            </a:r>
            <a:endParaRPr sz="4100"/>
          </a:p>
          <a:p>
            <a:pPr marL="6991350">
              <a:lnSpc>
                <a:spcPct val="100000"/>
              </a:lnSpc>
              <a:spcBef>
                <a:spcPts val="2220"/>
              </a:spcBef>
              <a:tabLst>
                <a:tab pos="7492365" algn="l"/>
              </a:tabLst>
            </a:pPr>
            <a:r>
              <a:rPr dirty="0" baseline="5464" sz="4575" spc="-202"/>
              <a:t>-	</a:t>
            </a:r>
            <a:r>
              <a:rPr dirty="0" sz="4100" spc="-25"/>
              <a:t>User </a:t>
            </a:r>
            <a:r>
              <a:rPr dirty="0" sz="4100" spc="-45"/>
              <a:t>ratings</a:t>
            </a:r>
            <a:r>
              <a:rPr dirty="0" sz="4100" spc="-425"/>
              <a:t> </a:t>
            </a:r>
            <a:r>
              <a:rPr dirty="0" sz="4100" spc="-5"/>
              <a:t>database</a:t>
            </a:r>
            <a:endParaRPr sz="4100"/>
          </a:p>
          <a:p>
            <a:pPr marL="6362700" marR="1162685">
              <a:lnSpc>
                <a:spcPts val="4900"/>
              </a:lnSpc>
              <a:spcBef>
                <a:spcPts val="2560"/>
              </a:spcBef>
            </a:pPr>
            <a:r>
              <a:rPr dirty="0" sz="4100" spc="130"/>
              <a:t>Find</a:t>
            </a:r>
            <a:r>
              <a:rPr dirty="0" sz="4100" spc="-229"/>
              <a:t> </a:t>
            </a:r>
            <a:r>
              <a:rPr dirty="0" sz="4100" spc="15"/>
              <a:t>the</a:t>
            </a:r>
            <a:r>
              <a:rPr dirty="0" sz="4100" spc="-229"/>
              <a:t> </a:t>
            </a:r>
            <a:r>
              <a:rPr dirty="0" sz="4100" spc="130"/>
              <a:t>top</a:t>
            </a:r>
            <a:r>
              <a:rPr dirty="0" sz="4100" spc="-229"/>
              <a:t> </a:t>
            </a:r>
            <a:r>
              <a:rPr dirty="0" sz="4100" spc="170"/>
              <a:t>N</a:t>
            </a:r>
            <a:r>
              <a:rPr dirty="0" sz="4100" spc="-229"/>
              <a:t> </a:t>
            </a:r>
            <a:r>
              <a:rPr dirty="0" sz="4100" spc="95"/>
              <a:t>books</a:t>
            </a:r>
            <a:r>
              <a:rPr dirty="0" sz="4100" spc="-229"/>
              <a:t> </a:t>
            </a:r>
            <a:r>
              <a:rPr dirty="0" sz="4100" spc="100"/>
              <a:t>to  </a:t>
            </a:r>
            <a:r>
              <a:rPr dirty="0" sz="4100" spc="25"/>
              <a:t>recommend </a:t>
            </a:r>
            <a:r>
              <a:rPr dirty="0" sz="4100" spc="100"/>
              <a:t>to </a:t>
            </a:r>
            <a:r>
              <a:rPr dirty="0" sz="4100" spc="-5"/>
              <a:t>that</a:t>
            </a:r>
            <a:r>
              <a:rPr dirty="0" sz="4100" spc="-819"/>
              <a:t> </a:t>
            </a:r>
            <a:r>
              <a:rPr dirty="0" sz="4100" spc="-45"/>
              <a:t>user</a:t>
            </a:r>
            <a:endParaRPr sz="4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88350" y="3422650"/>
          <a:ext cx="55899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82423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88350" y="4870450"/>
          <a:ext cx="55899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82423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25700" y="5384800"/>
            <a:ext cx="161798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01600" marR="5080" indent="-88900">
              <a:lnSpc>
                <a:spcPts val="3100"/>
              </a:lnSpc>
              <a:spcBef>
                <a:spcPts val="219"/>
              </a:spcBef>
            </a:pPr>
            <a:r>
              <a:rPr dirty="0" sz="2600" spc="-5">
                <a:latin typeface="Verdana"/>
                <a:cs typeface="Verdana"/>
              </a:rPr>
              <a:t>Hamming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2349500"/>
            <a:ext cx="2514600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9800" y="3419068"/>
            <a:ext cx="606425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5464" sz="4575" spc="-607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77400" y="3600970"/>
            <a:ext cx="213360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75" b="1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4500" y="3600970"/>
            <a:ext cx="213360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75" b="1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31600" y="3600970"/>
            <a:ext cx="2165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95" b="1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1400" y="3600970"/>
            <a:ext cx="21399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80" b="1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3900" y="3600970"/>
            <a:ext cx="144780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-365" b="1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1700" y="4866868"/>
            <a:ext cx="684530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5464" sz="4575" spc="31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4700" y="5048770"/>
            <a:ext cx="236854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355" b="1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4500" y="5048770"/>
            <a:ext cx="2165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95" b="1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31600" y="5048770"/>
            <a:ext cx="21399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80" b="1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71400" y="5048770"/>
            <a:ext cx="21399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80" b="1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23900" y="5048770"/>
            <a:ext cx="144780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-365" b="1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08574" y="3429000"/>
            <a:ext cx="929005" cy="824865"/>
          </a:xfrm>
          <a:custGeom>
            <a:avLst/>
            <a:gdLst/>
            <a:ahLst/>
            <a:cxnLst/>
            <a:rect l="l" t="t" r="r" b="b"/>
            <a:pathLst>
              <a:path w="929005" h="824864">
                <a:moveTo>
                  <a:pt x="0" y="0"/>
                </a:moveTo>
                <a:lnTo>
                  <a:pt x="928484" y="0"/>
                </a:lnTo>
                <a:lnTo>
                  <a:pt x="928484" y="824369"/>
                </a:lnTo>
                <a:lnTo>
                  <a:pt x="0" y="8243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037058" y="3429000"/>
            <a:ext cx="929005" cy="824865"/>
          </a:xfrm>
          <a:custGeom>
            <a:avLst/>
            <a:gdLst/>
            <a:ahLst/>
            <a:cxnLst/>
            <a:rect l="l" t="t" r="r" b="b"/>
            <a:pathLst>
              <a:path w="929005" h="824864">
                <a:moveTo>
                  <a:pt x="0" y="0"/>
                </a:moveTo>
                <a:lnTo>
                  <a:pt x="928497" y="0"/>
                </a:lnTo>
                <a:lnTo>
                  <a:pt x="928497" y="824369"/>
                </a:lnTo>
                <a:lnTo>
                  <a:pt x="0" y="8243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388350" y="3422650"/>
          <a:ext cx="55899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82423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2108574" y="4876800"/>
            <a:ext cx="929005" cy="824865"/>
          </a:xfrm>
          <a:custGeom>
            <a:avLst/>
            <a:gdLst/>
            <a:ahLst/>
            <a:cxnLst/>
            <a:rect l="l" t="t" r="r" b="b"/>
            <a:pathLst>
              <a:path w="929005" h="824864">
                <a:moveTo>
                  <a:pt x="0" y="0"/>
                </a:moveTo>
                <a:lnTo>
                  <a:pt x="928484" y="0"/>
                </a:lnTo>
                <a:lnTo>
                  <a:pt x="928484" y="824369"/>
                </a:lnTo>
                <a:lnTo>
                  <a:pt x="0" y="8243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037058" y="4876800"/>
            <a:ext cx="929005" cy="824865"/>
          </a:xfrm>
          <a:custGeom>
            <a:avLst/>
            <a:gdLst/>
            <a:ahLst/>
            <a:cxnLst/>
            <a:rect l="l" t="t" r="r" b="b"/>
            <a:pathLst>
              <a:path w="929005" h="824864">
                <a:moveTo>
                  <a:pt x="0" y="0"/>
                </a:moveTo>
                <a:lnTo>
                  <a:pt x="928497" y="0"/>
                </a:lnTo>
                <a:lnTo>
                  <a:pt x="928497" y="824369"/>
                </a:lnTo>
                <a:lnTo>
                  <a:pt x="0" y="8243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388350" y="4870450"/>
          <a:ext cx="55899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82423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425700" y="5384800"/>
            <a:ext cx="161798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01600" marR="5080" indent="-88900">
              <a:lnSpc>
                <a:spcPts val="3100"/>
              </a:lnSpc>
              <a:spcBef>
                <a:spcPts val="219"/>
              </a:spcBef>
            </a:pPr>
            <a:r>
              <a:rPr dirty="0" sz="2600" spc="-5">
                <a:latin typeface="Verdana"/>
                <a:cs typeface="Verdana"/>
              </a:rPr>
              <a:t>Hamming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81200" y="2349500"/>
            <a:ext cx="2514600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436100" y="6553200"/>
            <a:ext cx="34842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6030" algn="l"/>
                <a:tab pos="2933065" algn="l"/>
              </a:tabLst>
            </a:pPr>
            <a:r>
              <a:rPr dirty="0" sz="2600" spc="5">
                <a:latin typeface="Verdana"/>
                <a:cs typeface="Verdana"/>
              </a:rPr>
              <a:t>Disag</a:t>
            </a:r>
            <a:r>
              <a:rPr dirty="0" sz="2600" spc="-45">
                <a:latin typeface="Verdana"/>
                <a:cs typeface="Verdana"/>
              </a:rPr>
              <a:t>r</a:t>
            </a:r>
            <a:r>
              <a:rPr dirty="0" sz="2600">
                <a:latin typeface="Verdana"/>
                <a:cs typeface="Verdana"/>
              </a:rPr>
              <a:t>eement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480">
                <a:latin typeface="Verdana"/>
                <a:cs typeface="Verdana"/>
              </a:rPr>
              <a:t>=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170">
                <a:latin typeface="Verdana"/>
                <a:cs typeface="Verdana"/>
              </a:rPr>
              <a:t>0</a:t>
            </a:r>
            <a:r>
              <a:rPr dirty="0" sz="2600" spc="-100">
                <a:latin typeface="Verdana"/>
                <a:cs typeface="Verdana"/>
              </a:rPr>
              <a:t>.6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20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solidFill>
                  <a:srgbClr val="535353"/>
                </a:solidFill>
              </a:rPr>
              <a:t>Distance</a:t>
            </a:r>
            <a:r>
              <a:rPr dirty="0" spc="-340">
                <a:solidFill>
                  <a:srgbClr val="535353"/>
                </a:solidFill>
              </a:rPr>
              <a:t> </a:t>
            </a:r>
            <a:r>
              <a:rPr dirty="0" spc="-5">
                <a:solidFill>
                  <a:srgbClr val="535353"/>
                </a:solidFill>
              </a:rPr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9700" y="5715000"/>
            <a:ext cx="164846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3100"/>
              </a:lnSpc>
              <a:spcBef>
                <a:spcPts val="219"/>
              </a:spcBef>
            </a:pPr>
            <a:r>
              <a:rPr dirty="0" sz="2600" spc="30">
                <a:latin typeface="Verdana"/>
                <a:cs typeface="Verdana"/>
              </a:rPr>
              <a:t>Euclidean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300" y="2565400"/>
            <a:ext cx="2463800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48500" y="5715000"/>
            <a:ext cx="188722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19"/>
              </a:spcBef>
            </a:pPr>
            <a:r>
              <a:rPr dirty="0" sz="2600" spc="70">
                <a:latin typeface="Verdana"/>
                <a:cs typeface="Verdana"/>
              </a:rPr>
              <a:t>C</a:t>
            </a:r>
            <a:r>
              <a:rPr dirty="0" sz="2600" spc="20">
                <a:latin typeface="Verdana"/>
                <a:cs typeface="Verdana"/>
              </a:rPr>
              <a:t>or</a:t>
            </a:r>
            <a:r>
              <a:rPr dirty="0" sz="2600" spc="-35">
                <a:latin typeface="Verdana"/>
                <a:cs typeface="Verdana"/>
              </a:rPr>
              <a:t>r</a:t>
            </a:r>
            <a:r>
              <a:rPr dirty="0" sz="2600">
                <a:latin typeface="Verdana"/>
                <a:cs typeface="Verdana"/>
              </a:rPr>
              <a:t>el</a:t>
            </a:r>
            <a:r>
              <a:rPr dirty="0" sz="2600" spc="-10">
                <a:latin typeface="Verdana"/>
                <a:cs typeface="Verdana"/>
              </a:rPr>
              <a:t>a</a:t>
            </a:r>
            <a:r>
              <a:rPr dirty="0" sz="2600" spc="35">
                <a:latin typeface="Verdana"/>
                <a:cs typeface="Verdana"/>
              </a:rPr>
              <a:t>tion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2300" y="2679700"/>
            <a:ext cx="2235200" cy="222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747500" y="5715000"/>
            <a:ext cx="161798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01600" marR="5080" indent="-88900">
              <a:lnSpc>
                <a:spcPts val="3100"/>
              </a:lnSpc>
              <a:spcBef>
                <a:spcPts val="219"/>
              </a:spcBef>
            </a:pPr>
            <a:r>
              <a:rPr dirty="0" sz="2600" spc="-5">
                <a:latin typeface="Verdana"/>
                <a:cs typeface="Verdana"/>
              </a:rPr>
              <a:t>Hamming  </a:t>
            </a:r>
            <a:r>
              <a:rPr dirty="0" sz="2600" spc="5">
                <a:latin typeface="Verdana"/>
                <a:cs typeface="Verdana"/>
              </a:rPr>
              <a:t>Distance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03000" y="2679700"/>
            <a:ext cx="2514600" cy="222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6582" y="3668610"/>
            <a:ext cx="132403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>
                <a:solidFill>
                  <a:srgbClr val="202020"/>
                </a:solidFill>
              </a:rPr>
              <a:t>Implementing </a:t>
            </a:r>
            <a:r>
              <a:rPr dirty="0" spc="-20">
                <a:solidFill>
                  <a:srgbClr val="202020"/>
                </a:solidFill>
              </a:rPr>
              <a:t>the </a:t>
            </a:r>
            <a:r>
              <a:rPr dirty="0" spc="-40">
                <a:solidFill>
                  <a:srgbClr val="202020"/>
                </a:solidFill>
              </a:rPr>
              <a:t>Nearest </a:t>
            </a:r>
            <a:r>
              <a:rPr dirty="0" spc="45">
                <a:solidFill>
                  <a:srgbClr val="202020"/>
                </a:solidFill>
              </a:rPr>
              <a:t>Neighbors</a:t>
            </a:r>
            <a:r>
              <a:rPr dirty="0" spc="-919">
                <a:solidFill>
                  <a:srgbClr val="202020"/>
                </a:solidFill>
              </a:rPr>
              <a:t> </a:t>
            </a:r>
            <a:r>
              <a:rPr dirty="0" spc="85">
                <a:solidFill>
                  <a:srgbClr val="202020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4240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240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45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7079" y="6006591"/>
            <a:ext cx="3860800" cy="12579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880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18400" y="29464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6579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1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1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6579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93159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993156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50384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96600" y="5969000"/>
            <a:ext cx="3827779" cy="14859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04521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top </a:t>
            </a:r>
            <a:r>
              <a:rPr dirty="0" sz="2400" spc="100">
                <a:solidFill>
                  <a:srgbClr val="F05A28"/>
                </a:solidFill>
                <a:latin typeface="Verdana"/>
                <a:cs typeface="Verdana"/>
              </a:rPr>
              <a:t>N  </a:t>
            </a:r>
            <a:r>
              <a:rPr dirty="0" sz="2400" spc="-8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dirty="0" sz="2400" spc="7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dirty="0" sz="2400" spc="25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ommend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tions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20"/>
              </a:spcBef>
            </a:pP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Use the </a:t>
            </a:r>
            <a:r>
              <a:rPr dirty="0" sz="2000" spc="-15">
                <a:solidFill>
                  <a:srgbClr val="4D4D4D"/>
                </a:solidFill>
                <a:latin typeface="Verdana"/>
                <a:cs typeface="Verdana"/>
              </a:rPr>
              <a:t>average </a:t>
            </a:r>
            <a:r>
              <a:rPr dirty="0" sz="2000" spc="-5">
                <a:solidFill>
                  <a:srgbClr val="4D4D4D"/>
                </a:solidFill>
                <a:latin typeface="Verdana"/>
                <a:cs typeface="Verdana"/>
              </a:rPr>
              <a:t>ratings</a:t>
            </a:r>
            <a:r>
              <a:rPr dirty="0" sz="2000" spc="-48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4D4D4D"/>
                </a:solidFill>
                <a:latin typeface="Verdana"/>
                <a:cs typeface="Verdana"/>
              </a:rPr>
              <a:t>of  </a:t>
            </a: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 spc="60">
                <a:solidFill>
                  <a:srgbClr val="4D4D4D"/>
                </a:solidFill>
                <a:latin typeface="Verdana"/>
                <a:cs typeface="Verdana"/>
              </a:rPr>
              <a:t>K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nearest</a:t>
            </a:r>
            <a:r>
              <a:rPr dirty="0" sz="2000" spc="-40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neighbors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1500" y="2159000"/>
            <a:ext cx="23780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5">
                <a:latin typeface="Verdana"/>
                <a:cs typeface="Verdana"/>
              </a:rPr>
              <a:t>Load </a:t>
            </a:r>
            <a:r>
              <a:rPr dirty="0" sz="3200" spc="-75">
                <a:latin typeface="Verdana"/>
                <a:cs typeface="Verdana"/>
              </a:rPr>
              <a:t>2</a:t>
            </a:r>
            <a:r>
              <a:rPr dirty="0" sz="3200" spc="-509">
                <a:latin typeface="Verdana"/>
                <a:cs typeface="Verdana"/>
              </a:rPr>
              <a:t> </a:t>
            </a:r>
            <a:r>
              <a:rPr dirty="0" sz="3200" spc="20">
                <a:latin typeface="Verdana"/>
                <a:cs typeface="Verdana"/>
              </a:rPr>
              <a:t>files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48550" y="3905250"/>
          <a:ext cx="6821805" cy="132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7585"/>
                <a:gridCol w="2267585"/>
                <a:gridCol w="2267585"/>
              </a:tblGrid>
              <a:tr h="655320">
                <a:tc>
                  <a:txBody>
                    <a:bodyPr/>
                    <a:lstStyle/>
                    <a:p>
                      <a:pPr marL="7175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48550" y="6127750"/>
          <a:ext cx="6809105" cy="132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140"/>
                <a:gridCol w="2263140"/>
                <a:gridCol w="2263139"/>
              </a:tblGrid>
              <a:tr h="655320">
                <a:tc>
                  <a:txBody>
                    <a:bodyPr/>
                    <a:lstStyle/>
                    <a:p>
                      <a:pPr marL="6794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007600" y="3098800"/>
            <a:ext cx="1566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0">
                <a:latin typeface="Verdana"/>
                <a:cs typeface="Verdana"/>
              </a:rPr>
              <a:t>R</a:t>
            </a:r>
            <a:r>
              <a:rPr dirty="0" sz="3200">
                <a:latin typeface="Verdana"/>
                <a:cs typeface="Verdana"/>
              </a:rPr>
              <a:t>a</a:t>
            </a:r>
            <a:r>
              <a:rPr dirty="0" sz="3200" spc="25">
                <a:latin typeface="Verdana"/>
                <a:cs typeface="Verdana"/>
              </a:rPr>
              <a:t>tings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0200" y="5461000"/>
            <a:ext cx="31292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0">
                <a:latin typeface="Verdana"/>
                <a:cs typeface="Verdana"/>
              </a:rPr>
              <a:t>Book</a:t>
            </a:r>
            <a:r>
              <a:rPr dirty="0" sz="3200" spc="-245">
                <a:latin typeface="Verdana"/>
                <a:cs typeface="Verdana"/>
              </a:rPr>
              <a:t> </a:t>
            </a:r>
            <a:r>
              <a:rPr dirty="0" sz="3200" spc="25">
                <a:latin typeface="Verdana"/>
                <a:cs typeface="Verdana"/>
              </a:rPr>
              <a:t>Metadata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32600" y="2997200"/>
            <a:ext cx="6309995" cy="9956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dirty="0" sz="3200" spc="340">
                <a:latin typeface="Verdana"/>
                <a:cs typeface="Verdana"/>
              </a:rPr>
              <a:t>A</a:t>
            </a:r>
            <a:r>
              <a:rPr dirty="0" sz="3200" spc="-185">
                <a:latin typeface="Verdana"/>
                <a:cs typeface="Verdana"/>
              </a:rPr>
              <a:t> </a:t>
            </a:r>
            <a:r>
              <a:rPr dirty="0" sz="3200" spc="45">
                <a:latin typeface="Verdana"/>
                <a:cs typeface="Verdana"/>
              </a:rPr>
              <a:t>function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80">
                <a:latin typeface="Verdana"/>
                <a:cs typeface="Verdana"/>
              </a:rPr>
              <a:t>to</a:t>
            </a:r>
            <a:r>
              <a:rPr dirty="0" sz="3200" spc="-185">
                <a:latin typeface="Verdana"/>
                <a:cs typeface="Verdana"/>
              </a:rPr>
              <a:t> </a:t>
            </a:r>
            <a:r>
              <a:rPr dirty="0" sz="3200" spc="65">
                <a:latin typeface="Verdana"/>
                <a:cs typeface="Verdana"/>
              </a:rPr>
              <a:t>lookup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5">
                <a:latin typeface="Verdana"/>
                <a:cs typeface="Verdana"/>
              </a:rPr>
              <a:t>metadata  </a:t>
            </a:r>
            <a:r>
              <a:rPr dirty="0" sz="3200" spc="50">
                <a:latin typeface="Verdana"/>
                <a:cs typeface="Verdana"/>
              </a:rPr>
              <a:t>for </a:t>
            </a:r>
            <a:r>
              <a:rPr dirty="0" sz="3200" spc="-45">
                <a:latin typeface="Verdana"/>
                <a:cs typeface="Verdana"/>
              </a:rPr>
              <a:t>an</a:t>
            </a:r>
            <a:r>
              <a:rPr dirty="0" sz="3200" spc="-385">
                <a:latin typeface="Verdana"/>
                <a:cs typeface="Verdana"/>
              </a:rPr>
              <a:t> </a:t>
            </a:r>
            <a:r>
              <a:rPr dirty="0" sz="3200" spc="-60">
                <a:latin typeface="Verdana"/>
                <a:cs typeface="Verdana"/>
              </a:rPr>
              <a:t>ISBN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2600" y="4724400"/>
            <a:ext cx="6096000" cy="9956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dirty="0" sz="3200" spc="340">
                <a:latin typeface="Verdana"/>
                <a:cs typeface="Verdana"/>
              </a:rPr>
              <a:t>A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45">
                <a:latin typeface="Verdana"/>
                <a:cs typeface="Verdana"/>
              </a:rPr>
              <a:t>function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80">
                <a:latin typeface="Verdana"/>
                <a:cs typeface="Verdana"/>
              </a:rPr>
              <a:t>to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55">
                <a:latin typeface="Verdana"/>
                <a:cs typeface="Verdana"/>
              </a:rPr>
              <a:t>find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the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favorite  </a:t>
            </a:r>
            <a:r>
              <a:rPr dirty="0" sz="3200" spc="70">
                <a:latin typeface="Verdana"/>
                <a:cs typeface="Verdana"/>
              </a:rPr>
              <a:t>books </a:t>
            </a:r>
            <a:r>
              <a:rPr dirty="0" sz="3200" spc="50">
                <a:latin typeface="Verdana"/>
                <a:cs typeface="Verdana"/>
              </a:rPr>
              <a:t>for </a:t>
            </a:r>
            <a:r>
              <a:rPr dirty="0" sz="3200" spc="-45">
                <a:latin typeface="Verdana"/>
                <a:cs typeface="Verdana"/>
              </a:rPr>
              <a:t>a</a:t>
            </a:r>
            <a:r>
              <a:rPr dirty="0" sz="3200" spc="-625">
                <a:latin typeface="Verdana"/>
                <a:cs typeface="Verdana"/>
              </a:rPr>
              <a:t> </a:t>
            </a:r>
            <a:r>
              <a:rPr dirty="0" sz="3200" spc="-35">
                <a:latin typeface="Verdana"/>
                <a:cs typeface="Verdana"/>
              </a:rPr>
              <a:t>user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4240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240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45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7079" y="6006591"/>
            <a:ext cx="3860800" cy="12579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880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18400" y="29464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6579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1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1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6579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93159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993156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50384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96600" y="5969000"/>
            <a:ext cx="3827779" cy="14859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04521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top </a:t>
            </a:r>
            <a:r>
              <a:rPr dirty="0" sz="2400" spc="100">
                <a:solidFill>
                  <a:srgbClr val="F05A28"/>
                </a:solidFill>
                <a:latin typeface="Verdana"/>
                <a:cs typeface="Verdana"/>
              </a:rPr>
              <a:t>N  </a:t>
            </a:r>
            <a:r>
              <a:rPr dirty="0" sz="2400" spc="-8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dirty="0" sz="2400" spc="7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dirty="0" sz="2400" spc="25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ommend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tions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20"/>
              </a:spcBef>
            </a:pP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Use the </a:t>
            </a:r>
            <a:r>
              <a:rPr dirty="0" sz="2000" spc="-15">
                <a:solidFill>
                  <a:srgbClr val="4D4D4D"/>
                </a:solidFill>
                <a:latin typeface="Verdana"/>
                <a:cs typeface="Verdana"/>
              </a:rPr>
              <a:t>average </a:t>
            </a:r>
            <a:r>
              <a:rPr dirty="0" sz="2000" spc="-5">
                <a:solidFill>
                  <a:srgbClr val="4D4D4D"/>
                </a:solidFill>
                <a:latin typeface="Verdana"/>
                <a:cs typeface="Verdana"/>
              </a:rPr>
              <a:t>ratings</a:t>
            </a:r>
            <a:r>
              <a:rPr dirty="0" sz="2000" spc="-48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4D4D4D"/>
                </a:solidFill>
                <a:latin typeface="Verdana"/>
                <a:cs typeface="Verdana"/>
              </a:rPr>
              <a:t>of  </a:t>
            </a: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 spc="60">
                <a:solidFill>
                  <a:srgbClr val="4D4D4D"/>
                </a:solidFill>
                <a:latin typeface="Verdana"/>
                <a:cs typeface="Verdana"/>
              </a:rPr>
              <a:t>K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nearest</a:t>
            </a:r>
            <a:r>
              <a:rPr dirty="0" sz="2000" spc="-40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neighbors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062048" y="26346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2"/>
                </a:lnTo>
                <a:lnTo>
                  <a:pt x="37490" y="37490"/>
                </a:lnTo>
                <a:lnTo>
                  <a:pt x="9372" y="79842"/>
                </a:lnTo>
                <a:lnTo>
                  <a:pt x="0" y="128015"/>
                </a:lnTo>
                <a:lnTo>
                  <a:pt x="9372" y="176189"/>
                </a:lnTo>
                <a:lnTo>
                  <a:pt x="37490" y="218541"/>
                </a:lnTo>
                <a:lnTo>
                  <a:pt x="79842" y="246659"/>
                </a:lnTo>
                <a:lnTo>
                  <a:pt x="128015" y="256031"/>
                </a:lnTo>
                <a:lnTo>
                  <a:pt x="176189" y="246659"/>
                </a:lnTo>
                <a:lnTo>
                  <a:pt x="218541" y="218541"/>
                </a:lnTo>
                <a:lnTo>
                  <a:pt x="246659" y="176189"/>
                </a:lnTo>
                <a:lnTo>
                  <a:pt x="256031" y="128015"/>
                </a:lnTo>
                <a:lnTo>
                  <a:pt x="246659" y="79842"/>
                </a:lnTo>
                <a:lnTo>
                  <a:pt x="218541" y="37490"/>
                </a:lnTo>
                <a:lnTo>
                  <a:pt x="176189" y="9372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9272" y="3095256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5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8080" y="3773932"/>
            <a:ext cx="386080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8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16650" y="4044950"/>
          <a:ext cx="3840479" cy="132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/>
                <a:gridCol w="1195070"/>
                <a:gridCol w="1431925"/>
              </a:tblGrid>
              <a:tr h="65532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900" spc="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281298" y="4200361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20578" y="4252904"/>
            <a:ext cx="976538" cy="900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449050" y="2901950"/>
          <a:ext cx="4554855" cy="334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755650"/>
                <a:gridCol w="755650"/>
                <a:gridCol w="755650"/>
                <a:gridCol w="755650"/>
                <a:gridCol w="755650"/>
              </a:tblGrid>
              <a:tr h="474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26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4901" sz="2550" spc="-1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</a:pPr>
                      <a:r>
                        <a:rPr dirty="0" sz="2600" spc="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4901" sz="2550" spc="9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2600" spc="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4901" sz="2550" spc="9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</a:pPr>
                      <a:r>
                        <a:rPr dirty="0" sz="2600" spc="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4901" sz="2550" spc="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z="2600" spc="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4901" sz="2550" spc="10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6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4901" sz="2550" spc="-9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600" spc="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4901" sz="2550" spc="1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196850">
                        <a:lnSpc>
                          <a:spcPts val="3090"/>
                        </a:lnSpc>
                      </a:pPr>
                      <a:r>
                        <a:rPr dirty="0" sz="2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4901" sz="2550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3090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ts val="3090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ts val="3090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3090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3090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600" spc="1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4901" sz="2550" spc="24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184150">
                        <a:lnSpc>
                          <a:spcPts val="3105"/>
                        </a:lnSpc>
                      </a:pPr>
                      <a:r>
                        <a:rPr dirty="0" sz="2600" spc="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4901" sz="2550" spc="17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3105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3105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3105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ts val="3105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3105"/>
                        </a:lnSpc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600" spc="1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4901" sz="2550" spc="21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4901" sz="25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600" b="1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547100" y="6654800"/>
            <a:ext cx="39465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">
                <a:latin typeface="Verdana"/>
                <a:cs typeface="Verdana"/>
              </a:rPr>
              <a:t>pandas.pivot_table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062048" y="26346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2"/>
                </a:lnTo>
                <a:lnTo>
                  <a:pt x="37490" y="37490"/>
                </a:lnTo>
                <a:lnTo>
                  <a:pt x="9372" y="79842"/>
                </a:lnTo>
                <a:lnTo>
                  <a:pt x="0" y="128015"/>
                </a:lnTo>
                <a:lnTo>
                  <a:pt x="9372" y="176189"/>
                </a:lnTo>
                <a:lnTo>
                  <a:pt x="37490" y="218541"/>
                </a:lnTo>
                <a:lnTo>
                  <a:pt x="79842" y="246659"/>
                </a:lnTo>
                <a:lnTo>
                  <a:pt x="128015" y="256031"/>
                </a:lnTo>
                <a:lnTo>
                  <a:pt x="176189" y="246659"/>
                </a:lnTo>
                <a:lnTo>
                  <a:pt x="218541" y="218541"/>
                </a:lnTo>
                <a:lnTo>
                  <a:pt x="246659" y="176189"/>
                </a:lnTo>
                <a:lnTo>
                  <a:pt x="256031" y="128015"/>
                </a:lnTo>
                <a:lnTo>
                  <a:pt x="246659" y="79842"/>
                </a:lnTo>
                <a:lnTo>
                  <a:pt x="218541" y="37490"/>
                </a:lnTo>
                <a:lnTo>
                  <a:pt x="176189" y="9372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9272" y="3095256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5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8080" y="3773932"/>
            <a:ext cx="386080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8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9900" y="3302000"/>
            <a:ext cx="6062345" cy="226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>
                <a:latin typeface="Verdana"/>
                <a:cs typeface="Verdana"/>
              </a:rPr>
              <a:t>The </a:t>
            </a:r>
            <a:r>
              <a:rPr dirty="0" sz="3200">
                <a:latin typeface="Verdana"/>
                <a:cs typeface="Verdana"/>
              </a:rPr>
              <a:t>rating </a:t>
            </a:r>
            <a:r>
              <a:rPr dirty="0" sz="3200" spc="-25">
                <a:latin typeface="Verdana"/>
                <a:cs typeface="Verdana"/>
              </a:rPr>
              <a:t>matrix </a:t>
            </a:r>
            <a:r>
              <a:rPr dirty="0" sz="3200" spc="-20">
                <a:latin typeface="Verdana"/>
                <a:cs typeface="Verdana"/>
              </a:rPr>
              <a:t>is</a:t>
            </a:r>
            <a:r>
              <a:rPr dirty="0" sz="3200" spc="-670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sparse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800"/>
              </a:lnSpc>
              <a:spcBef>
                <a:spcPts val="2520"/>
              </a:spcBef>
            </a:pPr>
            <a:r>
              <a:rPr dirty="0" sz="3200" spc="25">
                <a:latin typeface="Verdana"/>
                <a:cs typeface="Verdana"/>
              </a:rPr>
              <a:t>Restrict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the</a:t>
            </a:r>
            <a:r>
              <a:rPr dirty="0" sz="3200" spc="-165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size</a:t>
            </a:r>
            <a:r>
              <a:rPr dirty="0" sz="3200" spc="-165">
                <a:latin typeface="Verdana"/>
                <a:cs typeface="Verdana"/>
              </a:rPr>
              <a:t> </a:t>
            </a:r>
            <a:r>
              <a:rPr dirty="0" sz="3200" spc="114">
                <a:latin typeface="Verdana"/>
                <a:cs typeface="Verdana"/>
              </a:rPr>
              <a:t>of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the</a:t>
            </a:r>
            <a:r>
              <a:rPr dirty="0" sz="3200" spc="-165">
                <a:latin typeface="Verdana"/>
                <a:cs typeface="Verdana"/>
              </a:rPr>
              <a:t> </a:t>
            </a:r>
            <a:r>
              <a:rPr dirty="0" sz="3200" spc="-25">
                <a:latin typeface="Verdana"/>
                <a:cs typeface="Verdana"/>
              </a:rPr>
              <a:t>matrix  </a:t>
            </a:r>
            <a:r>
              <a:rPr dirty="0" sz="3200" spc="50">
                <a:latin typeface="Verdana"/>
                <a:cs typeface="Verdana"/>
              </a:rPr>
              <a:t>for </a:t>
            </a:r>
            <a:r>
              <a:rPr dirty="0" sz="3200" spc="35">
                <a:latin typeface="Verdana"/>
                <a:cs typeface="Verdana"/>
              </a:rPr>
              <a:t>better computational  </a:t>
            </a:r>
            <a:r>
              <a:rPr dirty="0" sz="3200" spc="20">
                <a:latin typeface="Verdana"/>
                <a:cs typeface="Verdana"/>
              </a:rPr>
              <a:t>performance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647700"/>
            <a:ext cx="88480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Recommendation</a:t>
            </a:r>
            <a:r>
              <a:rPr dirty="0" spc="-254"/>
              <a:t> </a:t>
            </a:r>
            <a:r>
              <a:rPr dirty="0" spc="15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dirty="0" sz="2600" spc="80">
                <a:latin typeface="Verdana"/>
                <a:cs typeface="Verdana"/>
              </a:rPr>
              <a:t>Find </a:t>
            </a:r>
            <a:r>
              <a:rPr dirty="0" sz="2600" spc="45">
                <a:latin typeface="Verdana"/>
                <a:cs typeface="Verdana"/>
              </a:rPr>
              <a:t>products</a:t>
            </a:r>
            <a:r>
              <a:rPr dirty="0" sz="2600" spc="-420">
                <a:latin typeface="Verdana"/>
                <a:cs typeface="Verdana"/>
              </a:rPr>
              <a:t> </a:t>
            </a:r>
            <a:r>
              <a:rPr dirty="0" sz="2600" spc="35">
                <a:latin typeface="Verdana"/>
                <a:cs typeface="Verdana"/>
              </a:rPr>
              <a:t>with  </a:t>
            </a:r>
            <a:r>
              <a:rPr dirty="0" sz="2600" spc="20">
                <a:latin typeface="Verdana"/>
                <a:cs typeface="Verdana"/>
              </a:rPr>
              <a:t>“similar”</a:t>
            </a:r>
            <a:r>
              <a:rPr dirty="0" sz="2600" spc="-195">
                <a:latin typeface="Verdana"/>
                <a:cs typeface="Verdana"/>
              </a:rPr>
              <a:t> </a:t>
            </a:r>
            <a:r>
              <a:rPr dirty="0" sz="2600" spc="5">
                <a:latin typeface="Verdana"/>
                <a:cs typeface="Verdana"/>
              </a:rPr>
              <a:t>attributes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dirty="0" sz="2600" spc="80">
                <a:latin typeface="Verdana"/>
                <a:cs typeface="Verdana"/>
              </a:rPr>
              <a:t>Find </a:t>
            </a:r>
            <a:r>
              <a:rPr dirty="0" sz="2600" spc="45">
                <a:latin typeface="Verdana"/>
                <a:cs typeface="Verdana"/>
              </a:rPr>
              <a:t>products</a:t>
            </a:r>
            <a:r>
              <a:rPr dirty="0" sz="2600" spc="-415">
                <a:latin typeface="Verdana"/>
                <a:cs typeface="Verdana"/>
              </a:rPr>
              <a:t> </a:t>
            </a:r>
            <a:r>
              <a:rPr dirty="0" sz="2600" spc="20">
                <a:latin typeface="Verdana"/>
                <a:cs typeface="Verdana"/>
              </a:rPr>
              <a:t>liked  </a:t>
            </a:r>
            <a:r>
              <a:rPr dirty="0" sz="2600" spc="30">
                <a:latin typeface="Verdana"/>
                <a:cs typeface="Verdana"/>
              </a:rPr>
              <a:t>by </a:t>
            </a:r>
            <a:r>
              <a:rPr dirty="0" sz="2600" spc="20">
                <a:latin typeface="Verdana"/>
                <a:cs typeface="Verdana"/>
              </a:rPr>
              <a:t>“similar”</a:t>
            </a:r>
            <a:r>
              <a:rPr dirty="0" sz="2600" spc="-34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users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dirty="0" sz="2600" spc="80">
                <a:latin typeface="Verdana"/>
                <a:cs typeface="Verdana"/>
              </a:rPr>
              <a:t>Find</a:t>
            </a:r>
            <a:r>
              <a:rPr dirty="0" sz="2600" spc="-175">
                <a:latin typeface="Verdana"/>
                <a:cs typeface="Verdana"/>
              </a:rPr>
              <a:t> </a:t>
            </a:r>
            <a:r>
              <a:rPr dirty="0" sz="2600" spc="25">
                <a:latin typeface="Verdana"/>
                <a:cs typeface="Verdana"/>
              </a:rPr>
              <a:t>“complementary”  </a:t>
            </a:r>
            <a:r>
              <a:rPr dirty="0" sz="2600" spc="45">
                <a:latin typeface="Verdana"/>
                <a:cs typeface="Verdana"/>
              </a:rPr>
              <a:t>products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7400" y="2032000"/>
            <a:ext cx="4047490" cy="1341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dirty="0" sz="4300" spc="45">
                <a:solidFill>
                  <a:srgbClr val="F15B2A"/>
                </a:solidFill>
                <a:latin typeface="Verdana"/>
                <a:cs typeface="Verdana"/>
              </a:rPr>
              <a:t>Content</a:t>
            </a:r>
            <a:r>
              <a:rPr dirty="0" sz="4300" spc="-285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dirty="0" sz="4300" spc="55">
                <a:solidFill>
                  <a:srgbClr val="F15B2A"/>
                </a:solidFill>
                <a:latin typeface="Verdana"/>
                <a:cs typeface="Verdana"/>
              </a:rPr>
              <a:t>based  </a:t>
            </a:r>
            <a:r>
              <a:rPr dirty="0" sz="4300" spc="40">
                <a:solidFill>
                  <a:srgbClr val="F15B2A"/>
                </a:solidFill>
                <a:latin typeface="Verdana"/>
                <a:cs typeface="Verdana"/>
              </a:rPr>
              <a:t>filtering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dirty="0" sz="4300" spc="125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dirty="0" sz="4300" spc="110">
                <a:solidFill>
                  <a:srgbClr val="F15B2A"/>
                </a:solidFill>
                <a:latin typeface="Verdana"/>
                <a:cs typeface="Verdana"/>
              </a:rPr>
              <a:t>ollabo</a:t>
            </a:r>
            <a:r>
              <a:rPr dirty="0" sz="4300" spc="-170">
                <a:solidFill>
                  <a:srgbClr val="F15B2A"/>
                </a:solidFill>
                <a:latin typeface="Verdana"/>
                <a:cs typeface="Verdana"/>
              </a:rPr>
              <a:t>r</a:t>
            </a:r>
            <a:r>
              <a:rPr dirty="0" sz="4300" spc="-85">
                <a:solidFill>
                  <a:srgbClr val="F15B2A"/>
                </a:solidFill>
                <a:latin typeface="Verdana"/>
                <a:cs typeface="Verdana"/>
              </a:rPr>
              <a:t>a</a:t>
            </a:r>
            <a:r>
              <a:rPr dirty="0" sz="4300" spc="55">
                <a:solidFill>
                  <a:srgbClr val="F15B2A"/>
                </a:solidFill>
                <a:latin typeface="Verdana"/>
                <a:cs typeface="Verdana"/>
              </a:rPr>
              <a:t>ti</a:t>
            </a:r>
            <a:r>
              <a:rPr dirty="0" sz="4300" spc="-120">
                <a:solidFill>
                  <a:srgbClr val="F15B2A"/>
                </a:solidFill>
                <a:latin typeface="Verdana"/>
                <a:cs typeface="Verdana"/>
              </a:rPr>
              <a:t>v</a:t>
            </a:r>
            <a:r>
              <a:rPr dirty="0" sz="4300" spc="25">
                <a:solidFill>
                  <a:srgbClr val="F15B2A"/>
                </a:solidFill>
                <a:latin typeface="Verdana"/>
                <a:cs typeface="Verdana"/>
              </a:rPr>
              <a:t>e  </a:t>
            </a:r>
            <a:r>
              <a:rPr dirty="0" sz="4300" spc="40">
                <a:solidFill>
                  <a:srgbClr val="F15B2A"/>
                </a:solidFill>
                <a:latin typeface="Verdana"/>
                <a:cs typeface="Verdana"/>
              </a:rPr>
              <a:t>filtering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dirty="0" sz="4300" spc="80">
                <a:solidFill>
                  <a:srgbClr val="F15B2A"/>
                </a:solidFill>
                <a:latin typeface="Verdana"/>
                <a:cs typeface="Verdana"/>
              </a:rPr>
              <a:t>Association  </a:t>
            </a:r>
            <a:r>
              <a:rPr dirty="0" sz="4300" spc="-25">
                <a:solidFill>
                  <a:srgbClr val="F15B2A"/>
                </a:solidFill>
                <a:latin typeface="Verdana"/>
                <a:cs typeface="Verdana"/>
              </a:rPr>
              <a:t>rules</a:t>
            </a:r>
            <a:r>
              <a:rPr dirty="0" sz="4300" spc="-29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dirty="0" sz="4300" spc="10">
                <a:solidFill>
                  <a:srgbClr val="F15B2A"/>
                </a:solidFill>
                <a:latin typeface="Verdana"/>
                <a:cs typeface="Verdana"/>
              </a:rPr>
              <a:t>learning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30836" y="1772856"/>
            <a:ext cx="4194340" cy="5623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28067" y="1857400"/>
            <a:ext cx="3999865" cy="5429250"/>
          </a:xfrm>
          <a:custGeom>
            <a:avLst/>
            <a:gdLst/>
            <a:ahLst/>
            <a:cxnLst/>
            <a:rect l="l" t="t" r="r" b="b"/>
            <a:pathLst>
              <a:path w="3999865" h="5429250">
                <a:moveTo>
                  <a:pt x="543279" y="0"/>
                </a:moveTo>
                <a:lnTo>
                  <a:pt x="3456571" y="0"/>
                </a:lnTo>
                <a:lnTo>
                  <a:pt x="3528437" y="123"/>
                </a:lnTo>
                <a:lnTo>
                  <a:pt x="3589792" y="986"/>
                </a:lnTo>
                <a:lnTo>
                  <a:pt x="3642902" y="3327"/>
                </a:lnTo>
                <a:lnTo>
                  <a:pt x="3690033" y="7888"/>
                </a:lnTo>
                <a:lnTo>
                  <a:pt x="3733449" y="15406"/>
                </a:lnTo>
                <a:lnTo>
                  <a:pt x="3775417" y="26623"/>
                </a:lnTo>
                <a:lnTo>
                  <a:pt x="3819668" y="46509"/>
                </a:lnTo>
                <a:lnTo>
                  <a:pt x="3860126" y="72348"/>
                </a:lnTo>
                <a:lnTo>
                  <a:pt x="3896252" y="103599"/>
                </a:lnTo>
                <a:lnTo>
                  <a:pt x="3927504" y="139723"/>
                </a:lnTo>
                <a:lnTo>
                  <a:pt x="3953344" y="180180"/>
                </a:lnTo>
                <a:lnTo>
                  <a:pt x="3973233" y="224429"/>
                </a:lnTo>
                <a:lnTo>
                  <a:pt x="3984447" y="266411"/>
                </a:lnTo>
                <a:lnTo>
                  <a:pt x="3991965" y="309907"/>
                </a:lnTo>
                <a:lnTo>
                  <a:pt x="3996524" y="357249"/>
                </a:lnTo>
                <a:lnTo>
                  <a:pt x="3998866" y="410772"/>
                </a:lnTo>
                <a:lnTo>
                  <a:pt x="3999729" y="472809"/>
                </a:lnTo>
                <a:lnTo>
                  <a:pt x="3999852" y="545694"/>
                </a:lnTo>
                <a:lnTo>
                  <a:pt x="3999852" y="4885905"/>
                </a:lnTo>
                <a:lnTo>
                  <a:pt x="3999729" y="4957776"/>
                </a:lnTo>
                <a:lnTo>
                  <a:pt x="3998866" y="5019133"/>
                </a:lnTo>
                <a:lnTo>
                  <a:pt x="3996524" y="5072243"/>
                </a:lnTo>
                <a:lnTo>
                  <a:pt x="3991965" y="5119374"/>
                </a:lnTo>
                <a:lnTo>
                  <a:pt x="3984447" y="5162792"/>
                </a:lnTo>
                <a:lnTo>
                  <a:pt x="3973233" y="5204764"/>
                </a:lnTo>
                <a:lnTo>
                  <a:pt x="3953344" y="5249010"/>
                </a:lnTo>
                <a:lnTo>
                  <a:pt x="3927504" y="5289464"/>
                </a:lnTo>
                <a:lnTo>
                  <a:pt x="3896252" y="5325587"/>
                </a:lnTo>
                <a:lnTo>
                  <a:pt x="3860126" y="5356839"/>
                </a:lnTo>
                <a:lnTo>
                  <a:pt x="3819668" y="5382679"/>
                </a:lnTo>
                <a:lnTo>
                  <a:pt x="3775417" y="5402567"/>
                </a:lnTo>
                <a:lnTo>
                  <a:pt x="3733438" y="5413781"/>
                </a:lnTo>
                <a:lnTo>
                  <a:pt x="3689944" y="5421299"/>
                </a:lnTo>
                <a:lnTo>
                  <a:pt x="3642601" y="5425859"/>
                </a:lnTo>
                <a:lnTo>
                  <a:pt x="3589077" y="5428200"/>
                </a:lnTo>
                <a:lnTo>
                  <a:pt x="3527041" y="5429063"/>
                </a:lnTo>
                <a:lnTo>
                  <a:pt x="3454158" y="5429186"/>
                </a:lnTo>
                <a:lnTo>
                  <a:pt x="543279" y="5429186"/>
                </a:lnTo>
                <a:lnTo>
                  <a:pt x="471412" y="5429063"/>
                </a:lnTo>
                <a:lnTo>
                  <a:pt x="410056" y="5428200"/>
                </a:lnTo>
                <a:lnTo>
                  <a:pt x="356947" y="5425859"/>
                </a:lnTo>
                <a:lnTo>
                  <a:pt x="309817" y="5421299"/>
                </a:lnTo>
                <a:lnTo>
                  <a:pt x="266400" y="5413781"/>
                </a:lnTo>
                <a:lnTo>
                  <a:pt x="224429" y="5402567"/>
                </a:lnTo>
                <a:lnTo>
                  <a:pt x="180180" y="5382679"/>
                </a:lnTo>
                <a:lnTo>
                  <a:pt x="139723" y="5356839"/>
                </a:lnTo>
                <a:lnTo>
                  <a:pt x="103599" y="5325587"/>
                </a:lnTo>
                <a:lnTo>
                  <a:pt x="72348" y="5289464"/>
                </a:lnTo>
                <a:lnTo>
                  <a:pt x="46509" y="5249010"/>
                </a:lnTo>
                <a:lnTo>
                  <a:pt x="26623" y="5204764"/>
                </a:lnTo>
                <a:lnTo>
                  <a:pt x="15406" y="5162781"/>
                </a:lnTo>
                <a:lnTo>
                  <a:pt x="7888" y="5119284"/>
                </a:lnTo>
                <a:lnTo>
                  <a:pt x="3327" y="5071941"/>
                </a:lnTo>
                <a:lnTo>
                  <a:pt x="986" y="5018418"/>
                </a:lnTo>
                <a:lnTo>
                  <a:pt x="123" y="4956379"/>
                </a:lnTo>
                <a:lnTo>
                  <a:pt x="0" y="4883492"/>
                </a:lnTo>
                <a:lnTo>
                  <a:pt x="0" y="543279"/>
                </a:lnTo>
                <a:lnTo>
                  <a:pt x="123" y="471412"/>
                </a:lnTo>
                <a:lnTo>
                  <a:pt x="986" y="410056"/>
                </a:lnTo>
                <a:lnTo>
                  <a:pt x="3327" y="356947"/>
                </a:lnTo>
                <a:lnTo>
                  <a:pt x="7888" y="309817"/>
                </a:lnTo>
                <a:lnTo>
                  <a:pt x="15406" y="266400"/>
                </a:lnTo>
                <a:lnTo>
                  <a:pt x="26623" y="224429"/>
                </a:lnTo>
                <a:lnTo>
                  <a:pt x="46509" y="180180"/>
                </a:lnTo>
                <a:lnTo>
                  <a:pt x="72348" y="139723"/>
                </a:lnTo>
                <a:lnTo>
                  <a:pt x="103599" y="103599"/>
                </a:lnTo>
                <a:lnTo>
                  <a:pt x="139723" y="72348"/>
                </a:lnTo>
                <a:lnTo>
                  <a:pt x="180180" y="46509"/>
                </a:lnTo>
                <a:lnTo>
                  <a:pt x="224429" y="26623"/>
                </a:lnTo>
                <a:lnTo>
                  <a:pt x="266411" y="15406"/>
                </a:lnTo>
                <a:lnTo>
                  <a:pt x="309907" y="7888"/>
                </a:lnTo>
                <a:lnTo>
                  <a:pt x="357249" y="3327"/>
                </a:lnTo>
                <a:lnTo>
                  <a:pt x="410772" y="986"/>
                </a:lnTo>
                <a:lnTo>
                  <a:pt x="472809" y="123"/>
                </a:lnTo>
                <a:lnTo>
                  <a:pt x="545694" y="0"/>
                </a:lnTo>
                <a:lnTo>
                  <a:pt x="543279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4240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240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45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7079" y="6006591"/>
            <a:ext cx="3860800" cy="12579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880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18400" y="29464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6579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1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1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6579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93159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993156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50384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96600" y="5969000"/>
            <a:ext cx="3827779" cy="14859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04521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top </a:t>
            </a:r>
            <a:r>
              <a:rPr dirty="0" sz="2400" spc="100">
                <a:solidFill>
                  <a:srgbClr val="F05A28"/>
                </a:solidFill>
                <a:latin typeface="Verdana"/>
                <a:cs typeface="Verdana"/>
              </a:rPr>
              <a:t>N  </a:t>
            </a:r>
            <a:r>
              <a:rPr dirty="0" sz="2400" spc="-8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dirty="0" sz="2400" spc="7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dirty="0" sz="2400" spc="25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ommend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tions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20"/>
              </a:spcBef>
            </a:pP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Use the </a:t>
            </a:r>
            <a:r>
              <a:rPr dirty="0" sz="2000" spc="-15">
                <a:solidFill>
                  <a:srgbClr val="4D4D4D"/>
                </a:solidFill>
                <a:latin typeface="Verdana"/>
                <a:cs typeface="Verdana"/>
              </a:rPr>
              <a:t>average </a:t>
            </a:r>
            <a:r>
              <a:rPr dirty="0" sz="2000" spc="-5">
                <a:solidFill>
                  <a:srgbClr val="4D4D4D"/>
                </a:solidFill>
                <a:latin typeface="Verdana"/>
                <a:cs typeface="Verdana"/>
              </a:rPr>
              <a:t>ratings</a:t>
            </a:r>
            <a:r>
              <a:rPr dirty="0" sz="2000" spc="-48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4D4D4D"/>
                </a:solidFill>
                <a:latin typeface="Verdana"/>
                <a:cs typeface="Verdana"/>
              </a:rPr>
              <a:t>of  </a:t>
            </a: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 spc="60">
                <a:solidFill>
                  <a:srgbClr val="4D4D4D"/>
                </a:solidFill>
                <a:latin typeface="Verdana"/>
                <a:cs typeface="Verdana"/>
              </a:rPr>
              <a:t>K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nearest</a:t>
            </a:r>
            <a:r>
              <a:rPr dirty="0" sz="2000" spc="-40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neighbors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089987" y="4103700"/>
            <a:ext cx="3267697" cy="105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6283" y="4013442"/>
            <a:ext cx="946785" cy="410209"/>
          </a:xfrm>
          <a:custGeom>
            <a:avLst/>
            <a:gdLst/>
            <a:ahLst/>
            <a:cxnLst/>
            <a:rect l="l" t="t" r="r" b="b"/>
            <a:pathLst>
              <a:path w="946784" h="410210">
                <a:moveTo>
                  <a:pt x="889854" y="407865"/>
                </a:moveTo>
                <a:lnTo>
                  <a:pt x="889000" y="410183"/>
                </a:lnTo>
                <a:lnTo>
                  <a:pt x="889854" y="407865"/>
                </a:lnTo>
                <a:close/>
              </a:path>
              <a:path w="946784" h="410210">
                <a:moveTo>
                  <a:pt x="933675" y="392924"/>
                </a:moveTo>
                <a:lnTo>
                  <a:pt x="895362" y="392924"/>
                </a:lnTo>
                <a:lnTo>
                  <a:pt x="889854" y="407865"/>
                </a:lnTo>
                <a:lnTo>
                  <a:pt x="894260" y="408917"/>
                </a:lnTo>
                <a:lnTo>
                  <a:pt x="915274" y="406867"/>
                </a:lnTo>
                <a:lnTo>
                  <a:pt x="931771" y="396289"/>
                </a:lnTo>
                <a:lnTo>
                  <a:pt x="933675" y="392924"/>
                </a:lnTo>
                <a:close/>
              </a:path>
              <a:path w="946784" h="410210">
                <a:moveTo>
                  <a:pt x="805141" y="293737"/>
                </a:moveTo>
                <a:lnTo>
                  <a:pt x="802179" y="294308"/>
                </a:lnTo>
                <a:lnTo>
                  <a:pt x="813783" y="306827"/>
                </a:lnTo>
                <a:lnTo>
                  <a:pt x="812064" y="328903"/>
                </a:lnTo>
                <a:lnTo>
                  <a:pt x="798661" y="346674"/>
                </a:lnTo>
                <a:lnTo>
                  <a:pt x="781227" y="349023"/>
                </a:lnTo>
                <a:lnTo>
                  <a:pt x="784021" y="352144"/>
                </a:lnTo>
                <a:lnTo>
                  <a:pt x="817248" y="367184"/>
                </a:lnTo>
                <a:lnTo>
                  <a:pt x="835729" y="380668"/>
                </a:lnTo>
                <a:lnTo>
                  <a:pt x="849744" y="392610"/>
                </a:lnTo>
                <a:lnTo>
                  <a:pt x="869568" y="403020"/>
                </a:lnTo>
                <a:lnTo>
                  <a:pt x="889846" y="407863"/>
                </a:lnTo>
                <a:lnTo>
                  <a:pt x="922454" y="319431"/>
                </a:lnTo>
                <a:lnTo>
                  <a:pt x="903833" y="310107"/>
                </a:lnTo>
                <a:lnTo>
                  <a:pt x="882334" y="305070"/>
                </a:lnTo>
                <a:lnTo>
                  <a:pt x="863041" y="305070"/>
                </a:lnTo>
                <a:lnTo>
                  <a:pt x="841215" y="303905"/>
                </a:lnTo>
                <a:lnTo>
                  <a:pt x="805141" y="293737"/>
                </a:lnTo>
                <a:close/>
              </a:path>
              <a:path w="946784" h="410210">
                <a:moveTo>
                  <a:pt x="922455" y="319431"/>
                </a:moveTo>
                <a:lnTo>
                  <a:pt x="895359" y="392931"/>
                </a:lnTo>
                <a:lnTo>
                  <a:pt x="933675" y="392924"/>
                </a:lnTo>
                <a:lnTo>
                  <a:pt x="942911" y="376604"/>
                </a:lnTo>
                <a:lnTo>
                  <a:pt x="946733" y="355013"/>
                </a:lnTo>
                <a:lnTo>
                  <a:pt x="942012" y="337063"/>
                </a:lnTo>
                <a:lnTo>
                  <a:pt x="927950" y="322183"/>
                </a:lnTo>
                <a:lnTo>
                  <a:pt x="922455" y="319431"/>
                </a:lnTo>
                <a:close/>
              </a:path>
              <a:path w="946784" h="410210">
                <a:moveTo>
                  <a:pt x="173075" y="60285"/>
                </a:moveTo>
                <a:lnTo>
                  <a:pt x="168452" y="60895"/>
                </a:lnTo>
                <a:lnTo>
                  <a:pt x="178648" y="72959"/>
                </a:lnTo>
                <a:lnTo>
                  <a:pt x="177031" y="95118"/>
                </a:lnTo>
                <a:lnTo>
                  <a:pt x="164804" y="113368"/>
                </a:lnTo>
                <a:lnTo>
                  <a:pt x="146740" y="116476"/>
                </a:lnTo>
                <a:lnTo>
                  <a:pt x="147535" y="117486"/>
                </a:lnTo>
                <a:lnTo>
                  <a:pt x="170129" y="125126"/>
                </a:lnTo>
                <a:lnTo>
                  <a:pt x="186302" y="129581"/>
                </a:lnTo>
                <a:lnTo>
                  <a:pt x="198999" y="132758"/>
                </a:lnTo>
                <a:lnTo>
                  <a:pt x="211162" y="136562"/>
                </a:lnTo>
                <a:lnTo>
                  <a:pt x="228805" y="143816"/>
                </a:lnTo>
                <a:lnTo>
                  <a:pt x="251952" y="153586"/>
                </a:lnTo>
                <a:lnTo>
                  <a:pt x="275045" y="162308"/>
                </a:lnTo>
                <a:lnTo>
                  <a:pt x="292531" y="166419"/>
                </a:lnTo>
                <a:lnTo>
                  <a:pt x="319121" y="174818"/>
                </a:lnTo>
                <a:lnTo>
                  <a:pt x="415306" y="214304"/>
                </a:lnTo>
                <a:lnTo>
                  <a:pt x="458304" y="228903"/>
                </a:lnTo>
                <a:lnTo>
                  <a:pt x="497676" y="240478"/>
                </a:lnTo>
                <a:lnTo>
                  <a:pt x="539800" y="258405"/>
                </a:lnTo>
                <a:lnTo>
                  <a:pt x="562353" y="270229"/>
                </a:lnTo>
                <a:lnTo>
                  <a:pt x="587824" y="282677"/>
                </a:lnTo>
                <a:lnTo>
                  <a:pt x="613083" y="292965"/>
                </a:lnTo>
                <a:lnTo>
                  <a:pt x="635000" y="298309"/>
                </a:lnTo>
                <a:lnTo>
                  <a:pt x="653166" y="302076"/>
                </a:lnTo>
                <a:lnTo>
                  <a:pt x="669925" y="308731"/>
                </a:lnTo>
                <a:lnTo>
                  <a:pt x="721436" y="331651"/>
                </a:lnTo>
                <a:lnTo>
                  <a:pt x="757666" y="342551"/>
                </a:lnTo>
                <a:lnTo>
                  <a:pt x="778141" y="349439"/>
                </a:lnTo>
                <a:lnTo>
                  <a:pt x="781227" y="349023"/>
                </a:lnTo>
                <a:lnTo>
                  <a:pt x="770432" y="336965"/>
                </a:lnTo>
                <a:lnTo>
                  <a:pt x="773174" y="315201"/>
                </a:lnTo>
                <a:lnTo>
                  <a:pt x="786620" y="297307"/>
                </a:lnTo>
                <a:lnTo>
                  <a:pt x="802179" y="294308"/>
                </a:lnTo>
                <a:lnTo>
                  <a:pt x="799249" y="291146"/>
                </a:lnTo>
                <a:lnTo>
                  <a:pt x="784418" y="286655"/>
                </a:lnTo>
                <a:lnTo>
                  <a:pt x="769275" y="282858"/>
                </a:lnTo>
                <a:lnTo>
                  <a:pt x="752720" y="277639"/>
                </a:lnTo>
                <a:lnTo>
                  <a:pt x="733653" y="268883"/>
                </a:lnTo>
                <a:lnTo>
                  <a:pt x="713332" y="261416"/>
                </a:lnTo>
                <a:lnTo>
                  <a:pt x="693926" y="258758"/>
                </a:lnTo>
                <a:lnTo>
                  <a:pt x="675594" y="257114"/>
                </a:lnTo>
                <a:lnTo>
                  <a:pt x="658495" y="252690"/>
                </a:lnTo>
                <a:lnTo>
                  <a:pt x="618590" y="234668"/>
                </a:lnTo>
                <a:lnTo>
                  <a:pt x="548087" y="205689"/>
                </a:lnTo>
                <a:lnTo>
                  <a:pt x="509574" y="194905"/>
                </a:lnTo>
                <a:lnTo>
                  <a:pt x="477181" y="183089"/>
                </a:lnTo>
                <a:lnTo>
                  <a:pt x="439669" y="164195"/>
                </a:lnTo>
                <a:lnTo>
                  <a:pt x="405817" y="145622"/>
                </a:lnTo>
                <a:lnTo>
                  <a:pt x="384403" y="134771"/>
                </a:lnTo>
                <a:lnTo>
                  <a:pt x="365841" y="129920"/>
                </a:lnTo>
                <a:lnTo>
                  <a:pt x="312891" y="119623"/>
                </a:lnTo>
                <a:lnTo>
                  <a:pt x="292785" y="114972"/>
                </a:lnTo>
                <a:lnTo>
                  <a:pt x="270591" y="105718"/>
                </a:lnTo>
                <a:lnTo>
                  <a:pt x="202928" y="73132"/>
                </a:lnTo>
                <a:lnTo>
                  <a:pt x="173075" y="60285"/>
                </a:lnTo>
                <a:close/>
              </a:path>
              <a:path w="946784" h="410210">
                <a:moveTo>
                  <a:pt x="802179" y="294308"/>
                </a:moveTo>
                <a:lnTo>
                  <a:pt x="786620" y="297307"/>
                </a:lnTo>
                <a:lnTo>
                  <a:pt x="773174" y="315201"/>
                </a:lnTo>
                <a:lnTo>
                  <a:pt x="770432" y="336965"/>
                </a:lnTo>
                <a:lnTo>
                  <a:pt x="781227" y="349023"/>
                </a:lnTo>
                <a:lnTo>
                  <a:pt x="798661" y="346674"/>
                </a:lnTo>
                <a:lnTo>
                  <a:pt x="812064" y="328903"/>
                </a:lnTo>
                <a:lnTo>
                  <a:pt x="813783" y="306827"/>
                </a:lnTo>
                <a:lnTo>
                  <a:pt x="802179" y="294308"/>
                </a:lnTo>
                <a:close/>
              </a:path>
              <a:path w="946784" h="410210">
                <a:moveTo>
                  <a:pt x="880590" y="304661"/>
                </a:moveTo>
                <a:lnTo>
                  <a:pt x="863041" y="305070"/>
                </a:lnTo>
                <a:lnTo>
                  <a:pt x="882334" y="305070"/>
                </a:lnTo>
                <a:lnTo>
                  <a:pt x="880590" y="304661"/>
                </a:lnTo>
                <a:close/>
              </a:path>
              <a:path w="946784" h="410210">
                <a:moveTo>
                  <a:pt x="49231" y="0"/>
                </a:moveTo>
                <a:lnTo>
                  <a:pt x="27501" y="5671"/>
                </a:lnTo>
                <a:lnTo>
                  <a:pt x="10325" y="19831"/>
                </a:lnTo>
                <a:lnTo>
                  <a:pt x="0" y="41439"/>
                </a:lnTo>
                <a:lnTo>
                  <a:pt x="24" y="63028"/>
                </a:lnTo>
                <a:lnTo>
                  <a:pt x="41109" y="96887"/>
                </a:lnTo>
                <a:lnTo>
                  <a:pt x="83026" y="102954"/>
                </a:lnTo>
                <a:lnTo>
                  <a:pt x="106407" y="105120"/>
                </a:lnTo>
                <a:lnTo>
                  <a:pt x="145668" y="116661"/>
                </a:lnTo>
                <a:lnTo>
                  <a:pt x="146740" y="116476"/>
                </a:lnTo>
                <a:lnTo>
                  <a:pt x="136097" y="102954"/>
                </a:lnTo>
                <a:lnTo>
                  <a:pt x="136007" y="102698"/>
                </a:lnTo>
                <a:lnTo>
                  <a:pt x="138750" y="80937"/>
                </a:lnTo>
                <a:lnTo>
                  <a:pt x="152286" y="63028"/>
                </a:lnTo>
                <a:lnTo>
                  <a:pt x="168452" y="60895"/>
                </a:lnTo>
                <a:lnTo>
                  <a:pt x="165950" y="57936"/>
                </a:lnTo>
                <a:lnTo>
                  <a:pt x="123970" y="39351"/>
                </a:lnTo>
                <a:lnTo>
                  <a:pt x="103290" y="24892"/>
                </a:lnTo>
                <a:lnTo>
                  <a:pt x="90757" y="13436"/>
                </a:lnTo>
                <a:lnTo>
                  <a:pt x="73215" y="3859"/>
                </a:lnTo>
                <a:lnTo>
                  <a:pt x="49231" y="0"/>
                </a:lnTo>
                <a:close/>
              </a:path>
              <a:path w="946784" h="410210">
                <a:moveTo>
                  <a:pt x="168452" y="60895"/>
                </a:moveTo>
                <a:lnTo>
                  <a:pt x="152286" y="63028"/>
                </a:lnTo>
                <a:lnTo>
                  <a:pt x="138750" y="80937"/>
                </a:lnTo>
                <a:lnTo>
                  <a:pt x="136007" y="102698"/>
                </a:lnTo>
                <a:lnTo>
                  <a:pt x="136097" y="102954"/>
                </a:lnTo>
                <a:lnTo>
                  <a:pt x="146740" y="116476"/>
                </a:lnTo>
                <a:lnTo>
                  <a:pt x="164804" y="113368"/>
                </a:lnTo>
                <a:lnTo>
                  <a:pt x="177031" y="95118"/>
                </a:lnTo>
                <a:lnTo>
                  <a:pt x="178648" y="72959"/>
                </a:lnTo>
                <a:lnTo>
                  <a:pt x="168452" y="60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07205" y="4200956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120068" y="0"/>
                </a:moveTo>
                <a:lnTo>
                  <a:pt x="111401" y="2575"/>
                </a:lnTo>
                <a:lnTo>
                  <a:pt x="104384" y="10261"/>
                </a:lnTo>
                <a:lnTo>
                  <a:pt x="99605" y="21566"/>
                </a:lnTo>
                <a:lnTo>
                  <a:pt x="97653" y="35001"/>
                </a:lnTo>
                <a:lnTo>
                  <a:pt x="95704" y="47730"/>
                </a:lnTo>
                <a:lnTo>
                  <a:pt x="91777" y="58296"/>
                </a:lnTo>
                <a:lnTo>
                  <a:pt x="87553" y="67665"/>
                </a:lnTo>
                <a:lnTo>
                  <a:pt x="84711" y="76809"/>
                </a:lnTo>
                <a:lnTo>
                  <a:pt x="82439" y="84397"/>
                </a:lnTo>
                <a:lnTo>
                  <a:pt x="78933" y="90385"/>
                </a:lnTo>
                <a:lnTo>
                  <a:pt x="73846" y="97926"/>
                </a:lnTo>
                <a:lnTo>
                  <a:pt x="66830" y="110172"/>
                </a:lnTo>
                <a:lnTo>
                  <a:pt x="57794" y="127722"/>
                </a:lnTo>
                <a:lnTo>
                  <a:pt x="53878" y="133837"/>
                </a:lnTo>
                <a:lnTo>
                  <a:pt x="46015" y="144729"/>
                </a:lnTo>
                <a:lnTo>
                  <a:pt x="39185" y="157922"/>
                </a:lnTo>
                <a:lnTo>
                  <a:pt x="38034" y="167898"/>
                </a:lnTo>
                <a:lnTo>
                  <a:pt x="39141" y="175352"/>
                </a:lnTo>
                <a:lnTo>
                  <a:pt x="39093" y="180886"/>
                </a:lnTo>
                <a:lnTo>
                  <a:pt x="37203" y="187364"/>
                </a:lnTo>
                <a:lnTo>
                  <a:pt x="34924" y="196686"/>
                </a:lnTo>
                <a:lnTo>
                  <a:pt x="32203" y="207630"/>
                </a:lnTo>
                <a:lnTo>
                  <a:pt x="28984" y="218973"/>
                </a:lnTo>
                <a:lnTo>
                  <a:pt x="25434" y="228436"/>
                </a:lnTo>
                <a:lnTo>
                  <a:pt x="22167" y="235715"/>
                </a:lnTo>
                <a:lnTo>
                  <a:pt x="19801" y="242551"/>
                </a:lnTo>
                <a:lnTo>
                  <a:pt x="18951" y="250685"/>
                </a:lnTo>
                <a:lnTo>
                  <a:pt x="18210" y="258831"/>
                </a:lnTo>
                <a:lnTo>
                  <a:pt x="15728" y="265171"/>
                </a:lnTo>
                <a:lnTo>
                  <a:pt x="11175" y="271446"/>
                </a:lnTo>
                <a:lnTo>
                  <a:pt x="4219" y="279400"/>
                </a:lnTo>
                <a:lnTo>
                  <a:pt x="0" y="290207"/>
                </a:lnTo>
                <a:lnTo>
                  <a:pt x="2390" y="301709"/>
                </a:lnTo>
                <a:lnTo>
                  <a:pt x="9052" y="311230"/>
                </a:lnTo>
                <a:lnTo>
                  <a:pt x="17630" y="316026"/>
                </a:lnTo>
                <a:lnTo>
                  <a:pt x="28225" y="315057"/>
                </a:lnTo>
                <a:lnTo>
                  <a:pt x="40633" y="310216"/>
                </a:lnTo>
                <a:lnTo>
                  <a:pt x="52331" y="303718"/>
                </a:lnTo>
                <a:lnTo>
                  <a:pt x="60797" y="297776"/>
                </a:lnTo>
                <a:lnTo>
                  <a:pt x="67729" y="294465"/>
                </a:lnTo>
                <a:lnTo>
                  <a:pt x="76004" y="293239"/>
                </a:lnTo>
                <a:lnTo>
                  <a:pt x="84877" y="292390"/>
                </a:lnTo>
                <a:lnTo>
                  <a:pt x="93641" y="290189"/>
                </a:lnTo>
                <a:lnTo>
                  <a:pt x="101533" y="286594"/>
                </a:lnTo>
                <a:lnTo>
                  <a:pt x="109165" y="283371"/>
                </a:lnTo>
                <a:lnTo>
                  <a:pt x="117054" y="281563"/>
                </a:lnTo>
                <a:lnTo>
                  <a:pt x="135234" y="281557"/>
                </a:lnTo>
                <a:lnTo>
                  <a:pt x="145029" y="277702"/>
                </a:lnTo>
                <a:lnTo>
                  <a:pt x="154620" y="274084"/>
                </a:lnTo>
                <a:lnTo>
                  <a:pt x="176208" y="274084"/>
                </a:lnTo>
                <a:lnTo>
                  <a:pt x="186383" y="271654"/>
                </a:lnTo>
                <a:lnTo>
                  <a:pt x="198592" y="267627"/>
                </a:lnTo>
                <a:lnTo>
                  <a:pt x="207838" y="265049"/>
                </a:lnTo>
                <a:lnTo>
                  <a:pt x="213552" y="262453"/>
                </a:lnTo>
                <a:lnTo>
                  <a:pt x="218195" y="258435"/>
                </a:lnTo>
                <a:lnTo>
                  <a:pt x="223733" y="255565"/>
                </a:lnTo>
                <a:lnTo>
                  <a:pt x="275181" y="255565"/>
                </a:lnTo>
                <a:lnTo>
                  <a:pt x="278822" y="248692"/>
                </a:lnTo>
                <a:lnTo>
                  <a:pt x="282857" y="230593"/>
                </a:lnTo>
                <a:lnTo>
                  <a:pt x="280077" y="217494"/>
                </a:lnTo>
                <a:lnTo>
                  <a:pt x="270292" y="206971"/>
                </a:lnTo>
                <a:lnTo>
                  <a:pt x="258652" y="198325"/>
                </a:lnTo>
                <a:lnTo>
                  <a:pt x="250307" y="190855"/>
                </a:lnTo>
                <a:lnTo>
                  <a:pt x="227369" y="157899"/>
                </a:lnTo>
                <a:lnTo>
                  <a:pt x="204815" y="121094"/>
                </a:lnTo>
                <a:lnTo>
                  <a:pt x="199096" y="110577"/>
                </a:lnTo>
                <a:lnTo>
                  <a:pt x="191534" y="100953"/>
                </a:lnTo>
                <a:lnTo>
                  <a:pt x="182777" y="91628"/>
                </a:lnTo>
                <a:lnTo>
                  <a:pt x="173472" y="82003"/>
                </a:lnTo>
                <a:lnTo>
                  <a:pt x="165317" y="71482"/>
                </a:lnTo>
                <a:lnTo>
                  <a:pt x="158830" y="59809"/>
                </a:lnTo>
                <a:lnTo>
                  <a:pt x="153289" y="47047"/>
                </a:lnTo>
                <a:lnTo>
                  <a:pt x="147970" y="33261"/>
                </a:lnTo>
                <a:lnTo>
                  <a:pt x="142423" y="19998"/>
                </a:lnTo>
                <a:lnTo>
                  <a:pt x="136062" y="9620"/>
                </a:lnTo>
                <a:lnTo>
                  <a:pt x="128680" y="2746"/>
                </a:lnTo>
                <a:lnTo>
                  <a:pt x="120068" y="0"/>
                </a:lnTo>
                <a:close/>
              </a:path>
              <a:path w="283209" h="316229">
                <a:moveTo>
                  <a:pt x="135143" y="281563"/>
                </a:moveTo>
                <a:lnTo>
                  <a:pt x="117054" y="281563"/>
                </a:lnTo>
                <a:lnTo>
                  <a:pt x="125758" y="282194"/>
                </a:lnTo>
                <a:lnTo>
                  <a:pt x="135143" y="281563"/>
                </a:lnTo>
                <a:close/>
              </a:path>
              <a:path w="283209" h="316229">
                <a:moveTo>
                  <a:pt x="176208" y="274084"/>
                </a:moveTo>
                <a:lnTo>
                  <a:pt x="154620" y="274084"/>
                </a:lnTo>
                <a:lnTo>
                  <a:pt x="163490" y="274154"/>
                </a:lnTo>
                <a:lnTo>
                  <a:pt x="173814" y="274655"/>
                </a:lnTo>
                <a:lnTo>
                  <a:pt x="176208" y="274084"/>
                </a:lnTo>
                <a:close/>
              </a:path>
              <a:path w="283209" h="316229">
                <a:moveTo>
                  <a:pt x="275181" y="255565"/>
                </a:moveTo>
                <a:lnTo>
                  <a:pt x="223733" y="255565"/>
                </a:lnTo>
                <a:lnTo>
                  <a:pt x="232133" y="256412"/>
                </a:lnTo>
                <a:lnTo>
                  <a:pt x="240669" y="259144"/>
                </a:lnTo>
                <a:lnTo>
                  <a:pt x="246538" y="260583"/>
                </a:lnTo>
                <a:lnTo>
                  <a:pt x="252164" y="261001"/>
                </a:lnTo>
                <a:lnTo>
                  <a:pt x="259971" y="260667"/>
                </a:lnTo>
                <a:lnTo>
                  <a:pt x="268214" y="260192"/>
                </a:lnTo>
                <a:lnTo>
                  <a:pt x="274219" y="257379"/>
                </a:lnTo>
                <a:lnTo>
                  <a:pt x="275181" y="255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15100" y="3822700"/>
            <a:ext cx="111950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solidFill>
                  <a:srgbClr val="A62E5C"/>
                </a:solidFill>
                <a:latin typeface="Verdana"/>
                <a:cs typeface="Verdana"/>
              </a:rPr>
              <a:t>User</a:t>
            </a:r>
            <a:r>
              <a:rPr dirty="0" sz="2900" spc="-225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dirty="0" sz="2900" spc="-70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000" y="4787900"/>
            <a:ext cx="119951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solidFill>
                  <a:srgbClr val="A62E5C"/>
                </a:solidFill>
                <a:latin typeface="Verdana"/>
                <a:cs typeface="Verdana"/>
              </a:rPr>
              <a:t>User</a:t>
            </a:r>
            <a:r>
              <a:rPr dirty="0" sz="2900" spc="-225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09820" y="4756541"/>
            <a:ext cx="934085" cy="353695"/>
          </a:xfrm>
          <a:custGeom>
            <a:avLst/>
            <a:gdLst/>
            <a:ahLst/>
            <a:cxnLst/>
            <a:rect l="l" t="t" r="r" b="b"/>
            <a:pathLst>
              <a:path w="934084" h="353695">
                <a:moveTo>
                  <a:pt x="60168" y="252312"/>
                </a:moveTo>
                <a:lnTo>
                  <a:pt x="40405" y="255310"/>
                </a:lnTo>
                <a:lnTo>
                  <a:pt x="18973" y="266746"/>
                </a:lnTo>
                <a:lnTo>
                  <a:pt x="5105" y="284407"/>
                </a:lnTo>
                <a:lnTo>
                  <a:pt x="0" y="306071"/>
                </a:lnTo>
                <a:lnTo>
                  <a:pt x="4857" y="329516"/>
                </a:lnTo>
                <a:lnTo>
                  <a:pt x="17914" y="346682"/>
                </a:lnTo>
                <a:lnTo>
                  <a:pt x="34893" y="353419"/>
                </a:lnTo>
                <a:lnTo>
                  <a:pt x="53424" y="353024"/>
                </a:lnTo>
                <a:lnTo>
                  <a:pt x="71139" y="348794"/>
                </a:lnTo>
                <a:lnTo>
                  <a:pt x="93538" y="339067"/>
                </a:lnTo>
                <a:lnTo>
                  <a:pt x="108180" y="328255"/>
                </a:lnTo>
                <a:lnTo>
                  <a:pt x="128101" y="315830"/>
                </a:lnTo>
                <a:lnTo>
                  <a:pt x="166338" y="301258"/>
                </a:lnTo>
                <a:lnTo>
                  <a:pt x="167096" y="300446"/>
                </a:lnTo>
                <a:lnTo>
                  <a:pt x="150907" y="295906"/>
                </a:lnTo>
                <a:lnTo>
                  <a:pt x="140066" y="276755"/>
                </a:lnTo>
                <a:lnTo>
                  <a:pt x="139739" y="254388"/>
                </a:lnTo>
                <a:lnTo>
                  <a:pt x="140264" y="253848"/>
                </a:lnTo>
                <a:lnTo>
                  <a:pt x="77079" y="253848"/>
                </a:lnTo>
                <a:lnTo>
                  <a:pt x="60168" y="252312"/>
                </a:lnTo>
                <a:close/>
              </a:path>
              <a:path w="934084" h="353695">
                <a:moveTo>
                  <a:pt x="764622" y="53138"/>
                </a:moveTo>
                <a:lnTo>
                  <a:pt x="750733" y="58337"/>
                </a:lnTo>
                <a:lnTo>
                  <a:pt x="737017" y="64281"/>
                </a:lnTo>
                <a:lnTo>
                  <a:pt x="721393" y="69928"/>
                </a:lnTo>
                <a:lnTo>
                  <a:pt x="701782" y="74233"/>
                </a:lnTo>
                <a:lnTo>
                  <a:pt x="681977" y="80312"/>
                </a:lnTo>
                <a:lnTo>
                  <a:pt x="665703" y="89697"/>
                </a:lnTo>
                <a:lnTo>
                  <a:pt x="650842" y="99256"/>
                </a:lnTo>
                <a:lnTo>
                  <a:pt x="635273" y="105856"/>
                </a:lnTo>
                <a:lnTo>
                  <a:pt x="594398" y="115110"/>
                </a:lnTo>
                <a:lnTo>
                  <a:pt x="523865" y="133747"/>
                </a:lnTo>
                <a:lnTo>
                  <a:pt x="488321" y="147969"/>
                </a:lnTo>
                <a:lnTo>
                  <a:pt x="456796" y="157725"/>
                </a:lnTo>
                <a:lnTo>
                  <a:pt x="417215" y="164856"/>
                </a:lnTo>
                <a:lnTo>
                  <a:pt x="380598" y="170074"/>
                </a:lnTo>
                <a:lnTo>
                  <a:pt x="357968" y="174093"/>
                </a:lnTo>
                <a:lnTo>
                  <a:pt x="341040" y="181225"/>
                </a:lnTo>
                <a:lnTo>
                  <a:pt x="294844" y="204402"/>
                </a:lnTo>
                <a:lnTo>
                  <a:pt x="276866" y="212612"/>
                </a:lnTo>
                <a:lnTo>
                  <a:pt x="254584" y="218369"/>
                </a:lnTo>
                <a:lnTo>
                  <a:pt x="184070" y="232426"/>
                </a:lnTo>
                <a:lnTo>
                  <a:pt x="153866" y="239854"/>
                </a:lnTo>
                <a:lnTo>
                  <a:pt x="150729" y="243082"/>
                </a:lnTo>
                <a:lnTo>
                  <a:pt x="166156" y="246519"/>
                </a:lnTo>
                <a:lnTo>
                  <a:pt x="178279" y="265140"/>
                </a:lnTo>
                <a:lnTo>
                  <a:pt x="179587" y="287065"/>
                </a:lnTo>
                <a:lnTo>
                  <a:pt x="167096" y="300446"/>
                </a:lnTo>
                <a:lnTo>
                  <a:pt x="168319" y="300788"/>
                </a:lnTo>
                <a:lnTo>
                  <a:pt x="189947" y="293506"/>
                </a:lnTo>
                <a:lnTo>
                  <a:pt x="204831" y="287477"/>
                </a:lnTo>
                <a:lnTo>
                  <a:pt x="216325" y="282484"/>
                </a:lnTo>
                <a:lnTo>
                  <a:pt x="227780" y="278309"/>
                </a:lnTo>
                <a:lnTo>
                  <a:pt x="245437" y="273650"/>
                </a:lnTo>
                <a:lnTo>
                  <a:pt x="268747" y="267738"/>
                </a:lnTo>
                <a:lnTo>
                  <a:pt x="291395" y="261020"/>
                </a:lnTo>
                <a:lnTo>
                  <a:pt x="307066" y="253938"/>
                </a:lnTo>
                <a:lnTo>
                  <a:pt x="332169" y="244885"/>
                </a:lnTo>
                <a:lnTo>
                  <a:pt x="428371" y="219427"/>
                </a:lnTo>
                <a:lnTo>
                  <a:pt x="469576" y="205602"/>
                </a:lnTo>
                <a:lnTo>
                  <a:pt x="506233" y="191503"/>
                </a:lnTo>
                <a:lnTo>
                  <a:pt x="548747" y="180862"/>
                </a:lnTo>
                <a:lnTo>
                  <a:pt x="572812" y="176943"/>
                </a:lnTo>
                <a:lnTo>
                  <a:pt x="599462" y="171793"/>
                </a:lnTo>
                <a:lnTo>
                  <a:pt x="624678" y="165041"/>
                </a:lnTo>
                <a:lnTo>
                  <a:pt x="644442" y="156313"/>
                </a:lnTo>
                <a:lnTo>
                  <a:pt x="660428" y="148552"/>
                </a:lnTo>
                <a:lnTo>
                  <a:pt x="677051" y="143937"/>
                </a:lnTo>
                <a:lnTo>
                  <a:pt x="729615" y="131721"/>
                </a:lnTo>
                <a:lnTo>
                  <a:pt x="763496" y="118954"/>
                </a:lnTo>
                <a:lnTo>
                  <a:pt x="783075" y="112320"/>
                </a:lnTo>
                <a:lnTo>
                  <a:pt x="785172" y="110152"/>
                </a:lnTo>
                <a:lnTo>
                  <a:pt x="769294" y="107086"/>
                </a:lnTo>
                <a:lnTo>
                  <a:pt x="758307" y="88098"/>
                </a:lnTo>
                <a:lnTo>
                  <a:pt x="758184" y="65715"/>
                </a:lnTo>
                <a:lnTo>
                  <a:pt x="768735" y="53936"/>
                </a:lnTo>
                <a:lnTo>
                  <a:pt x="764622" y="53138"/>
                </a:lnTo>
                <a:close/>
              </a:path>
              <a:path w="934084" h="353695">
                <a:moveTo>
                  <a:pt x="150729" y="243082"/>
                </a:moveTo>
                <a:lnTo>
                  <a:pt x="139739" y="254388"/>
                </a:lnTo>
                <a:lnTo>
                  <a:pt x="140066" y="276755"/>
                </a:lnTo>
                <a:lnTo>
                  <a:pt x="150907" y="295906"/>
                </a:lnTo>
                <a:lnTo>
                  <a:pt x="167096" y="300446"/>
                </a:lnTo>
                <a:lnTo>
                  <a:pt x="179587" y="287065"/>
                </a:lnTo>
                <a:lnTo>
                  <a:pt x="178279" y="265140"/>
                </a:lnTo>
                <a:lnTo>
                  <a:pt x="166156" y="246519"/>
                </a:lnTo>
                <a:lnTo>
                  <a:pt x="150729" y="243082"/>
                </a:lnTo>
                <a:close/>
              </a:path>
              <a:path w="934084" h="353695">
                <a:moveTo>
                  <a:pt x="146958" y="242241"/>
                </a:moveTo>
                <a:lnTo>
                  <a:pt x="102291" y="252847"/>
                </a:lnTo>
                <a:lnTo>
                  <a:pt x="77079" y="253848"/>
                </a:lnTo>
                <a:lnTo>
                  <a:pt x="140264" y="253848"/>
                </a:lnTo>
                <a:lnTo>
                  <a:pt x="150729" y="243082"/>
                </a:lnTo>
                <a:lnTo>
                  <a:pt x="146958" y="242241"/>
                </a:lnTo>
                <a:close/>
              </a:path>
              <a:path w="934084" h="353695">
                <a:moveTo>
                  <a:pt x="879725" y="1134"/>
                </a:moveTo>
                <a:lnTo>
                  <a:pt x="859250" y="4980"/>
                </a:lnTo>
                <a:lnTo>
                  <a:pt x="837449" y="14711"/>
                </a:lnTo>
                <a:lnTo>
                  <a:pt x="823725" y="25656"/>
                </a:lnTo>
                <a:lnTo>
                  <a:pt x="805643" y="37934"/>
                </a:lnTo>
                <a:lnTo>
                  <a:pt x="770769" y="51665"/>
                </a:lnTo>
                <a:lnTo>
                  <a:pt x="768735" y="53936"/>
                </a:lnTo>
                <a:lnTo>
                  <a:pt x="784900" y="57069"/>
                </a:lnTo>
                <a:lnTo>
                  <a:pt x="796642" y="75762"/>
                </a:lnTo>
                <a:lnTo>
                  <a:pt x="796987" y="97939"/>
                </a:lnTo>
                <a:lnTo>
                  <a:pt x="785172" y="110152"/>
                </a:lnTo>
                <a:lnTo>
                  <a:pt x="789298" y="110949"/>
                </a:lnTo>
                <a:lnTo>
                  <a:pt x="824853" y="102818"/>
                </a:lnTo>
                <a:lnTo>
                  <a:pt x="847728" y="102368"/>
                </a:lnTo>
                <a:lnTo>
                  <a:pt x="872209" y="102368"/>
                </a:lnTo>
                <a:lnTo>
                  <a:pt x="888193" y="99684"/>
                </a:lnTo>
                <a:lnTo>
                  <a:pt x="907270" y="91263"/>
                </a:lnTo>
                <a:lnTo>
                  <a:pt x="879725" y="1134"/>
                </a:lnTo>
                <a:close/>
              </a:path>
              <a:path w="934084" h="353695">
                <a:moveTo>
                  <a:pt x="768735" y="53936"/>
                </a:moveTo>
                <a:lnTo>
                  <a:pt x="758184" y="65715"/>
                </a:lnTo>
                <a:lnTo>
                  <a:pt x="758307" y="88098"/>
                </a:lnTo>
                <a:lnTo>
                  <a:pt x="769294" y="107086"/>
                </a:lnTo>
                <a:lnTo>
                  <a:pt x="785172" y="110152"/>
                </a:lnTo>
                <a:lnTo>
                  <a:pt x="796987" y="97939"/>
                </a:lnTo>
                <a:lnTo>
                  <a:pt x="796642" y="75762"/>
                </a:lnTo>
                <a:lnTo>
                  <a:pt x="784900" y="57069"/>
                </a:lnTo>
                <a:lnTo>
                  <a:pt x="768735" y="53936"/>
                </a:lnTo>
                <a:close/>
              </a:path>
              <a:path w="934084" h="353695">
                <a:moveTo>
                  <a:pt x="872209" y="102368"/>
                </a:moveTo>
                <a:lnTo>
                  <a:pt x="847728" y="102368"/>
                </a:lnTo>
                <a:lnTo>
                  <a:pt x="866111" y="103393"/>
                </a:lnTo>
                <a:lnTo>
                  <a:pt x="872209" y="102368"/>
                </a:lnTo>
                <a:close/>
              </a:path>
              <a:path w="934084" h="353695">
                <a:moveTo>
                  <a:pt x="902624" y="76037"/>
                </a:moveTo>
                <a:lnTo>
                  <a:pt x="907271" y="91266"/>
                </a:lnTo>
                <a:lnTo>
                  <a:pt x="902624" y="76037"/>
                </a:lnTo>
                <a:close/>
              </a:path>
              <a:path w="934084" h="353695">
                <a:moveTo>
                  <a:pt x="885762" y="0"/>
                </a:moveTo>
                <a:lnTo>
                  <a:pt x="879725" y="1134"/>
                </a:lnTo>
                <a:lnTo>
                  <a:pt x="907278" y="91263"/>
                </a:lnTo>
                <a:lnTo>
                  <a:pt x="911419" y="89436"/>
                </a:lnTo>
                <a:lnTo>
                  <a:pt x="926907" y="75086"/>
                </a:lnTo>
                <a:lnTo>
                  <a:pt x="933640" y="56680"/>
                </a:lnTo>
                <a:lnTo>
                  <a:pt x="930598" y="34266"/>
                </a:lnTo>
                <a:lnTo>
                  <a:pt x="920581" y="14765"/>
                </a:lnTo>
                <a:lnTo>
                  <a:pt x="905921" y="3302"/>
                </a:lnTo>
                <a:lnTo>
                  <a:pt x="885762" y="0"/>
                </a:lnTo>
                <a:close/>
              </a:path>
              <a:path w="934084" h="353695">
                <a:moveTo>
                  <a:pt x="902620" y="76037"/>
                </a:moveTo>
                <a:lnTo>
                  <a:pt x="902709" y="76329"/>
                </a:lnTo>
                <a:lnTo>
                  <a:pt x="902620" y="76037"/>
                </a:lnTo>
                <a:close/>
              </a:path>
              <a:path w="934084" h="353695">
                <a:moveTo>
                  <a:pt x="879725" y="1134"/>
                </a:moveTo>
                <a:lnTo>
                  <a:pt x="902620" y="76037"/>
                </a:lnTo>
                <a:lnTo>
                  <a:pt x="879725" y="1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02275" y="4650508"/>
            <a:ext cx="285115" cy="318135"/>
          </a:xfrm>
          <a:custGeom>
            <a:avLst/>
            <a:gdLst/>
            <a:ahLst/>
            <a:cxnLst/>
            <a:rect l="l" t="t" r="r" b="b"/>
            <a:pathLst>
              <a:path w="285115" h="318135">
                <a:moveTo>
                  <a:pt x="14796" y="0"/>
                </a:moveTo>
                <a:lnTo>
                  <a:pt x="6280" y="3025"/>
                </a:lnTo>
                <a:lnTo>
                  <a:pt x="938" y="10321"/>
                </a:lnTo>
                <a:lnTo>
                  <a:pt x="0" y="20687"/>
                </a:lnTo>
                <a:lnTo>
                  <a:pt x="3033" y="32582"/>
                </a:lnTo>
                <a:lnTo>
                  <a:pt x="9607" y="44465"/>
                </a:lnTo>
                <a:lnTo>
                  <a:pt x="15755" y="55778"/>
                </a:lnTo>
                <a:lnTo>
                  <a:pt x="19021" y="66563"/>
                </a:lnTo>
                <a:lnTo>
                  <a:pt x="21330" y="76576"/>
                </a:lnTo>
                <a:lnTo>
                  <a:pt x="24606" y="85575"/>
                </a:lnTo>
                <a:lnTo>
                  <a:pt x="27390" y="92988"/>
                </a:lnTo>
                <a:lnTo>
                  <a:pt x="28220" y="99877"/>
                </a:lnTo>
                <a:lnTo>
                  <a:pt x="28729" y="108958"/>
                </a:lnTo>
                <a:lnTo>
                  <a:pt x="30549" y="122951"/>
                </a:lnTo>
                <a:lnTo>
                  <a:pt x="33978" y="142395"/>
                </a:lnTo>
                <a:lnTo>
                  <a:pt x="34564" y="149633"/>
                </a:lnTo>
                <a:lnTo>
                  <a:pt x="34893" y="163058"/>
                </a:lnTo>
                <a:lnTo>
                  <a:pt x="37429" y="177675"/>
                </a:lnTo>
                <a:lnTo>
                  <a:pt x="42564" y="186335"/>
                </a:lnTo>
                <a:lnTo>
                  <a:pt x="47955" y="191602"/>
                </a:lnTo>
                <a:lnTo>
                  <a:pt x="51263" y="196039"/>
                </a:lnTo>
                <a:lnTo>
                  <a:pt x="53678" y="202338"/>
                </a:lnTo>
                <a:lnTo>
                  <a:pt x="57505" y="211138"/>
                </a:lnTo>
                <a:lnTo>
                  <a:pt x="61961" y="221498"/>
                </a:lnTo>
                <a:lnTo>
                  <a:pt x="66262" y="232476"/>
                </a:lnTo>
                <a:lnTo>
                  <a:pt x="69166" y="242157"/>
                </a:lnTo>
                <a:lnTo>
                  <a:pt x="70967" y="249929"/>
                </a:lnTo>
                <a:lnTo>
                  <a:pt x="73216" y="256800"/>
                </a:lnTo>
                <a:lnTo>
                  <a:pt x="77463" y="263781"/>
                </a:lnTo>
                <a:lnTo>
                  <a:pt x="81807" y="270720"/>
                </a:lnTo>
                <a:lnTo>
                  <a:pt x="83670" y="277275"/>
                </a:lnTo>
                <a:lnTo>
                  <a:pt x="83788" y="285818"/>
                </a:lnTo>
                <a:lnTo>
                  <a:pt x="83115" y="295569"/>
                </a:lnTo>
                <a:lnTo>
                  <a:pt x="86278" y="306717"/>
                </a:lnTo>
                <a:lnTo>
                  <a:pt x="95154" y="314440"/>
                </a:lnTo>
                <a:lnTo>
                  <a:pt x="106221" y="317988"/>
                </a:lnTo>
                <a:lnTo>
                  <a:pt x="115957" y="316613"/>
                </a:lnTo>
                <a:lnTo>
                  <a:pt x="123801" y="309434"/>
                </a:lnTo>
                <a:lnTo>
                  <a:pt x="130749" y="298073"/>
                </a:lnTo>
                <a:lnTo>
                  <a:pt x="136131" y="285818"/>
                </a:lnTo>
                <a:lnTo>
                  <a:pt x="139274" y="275961"/>
                </a:lnTo>
                <a:lnTo>
                  <a:pt x="142791" y="269134"/>
                </a:lnTo>
                <a:lnTo>
                  <a:pt x="148639" y="263154"/>
                </a:lnTo>
                <a:lnTo>
                  <a:pt x="155189" y="257110"/>
                </a:lnTo>
                <a:lnTo>
                  <a:pt x="160813" y="250091"/>
                </a:lnTo>
                <a:lnTo>
                  <a:pt x="164943" y="242409"/>
                </a:lnTo>
                <a:lnTo>
                  <a:pt x="169068" y="235225"/>
                </a:lnTo>
                <a:lnTo>
                  <a:pt x="174251" y="229013"/>
                </a:lnTo>
                <a:lnTo>
                  <a:pt x="181552" y="224246"/>
                </a:lnTo>
                <a:lnTo>
                  <a:pt x="188716" y="218007"/>
                </a:lnTo>
                <a:lnTo>
                  <a:pt x="194182" y="209011"/>
                </a:lnTo>
                <a:lnTo>
                  <a:pt x="199630" y="200327"/>
                </a:lnTo>
                <a:lnTo>
                  <a:pt x="206736" y="195023"/>
                </a:lnTo>
                <a:lnTo>
                  <a:pt x="215264" y="189169"/>
                </a:lnTo>
                <a:lnTo>
                  <a:pt x="223453" y="179169"/>
                </a:lnTo>
                <a:lnTo>
                  <a:pt x="230732" y="168572"/>
                </a:lnTo>
                <a:lnTo>
                  <a:pt x="236531" y="160924"/>
                </a:lnTo>
                <a:lnTo>
                  <a:pt x="239511" y="155404"/>
                </a:lnTo>
                <a:lnTo>
                  <a:pt x="240777" y="149397"/>
                </a:lnTo>
                <a:lnTo>
                  <a:pt x="243451" y="143759"/>
                </a:lnTo>
                <a:lnTo>
                  <a:pt x="250653" y="139347"/>
                </a:lnTo>
                <a:lnTo>
                  <a:pt x="259103" y="136359"/>
                </a:lnTo>
                <a:lnTo>
                  <a:pt x="264645" y="133956"/>
                </a:lnTo>
                <a:lnTo>
                  <a:pt x="269373" y="130885"/>
                </a:lnTo>
                <a:lnTo>
                  <a:pt x="275380" y="125897"/>
                </a:lnTo>
                <a:lnTo>
                  <a:pt x="281661" y="120531"/>
                </a:lnTo>
                <a:lnTo>
                  <a:pt x="284741" y="114659"/>
                </a:lnTo>
                <a:lnTo>
                  <a:pt x="283147" y="104961"/>
                </a:lnTo>
                <a:lnTo>
                  <a:pt x="275405" y="88115"/>
                </a:lnTo>
                <a:lnTo>
                  <a:pt x="265266" y="79361"/>
                </a:lnTo>
                <a:lnTo>
                  <a:pt x="252026" y="77060"/>
                </a:lnTo>
                <a:lnTo>
                  <a:pt x="236611" y="77060"/>
                </a:lnTo>
                <a:lnTo>
                  <a:pt x="225444" y="76164"/>
                </a:lnTo>
                <a:lnTo>
                  <a:pt x="187275" y="63818"/>
                </a:lnTo>
                <a:lnTo>
                  <a:pt x="163616" y="55424"/>
                </a:lnTo>
                <a:lnTo>
                  <a:pt x="147021" y="48148"/>
                </a:lnTo>
                <a:lnTo>
                  <a:pt x="136105" y="43236"/>
                </a:lnTo>
                <a:lnTo>
                  <a:pt x="124261" y="40152"/>
                </a:lnTo>
                <a:lnTo>
                  <a:pt x="111643" y="38027"/>
                </a:lnTo>
                <a:lnTo>
                  <a:pt x="98405" y="35994"/>
                </a:lnTo>
                <a:lnTo>
                  <a:pt x="85553" y="32554"/>
                </a:lnTo>
                <a:lnTo>
                  <a:pt x="73326" y="27187"/>
                </a:lnTo>
                <a:lnTo>
                  <a:pt x="61190" y="20381"/>
                </a:lnTo>
                <a:lnTo>
                  <a:pt x="48609" y="12626"/>
                </a:lnTo>
                <a:lnTo>
                  <a:pt x="36171" y="5422"/>
                </a:lnTo>
                <a:lnTo>
                  <a:pt x="24830" y="1006"/>
                </a:lnTo>
                <a:lnTo>
                  <a:pt x="14796" y="0"/>
                </a:lnTo>
                <a:close/>
              </a:path>
              <a:path w="285115" h="318135">
                <a:moveTo>
                  <a:pt x="251110" y="76901"/>
                </a:moveTo>
                <a:lnTo>
                  <a:pt x="236611" y="77060"/>
                </a:lnTo>
                <a:lnTo>
                  <a:pt x="252026" y="77060"/>
                </a:lnTo>
                <a:lnTo>
                  <a:pt x="251110" y="76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488176" y="4549038"/>
            <a:ext cx="924560" cy="99060"/>
          </a:xfrm>
          <a:custGeom>
            <a:avLst/>
            <a:gdLst/>
            <a:ahLst/>
            <a:cxnLst/>
            <a:rect l="l" t="t" r="r" b="b"/>
            <a:pathLst>
              <a:path w="924559" h="99060">
                <a:moveTo>
                  <a:pt x="864730" y="0"/>
                </a:moveTo>
                <a:lnTo>
                  <a:pt x="841050" y="2932"/>
                </a:lnTo>
                <a:lnTo>
                  <a:pt x="824741" y="9385"/>
                </a:lnTo>
                <a:lnTo>
                  <a:pt x="803883" y="15837"/>
                </a:lnTo>
                <a:lnTo>
                  <a:pt x="766559" y="18770"/>
                </a:lnTo>
                <a:lnTo>
                  <a:pt x="763859" y="20400"/>
                </a:lnTo>
                <a:lnTo>
                  <a:pt x="777308" y="28075"/>
                </a:lnTo>
                <a:lnTo>
                  <a:pt x="782542" y="48869"/>
                </a:lnTo>
                <a:lnTo>
                  <a:pt x="782604" y="49637"/>
                </a:lnTo>
                <a:lnTo>
                  <a:pt x="776963" y="70692"/>
                </a:lnTo>
                <a:lnTo>
                  <a:pt x="763190" y="78903"/>
                </a:lnTo>
                <a:lnTo>
                  <a:pt x="766940" y="80886"/>
                </a:lnTo>
                <a:lnTo>
                  <a:pt x="803332" y="83511"/>
                </a:lnTo>
                <a:lnTo>
                  <a:pt x="825312" y="89763"/>
                </a:lnTo>
                <a:lnTo>
                  <a:pt x="842574" y="96116"/>
                </a:lnTo>
                <a:lnTo>
                  <a:pt x="864730" y="99021"/>
                </a:lnTo>
                <a:lnTo>
                  <a:pt x="885431" y="96553"/>
                </a:lnTo>
                <a:lnTo>
                  <a:pt x="885431" y="2306"/>
                </a:lnTo>
                <a:lnTo>
                  <a:pt x="864730" y="0"/>
                </a:lnTo>
                <a:close/>
              </a:path>
              <a:path w="924559" h="99060">
                <a:moveTo>
                  <a:pt x="55689" y="0"/>
                </a:moveTo>
                <a:lnTo>
                  <a:pt x="31845" y="4671"/>
                </a:lnTo>
                <a:lnTo>
                  <a:pt x="13419" y="17505"/>
                </a:lnTo>
                <a:lnTo>
                  <a:pt x="2206" y="36727"/>
                </a:lnTo>
                <a:lnTo>
                  <a:pt x="0" y="60566"/>
                </a:lnTo>
                <a:lnTo>
                  <a:pt x="7452" y="80759"/>
                </a:lnTo>
                <a:lnTo>
                  <a:pt x="7718" y="81001"/>
                </a:lnTo>
                <a:lnTo>
                  <a:pt x="21734" y="92205"/>
                </a:lnTo>
                <a:lnTo>
                  <a:pt x="39571" y="97242"/>
                </a:lnTo>
                <a:lnTo>
                  <a:pt x="57746" y="98374"/>
                </a:lnTo>
                <a:lnTo>
                  <a:pt x="82010" y="95621"/>
                </a:lnTo>
                <a:lnTo>
                  <a:pt x="99172" y="89566"/>
                </a:lnTo>
                <a:lnTo>
                  <a:pt x="121856" y="83511"/>
                </a:lnTo>
                <a:lnTo>
                  <a:pt x="162686" y="80759"/>
                </a:lnTo>
                <a:lnTo>
                  <a:pt x="163674" y="80189"/>
                </a:lnTo>
                <a:lnTo>
                  <a:pt x="150678" y="71193"/>
                </a:lnTo>
                <a:lnTo>
                  <a:pt x="150560" y="71053"/>
                </a:lnTo>
                <a:lnTo>
                  <a:pt x="146225" y="49976"/>
                </a:lnTo>
                <a:lnTo>
                  <a:pt x="146224" y="49383"/>
                </a:lnTo>
                <a:lnTo>
                  <a:pt x="151927" y="28154"/>
                </a:lnTo>
                <a:lnTo>
                  <a:pt x="164755" y="20544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924559" h="99060">
                <a:moveTo>
                  <a:pt x="885431" y="2306"/>
                </a:moveTo>
                <a:lnTo>
                  <a:pt x="885431" y="96553"/>
                </a:lnTo>
                <a:lnTo>
                  <a:pt x="889951" y="96014"/>
                </a:lnTo>
                <a:lnTo>
                  <a:pt x="908958" y="86823"/>
                </a:lnTo>
                <a:lnTo>
                  <a:pt x="920773" y="71193"/>
                </a:lnTo>
                <a:lnTo>
                  <a:pt x="924420" y="48869"/>
                </a:lnTo>
                <a:lnTo>
                  <a:pt x="920538" y="27283"/>
                </a:lnTo>
                <a:lnTo>
                  <a:pt x="909862" y="12038"/>
                </a:lnTo>
                <a:lnTo>
                  <a:pt x="891541" y="2987"/>
                </a:lnTo>
                <a:lnTo>
                  <a:pt x="885431" y="2306"/>
                </a:lnTo>
                <a:close/>
              </a:path>
              <a:path w="924559" h="99060">
                <a:moveTo>
                  <a:pt x="756124" y="75168"/>
                </a:moveTo>
                <a:lnTo>
                  <a:pt x="493842" y="75168"/>
                </a:lnTo>
                <a:lnTo>
                  <a:pt x="514128" y="75437"/>
                </a:lnTo>
                <a:lnTo>
                  <a:pt x="534403" y="77419"/>
                </a:lnTo>
                <a:lnTo>
                  <a:pt x="556781" y="80709"/>
                </a:lnTo>
                <a:lnTo>
                  <a:pt x="581790" y="83577"/>
                </a:lnTo>
                <a:lnTo>
                  <a:pt x="605965" y="84489"/>
                </a:lnTo>
                <a:lnTo>
                  <a:pt x="625843" y="81914"/>
                </a:lnTo>
                <a:lnTo>
                  <a:pt x="642117" y="79170"/>
                </a:lnTo>
                <a:lnTo>
                  <a:pt x="762742" y="79170"/>
                </a:lnTo>
                <a:lnTo>
                  <a:pt x="763190" y="78903"/>
                </a:lnTo>
                <a:lnTo>
                  <a:pt x="756124" y="75168"/>
                </a:lnTo>
                <a:close/>
              </a:path>
              <a:path w="924559" h="99060">
                <a:moveTo>
                  <a:pt x="762742" y="79170"/>
                </a:moveTo>
                <a:lnTo>
                  <a:pt x="642117" y="79170"/>
                </a:lnTo>
                <a:lnTo>
                  <a:pt x="658117" y="79619"/>
                </a:lnTo>
                <a:lnTo>
                  <a:pt x="674331" y="81539"/>
                </a:lnTo>
                <a:lnTo>
                  <a:pt x="691248" y="83210"/>
                </a:lnTo>
                <a:lnTo>
                  <a:pt x="708050" y="83309"/>
                </a:lnTo>
                <a:lnTo>
                  <a:pt x="724411" y="82275"/>
                </a:lnTo>
                <a:lnTo>
                  <a:pt x="741558" y="81001"/>
                </a:lnTo>
                <a:lnTo>
                  <a:pt x="760717" y="80378"/>
                </a:lnTo>
                <a:lnTo>
                  <a:pt x="762742" y="79170"/>
                </a:lnTo>
                <a:close/>
              </a:path>
              <a:path w="924559" h="99060">
                <a:moveTo>
                  <a:pt x="168389" y="18389"/>
                </a:moveTo>
                <a:lnTo>
                  <a:pt x="164755" y="20544"/>
                </a:lnTo>
                <a:lnTo>
                  <a:pt x="178512" y="28349"/>
                </a:lnTo>
                <a:lnTo>
                  <a:pt x="184571" y="49383"/>
                </a:lnTo>
                <a:lnTo>
                  <a:pt x="184596" y="49976"/>
                </a:lnTo>
                <a:lnTo>
                  <a:pt x="179504" y="71053"/>
                </a:lnTo>
                <a:lnTo>
                  <a:pt x="163674" y="80189"/>
                </a:lnTo>
                <a:lnTo>
                  <a:pt x="164680" y="80886"/>
                </a:lnTo>
                <a:lnTo>
                  <a:pt x="185829" y="80243"/>
                </a:lnTo>
                <a:lnTo>
                  <a:pt x="200661" y="78828"/>
                </a:lnTo>
                <a:lnTo>
                  <a:pt x="212210" y="77414"/>
                </a:lnTo>
                <a:lnTo>
                  <a:pt x="223507" y="76771"/>
                </a:lnTo>
                <a:lnTo>
                  <a:pt x="299425" y="76771"/>
                </a:lnTo>
                <a:lnTo>
                  <a:pt x="300342" y="76644"/>
                </a:lnTo>
                <a:lnTo>
                  <a:pt x="325105" y="75326"/>
                </a:lnTo>
                <a:lnTo>
                  <a:pt x="490739" y="75326"/>
                </a:lnTo>
                <a:lnTo>
                  <a:pt x="493842" y="75168"/>
                </a:lnTo>
                <a:lnTo>
                  <a:pt x="756124" y="75168"/>
                </a:lnTo>
                <a:lnTo>
                  <a:pt x="748896" y="71346"/>
                </a:lnTo>
                <a:lnTo>
                  <a:pt x="743937" y="49976"/>
                </a:lnTo>
                <a:lnTo>
                  <a:pt x="749646" y="30987"/>
                </a:lnTo>
                <a:lnTo>
                  <a:pt x="631431" y="30987"/>
                </a:lnTo>
                <a:lnTo>
                  <a:pt x="599110" y="28410"/>
                </a:lnTo>
                <a:lnTo>
                  <a:pt x="459173" y="28410"/>
                </a:lnTo>
                <a:lnTo>
                  <a:pt x="458180" y="28282"/>
                </a:lnTo>
                <a:lnTo>
                  <a:pt x="284848" y="28282"/>
                </a:lnTo>
                <a:lnTo>
                  <a:pt x="263515" y="27283"/>
                </a:lnTo>
                <a:lnTo>
                  <a:pt x="197180" y="20117"/>
                </a:lnTo>
                <a:lnTo>
                  <a:pt x="168389" y="18389"/>
                </a:lnTo>
                <a:close/>
              </a:path>
              <a:path w="924559" h="99060">
                <a:moveTo>
                  <a:pt x="164755" y="20544"/>
                </a:moveTo>
                <a:lnTo>
                  <a:pt x="151927" y="28154"/>
                </a:lnTo>
                <a:lnTo>
                  <a:pt x="146224" y="49383"/>
                </a:lnTo>
                <a:lnTo>
                  <a:pt x="146225" y="49976"/>
                </a:lnTo>
                <a:lnTo>
                  <a:pt x="150560" y="71053"/>
                </a:lnTo>
                <a:lnTo>
                  <a:pt x="150678" y="71193"/>
                </a:lnTo>
                <a:lnTo>
                  <a:pt x="163674" y="80189"/>
                </a:lnTo>
                <a:lnTo>
                  <a:pt x="179504" y="71053"/>
                </a:lnTo>
                <a:lnTo>
                  <a:pt x="184596" y="49976"/>
                </a:lnTo>
                <a:lnTo>
                  <a:pt x="184571" y="49383"/>
                </a:lnTo>
                <a:lnTo>
                  <a:pt x="178512" y="28349"/>
                </a:lnTo>
                <a:lnTo>
                  <a:pt x="164755" y="20544"/>
                </a:lnTo>
                <a:close/>
              </a:path>
              <a:path w="924559" h="99060">
                <a:moveTo>
                  <a:pt x="490739" y="75326"/>
                </a:moveTo>
                <a:lnTo>
                  <a:pt x="325105" y="75326"/>
                </a:lnTo>
                <a:lnTo>
                  <a:pt x="374443" y="77419"/>
                </a:lnTo>
                <a:lnTo>
                  <a:pt x="417303" y="79101"/>
                </a:lnTo>
                <a:lnTo>
                  <a:pt x="457568" y="77927"/>
                </a:lnTo>
                <a:lnTo>
                  <a:pt x="474627" y="76151"/>
                </a:lnTo>
                <a:lnTo>
                  <a:pt x="490739" y="75326"/>
                </a:lnTo>
                <a:close/>
              </a:path>
              <a:path w="924559" h="99060">
                <a:moveTo>
                  <a:pt x="763859" y="20400"/>
                </a:moveTo>
                <a:lnTo>
                  <a:pt x="750384" y="28531"/>
                </a:lnTo>
                <a:lnTo>
                  <a:pt x="743937" y="49976"/>
                </a:lnTo>
                <a:lnTo>
                  <a:pt x="748896" y="71346"/>
                </a:lnTo>
                <a:lnTo>
                  <a:pt x="763190" y="78903"/>
                </a:lnTo>
                <a:lnTo>
                  <a:pt x="776963" y="70692"/>
                </a:lnTo>
                <a:lnTo>
                  <a:pt x="782672" y="49383"/>
                </a:lnTo>
                <a:lnTo>
                  <a:pt x="777308" y="28075"/>
                </a:lnTo>
                <a:lnTo>
                  <a:pt x="763859" y="20400"/>
                </a:lnTo>
                <a:close/>
              </a:path>
              <a:path w="924559" h="99060">
                <a:moveTo>
                  <a:pt x="299425" y="76771"/>
                </a:moveTo>
                <a:lnTo>
                  <a:pt x="223507" y="76771"/>
                </a:lnTo>
                <a:lnTo>
                  <a:pt x="240388" y="77474"/>
                </a:lnTo>
                <a:lnTo>
                  <a:pt x="262639" y="78636"/>
                </a:lnTo>
                <a:lnTo>
                  <a:pt x="284571" y="78828"/>
                </a:lnTo>
                <a:lnTo>
                  <a:pt x="299425" y="76771"/>
                </a:lnTo>
                <a:close/>
              </a:path>
              <a:path w="924559" h="99060">
                <a:moveTo>
                  <a:pt x="698995" y="20180"/>
                </a:moveTo>
                <a:lnTo>
                  <a:pt x="679776" y="20206"/>
                </a:lnTo>
                <a:lnTo>
                  <a:pt x="662784" y="24426"/>
                </a:lnTo>
                <a:lnTo>
                  <a:pt x="647006" y="29226"/>
                </a:lnTo>
                <a:lnTo>
                  <a:pt x="631431" y="30987"/>
                </a:lnTo>
                <a:lnTo>
                  <a:pt x="749646" y="30987"/>
                </a:lnTo>
                <a:lnTo>
                  <a:pt x="750384" y="28531"/>
                </a:lnTo>
                <a:lnTo>
                  <a:pt x="761535" y="21802"/>
                </a:lnTo>
                <a:lnTo>
                  <a:pt x="717545" y="21802"/>
                </a:lnTo>
                <a:lnTo>
                  <a:pt x="698995" y="20180"/>
                </a:lnTo>
                <a:close/>
              </a:path>
              <a:path w="924559" h="99060">
                <a:moveTo>
                  <a:pt x="525164" y="25087"/>
                </a:moveTo>
                <a:lnTo>
                  <a:pt x="509930" y="25693"/>
                </a:lnTo>
                <a:lnTo>
                  <a:pt x="489699" y="28282"/>
                </a:lnTo>
                <a:lnTo>
                  <a:pt x="459173" y="28410"/>
                </a:lnTo>
                <a:lnTo>
                  <a:pt x="599110" y="28410"/>
                </a:lnTo>
                <a:lnTo>
                  <a:pt x="592743" y="27887"/>
                </a:lnTo>
                <a:lnTo>
                  <a:pt x="571798" y="26449"/>
                </a:lnTo>
                <a:lnTo>
                  <a:pt x="525164" y="25087"/>
                </a:lnTo>
                <a:close/>
              </a:path>
              <a:path w="924559" h="99060">
                <a:moveTo>
                  <a:pt x="367144" y="15176"/>
                </a:moveTo>
                <a:lnTo>
                  <a:pt x="350177" y="17043"/>
                </a:lnTo>
                <a:lnTo>
                  <a:pt x="302957" y="25693"/>
                </a:lnTo>
                <a:lnTo>
                  <a:pt x="284848" y="28282"/>
                </a:lnTo>
                <a:lnTo>
                  <a:pt x="458180" y="28282"/>
                </a:lnTo>
                <a:lnTo>
                  <a:pt x="422182" y="23663"/>
                </a:lnTo>
                <a:lnTo>
                  <a:pt x="388311" y="17949"/>
                </a:lnTo>
                <a:lnTo>
                  <a:pt x="367144" y="15176"/>
                </a:lnTo>
                <a:close/>
              </a:path>
              <a:path w="924559" h="99060">
                <a:moveTo>
                  <a:pt x="760336" y="18389"/>
                </a:moveTo>
                <a:lnTo>
                  <a:pt x="746644" y="19303"/>
                </a:lnTo>
                <a:lnTo>
                  <a:pt x="732904" y="20975"/>
                </a:lnTo>
                <a:lnTo>
                  <a:pt x="717545" y="21802"/>
                </a:lnTo>
                <a:lnTo>
                  <a:pt x="761535" y="21802"/>
                </a:lnTo>
                <a:lnTo>
                  <a:pt x="763859" y="20400"/>
                </a:lnTo>
                <a:lnTo>
                  <a:pt x="760336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305353" y="4427673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337" y="0"/>
                </a:moveTo>
                <a:lnTo>
                  <a:pt x="21264" y="397"/>
                </a:lnTo>
                <a:lnTo>
                  <a:pt x="14035" y="5814"/>
                </a:lnTo>
                <a:lnTo>
                  <a:pt x="10104" y="15454"/>
                </a:lnTo>
                <a:lnTo>
                  <a:pt x="9530" y="27716"/>
                </a:lnTo>
                <a:lnTo>
                  <a:pt x="12374" y="40998"/>
                </a:lnTo>
                <a:lnTo>
                  <a:pt x="14928" y="53617"/>
                </a:lnTo>
                <a:lnTo>
                  <a:pt x="14898" y="64887"/>
                </a:lnTo>
                <a:lnTo>
                  <a:pt x="14178" y="75138"/>
                </a:lnTo>
                <a:lnTo>
                  <a:pt x="14660" y="84699"/>
                </a:lnTo>
                <a:lnTo>
                  <a:pt x="15168" y="92604"/>
                </a:lnTo>
                <a:lnTo>
                  <a:pt x="13962" y="99434"/>
                </a:lnTo>
                <a:lnTo>
                  <a:pt x="11803" y="108270"/>
                </a:lnTo>
                <a:lnTo>
                  <a:pt x="9453" y="122190"/>
                </a:lnTo>
                <a:lnTo>
                  <a:pt x="7024" y="141782"/>
                </a:lnTo>
                <a:lnTo>
                  <a:pt x="5470" y="148875"/>
                </a:lnTo>
                <a:lnTo>
                  <a:pt x="1833" y="161814"/>
                </a:lnTo>
                <a:lnTo>
                  <a:pt x="0" y="176529"/>
                </a:lnTo>
                <a:lnTo>
                  <a:pt x="2405" y="186309"/>
                </a:lnTo>
                <a:lnTo>
                  <a:pt x="6048" y="192921"/>
                </a:lnTo>
                <a:lnTo>
                  <a:pt x="7929" y="198136"/>
                </a:lnTo>
                <a:lnTo>
                  <a:pt x="8397" y="204867"/>
                </a:lnTo>
                <a:lnTo>
                  <a:pt x="9485" y="214403"/>
                </a:lnTo>
                <a:lnTo>
                  <a:pt x="10715" y="225612"/>
                </a:lnTo>
                <a:lnTo>
                  <a:pt x="11612" y="237366"/>
                </a:lnTo>
                <a:lnTo>
                  <a:pt x="11547" y="247475"/>
                </a:lnTo>
                <a:lnTo>
                  <a:pt x="10993" y="255433"/>
                </a:lnTo>
                <a:lnTo>
                  <a:pt x="11130" y="262660"/>
                </a:lnTo>
                <a:lnTo>
                  <a:pt x="13136" y="270576"/>
                </a:lnTo>
                <a:lnTo>
                  <a:pt x="15253" y="278484"/>
                </a:lnTo>
                <a:lnTo>
                  <a:pt x="15120" y="285294"/>
                </a:lnTo>
                <a:lnTo>
                  <a:pt x="13011" y="292760"/>
                </a:lnTo>
                <a:lnTo>
                  <a:pt x="9199" y="302631"/>
                </a:lnTo>
                <a:lnTo>
                  <a:pt x="8987" y="314213"/>
                </a:lnTo>
                <a:lnTo>
                  <a:pt x="15216" y="324191"/>
                </a:lnTo>
                <a:lnTo>
                  <a:pt x="24755" y="330819"/>
                </a:lnTo>
                <a:lnTo>
                  <a:pt x="34472" y="332349"/>
                </a:lnTo>
                <a:lnTo>
                  <a:pt x="44114" y="327778"/>
                </a:lnTo>
                <a:lnTo>
                  <a:pt x="54078" y="318946"/>
                </a:lnTo>
                <a:lnTo>
                  <a:pt x="62779" y="308802"/>
                </a:lnTo>
                <a:lnTo>
                  <a:pt x="68635" y="300294"/>
                </a:lnTo>
                <a:lnTo>
                  <a:pt x="74040" y="294793"/>
                </a:lnTo>
                <a:lnTo>
                  <a:pt x="81399" y="290782"/>
                </a:lnTo>
                <a:lnTo>
                  <a:pt x="89423" y="286914"/>
                </a:lnTo>
                <a:lnTo>
                  <a:pt x="96829" y="281841"/>
                </a:lnTo>
                <a:lnTo>
                  <a:pt x="103026" y="275708"/>
                </a:lnTo>
                <a:lnTo>
                  <a:pt x="109069" y="270048"/>
                </a:lnTo>
                <a:lnTo>
                  <a:pt x="115849" y="265623"/>
                </a:lnTo>
                <a:lnTo>
                  <a:pt x="124261" y="263198"/>
                </a:lnTo>
                <a:lnTo>
                  <a:pt x="132933" y="259327"/>
                </a:lnTo>
                <a:lnTo>
                  <a:pt x="140771" y="252323"/>
                </a:lnTo>
                <a:lnTo>
                  <a:pt x="148514" y="245610"/>
                </a:lnTo>
                <a:lnTo>
                  <a:pt x="156900" y="242611"/>
                </a:lnTo>
                <a:lnTo>
                  <a:pt x="166735" y="239507"/>
                </a:lnTo>
                <a:lnTo>
                  <a:pt x="177474" y="232343"/>
                </a:lnTo>
                <a:lnTo>
                  <a:pt x="187547" y="224341"/>
                </a:lnTo>
                <a:lnTo>
                  <a:pt x="195381" y="218722"/>
                </a:lnTo>
                <a:lnTo>
                  <a:pt x="199816" y="214310"/>
                </a:lnTo>
                <a:lnTo>
                  <a:pt x="202763" y="208934"/>
                </a:lnTo>
                <a:lnTo>
                  <a:pt x="206972" y="204324"/>
                </a:lnTo>
                <a:lnTo>
                  <a:pt x="215193" y="202212"/>
                </a:lnTo>
                <a:lnTo>
                  <a:pt x="224089" y="201822"/>
                </a:lnTo>
                <a:lnTo>
                  <a:pt x="230068" y="201141"/>
                </a:lnTo>
                <a:lnTo>
                  <a:pt x="256254" y="178827"/>
                </a:lnTo>
                <a:lnTo>
                  <a:pt x="253801" y="160455"/>
                </a:lnTo>
                <a:lnTo>
                  <a:pt x="246661" y="149118"/>
                </a:lnTo>
                <a:lnTo>
                  <a:pt x="233830" y="142627"/>
                </a:lnTo>
                <a:lnTo>
                  <a:pt x="219904" y="138541"/>
                </a:lnTo>
                <a:lnTo>
                  <a:pt x="209478" y="134420"/>
                </a:lnTo>
                <a:lnTo>
                  <a:pt x="176601" y="111455"/>
                </a:lnTo>
                <a:lnTo>
                  <a:pt x="142676" y="84699"/>
                </a:lnTo>
                <a:lnTo>
                  <a:pt x="133665" y="76811"/>
                </a:lnTo>
                <a:lnTo>
                  <a:pt x="123261" y="70397"/>
                </a:lnTo>
                <a:lnTo>
                  <a:pt x="111833" y="64677"/>
                </a:lnTo>
                <a:lnTo>
                  <a:pt x="99750" y="58867"/>
                </a:lnTo>
                <a:lnTo>
                  <a:pt x="88451" y="51813"/>
                </a:lnTo>
                <a:lnTo>
                  <a:pt x="78319" y="43105"/>
                </a:lnTo>
                <a:lnTo>
                  <a:pt x="68710" y="33052"/>
                </a:lnTo>
                <a:lnTo>
                  <a:pt x="58983" y="21961"/>
                </a:lnTo>
                <a:lnTo>
                  <a:pt x="49196" y="11435"/>
                </a:lnTo>
                <a:lnTo>
                  <a:pt x="39647" y="3897"/>
                </a:lnTo>
                <a:lnTo>
                  <a:pt x="3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779500" y="3886200"/>
            <a:ext cx="1709420" cy="13563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38100">
              <a:lnSpc>
                <a:spcPct val="100600"/>
              </a:lnSpc>
              <a:spcBef>
                <a:spcPts val="80"/>
              </a:spcBef>
            </a:pPr>
            <a:r>
              <a:rPr dirty="0" sz="2900" spc="5">
                <a:solidFill>
                  <a:srgbClr val="A62E5C"/>
                </a:solidFill>
                <a:latin typeface="Verdana"/>
                <a:cs typeface="Verdana"/>
              </a:rPr>
              <a:t>Distance  </a:t>
            </a:r>
            <a:r>
              <a:rPr dirty="0" sz="2900" spc="35">
                <a:solidFill>
                  <a:srgbClr val="A62E5C"/>
                </a:solidFill>
                <a:latin typeface="Verdana"/>
                <a:cs typeface="Verdana"/>
              </a:rPr>
              <a:t>between  </a:t>
            </a:r>
            <a:r>
              <a:rPr dirty="0" sz="2900" spc="10">
                <a:solidFill>
                  <a:srgbClr val="A62E5C"/>
                </a:solidFill>
                <a:latin typeface="Verdana"/>
                <a:cs typeface="Verdana"/>
              </a:rPr>
              <a:t>the</a:t>
            </a:r>
            <a:r>
              <a:rPr dirty="0" sz="2900" spc="-245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A62E5C"/>
                </a:solidFill>
                <a:latin typeface="Verdana"/>
                <a:cs typeface="Verdana"/>
              </a:rPr>
              <a:t>users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1873" y="3647109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20800" y="38862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49640" y="5829957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52"/>
                </a:lnTo>
                <a:lnTo>
                  <a:pt x="0" y="129154"/>
                </a:lnTo>
                <a:lnTo>
                  <a:pt x="9458" y="177753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2" y="220475"/>
                </a:lnTo>
                <a:lnTo>
                  <a:pt x="248846" y="177753"/>
                </a:lnTo>
                <a:lnTo>
                  <a:pt x="258305" y="129154"/>
                </a:lnTo>
                <a:lnTo>
                  <a:pt x="248846" y="80552"/>
                </a:lnTo>
                <a:lnTo>
                  <a:pt x="220472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639300" y="4279900"/>
            <a:ext cx="2172970" cy="159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900">
                <a:solidFill>
                  <a:srgbClr val="675BA7"/>
                </a:solidFill>
                <a:latin typeface="Verdana"/>
                <a:cs typeface="Verdana"/>
              </a:rPr>
              <a:t>Di</a:t>
            </a:r>
            <a:r>
              <a:rPr dirty="0" sz="3900" spc="-40">
                <a:solidFill>
                  <a:srgbClr val="675BA7"/>
                </a:solidFill>
                <a:latin typeface="Verdana"/>
                <a:cs typeface="Verdana"/>
              </a:rPr>
              <a:t>s</a:t>
            </a:r>
            <a:r>
              <a:rPr dirty="0" sz="3900" spc="35">
                <a:solidFill>
                  <a:srgbClr val="675BA7"/>
                </a:solidFill>
                <a:latin typeface="Verdana"/>
                <a:cs typeface="Verdana"/>
              </a:rPr>
              <a:t>tan</a:t>
            </a:r>
            <a:r>
              <a:rPr dirty="0" sz="3900" spc="-25">
                <a:solidFill>
                  <a:srgbClr val="675BA7"/>
                </a:solidFill>
                <a:latin typeface="Verdana"/>
                <a:cs typeface="Verdana"/>
              </a:rPr>
              <a:t>c</a:t>
            </a:r>
            <a:r>
              <a:rPr dirty="0" sz="3900" spc="30">
                <a:solidFill>
                  <a:srgbClr val="675BA7"/>
                </a:solidFill>
                <a:latin typeface="Verdana"/>
                <a:cs typeface="Verdana"/>
              </a:rPr>
              <a:t>e</a:t>
            </a:r>
            <a:endParaRPr sz="3900">
              <a:latin typeface="Verdana"/>
              <a:cs typeface="Verdana"/>
            </a:endParaRPr>
          </a:p>
          <a:p>
            <a:pPr algn="ctr" marR="16510">
              <a:lnSpc>
                <a:spcPct val="100000"/>
              </a:lnSpc>
              <a:spcBef>
                <a:spcPts val="3819"/>
              </a:spcBef>
            </a:pPr>
            <a:r>
              <a:rPr dirty="0" sz="3200" spc="40">
                <a:latin typeface="Verdana"/>
                <a:cs typeface="Verdana"/>
              </a:rPr>
              <a:t>scipy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34603" y="3297453"/>
            <a:ext cx="5252503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61500" y="3289300"/>
            <a:ext cx="2606040" cy="21056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 indent="1270">
              <a:lnSpc>
                <a:spcPct val="100400"/>
              </a:lnSpc>
              <a:spcBef>
                <a:spcPts val="80"/>
              </a:spcBef>
            </a:pPr>
            <a:r>
              <a:rPr dirty="0" sz="3900" spc="125">
                <a:solidFill>
                  <a:srgbClr val="675BA7"/>
                </a:solidFill>
                <a:latin typeface="Verdana"/>
                <a:cs typeface="Verdana"/>
              </a:rPr>
              <a:t>K </a:t>
            </a:r>
            <a:r>
              <a:rPr dirty="0" sz="3900" spc="-5">
                <a:solidFill>
                  <a:srgbClr val="675BA7"/>
                </a:solidFill>
                <a:latin typeface="Verdana"/>
                <a:cs typeface="Verdana"/>
              </a:rPr>
              <a:t>Nearest  </a:t>
            </a:r>
            <a:r>
              <a:rPr dirty="0" sz="3900" spc="65">
                <a:solidFill>
                  <a:srgbClr val="675BA7"/>
                </a:solidFill>
                <a:latin typeface="Verdana"/>
                <a:cs typeface="Verdana"/>
              </a:rPr>
              <a:t>Neighbors</a:t>
            </a:r>
            <a:endParaRPr sz="3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dirty="0" sz="3900" spc="10">
                <a:solidFill>
                  <a:srgbClr val="675BA7"/>
                </a:solidFill>
                <a:latin typeface="Verdana"/>
                <a:cs typeface="Verdana"/>
              </a:rPr>
              <a:t>Distance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8751" y="4024476"/>
            <a:ext cx="946785" cy="408940"/>
          </a:xfrm>
          <a:custGeom>
            <a:avLst/>
            <a:gdLst/>
            <a:ahLst/>
            <a:cxnLst/>
            <a:rect l="l" t="t" r="r" b="b"/>
            <a:pathLst>
              <a:path w="946784" h="408939">
                <a:moveTo>
                  <a:pt x="922452" y="319427"/>
                </a:moveTo>
                <a:lnTo>
                  <a:pt x="889850" y="407855"/>
                </a:lnTo>
                <a:lnTo>
                  <a:pt x="894253" y="408907"/>
                </a:lnTo>
                <a:lnTo>
                  <a:pt x="915263" y="406856"/>
                </a:lnTo>
                <a:lnTo>
                  <a:pt x="931758" y="396278"/>
                </a:lnTo>
                <a:lnTo>
                  <a:pt x="942898" y="376594"/>
                </a:lnTo>
                <a:lnTo>
                  <a:pt x="946728" y="355004"/>
                </a:lnTo>
                <a:lnTo>
                  <a:pt x="942010" y="337063"/>
                </a:lnTo>
                <a:lnTo>
                  <a:pt x="927945" y="322178"/>
                </a:lnTo>
                <a:lnTo>
                  <a:pt x="922452" y="319427"/>
                </a:lnTo>
                <a:close/>
              </a:path>
              <a:path w="946784" h="408939">
                <a:moveTo>
                  <a:pt x="805129" y="293726"/>
                </a:moveTo>
                <a:lnTo>
                  <a:pt x="802158" y="294300"/>
                </a:lnTo>
                <a:lnTo>
                  <a:pt x="813771" y="306828"/>
                </a:lnTo>
                <a:lnTo>
                  <a:pt x="812053" y="328904"/>
                </a:lnTo>
                <a:lnTo>
                  <a:pt x="798654" y="346671"/>
                </a:lnTo>
                <a:lnTo>
                  <a:pt x="781206" y="349016"/>
                </a:lnTo>
                <a:lnTo>
                  <a:pt x="784009" y="352146"/>
                </a:lnTo>
                <a:lnTo>
                  <a:pt x="817237" y="367185"/>
                </a:lnTo>
                <a:lnTo>
                  <a:pt x="835723" y="380669"/>
                </a:lnTo>
                <a:lnTo>
                  <a:pt x="849742" y="392607"/>
                </a:lnTo>
                <a:lnTo>
                  <a:pt x="869569" y="403010"/>
                </a:lnTo>
                <a:lnTo>
                  <a:pt x="889842" y="407853"/>
                </a:lnTo>
                <a:lnTo>
                  <a:pt x="922452" y="319427"/>
                </a:lnTo>
                <a:lnTo>
                  <a:pt x="903820" y="310096"/>
                </a:lnTo>
                <a:lnTo>
                  <a:pt x="882334" y="305069"/>
                </a:lnTo>
                <a:lnTo>
                  <a:pt x="863028" y="305069"/>
                </a:lnTo>
                <a:lnTo>
                  <a:pt x="841202" y="303901"/>
                </a:lnTo>
                <a:lnTo>
                  <a:pt x="805129" y="293726"/>
                </a:lnTo>
                <a:close/>
              </a:path>
              <a:path w="946784" h="408939">
                <a:moveTo>
                  <a:pt x="173062" y="60275"/>
                </a:moveTo>
                <a:lnTo>
                  <a:pt x="168440" y="60886"/>
                </a:lnTo>
                <a:lnTo>
                  <a:pt x="178635" y="72950"/>
                </a:lnTo>
                <a:lnTo>
                  <a:pt x="177018" y="95112"/>
                </a:lnTo>
                <a:lnTo>
                  <a:pt x="164791" y="113362"/>
                </a:lnTo>
                <a:lnTo>
                  <a:pt x="146719" y="116467"/>
                </a:lnTo>
                <a:lnTo>
                  <a:pt x="147523" y="117488"/>
                </a:lnTo>
                <a:lnTo>
                  <a:pt x="170118" y="125128"/>
                </a:lnTo>
                <a:lnTo>
                  <a:pt x="186294" y="129582"/>
                </a:lnTo>
                <a:lnTo>
                  <a:pt x="198992" y="132754"/>
                </a:lnTo>
                <a:lnTo>
                  <a:pt x="211150" y="136551"/>
                </a:lnTo>
                <a:lnTo>
                  <a:pt x="228800" y="143808"/>
                </a:lnTo>
                <a:lnTo>
                  <a:pt x="251948" y="153582"/>
                </a:lnTo>
                <a:lnTo>
                  <a:pt x="275040" y="162308"/>
                </a:lnTo>
                <a:lnTo>
                  <a:pt x="292519" y="166421"/>
                </a:lnTo>
                <a:lnTo>
                  <a:pt x="319108" y="174815"/>
                </a:lnTo>
                <a:lnTo>
                  <a:pt x="415293" y="214304"/>
                </a:lnTo>
                <a:lnTo>
                  <a:pt x="458292" y="228905"/>
                </a:lnTo>
                <a:lnTo>
                  <a:pt x="497665" y="240470"/>
                </a:lnTo>
                <a:lnTo>
                  <a:pt x="539800" y="258407"/>
                </a:lnTo>
                <a:lnTo>
                  <a:pt x="562346" y="270225"/>
                </a:lnTo>
                <a:lnTo>
                  <a:pt x="587814" y="282672"/>
                </a:lnTo>
                <a:lnTo>
                  <a:pt x="613076" y="292960"/>
                </a:lnTo>
                <a:lnTo>
                  <a:pt x="635000" y="298298"/>
                </a:lnTo>
                <a:lnTo>
                  <a:pt x="653164" y="302073"/>
                </a:lnTo>
                <a:lnTo>
                  <a:pt x="669920" y="308731"/>
                </a:lnTo>
                <a:lnTo>
                  <a:pt x="721434" y="331653"/>
                </a:lnTo>
                <a:lnTo>
                  <a:pt x="757661" y="342547"/>
                </a:lnTo>
                <a:lnTo>
                  <a:pt x="778141" y="349428"/>
                </a:lnTo>
                <a:lnTo>
                  <a:pt x="781206" y="349016"/>
                </a:lnTo>
                <a:lnTo>
                  <a:pt x="770419" y="336967"/>
                </a:lnTo>
                <a:lnTo>
                  <a:pt x="773161" y="315202"/>
                </a:lnTo>
                <a:lnTo>
                  <a:pt x="786607" y="297304"/>
                </a:lnTo>
                <a:lnTo>
                  <a:pt x="802158" y="294300"/>
                </a:lnTo>
                <a:lnTo>
                  <a:pt x="799236" y="291148"/>
                </a:lnTo>
                <a:lnTo>
                  <a:pt x="784411" y="286655"/>
                </a:lnTo>
                <a:lnTo>
                  <a:pt x="769267" y="282855"/>
                </a:lnTo>
                <a:lnTo>
                  <a:pt x="752709" y="277636"/>
                </a:lnTo>
                <a:lnTo>
                  <a:pt x="733640" y="268885"/>
                </a:lnTo>
                <a:lnTo>
                  <a:pt x="713325" y="261413"/>
                </a:lnTo>
                <a:lnTo>
                  <a:pt x="693920" y="258753"/>
                </a:lnTo>
                <a:lnTo>
                  <a:pt x="675589" y="257108"/>
                </a:lnTo>
                <a:lnTo>
                  <a:pt x="658495" y="252680"/>
                </a:lnTo>
                <a:lnTo>
                  <a:pt x="618588" y="234668"/>
                </a:lnTo>
                <a:lnTo>
                  <a:pt x="548074" y="205690"/>
                </a:lnTo>
                <a:lnTo>
                  <a:pt x="509562" y="194895"/>
                </a:lnTo>
                <a:lnTo>
                  <a:pt x="477168" y="183086"/>
                </a:lnTo>
                <a:lnTo>
                  <a:pt x="439658" y="164196"/>
                </a:lnTo>
                <a:lnTo>
                  <a:pt x="405809" y="145624"/>
                </a:lnTo>
                <a:lnTo>
                  <a:pt x="384403" y="134773"/>
                </a:lnTo>
                <a:lnTo>
                  <a:pt x="365841" y="129922"/>
                </a:lnTo>
                <a:lnTo>
                  <a:pt x="312885" y="119625"/>
                </a:lnTo>
                <a:lnTo>
                  <a:pt x="292773" y="114974"/>
                </a:lnTo>
                <a:lnTo>
                  <a:pt x="270578" y="105720"/>
                </a:lnTo>
                <a:lnTo>
                  <a:pt x="202915" y="73129"/>
                </a:lnTo>
                <a:lnTo>
                  <a:pt x="173062" y="60275"/>
                </a:lnTo>
                <a:close/>
              </a:path>
              <a:path w="946784" h="408939">
                <a:moveTo>
                  <a:pt x="802158" y="294300"/>
                </a:moveTo>
                <a:lnTo>
                  <a:pt x="786607" y="297304"/>
                </a:lnTo>
                <a:lnTo>
                  <a:pt x="773161" y="315202"/>
                </a:lnTo>
                <a:lnTo>
                  <a:pt x="770419" y="336967"/>
                </a:lnTo>
                <a:lnTo>
                  <a:pt x="781206" y="349016"/>
                </a:lnTo>
                <a:lnTo>
                  <a:pt x="798654" y="346671"/>
                </a:lnTo>
                <a:lnTo>
                  <a:pt x="812053" y="328904"/>
                </a:lnTo>
                <a:lnTo>
                  <a:pt x="813771" y="306828"/>
                </a:lnTo>
                <a:lnTo>
                  <a:pt x="802158" y="294300"/>
                </a:lnTo>
                <a:close/>
              </a:path>
              <a:path w="946784" h="408939">
                <a:moveTo>
                  <a:pt x="880577" y="304658"/>
                </a:moveTo>
                <a:lnTo>
                  <a:pt x="863028" y="305069"/>
                </a:lnTo>
                <a:lnTo>
                  <a:pt x="882334" y="305069"/>
                </a:lnTo>
                <a:lnTo>
                  <a:pt x="880577" y="304658"/>
                </a:lnTo>
                <a:close/>
              </a:path>
              <a:path w="946784" h="408939">
                <a:moveTo>
                  <a:pt x="49218" y="0"/>
                </a:moveTo>
                <a:lnTo>
                  <a:pt x="27490" y="5666"/>
                </a:lnTo>
                <a:lnTo>
                  <a:pt x="10318" y="19822"/>
                </a:lnTo>
                <a:lnTo>
                  <a:pt x="0" y="41428"/>
                </a:lnTo>
                <a:lnTo>
                  <a:pt x="24" y="63022"/>
                </a:lnTo>
                <a:lnTo>
                  <a:pt x="41097" y="96889"/>
                </a:lnTo>
                <a:lnTo>
                  <a:pt x="83013" y="102950"/>
                </a:lnTo>
                <a:lnTo>
                  <a:pt x="106394" y="105111"/>
                </a:lnTo>
                <a:lnTo>
                  <a:pt x="145656" y="116650"/>
                </a:lnTo>
                <a:lnTo>
                  <a:pt x="146719" y="116467"/>
                </a:lnTo>
                <a:lnTo>
                  <a:pt x="136083" y="102950"/>
                </a:lnTo>
                <a:lnTo>
                  <a:pt x="135994" y="102698"/>
                </a:lnTo>
                <a:lnTo>
                  <a:pt x="138737" y="80933"/>
                </a:lnTo>
                <a:lnTo>
                  <a:pt x="152273" y="63022"/>
                </a:lnTo>
                <a:lnTo>
                  <a:pt x="168440" y="60886"/>
                </a:lnTo>
                <a:lnTo>
                  <a:pt x="165938" y="57925"/>
                </a:lnTo>
                <a:lnTo>
                  <a:pt x="123957" y="39343"/>
                </a:lnTo>
                <a:lnTo>
                  <a:pt x="103277" y="24888"/>
                </a:lnTo>
                <a:lnTo>
                  <a:pt x="90744" y="13436"/>
                </a:lnTo>
                <a:lnTo>
                  <a:pt x="73202" y="3861"/>
                </a:lnTo>
                <a:lnTo>
                  <a:pt x="49218" y="0"/>
                </a:lnTo>
                <a:close/>
              </a:path>
              <a:path w="946784" h="408939">
                <a:moveTo>
                  <a:pt x="168440" y="60886"/>
                </a:moveTo>
                <a:lnTo>
                  <a:pt x="152273" y="63022"/>
                </a:lnTo>
                <a:lnTo>
                  <a:pt x="138737" y="80933"/>
                </a:lnTo>
                <a:lnTo>
                  <a:pt x="135994" y="102698"/>
                </a:lnTo>
                <a:lnTo>
                  <a:pt x="136083" y="102950"/>
                </a:lnTo>
                <a:lnTo>
                  <a:pt x="146719" y="116467"/>
                </a:lnTo>
                <a:lnTo>
                  <a:pt x="164791" y="113362"/>
                </a:lnTo>
                <a:lnTo>
                  <a:pt x="177018" y="95112"/>
                </a:lnTo>
                <a:lnTo>
                  <a:pt x="178635" y="72950"/>
                </a:lnTo>
                <a:lnTo>
                  <a:pt x="168440" y="60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79662" y="4211993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120079" y="0"/>
                </a:moveTo>
                <a:lnTo>
                  <a:pt x="111410" y="2575"/>
                </a:lnTo>
                <a:lnTo>
                  <a:pt x="104388" y="10261"/>
                </a:lnTo>
                <a:lnTo>
                  <a:pt x="99605" y="21566"/>
                </a:lnTo>
                <a:lnTo>
                  <a:pt x="97651" y="35001"/>
                </a:lnTo>
                <a:lnTo>
                  <a:pt x="95702" y="47730"/>
                </a:lnTo>
                <a:lnTo>
                  <a:pt x="91777" y="58296"/>
                </a:lnTo>
                <a:lnTo>
                  <a:pt x="87557" y="67665"/>
                </a:lnTo>
                <a:lnTo>
                  <a:pt x="84722" y="76809"/>
                </a:lnTo>
                <a:lnTo>
                  <a:pt x="82443" y="84397"/>
                </a:lnTo>
                <a:lnTo>
                  <a:pt x="78933" y="90384"/>
                </a:lnTo>
                <a:lnTo>
                  <a:pt x="73844" y="97921"/>
                </a:lnTo>
                <a:lnTo>
                  <a:pt x="66828" y="110159"/>
                </a:lnTo>
                <a:lnTo>
                  <a:pt x="57797" y="127714"/>
                </a:lnTo>
                <a:lnTo>
                  <a:pt x="53882" y="133830"/>
                </a:lnTo>
                <a:lnTo>
                  <a:pt x="46013" y="144716"/>
                </a:lnTo>
                <a:lnTo>
                  <a:pt x="39190" y="157921"/>
                </a:lnTo>
                <a:lnTo>
                  <a:pt x="38044" y="167892"/>
                </a:lnTo>
                <a:lnTo>
                  <a:pt x="39151" y="175350"/>
                </a:lnTo>
                <a:lnTo>
                  <a:pt x="39104" y="180886"/>
                </a:lnTo>
                <a:lnTo>
                  <a:pt x="37212" y="187364"/>
                </a:lnTo>
                <a:lnTo>
                  <a:pt x="34929" y="196686"/>
                </a:lnTo>
                <a:lnTo>
                  <a:pt x="32203" y="207630"/>
                </a:lnTo>
                <a:lnTo>
                  <a:pt x="28982" y="218973"/>
                </a:lnTo>
                <a:lnTo>
                  <a:pt x="25438" y="228435"/>
                </a:lnTo>
                <a:lnTo>
                  <a:pt x="22172" y="235713"/>
                </a:lnTo>
                <a:lnTo>
                  <a:pt x="19806" y="242545"/>
                </a:lnTo>
                <a:lnTo>
                  <a:pt x="18962" y="250672"/>
                </a:lnTo>
                <a:lnTo>
                  <a:pt x="18221" y="258825"/>
                </a:lnTo>
                <a:lnTo>
                  <a:pt x="15739" y="265169"/>
                </a:lnTo>
                <a:lnTo>
                  <a:pt x="11186" y="271446"/>
                </a:lnTo>
                <a:lnTo>
                  <a:pt x="4230" y="279400"/>
                </a:lnTo>
                <a:lnTo>
                  <a:pt x="0" y="290184"/>
                </a:lnTo>
                <a:lnTo>
                  <a:pt x="2391" y="301702"/>
                </a:lnTo>
                <a:lnTo>
                  <a:pt x="9055" y="311223"/>
                </a:lnTo>
                <a:lnTo>
                  <a:pt x="17641" y="316014"/>
                </a:lnTo>
                <a:lnTo>
                  <a:pt x="28229" y="315052"/>
                </a:lnTo>
                <a:lnTo>
                  <a:pt x="40633" y="310214"/>
                </a:lnTo>
                <a:lnTo>
                  <a:pt x="52329" y="303717"/>
                </a:lnTo>
                <a:lnTo>
                  <a:pt x="60796" y="297776"/>
                </a:lnTo>
                <a:lnTo>
                  <a:pt x="67727" y="294465"/>
                </a:lnTo>
                <a:lnTo>
                  <a:pt x="76004" y="293239"/>
                </a:lnTo>
                <a:lnTo>
                  <a:pt x="84881" y="292390"/>
                </a:lnTo>
                <a:lnTo>
                  <a:pt x="93664" y="290184"/>
                </a:lnTo>
                <a:lnTo>
                  <a:pt x="101539" y="286588"/>
                </a:lnTo>
                <a:lnTo>
                  <a:pt x="109170" y="283365"/>
                </a:lnTo>
                <a:lnTo>
                  <a:pt x="117058" y="281556"/>
                </a:lnTo>
                <a:lnTo>
                  <a:pt x="135232" y="281550"/>
                </a:lnTo>
                <a:lnTo>
                  <a:pt x="145027" y="277696"/>
                </a:lnTo>
                <a:lnTo>
                  <a:pt x="154619" y="274078"/>
                </a:lnTo>
                <a:lnTo>
                  <a:pt x="176223" y="274078"/>
                </a:lnTo>
                <a:lnTo>
                  <a:pt x="186386" y="271648"/>
                </a:lnTo>
                <a:lnTo>
                  <a:pt x="198592" y="267616"/>
                </a:lnTo>
                <a:lnTo>
                  <a:pt x="207836" y="265036"/>
                </a:lnTo>
                <a:lnTo>
                  <a:pt x="213552" y="262447"/>
                </a:lnTo>
                <a:lnTo>
                  <a:pt x="218199" y="258432"/>
                </a:lnTo>
                <a:lnTo>
                  <a:pt x="223742" y="255560"/>
                </a:lnTo>
                <a:lnTo>
                  <a:pt x="275183" y="255560"/>
                </a:lnTo>
                <a:lnTo>
                  <a:pt x="278822" y="248687"/>
                </a:lnTo>
                <a:lnTo>
                  <a:pt x="282855" y="230593"/>
                </a:lnTo>
                <a:lnTo>
                  <a:pt x="280075" y="217489"/>
                </a:lnTo>
                <a:lnTo>
                  <a:pt x="270290" y="206967"/>
                </a:lnTo>
                <a:lnTo>
                  <a:pt x="258650" y="198323"/>
                </a:lnTo>
                <a:lnTo>
                  <a:pt x="250305" y="190855"/>
                </a:lnTo>
                <a:lnTo>
                  <a:pt x="227362" y="157888"/>
                </a:lnTo>
                <a:lnTo>
                  <a:pt x="204814" y="121081"/>
                </a:lnTo>
                <a:lnTo>
                  <a:pt x="199096" y="110571"/>
                </a:lnTo>
                <a:lnTo>
                  <a:pt x="191537" y="100952"/>
                </a:lnTo>
                <a:lnTo>
                  <a:pt x="182780" y="91628"/>
                </a:lnTo>
                <a:lnTo>
                  <a:pt x="173470" y="82003"/>
                </a:lnTo>
                <a:lnTo>
                  <a:pt x="165321" y="71482"/>
                </a:lnTo>
                <a:lnTo>
                  <a:pt x="158833" y="59809"/>
                </a:lnTo>
                <a:lnTo>
                  <a:pt x="153289" y="47047"/>
                </a:lnTo>
                <a:lnTo>
                  <a:pt x="147968" y="33261"/>
                </a:lnTo>
                <a:lnTo>
                  <a:pt x="142423" y="19998"/>
                </a:lnTo>
                <a:lnTo>
                  <a:pt x="136067" y="9620"/>
                </a:lnTo>
                <a:lnTo>
                  <a:pt x="128689" y="2746"/>
                </a:lnTo>
                <a:lnTo>
                  <a:pt x="120079" y="0"/>
                </a:lnTo>
                <a:close/>
              </a:path>
              <a:path w="283209" h="316229">
                <a:moveTo>
                  <a:pt x="135140" y="281556"/>
                </a:moveTo>
                <a:lnTo>
                  <a:pt x="117058" y="281556"/>
                </a:lnTo>
                <a:lnTo>
                  <a:pt x="125756" y="282181"/>
                </a:lnTo>
                <a:lnTo>
                  <a:pt x="135140" y="281556"/>
                </a:lnTo>
                <a:close/>
              </a:path>
              <a:path w="283209" h="316229">
                <a:moveTo>
                  <a:pt x="176223" y="274078"/>
                </a:moveTo>
                <a:lnTo>
                  <a:pt x="154619" y="274078"/>
                </a:lnTo>
                <a:lnTo>
                  <a:pt x="163488" y="274154"/>
                </a:lnTo>
                <a:lnTo>
                  <a:pt x="173818" y="274653"/>
                </a:lnTo>
                <a:lnTo>
                  <a:pt x="176223" y="274078"/>
                </a:lnTo>
                <a:close/>
              </a:path>
              <a:path w="283209" h="316229">
                <a:moveTo>
                  <a:pt x="275183" y="255560"/>
                </a:moveTo>
                <a:lnTo>
                  <a:pt x="223742" y="255560"/>
                </a:lnTo>
                <a:lnTo>
                  <a:pt x="232144" y="256400"/>
                </a:lnTo>
                <a:lnTo>
                  <a:pt x="240680" y="259136"/>
                </a:lnTo>
                <a:lnTo>
                  <a:pt x="246547" y="260575"/>
                </a:lnTo>
                <a:lnTo>
                  <a:pt x="252170" y="260990"/>
                </a:lnTo>
                <a:lnTo>
                  <a:pt x="259970" y="260654"/>
                </a:lnTo>
                <a:lnTo>
                  <a:pt x="268218" y="260185"/>
                </a:lnTo>
                <a:lnTo>
                  <a:pt x="274222" y="257373"/>
                </a:lnTo>
                <a:lnTo>
                  <a:pt x="275183" y="2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8400" y="3594100"/>
            <a:ext cx="1204595" cy="1661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80"/>
              </a:spcBef>
            </a:pPr>
            <a:r>
              <a:rPr dirty="0" sz="2900" spc="229">
                <a:solidFill>
                  <a:srgbClr val="A62E5C"/>
                </a:solidFill>
                <a:latin typeface="Verdana"/>
                <a:cs typeface="Verdana"/>
              </a:rPr>
              <a:t>A</a:t>
            </a:r>
            <a:r>
              <a:rPr dirty="0" sz="2900" spc="50">
                <a:solidFill>
                  <a:srgbClr val="A62E5C"/>
                </a:solidFill>
                <a:latin typeface="Verdana"/>
                <a:cs typeface="Verdana"/>
              </a:rPr>
              <a:t>cti</a:t>
            </a:r>
            <a:r>
              <a:rPr dirty="0" sz="2900" spc="-15">
                <a:solidFill>
                  <a:srgbClr val="A62E5C"/>
                </a:solidFill>
                <a:latin typeface="Verdana"/>
                <a:cs typeface="Verdana"/>
              </a:rPr>
              <a:t>v</a:t>
            </a:r>
            <a:r>
              <a:rPr dirty="0" sz="2900" spc="15">
                <a:solidFill>
                  <a:srgbClr val="A62E5C"/>
                </a:solidFill>
                <a:latin typeface="Verdana"/>
                <a:cs typeface="Verdana"/>
              </a:rPr>
              <a:t>e  </a:t>
            </a:r>
            <a:r>
              <a:rPr dirty="0" sz="2900" spc="-5">
                <a:solidFill>
                  <a:srgbClr val="A62E5C"/>
                </a:solidFill>
                <a:latin typeface="Verdana"/>
                <a:cs typeface="Verdana"/>
              </a:rPr>
              <a:t>User</a:t>
            </a:r>
            <a:endParaRPr sz="2900">
              <a:latin typeface="Verdana"/>
              <a:cs typeface="Verdana"/>
            </a:endParaRPr>
          </a:p>
          <a:p>
            <a:pPr algn="ctr" marL="1905">
              <a:lnSpc>
                <a:spcPct val="100000"/>
              </a:lnSpc>
              <a:spcBef>
                <a:spcPts val="2420"/>
              </a:spcBef>
            </a:pPr>
            <a:r>
              <a:rPr dirty="0" sz="2900" spc="90">
                <a:solidFill>
                  <a:srgbClr val="A62E5C"/>
                </a:solidFill>
                <a:latin typeface="Verdana"/>
                <a:cs typeface="Verdana"/>
              </a:rPr>
              <a:t>K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82274" y="4767572"/>
            <a:ext cx="934085" cy="353695"/>
          </a:xfrm>
          <a:custGeom>
            <a:avLst/>
            <a:gdLst/>
            <a:ahLst/>
            <a:cxnLst/>
            <a:rect l="l" t="t" r="r" b="b"/>
            <a:pathLst>
              <a:path w="934084" h="353695">
                <a:moveTo>
                  <a:pt x="60168" y="252316"/>
                </a:moveTo>
                <a:lnTo>
                  <a:pt x="40405" y="255315"/>
                </a:lnTo>
                <a:lnTo>
                  <a:pt x="18973" y="266749"/>
                </a:lnTo>
                <a:lnTo>
                  <a:pt x="5105" y="284408"/>
                </a:lnTo>
                <a:lnTo>
                  <a:pt x="0" y="306071"/>
                </a:lnTo>
                <a:lnTo>
                  <a:pt x="4857" y="329521"/>
                </a:lnTo>
                <a:lnTo>
                  <a:pt x="17914" y="346687"/>
                </a:lnTo>
                <a:lnTo>
                  <a:pt x="34893" y="353424"/>
                </a:lnTo>
                <a:lnTo>
                  <a:pt x="53424" y="353030"/>
                </a:lnTo>
                <a:lnTo>
                  <a:pt x="71139" y="348800"/>
                </a:lnTo>
                <a:lnTo>
                  <a:pt x="93538" y="339072"/>
                </a:lnTo>
                <a:lnTo>
                  <a:pt x="108181" y="328261"/>
                </a:lnTo>
                <a:lnTo>
                  <a:pt x="128106" y="315835"/>
                </a:lnTo>
                <a:lnTo>
                  <a:pt x="166350" y="301264"/>
                </a:lnTo>
                <a:lnTo>
                  <a:pt x="167106" y="300453"/>
                </a:lnTo>
                <a:lnTo>
                  <a:pt x="150907" y="295904"/>
                </a:lnTo>
                <a:lnTo>
                  <a:pt x="140066" y="276751"/>
                </a:lnTo>
                <a:lnTo>
                  <a:pt x="139739" y="254386"/>
                </a:lnTo>
                <a:lnTo>
                  <a:pt x="140263" y="253847"/>
                </a:lnTo>
                <a:lnTo>
                  <a:pt x="77079" y="253847"/>
                </a:lnTo>
                <a:lnTo>
                  <a:pt x="60168" y="252316"/>
                </a:lnTo>
                <a:close/>
              </a:path>
              <a:path w="934084" h="353695">
                <a:moveTo>
                  <a:pt x="764622" y="53144"/>
                </a:moveTo>
                <a:lnTo>
                  <a:pt x="750740" y="58340"/>
                </a:lnTo>
                <a:lnTo>
                  <a:pt x="737027" y="64282"/>
                </a:lnTo>
                <a:lnTo>
                  <a:pt x="721401" y="69928"/>
                </a:lnTo>
                <a:lnTo>
                  <a:pt x="701782" y="74239"/>
                </a:lnTo>
                <a:lnTo>
                  <a:pt x="681977" y="80317"/>
                </a:lnTo>
                <a:lnTo>
                  <a:pt x="665705" y="89702"/>
                </a:lnTo>
                <a:lnTo>
                  <a:pt x="650848" y="99261"/>
                </a:lnTo>
                <a:lnTo>
                  <a:pt x="635285" y="105862"/>
                </a:lnTo>
                <a:lnTo>
                  <a:pt x="594404" y="115110"/>
                </a:lnTo>
                <a:lnTo>
                  <a:pt x="523870" y="133751"/>
                </a:lnTo>
                <a:lnTo>
                  <a:pt x="488321" y="147962"/>
                </a:lnTo>
                <a:lnTo>
                  <a:pt x="456804" y="157725"/>
                </a:lnTo>
                <a:lnTo>
                  <a:pt x="417225" y="164859"/>
                </a:lnTo>
                <a:lnTo>
                  <a:pt x="380606" y="170079"/>
                </a:lnTo>
                <a:lnTo>
                  <a:pt x="357968" y="174099"/>
                </a:lnTo>
                <a:lnTo>
                  <a:pt x="341042" y="181230"/>
                </a:lnTo>
                <a:lnTo>
                  <a:pt x="294849" y="204402"/>
                </a:lnTo>
                <a:lnTo>
                  <a:pt x="276866" y="212605"/>
                </a:lnTo>
                <a:lnTo>
                  <a:pt x="254584" y="218369"/>
                </a:lnTo>
                <a:lnTo>
                  <a:pt x="184070" y="232431"/>
                </a:lnTo>
                <a:lnTo>
                  <a:pt x="153866" y="239859"/>
                </a:lnTo>
                <a:lnTo>
                  <a:pt x="150738" y="243076"/>
                </a:lnTo>
                <a:lnTo>
                  <a:pt x="166156" y="246512"/>
                </a:lnTo>
                <a:lnTo>
                  <a:pt x="178281" y="265134"/>
                </a:lnTo>
                <a:lnTo>
                  <a:pt x="179592" y="287063"/>
                </a:lnTo>
                <a:lnTo>
                  <a:pt x="167106" y="300453"/>
                </a:lnTo>
                <a:lnTo>
                  <a:pt x="168319" y="300794"/>
                </a:lnTo>
                <a:lnTo>
                  <a:pt x="189953" y="293511"/>
                </a:lnTo>
                <a:lnTo>
                  <a:pt x="204838" y="287483"/>
                </a:lnTo>
                <a:lnTo>
                  <a:pt x="216332" y="282490"/>
                </a:lnTo>
                <a:lnTo>
                  <a:pt x="227793" y="278315"/>
                </a:lnTo>
                <a:lnTo>
                  <a:pt x="245443" y="273650"/>
                </a:lnTo>
                <a:lnTo>
                  <a:pt x="268749" y="267739"/>
                </a:lnTo>
                <a:lnTo>
                  <a:pt x="291396" y="261023"/>
                </a:lnTo>
                <a:lnTo>
                  <a:pt x="307066" y="253944"/>
                </a:lnTo>
                <a:lnTo>
                  <a:pt x="332176" y="244889"/>
                </a:lnTo>
                <a:lnTo>
                  <a:pt x="428378" y="219427"/>
                </a:lnTo>
                <a:lnTo>
                  <a:pt x="469576" y="205607"/>
                </a:lnTo>
                <a:lnTo>
                  <a:pt x="506237" y="191504"/>
                </a:lnTo>
                <a:lnTo>
                  <a:pt x="548747" y="180868"/>
                </a:lnTo>
                <a:lnTo>
                  <a:pt x="572812" y="176948"/>
                </a:lnTo>
                <a:lnTo>
                  <a:pt x="599462" y="171798"/>
                </a:lnTo>
                <a:lnTo>
                  <a:pt x="624678" y="165046"/>
                </a:lnTo>
                <a:lnTo>
                  <a:pt x="644442" y="156319"/>
                </a:lnTo>
                <a:lnTo>
                  <a:pt x="660430" y="148558"/>
                </a:lnTo>
                <a:lnTo>
                  <a:pt x="677056" y="143942"/>
                </a:lnTo>
                <a:lnTo>
                  <a:pt x="729615" y="131726"/>
                </a:lnTo>
                <a:lnTo>
                  <a:pt x="763501" y="118954"/>
                </a:lnTo>
                <a:lnTo>
                  <a:pt x="783088" y="112313"/>
                </a:lnTo>
                <a:lnTo>
                  <a:pt x="785173" y="110158"/>
                </a:lnTo>
                <a:lnTo>
                  <a:pt x="769294" y="107092"/>
                </a:lnTo>
                <a:lnTo>
                  <a:pt x="758307" y="88102"/>
                </a:lnTo>
                <a:lnTo>
                  <a:pt x="758184" y="65715"/>
                </a:lnTo>
                <a:lnTo>
                  <a:pt x="768727" y="53938"/>
                </a:lnTo>
                <a:lnTo>
                  <a:pt x="764622" y="53144"/>
                </a:lnTo>
                <a:close/>
              </a:path>
              <a:path w="934084" h="353695">
                <a:moveTo>
                  <a:pt x="150738" y="243076"/>
                </a:moveTo>
                <a:lnTo>
                  <a:pt x="139739" y="254386"/>
                </a:lnTo>
                <a:lnTo>
                  <a:pt x="140066" y="276751"/>
                </a:lnTo>
                <a:lnTo>
                  <a:pt x="150907" y="295904"/>
                </a:lnTo>
                <a:lnTo>
                  <a:pt x="167106" y="300453"/>
                </a:lnTo>
                <a:lnTo>
                  <a:pt x="179592" y="287063"/>
                </a:lnTo>
                <a:lnTo>
                  <a:pt x="178281" y="265134"/>
                </a:lnTo>
                <a:lnTo>
                  <a:pt x="166156" y="246512"/>
                </a:lnTo>
                <a:lnTo>
                  <a:pt x="150738" y="243076"/>
                </a:lnTo>
                <a:close/>
              </a:path>
              <a:path w="934084" h="353695">
                <a:moveTo>
                  <a:pt x="146958" y="242234"/>
                </a:moveTo>
                <a:lnTo>
                  <a:pt x="102291" y="252842"/>
                </a:lnTo>
                <a:lnTo>
                  <a:pt x="77079" y="253847"/>
                </a:lnTo>
                <a:lnTo>
                  <a:pt x="140263" y="253847"/>
                </a:lnTo>
                <a:lnTo>
                  <a:pt x="150738" y="243076"/>
                </a:lnTo>
                <a:lnTo>
                  <a:pt x="146958" y="242234"/>
                </a:lnTo>
                <a:close/>
              </a:path>
              <a:path w="934084" h="353695">
                <a:moveTo>
                  <a:pt x="879724" y="1135"/>
                </a:moveTo>
                <a:lnTo>
                  <a:pt x="859250" y="4985"/>
                </a:lnTo>
                <a:lnTo>
                  <a:pt x="837454" y="14716"/>
                </a:lnTo>
                <a:lnTo>
                  <a:pt x="823729" y="25659"/>
                </a:lnTo>
                <a:lnTo>
                  <a:pt x="805645" y="37934"/>
                </a:lnTo>
                <a:lnTo>
                  <a:pt x="770769" y="51658"/>
                </a:lnTo>
                <a:lnTo>
                  <a:pt x="768727" y="53938"/>
                </a:lnTo>
                <a:lnTo>
                  <a:pt x="784902" y="57067"/>
                </a:lnTo>
                <a:lnTo>
                  <a:pt x="796648" y="75756"/>
                </a:lnTo>
                <a:lnTo>
                  <a:pt x="796998" y="97932"/>
                </a:lnTo>
                <a:lnTo>
                  <a:pt x="785173" y="110158"/>
                </a:lnTo>
                <a:lnTo>
                  <a:pt x="789298" y="110954"/>
                </a:lnTo>
                <a:lnTo>
                  <a:pt x="824855" y="102818"/>
                </a:lnTo>
                <a:lnTo>
                  <a:pt x="847734" y="102367"/>
                </a:lnTo>
                <a:lnTo>
                  <a:pt x="872207" y="102367"/>
                </a:lnTo>
                <a:lnTo>
                  <a:pt x="888206" y="99677"/>
                </a:lnTo>
                <a:lnTo>
                  <a:pt x="907280" y="91263"/>
                </a:lnTo>
                <a:lnTo>
                  <a:pt x="879724" y="1135"/>
                </a:lnTo>
                <a:close/>
              </a:path>
              <a:path w="934084" h="353695">
                <a:moveTo>
                  <a:pt x="768727" y="53938"/>
                </a:moveTo>
                <a:lnTo>
                  <a:pt x="758184" y="65715"/>
                </a:lnTo>
                <a:lnTo>
                  <a:pt x="758307" y="88102"/>
                </a:lnTo>
                <a:lnTo>
                  <a:pt x="769294" y="107092"/>
                </a:lnTo>
                <a:lnTo>
                  <a:pt x="785173" y="110158"/>
                </a:lnTo>
                <a:lnTo>
                  <a:pt x="796998" y="97932"/>
                </a:lnTo>
                <a:lnTo>
                  <a:pt x="796648" y="75756"/>
                </a:lnTo>
                <a:lnTo>
                  <a:pt x="784902" y="57067"/>
                </a:lnTo>
                <a:lnTo>
                  <a:pt x="768727" y="53938"/>
                </a:lnTo>
                <a:close/>
              </a:path>
              <a:path w="934084" h="353695">
                <a:moveTo>
                  <a:pt x="872207" y="102367"/>
                </a:moveTo>
                <a:lnTo>
                  <a:pt x="847734" y="102367"/>
                </a:lnTo>
                <a:lnTo>
                  <a:pt x="866122" y="103391"/>
                </a:lnTo>
                <a:lnTo>
                  <a:pt x="872207" y="102367"/>
                </a:lnTo>
                <a:close/>
              </a:path>
              <a:path w="934084" h="353695">
                <a:moveTo>
                  <a:pt x="907815" y="93009"/>
                </a:moveTo>
                <a:lnTo>
                  <a:pt x="908005" y="93631"/>
                </a:lnTo>
                <a:lnTo>
                  <a:pt x="907815" y="93009"/>
                </a:lnTo>
                <a:close/>
              </a:path>
              <a:path w="934084" h="353695">
                <a:moveTo>
                  <a:pt x="907281" y="91263"/>
                </a:moveTo>
                <a:lnTo>
                  <a:pt x="907815" y="93009"/>
                </a:lnTo>
                <a:lnTo>
                  <a:pt x="907281" y="91263"/>
                </a:lnTo>
                <a:close/>
              </a:path>
              <a:path w="934084" h="353695">
                <a:moveTo>
                  <a:pt x="907281" y="91263"/>
                </a:moveTo>
                <a:lnTo>
                  <a:pt x="907815" y="93009"/>
                </a:lnTo>
                <a:lnTo>
                  <a:pt x="907281" y="91263"/>
                </a:lnTo>
                <a:close/>
              </a:path>
              <a:path w="934084" h="353695">
                <a:moveTo>
                  <a:pt x="902627" y="76042"/>
                </a:moveTo>
                <a:lnTo>
                  <a:pt x="907280" y="91264"/>
                </a:lnTo>
                <a:lnTo>
                  <a:pt x="902627" y="76042"/>
                </a:lnTo>
                <a:close/>
              </a:path>
              <a:path w="934084" h="353695">
                <a:moveTo>
                  <a:pt x="885762" y="0"/>
                </a:moveTo>
                <a:lnTo>
                  <a:pt x="879724" y="1135"/>
                </a:lnTo>
                <a:lnTo>
                  <a:pt x="907281" y="91263"/>
                </a:lnTo>
                <a:lnTo>
                  <a:pt x="911425" y="89436"/>
                </a:lnTo>
                <a:lnTo>
                  <a:pt x="926909" y="75089"/>
                </a:lnTo>
                <a:lnTo>
                  <a:pt x="933640" y="56686"/>
                </a:lnTo>
                <a:lnTo>
                  <a:pt x="930598" y="34272"/>
                </a:lnTo>
                <a:lnTo>
                  <a:pt x="920581" y="14769"/>
                </a:lnTo>
                <a:lnTo>
                  <a:pt x="905921" y="3303"/>
                </a:lnTo>
                <a:lnTo>
                  <a:pt x="885762" y="0"/>
                </a:lnTo>
                <a:close/>
              </a:path>
              <a:path w="934084" h="353695">
                <a:moveTo>
                  <a:pt x="902620" y="76042"/>
                </a:moveTo>
                <a:lnTo>
                  <a:pt x="902709" y="76334"/>
                </a:lnTo>
                <a:lnTo>
                  <a:pt x="902620" y="76042"/>
                </a:lnTo>
                <a:close/>
              </a:path>
              <a:path w="934084" h="353695">
                <a:moveTo>
                  <a:pt x="902620" y="76042"/>
                </a:moveTo>
                <a:lnTo>
                  <a:pt x="902709" y="76334"/>
                </a:lnTo>
                <a:lnTo>
                  <a:pt x="902620" y="76042"/>
                </a:lnTo>
                <a:close/>
              </a:path>
              <a:path w="934084" h="353695">
                <a:moveTo>
                  <a:pt x="879724" y="1135"/>
                </a:moveTo>
                <a:lnTo>
                  <a:pt x="902620" y="76042"/>
                </a:lnTo>
                <a:lnTo>
                  <a:pt x="879724" y="1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74734" y="4661544"/>
            <a:ext cx="285115" cy="318135"/>
          </a:xfrm>
          <a:custGeom>
            <a:avLst/>
            <a:gdLst/>
            <a:ahLst/>
            <a:cxnLst/>
            <a:rect l="l" t="t" r="r" b="b"/>
            <a:pathLst>
              <a:path w="285115" h="318135">
                <a:moveTo>
                  <a:pt x="14791" y="0"/>
                </a:moveTo>
                <a:lnTo>
                  <a:pt x="6275" y="3025"/>
                </a:lnTo>
                <a:lnTo>
                  <a:pt x="935" y="10316"/>
                </a:lnTo>
                <a:lnTo>
                  <a:pt x="0" y="20681"/>
                </a:lnTo>
                <a:lnTo>
                  <a:pt x="3033" y="32575"/>
                </a:lnTo>
                <a:lnTo>
                  <a:pt x="9602" y="44452"/>
                </a:lnTo>
                <a:lnTo>
                  <a:pt x="15757" y="55767"/>
                </a:lnTo>
                <a:lnTo>
                  <a:pt x="19026" y="66555"/>
                </a:lnTo>
                <a:lnTo>
                  <a:pt x="21332" y="76569"/>
                </a:lnTo>
                <a:lnTo>
                  <a:pt x="24601" y="85562"/>
                </a:lnTo>
                <a:lnTo>
                  <a:pt x="27385" y="92983"/>
                </a:lnTo>
                <a:lnTo>
                  <a:pt x="28216" y="99875"/>
                </a:lnTo>
                <a:lnTo>
                  <a:pt x="28725" y="108958"/>
                </a:lnTo>
                <a:lnTo>
                  <a:pt x="30545" y="122951"/>
                </a:lnTo>
                <a:lnTo>
                  <a:pt x="33983" y="142390"/>
                </a:lnTo>
                <a:lnTo>
                  <a:pt x="34567" y="149628"/>
                </a:lnTo>
                <a:lnTo>
                  <a:pt x="34888" y="163058"/>
                </a:lnTo>
                <a:lnTo>
                  <a:pt x="37425" y="177669"/>
                </a:lnTo>
                <a:lnTo>
                  <a:pt x="42560" y="186329"/>
                </a:lnTo>
                <a:lnTo>
                  <a:pt x="47956" y="191595"/>
                </a:lnTo>
                <a:lnTo>
                  <a:pt x="51271" y="196027"/>
                </a:lnTo>
                <a:lnTo>
                  <a:pt x="53686" y="202333"/>
                </a:lnTo>
                <a:lnTo>
                  <a:pt x="57513" y="211137"/>
                </a:lnTo>
                <a:lnTo>
                  <a:pt x="61969" y="221498"/>
                </a:lnTo>
                <a:lnTo>
                  <a:pt x="66270" y="232476"/>
                </a:lnTo>
                <a:lnTo>
                  <a:pt x="69168" y="242157"/>
                </a:lnTo>
                <a:lnTo>
                  <a:pt x="70969" y="249929"/>
                </a:lnTo>
                <a:lnTo>
                  <a:pt x="73217" y="256800"/>
                </a:lnTo>
                <a:lnTo>
                  <a:pt x="77458" y="263781"/>
                </a:lnTo>
                <a:lnTo>
                  <a:pt x="81803" y="270718"/>
                </a:lnTo>
                <a:lnTo>
                  <a:pt x="83667" y="277270"/>
                </a:lnTo>
                <a:lnTo>
                  <a:pt x="83789" y="285816"/>
                </a:lnTo>
                <a:lnTo>
                  <a:pt x="83123" y="295569"/>
                </a:lnTo>
                <a:lnTo>
                  <a:pt x="86281" y="306712"/>
                </a:lnTo>
                <a:lnTo>
                  <a:pt x="95156" y="314434"/>
                </a:lnTo>
                <a:lnTo>
                  <a:pt x="106222" y="317981"/>
                </a:lnTo>
                <a:lnTo>
                  <a:pt x="115952" y="316601"/>
                </a:lnTo>
                <a:lnTo>
                  <a:pt x="123801" y="309424"/>
                </a:lnTo>
                <a:lnTo>
                  <a:pt x="130751" y="298067"/>
                </a:lnTo>
                <a:lnTo>
                  <a:pt x="136133" y="285816"/>
                </a:lnTo>
                <a:lnTo>
                  <a:pt x="139282" y="275961"/>
                </a:lnTo>
                <a:lnTo>
                  <a:pt x="142792" y="269132"/>
                </a:lnTo>
                <a:lnTo>
                  <a:pt x="148636" y="263148"/>
                </a:lnTo>
                <a:lnTo>
                  <a:pt x="155184" y="257099"/>
                </a:lnTo>
                <a:lnTo>
                  <a:pt x="160808" y="250078"/>
                </a:lnTo>
                <a:lnTo>
                  <a:pt x="164940" y="242402"/>
                </a:lnTo>
                <a:lnTo>
                  <a:pt x="169070" y="235219"/>
                </a:lnTo>
                <a:lnTo>
                  <a:pt x="174257" y="229007"/>
                </a:lnTo>
                <a:lnTo>
                  <a:pt x="181560" y="224246"/>
                </a:lnTo>
                <a:lnTo>
                  <a:pt x="188722" y="218007"/>
                </a:lnTo>
                <a:lnTo>
                  <a:pt x="194186" y="209009"/>
                </a:lnTo>
                <a:lnTo>
                  <a:pt x="199632" y="200322"/>
                </a:lnTo>
                <a:lnTo>
                  <a:pt x="206744" y="195011"/>
                </a:lnTo>
                <a:lnTo>
                  <a:pt x="215265" y="189163"/>
                </a:lnTo>
                <a:lnTo>
                  <a:pt x="223451" y="179168"/>
                </a:lnTo>
                <a:lnTo>
                  <a:pt x="230733" y="168572"/>
                </a:lnTo>
                <a:lnTo>
                  <a:pt x="236539" y="160924"/>
                </a:lnTo>
                <a:lnTo>
                  <a:pt x="239513" y="155404"/>
                </a:lnTo>
                <a:lnTo>
                  <a:pt x="240779" y="149397"/>
                </a:lnTo>
                <a:lnTo>
                  <a:pt x="243452" y="143759"/>
                </a:lnTo>
                <a:lnTo>
                  <a:pt x="250648" y="139347"/>
                </a:lnTo>
                <a:lnTo>
                  <a:pt x="259098" y="136358"/>
                </a:lnTo>
                <a:lnTo>
                  <a:pt x="264642" y="133951"/>
                </a:lnTo>
                <a:lnTo>
                  <a:pt x="269374" y="130880"/>
                </a:lnTo>
                <a:lnTo>
                  <a:pt x="275388" y="125897"/>
                </a:lnTo>
                <a:lnTo>
                  <a:pt x="281668" y="120529"/>
                </a:lnTo>
                <a:lnTo>
                  <a:pt x="284745" y="114653"/>
                </a:lnTo>
                <a:lnTo>
                  <a:pt x="283150" y="104950"/>
                </a:lnTo>
                <a:lnTo>
                  <a:pt x="275413" y="88102"/>
                </a:lnTo>
                <a:lnTo>
                  <a:pt x="265273" y="79356"/>
                </a:lnTo>
                <a:lnTo>
                  <a:pt x="252039" y="77060"/>
                </a:lnTo>
                <a:lnTo>
                  <a:pt x="236614" y="77060"/>
                </a:lnTo>
                <a:lnTo>
                  <a:pt x="225451" y="76164"/>
                </a:lnTo>
                <a:lnTo>
                  <a:pt x="187272" y="63818"/>
                </a:lnTo>
                <a:lnTo>
                  <a:pt x="163612" y="55424"/>
                </a:lnTo>
                <a:lnTo>
                  <a:pt x="147016" y="48148"/>
                </a:lnTo>
                <a:lnTo>
                  <a:pt x="136100" y="43234"/>
                </a:lnTo>
                <a:lnTo>
                  <a:pt x="124258" y="40147"/>
                </a:lnTo>
                <a:lnTo>
                  <a:pt x="111644" y="38022"/>
                </a:lnTo>
                <a:lnTo>
                  <a:pt x="98413" y="35994"/>
                </a:lnTo>
                <a:lnTo>
                  <a:pt x="85553" y="32554"/>
                </a:lnTo>
                <a:lnTo>
                  <a:pt x="73325" y="27187"/>
                </a:lnTo>
                <a:lnTo>
                  <a:pt x="61191" y="20381"/>
                </a:lnTo>
                <a:lnTo>
                  <a:pt x="48617" y="12626"/>
                </a:lnTo>
                <a:lnTo>
                  <a:pt x="36171" y="5422"/>
                </a:lnTo>
                <a:lnTo>
                  <a:pt x="24826" y="1006"/>
                </a:lnTo>
                <a:lnTo>
                  <a:pt x="14791" y="0"/>
                </a:lnTo>
                <a:close/>
              </a:path>
              <a:path w="285115" h="318135">
                <a:moveTo>
                  <a:pt x="251113" y="76899"/>
                </a:moveTo>
                <a:lnTo>
                  <a:pt x="236614" y="77060"/>
                </a:lnTo>
                <a:lnTo>
                  <a:pt x="252039" y="77060"/>
                </a:lnTo>
                <a:lnTo>
                  <a:pt x="251113" y="76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881100" y="4076700"/>
            <a:ext cx="1944370" cy="9118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63500">
              <a:lnSpc>
                <a:spcPct val="100600"/>
              </a:lnSpc>
              <a:spcBef>
                <a:spcPts val="80"/>
              </a:spcBef>
            </a:pPr>
            <a:r>
              <a:rPr dirty="0" sz="2900" spc="90">
                <a:solidFill>
                  <a:srgbClr val="A62E5C"/>
                </a:solidFill>
                <a:latin typeface="Verdana"/>
                <a:cs typeface="Verdana"/>
              </a:rPr>
              <a:t>K </a:t>
            </a:r>
            <a:r>
              <a:rPr dirty="0" sz="2900" spc="-5">
                <a:solidFill>
                  <a:srgbClr val="A62E5C"/>
                </a:solidFill>
                <a:latin typeface="Verdana"/>
                <a:cs typeface="Verdana"/>
              </a:rPr>
              <a:t>Nearest  </a:t>
            </a:r>
            <a:r>
              <a:rPr dirty="0" sz="2900" spc="50">
                <a:solidFill>
                  <a:srgbClr val="A62E5C"/>
                </a:solidFill>
                <a:latin typeface="Verdana"/>
                <a:cs typeface="Verdana"/>
              </a:rPr>
              <a:t>Neighbors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1873" y="3647109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20800" y="38862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9640" y="5829957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52"/>
                </a:lnTo>
                <a:lnTo>
                  <a:pt x="0" y="129154"/>
                </a:lnTo>
                <a:lnTo>
                  <a:pt x="9458" y="177753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2" y="220475"/>
                </a:lnTo>
                <a:lnTo>
                  <a:pt x="248846" y="177753"/>
                </a:lnTo>
                <a:lnTo>
                  <a:pt x="258305" y="129154"/>
                </a:lnTo>
                <a:lnTo>
                  <a:pt x="248846" y="80552"/>
                </a:lnTo>
                <a:lnTo>
                  <a:pt x="220472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4240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240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45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7079" y="6006591"/>
            <a:ext cx="3860800" cy="12579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880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18400" y="29464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6579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1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1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6579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93159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993156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50384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96600" y="5969000"/>
            <a:ext cx="3827779" cy="14859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04521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top </a:t>
            </a:r>
            <a:r>
              <a:rPr dirty="0" sz="2400" spc="100">
                <a:solidFill>
                  <a:srgbClr val="F05A28"/>
                </a:solidFill>
                <a:latin typeface="Verdana"/>
                <a:cs typeface="Verdana"/>
              </a:rPr>
              <a:t>N  </a:t>
            </a:r>
            <a:r>
              <a:rPr dirty="0" sz="2400" spc="-8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dirty="0" sz="2400" spc="7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dirty="0" sz="2400" spc="25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ommend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tions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20"/>
              </a:spcBef>
            </a:pP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Use the </a:t>
            </a:r>
            <a:r>
              <a:rPr dirty="0" sz="2000" spc="-15">
                <a:solidFill>
                  <a:srgbClr val="4D4D4D"/>
                </a:solidFill>
                <a:latin typeface="Verdana"/>
                <a:cs typeface="Verdana"/>
              </a:rPr>
              <a:t>average </a:t>
            </a:r>
            <a:r>
              <a:rPr dirty="0" sz="2000" spc="-5">
                <a:solidFill>
                  <a:srgbClr val="4D4D4D"/>
                </a:solidFill>
                <a:latin typeface="Verdana"/>
                <a:cs typeface="Verdana"/>
              </a:rPr>
              <a:t>ratings</a:t>
            </a:r>
            <a:r>
              <a:rPr dirty="0" sz="2000" spc="-48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4D4D4D"/>
                </a:solidFill>
                <a:latin typeface="Verdana"/>
                <a:cs typeface="Verdana"/>
              </a:rPr>
              <a:t>of  </a:t>
            </a: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 spc="60">
                <a:solidFill>
                  <a:srgbClr val="4D4D4D"/>
                </a:solidFill>
                <a:latin typeface="Verdana"/>
                <a:cs typeface="Verdana"/>
              </a:rPr>
              <a:t>K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nearest</a:t>
            </a:r>
            <a:r>
              <a:rPr dirty="0" sz="2000" spc="-40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neighbors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0788" y="3302000"/>
            <a:ext cx="6509384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5010" marR="5080" indent="-7023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15010" algn="l"/>
                <a:tab pos="715645" algn="l"/>
              </a:tabLst>
            </a:pPr>
            <a:r>
              <a:rPr dirty="0" sz="3000" spc="5">
                <a:latin typeface="Verdana"/>
                <a:cs typeface="Verdana"/>
              </a:rPr>
              <a:t>Average </a:t>
            </a:r>
            <a:r>
              <a:rPr dirty="0" sz="3000" spc="10">
                <a:latin typeface="Verdana"/>
                <a:cs typeface="Verdana"/>
              </a:rPr>
              <a:t>the </a:t>
            </a:r>
            <a:r>
              <a:rPr dirty="0" sz="3000" spc="-10">
                <a:latin typeface="Verdana"/>
                <a:cs typeface="Verdana"/>
              </a:rPr>
              <a:t>ratings </a:t>
            </a:r>
            <a:r>
              <a:rPr dirty="0" sz="3000" spc="110">
                <a:latin typeface="Verdana"/>
                <a:cs typeface="Verdana"/>
              </a:rPr>
              <a:t>of</a:t>
            </a:r>
            <a:r>
              <a:rPr dirty="0" sz="3000" spc="-66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nearest  </a:t>
            </a:r>
            <a:r>
              <a:rPr dirty="0" sz="3000" spc="30">
                <a:latin typeface="Verdana"/>
                <a:cs typeface="Verdana"/>
              </a:rPr>
              <a:t>neighbors </a:t>
            </a:r>
            <a:r>
              <a:rPr dirty="0" sz="3000" spc="50">
                <a:latin typeface="Verdana"/>
                <a:cs typeface="Verdana"/>
              </a:rPr>
              <a:t>for </a:t>
            </a:r>
            <a:r>
              <a:rPr dirty="0" sz="3000" spc="-15">
                <a:latin typeface="Verdana"/>
                <a:cs typeface="Verdana"/>
              </a:rPr>
              <a:t>unrated</a:t>
            </a:r>
            <a:r>
              <a:rPr dirty="0" sz="3000" spc="-550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books</a:t>
            </a:r>
            <a:endParaRPr sz="3000">
              <a:latin typeface="Verdana"/>
              <a:cs typeface="Verdana"/>
            </a:endParaRPr>
          </a:p>
          <a:p>
            <a:pPr marL="715010" indent="-70231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715010" algn="l"/>
                <a:tab pos="715645" algn="l"/>
              </a:tabLst>
            </a:pPr>
            <a:r>
              <a:rPr dirty="0" sz="3000" spc="5">
                <a:latin typeface="Verdana"/>
                <a:cs typeface="Verdana"/>
              </a:rPr>
              <a:t>Sort </a:t>
            </a:r>
            <a:r>
              <a:rPr dirty="0" sz="3000" spc="-5">
                <a:latin typeface="Verdana"/>
                <a:cs typeface="Verdana"/>
              </a:rPr>
              <a:t>in </a:t>
            </a:r>
            <a:r>
              <a:rPr dirty="0" sz="3000" spc="45">
                <a:latin typeface="Verdana"/>
                <a:cs typeface="Verdana"/>
              </a:rPr>
              <a:t>descending</a:t>
            </a:r>
            <a:r>
              <a:rPr dirty="0" sz="3000" spc="-480">
                <a:latin typeface="Verdana"/>
                <a:cs typeface="Verdana"/>
              </a:rPr>
              <a:t> </a:t>
            </a:r>
            <a:r>
              <a:rPr dirty="0" sz="3000" spc="35">
                <a:latin typeface="Verdana"/>
                <a:cs typeface="Verdana"/>
              </a:rPr>
              <a:t>order</a:t>
            </a:r>
            <a:endParaRPr sz="3000">
              <a:latin typeface="Verdana"/>
              <a:cs typeface="Verdana"/>
            </a:endParaRPr>
          </a:p>
          <a:p>
            <a:pPr marL="715010" indent="-70231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715010" algn="l"/>
                <a:tab pos="715645" algn="l"/>
              </a:tabLst>
            </a:pPr>
            <a:r>
              <a:rPr dirty="0" sz="3000" spc="85">
                <a:latin typeface="Verdana"/>
                <a:cs typeface="Verdana"/>
              </a:rPr>
              <a:t>Pick </a:t>
            </a:r>
            <a:r>
              <a:rPr dirty="0" sz="3000" spc="10">
                <a:latin typeface="Verdana"/>
                <a:cs typeface="Verdana"/>
              </a:rPr>
              <a:t>the </a:t>
            </a:r>
            <a:r>
              <a:rPr dirty="0" sz="3000" spc="95">
                <a:latin typeface="Verdana"/>
                <a:cs typeface="Verdana"/>
              </a:rPr>
              <a:t>top</a:t>
            </a:r>
            <a:r>
              <a:rPr dirty="0" sz="3000" spc="-570">
                <a:latin typeface="Verdana"/>
                <a:cs typeface="Verdana"/>
              </a:rPr>
              <a:t> </a:t>
            </a:r>
            <a:r>
              <a:rPr dirty="0" sz="3000" spc="125"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5734" y="31465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9" y="0"/>
                </a:moveTo>
                <a:lnTo>
                  <a:pt x="79846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6" y="246663"/>
                </a:lnTo>
                <a:lnTo>
                  <a:pt x="128019" y="256038"/>
                </a:lnTo>
                <a:lnTo>
                  <a:pt x="176192" y="246663"/>
                </a:lnTo>
                <a:lnTo>
                  <a:pt x="218538" y="218538"/>
                </a:lnTo>
                <a:lnTo>
                  <a:pt x="246663" y="176192"/>
                </a:lnTo>
                <a:lnTo>
                  <a:pt x="256038" y="128019"/>
                </a:lnTo>
                <a:lnTo>
                  <a:pt x="246663" y="79846"/>
                </a:lnTo>
                <a:lnTo>
                  <a:pt x="218538" y="37499"/>
                </a:lnTo>
                <a:lnTo>
                  <a:pt x="176192" y="9374"/>
                </a:lnTo>
                <a:lnTo>
                  <a:pt x="12801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2962" y="3607168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5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7100" y="4229100"/>
            <a:ext cx="3827779" cy="14732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04521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top </a:t>
            </a:r>
            <a:r>
              <a:rPr dirty="0" sz="2400" spc="100">
                <a:solidFill>
                  <a:srgbClr val="F05A28"/>
                </a:solidFill>
                <a:latin typeface="Verdana"/>
                <a:cs typeface="Verdana"/>
              </a:rPr>
              <a:t>N  </a:t>
            </a:r>
            <a:r>
              <a:rPr dirty="0" sz="2400" spc="-8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dirty="0" sz="2400" spc="7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dirty="0" sz="2400" spc="25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ommend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tions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20"/>
              </a:spcBef>
            </a:pP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Use the </a:t>
            </a:r>
            <a:r>
              <a:rPr dirty="0" sz="2000" spc="-15">
                <a:solidFill>
                  <a:srgbClr val="4D4D4D"/>
                </a:solidFill>
                <a:latin typeface="Verdana"/>
                <a:cs typeface="Verdana"/>
              </a:rPr>
              <a:t>average </a:t>
            </a:r>
            <a:r>
              <a:rPr dirty="0" sz="2000" spc="-5">
                <a:solidFill>
                  <a:srgbClr val="4D4D4D"/>
                </a:solidFill>
                <a:latin typeface="Verdana"/>
                <a:cs typeface="Verdana"/>
              </a:rPr>
              <a:t>ratings</a:t>
            </a:r>
            <a:r>
              <a:rPr dirty="0" sz="2000" spc="-48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4D4D4D"/>
                </a:solidFill>
                <a:latin typeface="Verdana"/>
                <a:cs typeface="Verdana"/>
              </a:rPr>
              <a:t>of  </a:t>
            </a: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 spc="60">
                <a:solidFill>
                  <a:srgbClr val="4D4D4D"/>
                </a:solidFill>
                <a:latin typeface="Verdana"/>
                <a:cs typeface="Verdana"/>
              </a:rPr>
              <a:t>K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nearest</a:t>
            </a:r>
            <a:r>
              <a:rPr dirty="0" sz="2000" spc="-40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neighbors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7400" y="2755900"/>
            <a:ext cx="6146800" cy="3535679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191135">
              <a:lnSpc>
                <a:spcPts val="3800"/>
              </a:lnSpc>
              <a:spcBef>
                <a:spcPts val="260"/>
              </a:spcBef>
            </a:pPr>
            <a:r>
              <a:rPr dirty="0" sz="3200" spc="60">
                <a:latin typeface="Verdana"/>
                <a:cs typeface="Verdana"/>
              </a:rPr>
              <a:t>Download </a:t>
            </a:r>
            <a:r>
              <a:rPr dirty="0" sz="3200" spc="10">
                <a:latin typeface="Verdana"/>
                <a:cs typeface="Verdana"/>
              </a:rPr>
              <a:t>the </a:t>
            </a:r>
            <a:r>
              <a:rPr dirty="0" sz="3200" spc="100">
                <a:latin typeface="Verdana"/>
                <a:cs typeface="Verdana"/>
              </a:rPr>
              <a:t>Book</a:t>
            </a:r>
            <a:r>
              <a:rPr dirty="0" sz="3200" spc="-620">
                <a:latin typeface="Verdana"/>
                <a:cs typeface="Verdana"/>
              </a:rPr>
              <a:t> </a:t>
            </a:r>
            <a:r>
              <a:rPr dirty="0" sz="3200" spc="20">
                <a:latin typeface="Verdana"/>
                <a:cs typeface="Verdana"/>
              </a:rPr>
              <a:t>Crossing  </a:t>
            </a:r>
            <a:r>
              <a:rPr dirty="0" sz="3200" spc="-10">
                <a:latin typeface="Verdana"/>
                <a:cs typeface="Verdana"/>
              </a:rPr>
              <a:t>ratings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15">
                <a:latin typeface="Verdana"/>
                <a:cs typeface="Verdana"/>
              </a:rPr>
              <a:t>dataset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800"/>
              </a:lnSpc>
              <a:spcBef>
                <a:spcPts val="2400"/>
              </a:spcBef>
            </a:pPr>
            <a:r>
              <a:rPr dirty="0" sz="3200" spc="-25">
                <a:latin typeface="Verdana"/>
                <a:cs typeface="Verdana"/>
              </a:rPr>
              <a:t>Set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50">
                <a:latin typeface="Verdana"/>
                <a:cs typeface="Verdana"/>
              </a:rPr>
              <a:t>up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a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45">
                <a:latin typeface="Verdana"/>
                <a:cs typeface="Verdana"/>
              </a:rPr>
              <a:t>function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80">
                <a:latin typeface="Verdana"/>
                <a:cs typeface="Verdana"/>
              </a:rPr>
              <a:t>to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55">
                <a:latin typeface="Verdana"/>
                <a:cs typeface="Verdana"/>
              </a:rPr>
              <a:t>find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105">
                <a:latin typeface="Verdana"/>
                <a:cs typeface="Verdana"/>
              </a:rPr>
              <a:t>book  </a:t>
            </a:r>
            <a:r>
              <a:rPr dirty="0" sz="3200" spc="5">
                <a:latin typeface="Verdana"/>
                <a:cs typeface="Verdana"/>
              </a:rPr>
              <a:t>metadata</a:t>
            </a:r>
            <a:endParaRPr sz="3200">
              <a:latin typeface="Verdana"/>
              <a:cs typeface="Verdana"/>
            </a:endParaRPr>
          </a:p>
          <a:p>
            <a:pPr marL="12700" marR="383540">
              <a:lnSpc>
                <a:spcPts val="3800"/>
              </a:lnSpc>
              <a:spcBef>
                <a:spcPts val="2400"/>
              </a:spcBef>
            </a:pPr>
            <a:r>
              <a:rPr dirty="0" sz="3200" spc="-25">
                <a:latin typeface="Verdana"/>
                <a:cs typeface="Verdana"/>
              </a:rPr>
              <a:t>Set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50">
                <a:latin typeface="Verdana"/>
                <a:cs typeface="Verdana"/>
              </a:rPr>
              <a:t>up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a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45">
                <a:latin typeface="Verdana"/>
                <a:cs typeface="Verdana"/>
              </a:rPr>
              <a:t>function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80">
                <a:latin typeface="Verdana"/>
                <a:cs typeface="Verdana"/>
              </a:rPr>
              <a:t>to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55">
                <a:latin typeface="Verdana"/>
                <a:cs typeface="Verdana"/>
              </a:rPr>
              <a:t>find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the  </a:t>
            </a:r>
            <a:r>
              <a:rPr dirty="0" sz="3200">
                <a:latin typeface="Verdana"/>
                <a:cs typeface="Verdana"/>
              </a:rPr>
              <a:t>favorite </a:t>
            </a:r>
            <a:r>
              <a:rPr dirty="0" sz="3200" spc="70">
                <a:latin typeface="Verdana"/>
                <a:cs typeface="Verdana"/>
              </a:rPr>
              <a:t>books </a:t>
            </a:r>
            <a:r>
              <a:rPr dirty="0" sz="3200" spc="50">
                <a:latin typeface="Verdana"/>
                <a:cs typeface="Verdana"/>
              </a:rPr>
              <a:t>for </a:t>
            </a:r>
            <a:r>
              <a:rPr dirty="0" sz="3200" spc="-45">
                <a:latin typeface="Verdana"/>
                <a:cs typeface="Verdana"/>
              </a:rPr>
              <a:t>a</a:t>
            </a:r>
            <a:r>
              <a:rPr dirty="0" sz="3200" spc="-800">
                <a:latin typeface="Verdana"/>
                <a:cs typeface="Verdana"/>
              </a:rPr>
              <a:t> </a:t>
            </a:r>
            <a:r>
              <a:rPr dirty="0" sz="3200" spc="-35">
                <a:latin typeface="Verdana"/>
                <a:cs typeface="Verdana"/>
              </a:rPr>
              <a:t>user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05150" y="3486150"/>
          <a:ext cx="10060305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7085"/>
                <a:gridCol w="3347085"/>
                <a:gridCol w="3347085"/>
              </a:tblGrid>
              <a:tr h="859790"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4600" spc="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4600" spc="2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4600" spc="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839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4600" spc="2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859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08250" y="3409950"/>
          <a:ext cx="11243945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725"/>
                <a:gridCol w="2244725"/>
                <a:gridCol w="2244725"/>
                <a:gridCol w="2244725"/>
                <a:gridCol w="2244725"/>
              </a:tblGrid>
              <a:tr h="859790"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900" spc="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9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900" spc="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44450" indent="393700">
                        <a:lnSpc>
                          <a:spcPts val="3500"/>
                        </a:lnSpc>
                      </a:pPr>
                      <a:r>
                        <a:rPr dirty="0" sz="29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 </a:t>
                      </a:r>
                      <a:r>
                        <a:rPr dirty="0" sz="2900" spc="1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29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2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ublic</a:t>
                      </a:r>
                      <a:r>
                        <a:rPr dirty="0" sz="29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900" spc="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Publisher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831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41850" y="3067050"/>
          <a:ext cx="6969125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/>
                <a:gridCol w="2316480"/>
                <a:gridCol w="2316480"/>
              </a:tblGrid>
              <a:tr h="859790"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4600" spc="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4600" spc="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4600" spc="1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859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8990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/>
                <a:gridCol w="928369"/>
                <a:gridCol w="928369"/>
                <a:gridCol w="928369"/>
                <a:gridCol w="928370"/>
                <a:gridCol w="928370"/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491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491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491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0320">
                        <a:lnSpc>
                          <a:spcPts val="491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225">
                        <a:lnSpc>
                          <a:spcPts val="491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1590">
                        <a:lnSpc>
                          <a:spcPts val="4915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2860">
                        <a:lnSpc>
                          <a:spcPts val="4915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24765">
                        <a:lnSpc>
                          <a:spcPts val="4915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 marL="12065">
                        <a:lnSpc>
                          <a:spcPts val="4915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/>
          <p:nvPr/>
        </p:nvSpPr>
        <p:spPr>
          <a:xfrm>
            <a:off x="9846564" y="6737118"/>
            <a:ext cx="4914558" cy="33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72296" y="2531110"/>
            <a:ext cx="99060" cy="3949700"/>
          </a:xfrm>
          <a:custGeom>
            <a:avLst/>
            <a:gdLst/>
            <a:ahLst/>
            <a:cxnLst/>
            <a:rect l="l" t="t" r="r" b="b"/>
            <a:pathLst>
              <a:path w="99059" h="3949700">
                <a:moveTo>
                  <a:pt x="21441" y="3792885"/>
                </a:moveTo>
                <a:lnTo>
                  <a:pt x="18122" y="3797300"/>
                </a:lnTo>
                <a:lnTo>
                  <a:pt x="15510" y="3835400"/>
                </a:lnTo>
                <a:lnTo>
                  <a:pt x="9256" y="3860800"/>
                </a:lnTo>
                <a:lnTo>
                  <a:pt x="2904" y="3873500"/>
                </a:lnTo>
                <a:lnTo>
                  <a:pt x="0" y="3898900"/>
                </a:lnTo>
                <a:lnTo>
                  <a:pt x="3007" y="3924300"/>
                </a:lnTo>
                <a:lnTo>
                  <a:pt x="12198" y="3937000"/>
                </a:lnTo>
                <a:lnTo>
                  <a:pt x="27828" y="3949700"/>
                </a:lnTo>
                <a:lnTo>
                  <a:pt x="71729" y="3949700"/>
                </a:lnTo>
                <a:lnTo>
                  <a:pt x="86979" y="3937000"/>
                </a:lnTo>
                <a:lnTo>
                  <a:pt x="96033" y="3924300"/>
                </a:lnTo>
                <a:lnTo>
                  <a:pt x="99021" y="3898900"/>
                </a:lnTo>
                <a:lnTo>
                  <a:pt x="96088" y="3873500"/>
                </a:lnTo>
                <a:lnTo>
                  <a:pt x="89636" y="3860800"/>
                </a:lnTo>
                <a:lnTo>
                  <a:pt x="83184" y="3835400"/>
                </a:lnTo>
                <a:lnTo>
                  <a:pt x="81228" y="3810000"/>
                </a:lnTo>
                <a:lnTo>
                  <a:pt x="28007" y="3810000"/>
                </a:lnTo>
                <a:lnTo>
                  <a:pt x="21441" y="3792885"/>
                </a:lnTo>
                <a:close/>
              </a:path>
              <a:path w="99059" h="3949700">
                <a:moveTo>
                  <a:pt x="49044" y="3771900"/>
                </a:moveTo>
                <a:lnTo>
                  <a:pt x="27669" y="3784600"/>
                </a:lnTo>
                <a:lnTo>
                  <a:pt x="21441" y="3792885"/>
                </a:lnTo>
                <a:lnTo>
                  <a:pt x="28007" y="3810000"/>
                </a:lnTo>
                <a:lnTo>
                  <a:pt x="70887" y="3810000"/>
                </a:lnTo>
                <a:lnTo>
                  <a:pt x="77255" y="3793401"/>
                </a:lnTo>
                <a:lnTo>
                  <a:pt x="70490" y="3784600"/>
                </a:lnTo>
                <a:lnTo>
                  <a:pt x="49044" y="3771900"/>
                </a:lnTo>
                <a:close/>
              </a:path>
              <a:path w="99059" h="3949700">
                <a:moveTo>
                  <a:pt x="77255" y="3793401"/>
                </a:moveTo>
                <a:lnTo>
                  <a:pt x="70887" y="3810000"/>
                </a:lnTo>
                <a:lnTo>
                  <a:pt x="81228" y="3810000"/>
                </a:lnTo>
                <a:lnTo>
                  <a:pt x="80251" y="3797300"/>
                </a:lnTo>
                <a:lnTo>
                  <a:pt x="77255" y="3793401"/>
                </a:lnTo>
                <a:close/>
              </a:path>
              <a:path w="99059" h="3949700">
                <a:moveTo>
                  <a:pt x="79720" y="3771900"/>
                </a:moveTo>
                <a:lnTo>
                  <a:pt x="49044" y="3771900"/>
                </a:lnTo>
                <a:lnTo>
                  <a:pt x="70490" y="3784600"/>
                </a:lnTo>
                <a:lnTo>
                  <a:pt x="77255" y="3793401"/>
                </a:lnTo>
                <a:lnTo>
                  <a:pt x="80632" y="3784600"/>
                </a:lnTo>
                <a:lnTo>
                  <a:pt x="79720" y="3771900"/>
                </a:lnTo>
                <a:close/>
              </a:path>
              <a:path w="99059" h="3949700">
                <a:moveTo>
                  <a:pt x="21004" y="3067209"/>
                </a:moveTo>
                <a:lnTo>
                  <a:pt x="18643" y="3073400"/>
                </a:lnTo>
                <a:lnTo>
                  <a:pt x="19367" y="3098800"/>
                </a:lnTo>
                <a:lnTo>
                  <a:pt x="22554" y="3175000"/>
                </a:lnTo>
                <a:lnTo>
                  <a:pt x="23279" y="3213100"/>
                </a:lnTo>
                <a:lnTo>
                  <a:pt x="22904" y="3225800"/>
                </a:lnTo>
                <a:lnTo>
                  <a:pt x="22312" y="3251200"/>
                </a:lnTo>
                <a:lnTo>
                  <a:pt x="22298" y="3276600"/>
                </a:lnTo>
                <a:lnTo>
                  <a:pt x="23660" y="3302000"/>
                </a:lnTo>
                <a:lnTo>
                  <a:pt x="26924" y="3352800"/>
                </a:lnTo>
                <a:lnTo>
                  <a:pt x="24622" y="3390900"/>
                </a:lnTo>
                <a:lnTo>
                  <a:pt x="20295" y="3416300"/>
                </a:lnTo>
                <a:lnTo>
                  <a:pt x="17487" y="3441700"/>
                </a:lnTo>
                <a:lnTo>
                  <a:pt x="17251" y="3479800"/>
                </a:lnTo>
                <a:lnTo>
                  <a:pt x="18222" y="3517900"/>
                </a:lnTo>
                <a:lnTo>
                  <a:pt x="19725" y="3543300"/>
                </a:lnTo>
                <a:lnTo>
                  <a:pt x="21082" y="3581400"/>
                </a:lnTo>
                <a:lnTo>
                  <a:pt x="21249" y="3606800"/>
                </a:lnTo>
                <a:lnTo>
                  <a:pt x="20558" y="3632200"/>
                </a:lnTo>
                <a:lnTo>
                  <a:pt x="20128" y="3657600"/>
                </a:lnTo>
                <a:lnTo>
                  <a:pt x="21082" y="3670300"/>
                </a:lnTo>
                <a:lnTo>
                  <a:pt x="22772" y="3683000"/>
                </a:lnTo>
                <a:lnTo>
                  <a:pt x="23979" y="3695700"/>
                </a:lnTo>
                <a:lnTo>
                  <a:pt x="24702" y="3721100"/>
                </a:lnTo>
                <a:lnTo>
                  <a:pt x="24942" y="3733800"/>
                </a:lnTo>
                <a:lnTo>
                  <a:pt x="23899" y="3746500"/>
                </a:lnTo>
                <a:lnTo>
                  <a:pt x="19306" y="3771900"/>
                </a:lnTo>
                <a:lnTo>
                  <a:pt x="18262" y="3784600"/>
                </a:lnTo>
                <a:lnTo>
                  <a:pt x="21441" y="3792885"/>
                </a:lnTo>
                <a:lnTo>
                  <a:pt x="27669" y="3784600"/>
                </a:lnTo>
                <a:lnTo>
                  <a:pt x="49044" y="3771900"/>
                </a:lnTo>
                <a:lnTo>
                  <a:pt x="79720" y="3771900"/>
                </a:lnTo>
                <a:lnTo>
                  <a:pt x="77508" y="3759200"/>
                </a:lnTo>
                <a:lnTo>
                  <a:pt x="75924" y="3746500"/>
                </a:lnTo>
                <a:lnTo>
                  <a:pt x="76898" y="3721100"/>
                </a:lnTo>
                <a:lnTo>
                  <a:pt x="78434" y="3708400"/>
                </a:lnTo>
                <a:lnTo>
                  <a:pt x="78639" y="3695700"/>
                </a:lnTo>
                <a:lnTo>
                  <a:pt x="78457" y="3683000"/>
                </a:lnTo>
                <a:lnTo>
                  <a:pt x="78828" y="3657600"/>
                </a:lnTo>
                <a:lnTo>
                  <a:pt x="78549" y="3644900"/>
                </a:lnTo>
                <a:lnTo>
                  <a:pt x="77368" y="3632200"/>
                </a:lnTo>
                <a:lnTo>
                  <a:pt x="77368" y="3619500"/>
                </a:lnTo>
                <a:lnTo>
                  <a:pt x="80632" y="3594100"/>
                </a:lnTo>
                <a:lnTo>
                  <a:pt x="81232" y="3581400"/>
                </a:lnTo>
                <a:lnTo>
                  <a:pt x="80244" y="3568700"/>
                </a:lnTo>
                <a:lnTo>
                  <a:pt x="79257" y="3543300"/>
                </a:lnTo>
                <a:lnTo>
                  <a:pt x="79857" y="3517900"/>
                </a:lnTo>
                <a:lnTo>
                  <a:pt x="79975" y="3492500"/>
                </a:lnTo>
                <a:lnTo>
                  <a:pt x="78187" y="3467100"/>
                </a:lnTo>
                <a:lnTo>
                  <a:pt x="75628" y="3454400"/>
                </a:lnTo>
                <a:lnTo>
                  <a:pt x="73431" y="3441700"/>
                </a:lnTo>
                <a:lnTo>
                  <a:pt x="72045" y="3441700"/>
                </a:lnTo>
                <a:lnTo>
                  <a:pt x="69876" y="3416300"/>
                </a:lnTo>
                <a:lnTo>
                  <a:pt x="68168" y="3390900"/>
                </a:lnTo>
                <a:lnTo>
                  <a:pt x="68160" y="3352800"/>
                </a:lnTo>
                <a:lnTo>
                  <a:pt x="69688" y="3327400"/>
                </a:lnTo>
                <a:lnTo>
                  <a:pt x="74143" y="3302000"/>
                </a:lnTo>
                <a:lnTo>
                  <a:pt x="75742" y="3289300"/>
                </a:lnTo>
                <a:lnTo>
                  <a:pt x="75742" y="3263900"/>
                </a:lnTo>
                <a:lnTo>
                  <a:pt x="74490" y="3238500"/>
                </a:lnTo>
                <a:lnTo>
                  <a:pt x="72997" y="3213100"/>
                </a:lnTo>
                <a:lnTo>
                  <a:pt x="72275" y="3187700"/>
                </a:lnTo>
                <a:lnTo>
                  <a:pt x="73581" y="3175000"/>
                </a:lnTo>
                <a:lnTo>
                  <a:pt x="76453" y="3136900"/>
                </a:lnTo>
                <a:lnTo>
                  <a:pt x="79326" y="3111500"/>
                </a:lnTo>
                <a:lnTo>
                  <a:pt x="80197" y="3086100"/>
                </a:lnTo>
                <a:lnTo>
                  <a:pt x="28222" y="3086100"/>
                </a:lnTo>
                <a:lnTo>
                  <a:pt x="21004" y="3067209"/>
                </a:lnTo>
                <a:close/>
              </a:path>
              <a:path w="99059" h="3949700">
                <a:moveTo>
                  <a:pt x="70946" y="3048000"/>
                </a:moveTo>
                <a:lnTo>
                  <a:pt x="28329" y="3048000"/>
                </a:lnTo>
                <a:lnTo>
                  <a:pt x="21004" y="3067209"/>
                </a:lnTo>
                <a:lnTo>
                  <a:pt x="28222" y="3086100"/>
                </a:lnTo>
                <a:lnTo>
                  <a:pt x="70926" y="3086100"/>
                </a:lnTo>
                <a:lnTo>
                  <a:pt x="78208" y="3067043"/>
                </a:lnTo>
                <a:lnTo>
                  <a:pt x="70946" y="3048000"/>
                </a:lnTo>
                <a:close/>
              </a:path>
              <a:path w="99059" h="3949700">
                <a:moveTo>
                  <a:pt x="78208" y="3067043"/>
                </a:moveTo>
                <a:lnTo>
                  <a:pt x="70926" y="3086100"/>
                </a:lnTo>
                <a:lnTo>
                  <a:pt x="80197" y="3086100"/>
                </a:lnTo>
                <a:lnTo>
                  <a:pt x="80632" y="3073400"/>
                </a:lnTo>
                <a:lnTo>
                  <a:pt x="78208" y="3067043"/>
                </a:lnTo>
                <a:close/>
              </a:path>
              <a:path w="99059" h="3949700">
                <a:moveTo>
                  <a:pt x="20816" y="2343456"/>
                </a:moveTo>
                <a:lnTo>
                  <a:pt x="18516" y="2349500"/>
                </a:lnTo>
                <a:lnTo>
                  <a:pt x="19378" y="2362200"/>
                </a:lnTo>
                <a:lnTo>
                  <a:pt x="20880" y="2374900"/>
                </a:lnTo>
                <a:lnTo>
                  <a:pt x="21393" y="2400300"/>
                </a:lnTo>
                <a:lnTo>
                  <a:pt x="19291" y="2413000"/>
                </a:lnTo>
                <a:lnTo>
                  <a:pt x="18240" y="2425700"/>
                </a:lnTo>
                <a:lnTo>
                  <a:pt x="20859" y="2451100"/>
                </a:lnTo>
                <a:lnTo>
                  <a:pt x="24202" y="2476500"/>
                </a:lnTo>
                <a:lnTo>
                  <a:pt x="25323" y="2489200"/>
                </a:lnTo>
                <a:lnTo>
                  <a:pt x="22901" y="2527300"/>
                </a:lnTo>
                <a:lnTo>
                  <a:pt x="22598" y="2552700"/>
                </a:lnTo>
                <a:lnTo>
                  <a:pt x="24041" y="2578100"/>
                </a:lnTo>
                <a:lnTo>
                  <a:pt x="24151" y="2590800"/>
                </a:lnTo>
                <a:lnTo>
                  <a:pt x="22018" y="2616200"/>
                </a:lnTo>
                <a:lnTo>
                  <a:pt x="20319" y="2641600"/>
                </a:lnTo>
                <a:lnTo>
                  <a:pt x="23349" y="2705100"/>
                </a:lnTo>
                <a:lnTo>
                  <a:pt x="21775" y="2743200"/>
                </a:lnTo>
                <a:lnTo>
                  <a:pt x="19213" y="2781300"/>
                </a:lnTo>
                <a:lnTo>
                  <a:pt x="17868" y="2806700"/>
                </a:lnTo>
                <a:lnTo>
                  <a:pt x="18474" y="2819400"/>
                </a:lnTo>
                <a:lnTo>
                  <a:pt x="19912" y="2870200"/>
                </a:lnTo>
                <a:lnTo>
                  <a:pt x="21614" y="2908300"/>
                </a:lnTo>
                <a:lnTo>
                  <a:pt x="23012" y="2933700"/>
                </a:lnTo>
                <a:lnTo>
                  <a:pt x="22856" y="2959100"/>
                </a:lnTo>
                <a:lnTo>
                  <a:pt x="21250" y="2984500"/>
                </a:lnTo>
                <a:lnTo>
                  <a:pt x="19401" y="3035300"/>
                </a:lnTo>
                <a:lnTo>
                  <a:pt x="18516" y="3060700"/>
                </a:lnTo>
                <a:lnTo>
                  <a:pt x="21004" y="3067209"/>
                </a:lnTo>
                <a:lnTo>
                  <a:pt x="28329" y="3048000"/>
                </a:lnTo>
                <a:lnTo>
                  <a:pt x="80424" y="3048000"/>
                </a:lnTo>
                <a:lnTo>
                  <a:pt x="80217" y="3035300"/>
                </a:lnTo>
                <a:lnTo>
                  <a:pt x="79248" y="3009900"/>
                </a:lnTo>
                <a:lnTo>
                  <a:pt x="78135" y="2997200"/>
                </a:lnTo>
                <a:lnTo>
                  <a:pt x="77292" y="2971800"/>
                </a:lnTo>
                <a:lnTo>
                  <a:pt x="77607" y="2946400"/>
                </a:lnTo>
                <a:lnTo>
                  <a:pt x="79168" y="2933700"/>
                </a:lnTo>
                <a:lnTo>
                  <a:pt x="79981" y="2921000"/>
                </a:lnTo>
                <a:lnTo>
                  <a:pt x="78054" y="2908300"/>
                </a:lnTo>
                <a:lnTo>
                  <a:pt x="74071" y="2882900"/>
                </a:lnTo>
                <a:lnTo>
                  <a:pt x="70775" y="2857500"/>
                </a:lnTo>
                <a:lnTo>
                  <a:pt x="69287" y="2832100"/>
                </a:lnTo>
                <a:lnTo>
                  <a:pt x="70726" y="2806700"/>
                </a:lnTo>
                <a:lnTo>
                  <a:pt x="72468" y="2794000"/>
                </a:lnTo>
                <a:lnTo>
                  <a:pt x="72966" y="2768600"/>
                </a:lnTo>
                <a:lnTo>
                  <a:pt x="73177" y="2717800"/>
                </a:lnTo>
                <a:lnTo>
                  <a:pt x="75053" y="2667000"/>
                </a:lnTo>
                <a:lnTo>
                  <a:pt x="79349" y="2616200"/>
                </a:lnTo>
                <a:lnTo>
                  <a:pt x="80468" y="2590800"/>
                </a:lnTo>
                <a:lnTo>
                  <a:pt x="79041" y="2565400"/>
                </a:lnTo>
                <a:lnTo>
                  <a:pt x="76867" y="2540000"/>
                </a:lnTo>
                <a:lnTo>
                  <a:pt x="75742" y="2514600"/>
                </a:lnTo>
                <a:lnTo>
                  <a:pt x="75923" y="2489200"/>
                </a:lnTo>
                <a:lnTo>
                  <a:pt x="76417" y="2476500"/>
                </a:lnTo>
                <a:lnTo>
                  <a:pt x="77151" y="2451100"/>
                </a:lnTo>
                <a:lnTo>
                  <a:pt x="78054" y="2425700"/>
                </a:lnTo>
                <a:lnTo>
                  <a:pt x="79017" y="2400300"/>
                </a:lnTo>
                <a:lnTo>
                  <a:pt x="79749" y="2387600"/>
                </a:lnTo>
                <a:lnTo>
                  <a:pt x="80215" y="2362200"/>
                </a:lnTo>
                <a:lnTo>
                  <a:pt x="28007" y="2362200"/>
                </a:lnTo>
                <a:lnTo>
                  <a:pt x="20816" y="2343456"/>
                </a:lnTo>
                <a:close/>
              </a:path>
              <a:path w="99059" h="3949700">
                <a:moveTo>
                  <a:pt x="80424" y="3048000"/>
                </a:moveTo>
                <a:lnTo>
                  <a:pt x="70946" y="3048000"/>
                </a:lnTo>
                <a:lnTo>
                  <a:pt x="78208" y="3067043"/>
                </a:lnTo>
                <a:lnTo>
                  <a:pt x="80632" y="3060700"/>
                </a:lnTo>
                <a:lnTo>
                  <a:pt x="80424" y="3048000"/>
                </a:lnTo>
                <a:close/>
              </a:path>
              <a:path w="99059" h="3949700">
                <a:moveTo>
                  <a:pt x="70712" y="2324100"/>
                </a:moveTo>
                <a:lnTo>
                  <a:pt x="28182" y="2324100"/>
                </a:lnTo>
                <a:lnTo>
                  <a:pt x="20816" y="2343456"/>
                </a:lnTo>
                <a:lnTo>
                  <a:pt x="28007" y="2362200"/>
                </a:lnTo>
                <a:lnTo>
                  <a:pt x="70887" y="2362200"/>
                </a:lnTo>
                <a:lnTo>
                  <a:pt x="78078" y="2343456"/>
                </a:lnTo>
                <a:lnTo>
                  <a:pt x="70712" y="2324100"/>
                </a:lnTo>
                <a:close/>
              </a:path>
              <a:path w="99059" h="3949700">
                <a:moveTo>
                  <a:pt x="78078" y="2343456"/>
                </a:moveTo>
                <a:lnTo>
                  <a:pt x="70887" y="2362200"/>
                </a:lnTo>
                <a:lnTo>
                  <a:pt x="80215" y="2362200"/>
                </a:lnTo>
                <a:lnTo>
                  <a:pt x="80378" y="2349500"/>
                </a:lnTo>
                <a:lnTo>
                  <a:pt x="78078" y="2343456"/>
                </a:lnTo>
                <a:close/>
              </a:path>
              <a:path w="99059" h="3949700">
                <a:moveTo>
                  <a:pt x="21004" y="1619409"/>
                </a:moveTo>
                <a:lnTo>
                  <a:pt x="18643" y="1625600"/>
                </a:lnTo>
                <a:lnTo>
                  <a:pt x="19367" y="1651000"/>
                </a:lnTo>
                <a:lnTo>
                  <a:pt x="22554" y="1727200"/>
                </a:lnTo>
                <a:lnTo>
                  <a:pt x="23279" y="1752600"/>
                </a:lnTo>
                <a:lnTo>
                  <a:pt x="22904" y="1778000"/>
                </a:lnTo>
                <a:lnTo>
                  <a:pt x="22312" y="1803400"/>
                </a:lnTo>
                <a:lnTo>
                  <a:pt x="22298" y="1828800"/>
                </a:lnTo>
                <a:lnTo>
                  <a:pt x="23660" y="1854200"/>
                </a:lnTo>
                <a:lnTo>
                  <a:pt x="26924" y="1905000"/>
                </a:lnTo>
                <a:lnTo>
                  <a:pt x="24622" y="1943100"/>
                </a:lnTo>
                <a:lnTo>
                  <a:pt x="20295" y="1968500"/>
                </a:lnTo>
                <a:lnTo>
                  <a:pt x="17487" y="1993900"/>
                </a:lnTo>
                <a:lnTo>
                  <a:pt x="17251" y="2032000"/>
                </a:lnTo>
                <a:lnTo>
                  <a:pt x="18222" y="2057400"/>
                </a:lnTo>
                <a:lnTo>
                  <a:pt x="19725" y="2095500"/>
                </a:lnTo>
                <a:lnTo>
                  <a:pt x="21082" y="2120900"/>
                </a:lnTo>
                <a:lnTo>
                  <a:pt x="21249" y="2146300"/>
                </a:lnTo>
                <a:lnTo>
                  <a:pt x="20558" y="2171700"/>
                </a:lnTo>
                <a:lnTo>
                  <a:pt x="20128" y="2197100"/>
                </a:lnTo>
                <a:lnTo>
                  <a:pt x="21082" y="2222500"/>
                </a:lnTo>
                <a:lnTo>
                  <a:pt x="22772" y="2235200"/>
                </a:lnTo>
                <a:lnTo>
                  <a:pt x="23979" y="2247900"/>
                </a:lnTo>
                <a:lnTo>
                  <a:pt x="24702" y="2260600"/>
                </a:lnTo>
                <a:lnTo>
                  <a:pt x="24942" y="2273300"/>
                </a:lnTo>
                <a:lnTo>
                  <a:pt x="23899" y="2298700"/>
                </a:lnTo>
                <a:lnTo>
                  <a:pt x="19306" y="2324100"/>
                </a:lnTo>
                <a:lnTo>
                  <a:pt x="18262" y="2336800"/>
                </a:lnTo>
                <a:lnTo>
                  <a:pt x="20816" y="2343456"/>
                </a:lnTo>
                <a:lnTo>
                  <a:pt x="28182" y="2324100"/>
                </a:lnTo>
                <a:lnTo>
                  <a:pt x="79720" y="2324100"/>
                </a:lnTo>
                <a:lnTo>
                  <a:pt x="77508" y="2311400"/>
                </a:lnTo>
                <a:lnTo>
                  <a:pt x="75924" y="2298700"/>
                </a:lnTo>
                <a:lnTo>
                  <a:pt x="76898" y="2273300"/>
                </a:lnTo>
                <a:lnTo>
                  <a:pt x="78434" y="2260600"/>
                </a:lnTo>
                <a:lnTo>
                  <a:pt x="78457" y="2222500"/>
                </a:lnTo>
                <a:lnTo>
                  <a:pt x="78828" y="2209800"/>
                </a:lnTo>
                <a:lnTo>
                  <a:pt x="78549" y="2197100"/>
                </a:lnTo>
                <a:lnTo>
                  <a:pt x="77368" y="2184400"/>
                </a:lnTo>
                <a:lnTo>
                  <a:pt x="77368" y="2159000"/>
                </a:lnTo>
                <a:lnTo>
                  <a:pt x="80632" y="2146300"/>
                </a:lnTo>
                <a:lnTo>
                  <a:pt x="81232" y="2133600"/>
                </a:lnTo>
                <a:lnTo>
                  <a:pt x="80244" y="2108200"/>
                </a:lnTo>
                <a:lnTo>
                  <a:pt x="79257" y="2095500"/>
                </a:lnTo>
                <a:lnTo>
                  <a:pt x="79857" y="2057400"/>
                </a:lnTo>
                <a:lnTo>
                  <a:pt x="79975" y="2044700"/>
                </a:lnTo>
                <a:lnTo>
                  <a:pt x="78187" y="2019300"/>
                </a:lnTo>
                <a:lnTo>
                  <a:pt x="75628" y="2006600"/>
                </a:lnTo>
                <a:lnTo>
                  <a:pt x="73431" y="1993900"/>
                </a:lnTo>
                <a:lnTo>
                  <a:pt x="72045" y="1993900"/>
                </a:lnTo>
                <a:lnTo>
                  <a:pt x="69876" y="1968500"/>
                </a:lnTo>
                <a:lnTo>
                  <a:pt x="68168" y="1943100"/>
                </a:lnTo>
                <a:lnTo>
                  <a:pt x="68160" y="1905000"/>
                </a:lnTo>
                <a:lnTo>
                  <a:pt x="69688" y="1879600"/>
                </a:lnTo>
                <a:lnTo>
                  <a:pt x="74143" y="1854200"/>
                </a:lnTo>
                <a:lnTo>
                  <a:pt x="75742" y="1828800"/>
                </a:lnTo>
                <a:lnTo>
                  <a:pt x="75742" y="1816100"/>
                </a:lnTo>
                <a:lnTo>
                  <a:pt x="74490" y="1778000"/>
                </a:lnTo>
                <a:lnTo>
                  <a:pt x="72997" y="1752600"/>
                </a:lnTo>
                <a:lnTo>
                  <a:pt x="72275" y="1739900"/>
                </a:lnTo>
                <a:lnTo>
                  <a:pt x="73581" y="1727200"/>
                </a:lnTo>
                <a:lnTo>
                  <a:pt x="79326" y="1651000"/>
                </a:lnTo>
                <a:lnTo>
                  <a:pt x="79979" y="1638300"/>
                </a:lnTo>
                <a:lnTo>
                  <a:pt x="28222" y="1638300"/>
                </a:lnTo>
                <a:lnTo>
                  <a:pt x="21004" y="1619409"/>
                </a:lnTo>
                <a:close/>
              </a:path>
              <a:path w="99059" h="3949700">
                <a:moveTo>
                  <a:pt x="79720" y="2324100"/>
                </a:moveTo>
                <a:lnTo>
                  <a:pt x="70712" y="2324100"/>
                </a:lnTo>
                <a:lnTo>
                  <a:pt x="78078" y="2343456"/>
                </a:lnTo>
                <a:lnTo>
                  <a:pt x="80632" y="2336800"/>
                </a:lnTo>
                <a:lnTo>
                  <a:pt x="79720" y="2324100"/>
                </a:lnTo>
                <a:close/>
              </a:path>
              <a:path w="99059" h="3949700">
                <a:moveTo>
                  <a:pt x="49637" y="1587500"/>
                </a:moveTo>
                <a:lnTo>
                  <a:pt x="28329" y="1600200"/>
                </a:lnTo>
                <a:lnTo>
                  <a:pt x="21004" y="1619409"/>
                </a:lnTo>
                <a:lnTo>
                  <a:pt x="28222" y="1638300"/>
                </a:lnTo>
                <a:lnTo>
                  <a:pt x="70926" y="1638300"/>
                </a:lnTo>
                <a:lnTo>
                  <a:pt x="78208" y="1619243"/>
                </a:lnTo>
                <a:lnTo>
                  <a:pt x="70946" y="1600200"/>
                </a:lnTo>
                <a:lnTo>
                  <a:pt x="49637" y="1587500"/>
                </a:lnTo>
                <a:close/>
              </a:path>
              <a:path w="99059" h="3949700">
                <a:moveTo>
                  <a:pt x="78208" y="1619243"/>
                </a:moveTo>
                <a:lnTo>
                  <a:pt x="70926" y="1638300"/>
                </a:lnTo>
                <a:lnTo>
                  <a:pt x="79979" y="1638300"/>
                </a:lnTo>
                <a:lnTo>
                  <a:pt x="80632" y="1625600"/>
                </a:lnTo>
                <a:lnTo>
                  <a:pt x="78208" y="1619243"/>
                </a:lnTo>
                <a:close/>
              </a:path>
              <a:path w="99059" h="3949700">
                <a:moveTo>
                  <a:pt x="18639" y="888838"/>
                </a:moveTo>
                <a:lnTo>
                  <a:pt x="18539" y="889677"/>
                </a:lnTo>
                <a:lnTo>
                  <a:pt x="19378" y="914400"/>
                </a:lnTo>
                <a:lnTo>
                  <a:pt x="20880" y="927100"/>
                </a:lnTo>
                <a:lnTo>
                  <a:pt x="21393" y="939800"/>
                </a:lnTo>
                <a:lnTo>
                  <a:pt x="19291" y="952500"/>
                </a:lnTo>
                <a:lnTo>
                  <a:pt x="18240" y="977900"/>
                </a:lnTo>
                <a:lnTo>
                  <a:pt x="20859" y="1003300"/>
                </a:lnTo>
                <a:lnTo>
                  <a:pt x="24202" y="1028700"/>
                </a:lnTo>
                <a:lnTo>
                  <a:pt x="25323" y="1041400"/>
                </a:lnTo>
                <a:lnTo>
                  <a:pt x="22901" y="1079500"/>
                </a:lnTo>
                <a:lnTo>
                  <a:pt x="22598" y="1092200"/>
                </a:lnTo>
                <a:lnTo>
                  <a:pt x="24041" y="1117600"/>
                </a:lnTo>
                <a:lnTo>
                  <a:pt x="24151" y="1143000"/>
                </a:lnTo>
                <a:lnTo>
                  <a:pt x="22018" y="1168400"/>
                </a:lnTo>
                <a:lnTo>
                  <a:pt x="20319" y="1193800"/>
                </a:lnTo>
                <a:lnTo>
                  <a:pt x="23349" y="1257300"/>
                </a:lnTo>
                <a:lnTo>
                  <a:pt x="21775" y="1295400"/>
                </a:lnTo>
                <a:lnTo>
                  <a:pt x="19213" y="1320800"/>
                </a:lnTo>
                <a:lnTo>
                  <a:pt x="17868" y="1346200"/>
                </a:lnTo>
                <a:lnTo>
                  <a:pt x="18474" y="1371600"/>
                </a:lnTo>
                <a:lnTo>
                  <a:pt x="19912" y="1409700"/>
                </a:lnTo>
                <a:lnTo>
                  <a:pt x="21614" y="1447800"/>
                </a:lnTo>
                <a:lnTo>
                  <a:pt x="23012" y="1473200"/>
                </a:lnTo>
                <a:lnTo>
                  <a:pt x="22856" y="1498600"/>
                </a:lnTo>
                <a:lnTo>
                  <a:pt x="21250" y="1536700"/>
                </a:lnTo>
                <a:lnTo>
                  <a:pt x="19401" y="1574800"/>
                </a:lnTo>
                <a:lnTo>
                  <a:pt x="18516" y="1612900"/>
                </a:lnTo>
                <a:lnTo>
                  <a:pt x="21004" y="1619409"/>
                </a:lnTo>
                <a:lnTo>
                  <a:pt x="28329" y="1600200"/>
                </a:lnTo>
                <a:lnTo>
                  <a:pt x="49637" y="1587500"/>
                </a:lnTo>
                <a:lnTo>
                  <a:pt x="80217" y="1587500"/>
                </a:lnTo>
                <a:lnTo>
                  <a:pt x="79248" y="1562100"/>
                </a:lnTo>
                <a:lnTo>
                  <a:pt x="78135" y="1536700"/>
                </a:lnTo>
                <a:lnTo>
                  <a:pt x="77292" y="1524000"/>
                </a:lnTo>
                <a:lnTo>
                  <a:pt x="77607" y="1498600"/>
                </a:lnTo>
                <a:lnTo>
                  <a:pt x="79168" y="1473200"/>
                </a:lnTo>
                <a:lnTo>
                  <a:pt x="79981" y="1460500"/>
                </a:lnTo>
                <a:lnTo>
                  <a:pt x="78054" y="1447800"/>
                </a:lnTo>
                <a:lnTo>
                  <a:pt x="74071" y="1435100"/>
                </a:lnTo>
                <a:lnTo>
                  <a:pt x="70775" y="1409700"/>
                </a:lnTo>
                <a:lnTo>
                  <a:pt x="69287" y="1384300"/>
                </a:lnTo>
                <a:lnTo>
                  <a:pt x="70726" y="1358900"/>
                </a:lnTo>
                <a:lnTo>
                  <a:pt x="72468" y="1333500"/>
                </a:lnTo>
                <a:lnTo>
                  <a:pt x="72966" y="1308100"/>
                </a:lnTo>
                <a:lnTo>
                  <a:pt x="73177" y="1270000"/>
                </a:lnTo>
                <a:lnTo>
                  <a:pt x="75053" y="1219200"/>
                </a:lnTo>
                <a:lnTo>
                  <a:pt x="79349" y="1168400"/>
                </a:lnTo>
                <a:lnTo>
                  <a:pt x="80468" y="1143000"/>
                </a:lnTo>
                <a:lnTo>
                  <a:pt x="79041" y="1117600"/>
                </a:lnTo>
                <a:lnTo>
                  <a:pt x="76867" y="1092200"/>
                </a:lnTo>
                <a:lnTo>
                  <a:pt x="75742" y="1066800"/>
                </a:lnTo>
                <a:lnTo>
                  <a:pt x="75923" y="1041400"/>
                </a:lnTo>
                <a:lnTo>
                  <a:pt x="76417" y="1016000"/>
                </a:lnTo>
                <a:lnTo>
                  <a:pt x="77151" y="990600"/>
                </a:lnTo>
                <a:lnTo>
                  <a:pt x="78054" y="977900"/>
                </a:lnTo>
                <a:lnTo>
                  <a:pt x="79017" y="952500"/>
                </a:lnTo>
                <a:lnTo>
                  <a:pt x="79749" y="927100"/>
                </a:lnTo>
                <a:lnTo>
                  <a:pt x="80215" y="914400"/>
                </a:lnTo>
                <a:lnTo>
                  <a:pt x="28329" y="914400"/>
                </a:lnTo>
                <a:lnTo>
                  <a:pt x="18643" y="889000"/>
                </a:lnTo>
                <a:lnTo>
                  <a:pt x="18639" y="888838"/>
                </a:lnTo>
                <a:close/>
              </a:path>
              <a:path w="99059" h="3949700">
                <a:moveTo>
                  <a:pt x="80217" y="1587500"/>
                </a:moveTo>
                <a:lnTo>
                  <a:pt x="49637" y="1587500"/>
                </a:lnTo>
                <a:lnTo>
                  <a:pt x="70946" y="1600200"/>
                </a:lnTo>
                <a:lnTo>
                  <a:pt x="78208" y="1619243"/>
                </a:lnTo>
                <a:lnTo>
                  <a:pt x="80632" y="1612900"/>
                </a:lnTo>
                <a:lnTo>
                  <a:pt x="80217" y="1587500"/>
                </a:lnTo>
                <a:close/>
              </a:path>
              <a:path w="99059" h="3949700">
                <a:moveTo>
                  <a:pt x="70712" y="876300"/>
                </a:moveTo>
                <a:lnTo>
                  <a:pt x="28182" y="876300"/>
                </a:lnTo>
                <a:lnTo>
                  <a:pt x="18639" y="888838"/>
                </a:lnTo>
                <a:lnTo>
                  <a:pt x="18643" y="889000"/>
                </a:lnTo>
                <a:lnTo>
                  <a:pt x="28329" y="914400"/>
                </a:lnTo>
                <a:lnTo>
                  <a:pt x="70946" y="914400"/>
                </a:lnTo>
                <a:lnTo>
                  <a:pt x="80373" y="889677"/>
                </a:lnTo>
                <a:lnTo>
                  <a:pt x="80255" y="888838"/>
                </a:lnTo>
                <a:lnTo>
                  <a:pt x="70712" y="876300"/>
                </a:lnTo>
                <a:close/>
              </a:path>
              <a:path w="99059" h="3949700">
                <a:moveTo>
                  <a:pt x="80373" y="889677"/>
                </a:moveTo>
                <a:lnTo>
                  <a:pt x="70946" y="914400"/>
                </a:lnTo>
                <a:lnTo>
                  <a:pt x="80215" y="914400"/>
                </a:lnTo>
                <a:lnTo>
                  <a:pt x="80373" y="889677"/>
                </a:lnTo>
                <a:close/>
              </a:path>
              <a:path w="99059" h="3949700">
                <a:moveTo>
                  <a:pt x="79718" y="876300"/>
                </a:moveTo>
                <a:lnTo>
                  <a:pt x="70712" y="876300"/>
                </a:lnTo>
                <a:lnTo>
                  <a:pt x="80255" y="888838"/>
                </a:lnTo>
                <a:lnTo>
                  <a:pt x="80373" y="889677"/>
                </a:lnTo>
                <a:lnTo>
                  <a:pt x="80632" y="889000"/>
                </a:lnTo>
                <a:lnTo>
                  <a:pt x="79718" y="876300"/>
                </a:lnTo>
                <a:close/>
              </a:path>
              <a:path w="99059" h="3949700">
                <a:moveTo>
                  <a:pt x="18250" y="164933"/>
                </a:moveTo>
                <a:lnTo>
                  <a:pt x="18122" y="165100"/>
                </a:lnTo>
                <a:lnTo>
                  <a:pt x="18765" y="190500"/>
                </a:lnTo>
                <a:lnTo>
                  <a:pt x="20180" y="215900"/>
                </a:lnTo>
                <a:lnTo>
                  <a:pt x="21594" y="228600"/>
                </a:lnTo>
                <a:lnTo>
                  <a:pt x="22237" y="241300"/>
                </a:lnTo>
                <a:lnTo>
                  <a:pt x="21536" y="254000"/>
                </a:lnTo>
                <a:lnTo>
                  <a:pt x="20378" y="279400"/>
                </a:lnTo>
                <a:lnTo>
                  <a:pt x="20185" y="317500"/>
                </a:lnTo>
                <a:lnTo>
                  <a:pt x="22377" y="330200"/>
                </a:lnTo>
                <a:lnTo>
                  <a:pt x="23693" y="355600"/>
                </a:lnTo>
                <a:lnTo>
                  <a:pt x="21824" y="419100"/>
                </a:lnTo>
                <a:lnTo>
                  <a:pt x="19909" y="469900"/>
                </a:lnTo>
                <a:lnTo>
                  <a:pt x="21082" y="520700"/>
                </a:lnTo>
                <a:lnTo>
                  <a:pt x="22865" y="546100"/>
                </a:lnTo>
                <a:lnTo>
                  <a:pt x="23852" y="571500"/>
                </a:lnTo>
                <a:lnTo>
                  <a:pt x="23584" y="584200"/>
                </a:lnTo>
                <a:lnTo>
                  <a:pt x="21602" y="609600"/>
                </a:lnTo>
                <a:lnTo>
                  <a:pt x="18312" y="647700"/>
                </a:lnTo>
                <a:lnTo>
                  <a:pt x="15443" y="673100"/>
                </a:lnTo>
                <a:lnTo>
                  <a:pt x="14526" y="698500"/>
                </a:lnTo>
                <a:lnTo>
                  <a:pt x="17094" y="723900"/>
                </a:lnTo>
                <a:lnTo>
                  <a:pt x="19844" y="749300"/>
                </a:lnTo>
                <a:lnTo>
                  <a:pt x="19396" y="762000"/>
                </a:lnTo>
                <a:lnTo>
                  <a:pt x="17476" y="787400"/>
                </a:lnTo>
                <a:lnTo>
                  <a:pt x="15811" y="800100"/>
                </a:lnTo>
                <a:lnTo>
                  <a:pt x="15712" y="825500"/>
                </a:lnTo>
                <a:lnTo>
                  <a:pt x="16746" y="850900"/>
                </a:lnTo>
                <a:lnTo>
                  <a:pt x="18020" y="863600"/>
                </a:lnTo>
                <a:lnTo>
                  <a:pt x="18639" y="888838"/>
                </a:lnTo>
                <a:lnTo>
                  <a:pt x="28182" y="876300"/>
                </a:lnTo>
                <a:lnTo>
                  <a:pt x="79718" y="876300"/>
                </a:lnTo>
                <a:lnTo>
                  <a:pt x="77214" y="838200"/>
                </a:lnTo>
                <a:lnTo>
                  <a:pt x="78828" y="812800"/>
                </a:lnTo>
                <a:lnTo>
                  <a:pt x="78803" y="787400"/>
                </a:lnTo>
                <a:lnTo>
                  <a:pt x="74583" y="774700"/>
                </a:lnTo>
                <a:lnTo>
                  <a:pt x="69788" y="749300"/>
                </a:lnTo>
                <a:lnTo>
                  <a:pt x="68033" y="736600"/>
                </a:lnTo>
                <a:lnTo>
                  <a:pt x="69432" y="711200"/>
                </a:lnTo>
                <a:lnTo>
                  <a:pt x="71134" y="685800"/>
                </a:lnTo>
                <a:lnTo>
                  <a:pt x="72571" y="660400"/>
                </a:lnTo>
                <a:lnTo>
                  <a:pt x="73177" y="635000"/>
                </a:lnTo>
                <a:lnTo>
                  <a:pt x="73535" y="622300"/>
                </a:lnTo>
                <a:lnTo>
                  <a:pt x="73928" y="596900"/>
                </a:lnTo>
                <a:lnTo>
                  <a:pt x="73332" y="584200"/>
                </a:lnTo>
                <a:lnTo>
                  <a:pt x="70726" y="558800"/>
                </a:lnTo>
                <a:lnTo>
                  <a:pt x="70606" y="520700"/>
                </a:lnTo>
                <a:lnTo>
                  <a:pt x="75357" y="482600"/>
                </a:lnTo>
                <a:lnTo>
                  <a:pt x="81072" y="431800"/>
                </a:lnTo>
                <a:lnTo>
                  <a:pt x="83845" y="406400"/>
                </a:lnTo>
                <a:lnTo>
                  <a:pt x="81975" y="393700"/>
                </a:lnTo>
                <a:lnTo>
                  <a:pt x="77766" y="368300"/>
                </a:lnTo>
                <a:lnTo>
                  <a:pt x="73317" y="330200"/>
                </a:lnTo>
                <a:lnTo>
                  <a:pt x="70726" y="317500"/>
                </a:lnTo>
                <a:lnTo>
                  <a:pt x="71732" y="292100"/>
                </a:lnTo>
                <a:lnTo>
                  <a:pt x="75198" y="241300"/>
                </a:lnTo>
                <a:lnTo>
                  <a:pt x="78904" y="203200"/>
                </a:lnTo>
                <a:lnTo>
                  <a:pt x="79480" y="190500"/>
                </a:lnTo>
                <a:lnTo>
                  <a:pt x="49320" y="190500"/>
                </a:lnTo>
                <a:lnTo>
                  <a:pt x="27968" y="177800"/>
                </a:lnTo>
                <a:lnTo>
                  <a:pt x="18262" y="165100"/>
                </a:lnTo>
                <a:lnTo>
                  <a:pt x="18250" y="164933"/>
                </a:lnTo>
                <a:close/>
              </a:path>
              <a:path w="99059" h="3949700">
                <a:moveTo>
                  <a:pt x="49377" y="139700"/>
                </a:moveTo>
                <a:lnTo>
                  <a:pt x="27889" y="152400"/>
                </a:lnTo>
                <a:lnTo>
                  <a:pt x="18359" y="164792"/>
                </a:lnTo>
                <a:lnTo>
                  <a:pt x="18262" y="165100"/>
                </a:lnTo>
                <a:lnTo>
                  <a:pt x="27968" y="177800"/>
                </a:lnTo>
                <a:lnTo>
                  <a:pt x="49320" y="190500"/>
                </a:lnTo>
                <a:lnTo>
                  <a:pt x="70672" y="177800"/>
                </a:lnTo>
                <a:lnTo>
                  <a:pt x="80378" y="165100"/>
                </a:lnTo>
                <a:lnTo>
                  <a:pt x="80395" y="164792"/>
                </a:lnTo>
                <a:lnTo>
                  <a:pt x="70865" y="152400"/>
                </a:lnTo>
                <a:lnTo>
                  <a:pt x="49377" y="139700"/>
                </a:lnTo>
                <a:close/>
              </a:path>
              <a:path w="99059" h="3949700">
                <a:moveTo>
                  <a:pt x="80395" y="164792"/>
                </a:moveTo>
                <a:lnTo>
                  <a:pt x="80378" y="165100"/>
                </a:lnTo>
                <a:lnTo>
                  <a:pt x="70672" y="177800"/>
                </a:lnTo>
                <a:lnTo>
                  <a:pt x="49320" y="190500"/>
                </a:lnTo>
                <a:lnTo>
                  <a:pt x="79480" y="190500"/>
                </a:lnTo>
                <a:lnTo>
                  <a:pt x="80632" y="165100"/>
                </a:lnTo>
                <a:lnTo>
                  <a:pt x="80395" y="164792"/>
                </a:lnTo>
                <a:close/>
              </a:path>
              <a:path w="99059" h="3949700">
                <a:moveTo>
                  <a:pt x="62288" y="0"/>
                </a:moveTo>
                <a:lnTo>
                  <a:pt x="38442" y="0"/>
                </a:lnTo>
                <a:lnTo>
                  <a:pt x="18213" y="12700"/>
                </a:lnTo>
                <a:lnTo>
                  <a:pt x="6808" y="25400"/>
                </a:lnTo>
                <a:lnTo>
                  <a:pt x="1768" y="38100"/>
                </a:lnTo>
                <a:lnTo>
                  <a:pt x="635" y="63500"/>
                </a:lnTo>
                <a:lnTo>
                  <a:pt x="3389" y="88900"/>
                </a:lnTo>
                <a:lnTo>
                  <a:pt x="9448" y="101600"/>
                </a:lnTo>
                <a:lnTo>
                  <a:pt x="15508" y="127000"/>
                </a:lnTo>
                <a:lnTo>
                  <a:pt x="18250" y="164933"/>
                </a:lnTo>
                <a:lnTo>
                  <a:pt x="27889" y="152400"/>
                </a:lnTo>
                <a:lnTo>
                  <a:pt x="49377" y="139700"/>
                </a:lnTo>
                <a:lnTo>
                  <a:pt x="81834" y="139700"/>
                </a:lnTo>
                <a:lnTo>
                  <a:pt x="83291" y="114300"/>
                </a:lnTo>
                <a:lnTo>
                  <a:pt x="89700" y="88900"/>
                </a:lnTo>
                <a:lnTo>
                  <a:pt x="96108" y="76200"/>
                </a:lnTo>
                <a:lnTo>
                  <a:pt x="99021" y="50800"/>
                </a:lnTo>
                <a:lnTo>
                  <a:pt x="94349" y="38100"/>
                </a:lnTo>
                <a:lnTo>
                  <a:pt x="81514" y="12700"/>
                </a:lnTo>
                <a:lnTo>
                  <a:pt x="62288" y="0"/>
                </a:lnTo>
                <a:close/>
              </a:path>
              <a:path w="99059" h="3949700">
                <a:moveTo>
                  <a:pt x="81834" y="139700"/>
                </a:moveTo>
                <a:lnTo>
                  <a:pt x="49377" y="139700"/>
                </a:lnTo>
                <a:lnTo>
                  <a:pt x="70865" y="152400"/>
                </a:lnTo>
                <a:lnTo>
                  <a:pt x="80395" y="164792"/>
                </a:lnTo>
                <a:lnTo>
                  <a:pt x="81834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60333" y="6373567"/>
            <a:ext cx="332740" cy="256540"/>
          </a:xfrm>
          <a:custGeom>
            <a:avLst/>
            <a:gdLst/>
            <a:ahLst/>
            <a:cxnLst/>
            <a:rect l="l" t="t" r="r" b="b"/>
            <a:pathLst>
              <a:path w="332740" h="256540">
                <a:moveTo>
                  <a:pt x="18134" y="8991"/>
                </a:moveTo>
                <a:lnTo>
                  <a:pt x="8144" y="15235"/>
                </a:lnTo>
                <a:lnTo>
                  <a:pt x="1525" y="24767"/>
                </a:lnTo>
                <a:lnTo>
                  <a:pt x="0" y="34471"/>
                </a:lnTo>
                <a:lnTo>
                  <a:pt x="4570" y="44074"/>
                </a:lnTo>
                <a:lnTo>
                  <a:pt x="13401" y="54042"/>
                </a:lnTo>
                <a:lnTo>
                  <a:pt x="23542" y="62771"/>
                </a:lnTo>
                <a:lnTo>
                  <a:pt x="32042" y="68660"/>
                </a:lnTo>
                <a:lnTo>
                  <a:pt x="37550" y="74016"/>
                </a:lnTo>
                <a:lnTo>
                  <a:pt x="41563" y="81358"/>
                </a:lnTo>
                <a:lnTo>
                  <a:pt x="45429" y="89393"/>
                </a:lnTo>
                <a:lnTo>
                  <a:pt x="50495" y="96828"/>
                </a:lnTo>
                <a:lnTo>
                  <a:pt x="56635" y="103018"/>
                </a:lnTo>
                <a:lnTo>
                  <a:pt x="62298" y="109062"/>
                </a:lnTo>
                <a:lnTo>
                  <a:pt x="66720" y="115834"/>
                </a:lnTo>
                <a:lnTo>
                  <a:pt x="69138" y="124209"/>
                </a:lnTo>
                <a:lnTo>
                  <a:pt x="73016" y="132888"/>
                </a:lnTo>
                <a:lnTo>
                  <a:pt x="80024" y="140748"/>
                </a:lnTo>
                <a:lnTo>
                  <a:pt x="86739" y="148498"/>
                </a:lnTo>
                <a:lnTo>
                  <a:pt x="89738" y="156848"/>
                </a:lnTo>
                <a:lnTo>
                  <a:pt x="92842" y="166709"/>
                </a:lnTo>
                <a:lnTo>
                  <a:pt x="100006" y="177462"/>
                </a:lnTo>
                <a:lnTo>
                  <a:pt x="108008" y="187522"/>
                </a:lnTo>
                <a:lnTo>
                  <a:pt x="113626" y="195304"/>
                </a:lnTo>
                <a:lnTo>
                  <a:pt x="118037" y="199764"/>
                </a:lnTo>
                <a:lnTo>
                  <a:pt x="123410" y="202734"/>
                </a:lnTo>
                <a:lnTo>
                  <a:pt x="128019" y="206941"/>
                </a:lnTo>
                <a:lnTo>
                  <a:pt x="130136" y="215116"/>
                </a:lnTo>
                <a:lnTo>
                  <a:pt x="130524" y="224071"/>
                </a:lnTo>
                <a:lnTo>
                  <a:pt x="131202" y="230075"/>
                </a:lnTo>
                <a:lnTo>
                  <a:pt x="153522" y="256245"/>
                </a:lnTo>
                <a:lnTo>
                  <a:pt x="171894" y="253762"/>
                </a:lnTo>
                <a:lnTo>
                  <a:pt x="183223" y="246628"/>
                </a:lnTo>
                <a:lnTo>
                  <a:pt x="189711" y="233810"/>
                </a:lnTo>
                <a:lnTo>
                  <a:pt x="193795" y="219897"/>
                </a:lnTo>
                <a:lnTo>
                  <a:pt x="197916" y="209477"/>
                </a:lnTo>
                <a:lnTo>
                  <a:pt x="220892" y="176584"/>
                </a:lnTo>
                <a:lnTo>
                  <a:pt x="247650" y="142663"/>
                </a:lnTo>
                <a:lnTo>
                  <a:pt x="255536" y="133664"/>
                </a:lnTo>
                <a:lnTo>
                  <a:pt x="261947" y="123243"/>
                </a:lnTo>
                <a:lnTo>
                  <a:pt x="267666" y="111800"/>
                </a:lnTo>
                <a:lnTo>
                  <a:pt x="273481" y="99737"/>
                </a:lnTo>
                <a:lnTo>
                  <a:pt x="280530" y="88450"/>
                </a:lnTo>
                <a:lnTo>
                  <a:pt x="289239" y="78328"/>
                </a:lnTo>
                <a:lnTo>
                  <a:pt x="299358" y="68660"/>
                </a:lnTo>
                <a:lnTo>
                  <a:pt x="310387" y="58957"/>
                </a:lnTo>
                <a:lnTo>
                  <a:pt x="320913" y="49161"/>
                </a:lnTo>
                <a:lnTo>
                  <a:pt x="328450" y="39600"/>
                </a:lnTo>
                <a:lnTo>
                  <a:pt x="332344" y="30294"/>
                </a:lnTo>
                <a:lnTo>
                  <a:pt x="331939" y="21263"/>
                </a:lnTo>
                <a:lnTo>
                  <a:pt x="327432" y="15235"/>
                </a:lnTo>
                <a:lnTo>
                  <a:pt x="53858" y="15235"/>
                </a:lnTo>
                <a:lnTo>
                  <a:pt x="47048" y="15101"/>
                </a:lnTo>
                <a:lnTo>
                  <a:pt x="39584" y="12999"/>
                </a:lnTo>
                <a:lnTo>
                  <a:pt x="29717" y="9224"/>
                </a:lnTo>
                <a:lnTo>
                  <a:pt x="18134" y="8991"/>
                </a:lnTo>
                <a:close/>
              </a:path>
              <a:path w="332740" h="256540">
                <a:moveTo>
                  <a:pt x="76914" y="10949"/>
                </a:moveTo>
                <a:lnTo>
                  <a:pt x="69683" y="11091"/>
                </a:lnTo>
                <a:lnTo>
                  <a:pt x="61760" y="13110"/>
                </a:lnTo>
                <a:lnTo>
                  <a:pt x="53858" y="15235"/>
                </a:lnTo>
                <a:lnTo>
                  <a:pt x="327432" y="15235"/>
                </a:lnTo>
                <a:lnTo>
                  <a:pt x="239743" y="15156"/>
                </a:lnTo>
                <a:lnTo>
                  <a:pt x="232910" y="13939"/>
                </a:lnTo>
                <a:lnTo>
                  <a:pt x="224073" y="11773"/>
                </a:lnTo>
                <a:lnTo>
                  <a:pt x="222812" y="11560"/>
                </a:lnTo>
                <a:lnTo>
                  <a:pt x="94983" y="11560"/>
                </a:lnTo>
                <a:lnTo>
                  <a:pt x="84873" y="11501"/>
                </a:lnTo>
                <a:lnTo>
                  <a:pt x="76914" y="10949"/>
                </a:lnTo>
                <a:close/>
              </a:path>
              <a:path w="332740" h="256540">
                <a:moveTo>
                  <a:pt x="257210" y="14162"/>
                </a:moveTo>
                <a:lnTo>
                  <a:pt x="247650" y="14659"/>
                </a:lnTo>
                <a:lnTo>
                  <a:pt x="239743" y="15156"/>
                </a:lnTo>
                <a:lnTo>
                  <a:pt x="327373" y="15156"/>
                </a:lnTo>
                <a:lnTo>
                  <a:pt x="327190" y="14911"/>
                </a:lnTo>
                <a:lnTo>
                  <a:pt x="278732" y="14911"/>
                </a:lnTo>
                <a:lnTo>
                  <a:pt x="267461" y="14883"/>
                </a:lnTo>
                <a:lnTo>
                  <a:pt x="257210" y="14162"/>
                </a:lnTo>
                <a:close/>
              </a:path>
              <a:path w="332740" h="256540">
                <a:moveTo>
                  <a:pt x="304632" y="9526"/>
                </a:moveTo>
                <a:lnTo>
                  <a:pt x="278732" y="14911"/>
                </a:lnTo>
                <a:lnTo>
                  <a:pt x="327190" y="14911"/>
                </a:lnTo>
                <a:lnTo>
                  <a:pt x="326530" y="14028"/>
                </a:lnTo>
                <a:lnTo>
                  <a:pt x="316893" y="10103"/>
                </a:lnTo>
                <a:lnTo>
                  <a:pt x="304632" y="9526"/>
                </a:lnTo>
                <a:close/>
              </a:path>
              <a:path w="332740" h="256540">
                <a:moveTo>
                  <a:pt x="155818" y="0"/>
                </a:moveTo>
                <a:lnTo>
                  <a:pt x="146035" y="2378"/>
                </a:lnTo>
                <a:lnTo>
                  <a:pt x="139422" y="5995"/>
                </a:lnTo>
                <a:lnTo>
                  <a:pt x="134213" y="7865"/>
                </a:lnTo>
                <a:lnTo>
                  <a:pt x="127482" y="8333"/>
                </a:lnTo>
                <a:lnTo>
                  <a:pt x="117903" y="9427"/>
                </a:lnTo>
                <a:lnTo>
                  <a:pt x="106736" y="10656"/>
                </a:lnTo>
                <a:lnTo>
                  <a:pt x="94983" y="11560"/>
                </a:lnTo>
                <a:lnTo>
                  <a:pt x="222812" y="11560"/>
                </a:lnTo>
                <a:lnTo>
                  <a:pt x="210120" y="9422"/>
                </a:lnTo>
                <a:lnTo>
                  <a:pt x="190566" y="7017"/>
                </a:lnTo>
                <a:lnTo>
                  <a:pt x="183474" y="5459"/>
                </a:lnTo>
                <a:lnTo>
                  <a:pt x="170535" y="1845"/>
                </a:lnTo>
                <a:lnTo>
                  <a:pt x="155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960100" y="7010400"/>
            <a:ext cx="264922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135">
                <a:solidFill>
                  <a:srgbClr val="A62E5C"/>
                </a:solidFill>
                <a:latin typeface="Verdana"/>
                <a:cs typeface="Verdana"/>
              </a:rPr>
              <a:t>P</a:t>
            </a:r>
            <a:r>
              <a:rPr dirty="0" sz="4600" spc="1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dirty="0" sz="4600" spc="95">
                <a:solidFill>
                  <a:srgbClr val="A62E5C"/>
                </a:solidFill>
                <a:latin typeface="Verdana"/>
                <a:cs typeface="Verdana"/>
              </a:rPr>
              <a:t>oducts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6180" y="3525989"/>
            <a:ext cx="2921576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32100" y="4051300"/>
            <a:ext cx="1473200" cy="147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4814" y="3636174"/>
            <a:ext cx="1425968" cy="14287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46200" y="6172200"/>
            <a:ext cx="3237865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65100" marR="5080" indent="-152400">
              <a:lnSpc>
                <a:spcPts val="3100"/>
              </a:lnSpc>
              <a:spcBef>
                <a:spcPts val="219"/>
              </a:spcBef>
            </a:pPr>
            <a:r>
              <a:rPr dirty="0" sz="2600" spc="80">
                <a:latin typeface="Verdana"/>
                <a:cs typeface="Verdana"/>
              </a:rPr>
              <a:t>Find </a:t>
            </a:r>
            <a:r>
              <a:rPr dirty="0" sz="2600" spc="45">
                <a:latin typeface="Verdana"/>
                <a:cs typeface="Verdana"/>
              </a:rPr>
              <a:t>products</a:t>
            </a:r>
            <a:r>
              <a:rPr dirty="0" sz="2600" spc="-415">
                <a:latin typeface="Verdana"/>
                <a:cs typeface="Verdana"/>
              </a:rPr>
              <a:t> </a:t>
            </a:r>
            <a:r>
              <a:rPr dirty="0" sz="2600" spc="20">
                <a:latin typeface="Verdana"/>
                <a:cs typeface="Verdana"/>
              </a:rPr>
              <a:t>liked  </a:t>
            </a:r>
            <a:r>
              <a:rPr dirty="0" sz="2600" spc="30">
                <a:latin typeface="Verdana"/>
                <a:cs typeface="Verdana"/>
              </a:rPr>
              <a:t>by </a:t>
            </a:r>
            <a:r>
              <a:rPr dirty="0" sz="2600" spc="20">
                <a:latin typeface="Verdana"/>
                <a:cs typeface="Verdana"/>
              </a:rPr>
              <a:t>“similar”</a:t>
            </a:r>
            <a:r>
              <a:rPr dirty="0" sz="2600" spc="-34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users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7600" y="2057400"/>
            <a:ext cx="7285355" cy="24663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74700" marR="3601720" indent="-762000">
              <a:lnSpc>
                <a:spcPct val="100800"/>
              </a:lnSpc>
              <a:spcBef>
                <a:spcPts val="55"/>
              </a:spcBef>
            </a:pPr>
            <a:r>
              <a:rPr dirty="0" sz="4300" spc="125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dirty="0" sz="4300" spc="110">
                <a:solidFill>
                  <a:srgbClr val="F15B2A"/>
                </a:solidFill>
                <a:latin typeface="Verdana"/>
                <a:cs typeface="Verdana"/>
              </a:rPr>
              <a:t>ollabo</a:t>
            </a:r>
            <a:r>
              <a:rPr dirty="0" sz="4300" spc="-170">
                <a:solidFill>
                  <a:srgbClr val="F15B2A"/>
                </a:solidFill>
                <a:latin typeface="Verdana"/>
                <a:cs typeface="Verdana"/>
              </a:rPr>
              <a:t>r</a:t>
            </a:r>
            <a:r>
              <a:rPr dirty="0" sz="4300" spc="-85">
                <a:solidFill>
                  <a:srgbClr val="F15B2A"/>
                </a:solidFill>
                <a:latin typeface="Verdana"/>
                <a:cs typeface="Verdana"/>
              </a:rPr>
              <a:t>a</a:t>
            </a:r>
            <a:r>
              <a:rPr dirty="0" sz="4300" spc="55">
                <a:solidFill>
                  <a:srgbClr val="F15B2A"/>
                </a:solidFill>
                <a:latin typeface="Verdana"/>
                <a:cs typeface="Verdana"/>
              </a:rPr>
              <a:t>ti</a:t>
            </a:r>
            <a:r>
              <a:rPr dirty="0" sz="4300" spc="-120">
                <a:solidFill>
                  <a:srgbClr val="F15B2A"/>
                </a:solidFill>
                <a:latin typeface="Verdana"/>
                <a:cs typeface="Verdana"/>
              </a:rPr>
              <a:t>v</a:t>
            </a:r>
            <a:r>
              <a:rPr dirty="0" sz="4300" spc="25">
                <a:solidFill>
                  <a:srgbClr val="F15B2A"/>
                </a:solidFill>
                <a:latin typeface="Verdana"/>
                <a:cs typeface="Verdana"/>
              </a:rPr>
              <a:t>e  </a:t>
            </a:r>
            <a:r>
              <a:rPr dirty="0" sz="4300" spc="40">
                <a:solidFill>
                  <a:srgbClr val="F15B2A"/>
                </a:solidFill>
                <a:latin typeface="Verdana"/>
                <a:cs typeface="Verdana"/>
              </a:rPr>
              <a:t>filtering</a:t>
            </a:r>
            <a:endParaRPr sz="43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3340"/>
              </a:spcBef>
            </a:pPr>
            <a:r>
              <a:rPr dirty="0" sz="4600" spc="-25">
                <a:solidFill>
                  <a:srgbClr val="A62E5C"/>
                </a:solidFill>
                <a:latin typeface="Verdana"/>
                <a:cs typeface="Verdana"/>
              </a:rPr>
              <a:t>Users</a:t>
            </a:r>
            <a:endParaRPr sz="4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4240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240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45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7079" y="6006591"/>
            <a:ext cx="3860800" cy="12579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39000" y="2616200"/>
            <a:ext cx="5880100" cy="99568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dirty="0" sz="3200" spc="30">
                <a:solidFill>
                  <a:srgbClr val="000000"/>
                </a:solidFill>
              </a:rPr>
              <a:t>Construct </a:t>
            </a:r>
            <a:r>
              <a:rPr dirty="0" sz="3200" spc="-45">
                <a:solidFill>
                  <a:srgbClr val="000000"/>
                </a:solidFill>
              </a:rPr>
              <a:t>a </a:t>
            </a:r>
            <a:r>
              <a:rPr dirty="0" sz="3200">
                <a:solidFill>
                  <a:srgbClr val="000000"/>
                </a:solidFill>
              </a:rPr>
              <a:t>rating </a:t>
            </a:r>
            <a:r>
              <a:rPr dirty="0" sz="3200" spc="-25">
                <a:solidFill>
                  <a:srgbClr val="000000"/>
                </a:solidFill>
              </a:rPr>
              <a:t>matrix  </a:t>
            </a:r>
            <a:r>
              <a:rPr dirty="0" sz="3200" spc="5">
                <a:solidFill>
                  <a:srgbClr val="000000"/>
                </a:solidFill>
              </a:rPr>
              <a:t>using </a:t>
            </a:r>
            <a:r>
              <a:rPr dirty="0" sz="3200" spc="105">
                <a:solidFill>
                  <a:srgbClr val="000000"/>
                </a:solidFill>
              </a:rPr>
              <a:t>book </a:t>
            </a:r>
            <a:r>
              <a:rPr dirty="0" sz="3200" spc="-10">
                <a:solidFill>
                  <a:srgbClr val="000000"/>
                </a:solidFill>
              </a:rPr>
              <a:t>ratings </a:t>
            </a:r>
            <a:r>
              <a:rPr dirty="0" sz="3200" spc="-5">
                <a:solidFill>
                  <a:srgbClr val="000000"/>
                </a:solidFill>
              </a:rPr>
              <a:t>in</a:t>
            </a:r>
            <a:r>
              <a:rPr dirty="0" sz="3200" spc="-790">
                <a:solidFill>
                  <a:srgbClr val="000000"/>
                </a:solidFill>
              </a:rPr>
              <a:t> </a:t>
            </a:r>
            <a:r>
              <a:rPr dirty="0" sz="3200" spc="60">
                <a:solidFill>
                  <a:srgbClr val="000000"/>
                </a:solidFill>
              </a:rPr>
              <a:t>Python</a:t>
            </a:r>
            <a:endParaRPr sz="3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4240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240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45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7079" y="6006591"/>
            <a:ext cx="3860800" cy="12579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880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18400" y="29464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6579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1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1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6579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089987" y="4103700"/>
            <a:ext cx="3267697" cy="105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639300" y="4279900"/>
            <a:ext cx="217297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>
                <a:solidFill>
                  <a:srgbClr val="675BA7"/>
                </a:solidFill>
                <a:latin typeface="Verdana"/>
                <a:cs typeface="Verdana"/>
              </a:rPr>
              <a:t>Di</a:t>
            </a:r>
            <a:r>
              <a:rPr dirty="0" sz="3900" spc="-40">
                <a:solidFill>
                  <a:srgbClr val="675BA7"/>
                </a:solidFill>
                <a:latin typeface="Verdana"/>
                <a:cs typeface="Verdana"/>
              </a:rPr>
              <a:t>s</a:t>
            </a:r>
            <a:r>
              <a:rPr dirty="0" sz="3900" spc="35">
                <a:solidFill>
                  <a:srgbClr val="675BA7"/>
                </a:solidFill>
                <a:latin typeface="Verdana"/>
                <a:cs typeface="Verdana"/>
              </a:rPr>
              <a:t>tan</a:t>
            </a:r>
            <a:r>
              <a:rPr dirty="0" sz="3900" spc="-25">
                <a:solidFill>
                  <a:srgbClr val="675BA7"/>
                </a:solidFill>
                <a:latin typeface="Verdana"/>
                <a:cs typeface="Verdana"/>
              </a:rPr>
              <a:t>c</a:t>
            </a:r>
            <a:r>
              <a:rPr dirty="0" sz="3900" spc="30">
                <a:solidFill>
                  <a:srgbClr val="675BA7"/>
                </a:solidFill>
                <a:latin typeface="Verdana"/>
                <a:cs typeface="Verdana"/>
              </a:rPr>
              <a:t>e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06283" y="4013442"/>
            <a:ext cx="946785" cy="410209"/>
          </a:xfrm>
          <a:custGeom>
            <a:avLst/>
            <a:gdLst/>
            <a:ahLst/>
            <a:cxnLst/>
            <a:rect l="l" t="t" r="r" b="b"/>
            <a:pathLst>
              <a:path w="946784" h="410210">
                <a:moveTo>
                  <a:pt x="889854" y="407865"/>
                </a:moveTo>
                <a:lnTo>
                  <a:pt x="889000" y="410183"/>
                </a:lnTo>
                <a:lnTo>
                  <a:pt x="889854" y="407865"/>
                </a:lnTo>
                <a:close/>
              </a:path>
              <a:path w="946784" h="410210">
                <a:moveTo>
                  <a:pt x="933675" y="392924"/>
                </a:moveTo>
                <a:lnTo>
                  <a:pt x="895362" y="392924"/>
                </a:lnTo>
                <a:lnTo>
                  <a:pt x="889854" y="407865"/>
                </a:lnTo>
                <a:lnTo>
                  <a:pt x="894260" y="408917"/>
                </a:lnTo>
                <a:lnTo>
                  <a:pt x="915274" y="406867"/>
                </a:lnTo>
                <a:lnTo>
                  <a:pt x="931771" y="396289"/>
                </a:lnTo>
                <a:lnTo>
                  <a:pt x="933675" y="392924"/>
                </a:lnTo>
                <a:close/>
              </a:path>
              <a:path w="946784" h="410210">
                <a:moveTo>
                  <a:pt x="805141" y="293737"/>
                </a:moveTo>
                <a:lnTo>
                  <a:pt x="802179" y="294308"/>
                </a:lnTo>
                <a:lnTo>
                  <a:pt x="813783" y="306827"/>
                </a:lnTo>
                <a:lnTo>
                  <a:pt x="812064" y="328903"/>
                </a:lnTo>
                <a:lnTo>
                  <a:pt x="798661" y="346674"/>
                </a:lnTo>
                <a:lnTo>
                  <a:pt x="781227" y="349023"/>
                </a:lnTo>
                <a:lnTo>
                  <a:pt x="784021" y="352144"/>
                </a:lnTo>
                <a:lnTo>
                  <a:pt x="817248" y="367184"/>
                </a:lnTo>
                <a:lnTo>
                  <a:pt x="835729" y="380668"/>
                </a:lnTo>
                <a:lnTo>
                  <a:pt x="849744" y="392610"/>
                </a:lnTo>
                <a:lnTo>
                  <a:pt x="869568" y="403020"/>
                </a:lnTo>
                <a:lnTo>
                  <a:pt x="889846" y="407863"/>
                </a:lnTo>
                <a:lnTo>
                  <a:pt x="922454" y="319431"/>
                </a:lnTo>
                <a:lnTo>
                  <a:pt x="903833" y="310107"/>
                </a:lnTo>
                <a:lnTo>
                  <a:pt x="882334" y="305070"/>
                </a:lnTo>
                <a:lnTo>
                  <a:pt x="863041" y="305070"/>
                </a:lnTo>
                <a:lnTo>
                  <a:pt x="841215" y="303905"/>
                </a:lnTo>
                <a:lnTo>
                  <a:pt x="805141" y="293737"/>
                </a:lnTo>
                <a:close/>
              </a:path>
              <a:path w="946784" h="410210">
                <a:moveTo>
                  <a:pt x="922455" y="319431"/>
                </a:moveTo>
                <a:lnTo>
                  <a:pt x="895359" y="392931"/>
                </a:lnTo>
                <a:lnTo>
                  <a:pt x="933675" y="392924"/>
                </a:lnTo>
                <a:lnTo>
                  <a:pt x="942911" y="376604"/>
                </a:lnTo>
                <a:lnTo>
                  <a:pt x="946733" y="355013"/>
                </a:lnTo>
                <a:lnTo>
                  <a:pt x="942012" y="337063"/>
                </a:lnTo>
                <a:lnTo>
                  <a:pt x="927950" y="322183"/>
                </a:lnTo>
                <a:lnTo>
                  <a:pt x="922455" y="319431"/>
                </a:lnTo>
                <a:close/>
              </a:path>
              <a:path w="946784" h="410210">
                <a:moveTo>
                  <a:pt x="173075" y="60285"/>
                </a:moveTo>
                <a:lnTo>
                  <a:pt x="168452" y="60895"/>
                </a:lnTo>
                <a:lnTo>
                  <a:pt x="178648" y="72959"/>
                </a:lnTo>
                <a:lnTo>
                  <a:pt x="177031" y="95118"/>
                </a:lnTo>
                <a:lnTo>
                  <a:pt x="164804" y="113368"/>
                </a:lnTo>
                <a:lnTo>
                  <a:pt x="146740" y="116476"/>
                </a:lnTo>
                <a:lnTo>
                  <a:pt x="147535" y="117486"/>
                </a:lnTo>
                <a:lnTo>
                  <a:pt x="170129" y="125126"/>
                </a:lnTo>
                <a:lnTo>
                  <a:pt x="186302" y="129581"/>
                </a:lnTo>
                <a:lnTo>
                  <a:pt x="198999" y="132758"/>
                </a:lnTo>
                <a:lnTo>
                  <a:pt x="211162" y="136562"/>
                </a:lnTo>
                <a:lnTo>
                  <a:pt x="228805" y="143816"/>
                </a:lnTo>
                <a:lnTo>
                  <a:pt x="251952" y="153586"/>
                </a:lnTo>
                <a:lnTo>
                  <a:pt x="275045" y="162308"/>
                </a:lnTo>
                <a:lnTo>
                  <a:pt x="292531" y="166419"/>
                </a:lnTo>
                <a:lnTo>
                  <a:pt x="319121" y="174818"/>
                </a:lnTo>
                <a:lnTo>
                  <a:pt x="415306" y="214304"/>
                </a:lnTo>
                <a:lnTo>
                  <a:pt x="458304" y="228903"/>
                </a:lnTo>
                <a:lnTo>
                  <a:pt x="497676" y="240478"/>
                </a:lnTo>
                <a:lnTo>
                  <a:pt x="539800" y="258405"/>
                </a:lnTo>
                <a:lnTo>
                  <a:pt x="562353" y="270229"/>
                </a:lnTo>
                <a:lnTo>
                  <a:pt x="587824" y="282677"/>
                </a:lnTo>
                <a:lnTo>
                  <a:pt x="613083" y="292965"/>
                </a:lnTo>
                <a:lnTo>
                  <a:pt x="635000" y="298309"/>
                </a:lnTo>
                <a:lnTo>
                  <a:pt x="653166" y="302076"/>
                </a:lnTo>
                <a:lnTo>
                  <a:pt x="669925" y="308731"/>
                </a:lnTo>
                <a:lnTo>
                  <a:pt x="721436" y="331651"/>
                </a:lnTo>
                <a:lnTo>
                  <a:pt x="757666" y="342551"/>
                </a:lnTo>
                <a:lnTo>
                  <a:pt x="778141" y="349439"/>
                </a:lnTo>
                <a:lnTo>
                  <a:pt x="781227" y="349023"/>
                </a:lnTo>
                <a:lnTo>
                  <a:pt x="770432" y="336965"/>
                </a:lnTo>
                <a:lnTo>
                  <a:pt x="773174" y="315201"/>
                </a:lnTo>
                <a:lnTo>
                  <a:pt x="786620" y="297307"/>
                </a:lnTo>
                <a:lnTo>
                  <a:pt x="802179" y="294308"/>
                </a:lnTo>
                <a:lnTo>
                  <a:pt x="799249" y="291146"/>
                </a:lnTo>
                <a:lnTo>
                  <a:pt x="784418" y="286655"/>
                </a:lnTo>
                <a:lnTo>
                  <a:pt x="769275" y="282858"/>
                </a:lnTo>
                <a:lnTo>
                  <a:pt x="752720" y="277639"/>
                </a:lnTo>
                <a:lnTo>
                  <a:pt x="733653" y="268883"/>
                </a:lnTo>
                <a:lnTo>
                  <a:pt x="713332" y="261416"/>
                </a:lnTo>
                <a:lnTo>
                  <a:pt x="693926" y="258758"/>
                </a:lnTo>
                <a:lnTo>
                  <a:pt x="675594" y="257114"/>
                </a:lnTo>
                <a:lnTo>
                  <a:pt x="658495" y="252690"/>
                </a:lnTo>
                <a:lnTo>
                  <a:pt x="618590" y="234668"/>
                </a:lnTo>
                <a:lnTo>
                  <a:pt x="548087" y="205689"/>
                </a:lnTo>
                <a:lnTo>
                  <a:pt x="509574" y="194905"/>
                </a:lnTo>
                <a:lnTo>
                  <a:pt x="477181" y="183089"/>
                </a:lnTo>
                <a:lnTo>
                  <a:pt x="439669" y="164195"/>
                </a:lnTo>
                <a:lnTo>
                  <a:pt x="405817" y="145622"/>
                </a:lnTo>
                <a:lnTo>
                  <a:pt x="384403" y="134771"/>
                </a:lnTo>
                <a:lnTo>
                  <a:pt x="365841" y="129920"/>
                </a:lnTo>
                <a:lnTo>
                  <a:pt x="312891" y="119623"/>
                </a:lnTo>
                <a:lnTo>
                  <a:pt x="292785" y="114972"/>
                </a:lnTo>
                <a:lnTo>
                  <a:pt x="270591" y="105718"/>
                </a:lnTo>
                <a:lnTo>
                  <a:pt x="202928" y="73132"/>
                </a:lnTo>
                <a:lnTo>
                  <a:pt x="173075" y="60285"/>
                </a:lnTo>
                <a:close/>
              </a:path>
              <a:path w="946784" h="410210">
                <a:moveTo>
                  <a:pt x="802179" y="294308"/>
                </a:moveTo>
                <a:lnTo>
                  <a:pt x="786620" y="297307"/>
                </a:lnTo>
                <a:lnTo>
                  <a:pt x="773174" y="315201"/>
                </a:lnTo>
                <a:lnTo>
                  <a:pt x="770432" y="336965"/>
                </a:lnTo>
                <a:lnTo>
                  <a:pt x="781227" y="349023"/>
                </a:lnTo>
                <a:lnTo>
                  <a:pt x="798661" y="346674"/>
                </a:lnTo>
                <a:lnTo>
                  <a:pt x="812064" y="328903"/>
                </a:lnTo>
                <a:lnTo>
                  <a:pt x="813783" y="306827"/>
                </a:lnTo>
                <a:lnTo>
                  <a:pt x="802179" y="294308"/>
                </a:lnTo>
                <a:close/>
              </a:path>
              <a:path w="946784" h="410210">
                <a:moveTo>
                  <a:pt x="880590" y="304661"/>
                </a:moveTo>
                <a:lnTo>
                  <a:pt x="863041" y="305070"/>
                </a:lnTo>
                <a:lnTo>
                  <a:pt x="882334" y="305070"/>
                </a:lnTo>
                <a:lnTo>
                  <a:pt x="880590" y="304661"/>
                </a:lnTo>
                <a:close/>
              </a:path>
              <a:path w="946784" h="410210">
                <a:moveTo>
                  <a:pt x="49231" y="0"/>
                </a:moveTo>
                <a:lnTo>
                  <a:pt x="27501" y="5671"/>
                </a:lnTo>
                <a:lnTo>
                  <a:pt x="10325" y="19831"/>
                </a:lnTo>
                <a:lnTo>
                  <a:pt x="0" y="41439"/>
                </a:lnTo>
                <a:lnTo>
                  <a:pt x="24" y="63028"/>
                </a:lnTo>
                <a:lnTo>
                  <a:pt x="41109" y="96887"/>
                </a:lnTo>
                <a:lnTo>
                  <a:pt x="83026" y="102954"/>
                </a:lnTo>
                <a:lnTo>
                  <a:pt x="106407" y="105120"/>
                </a:lnTo>
                <a:lnTo>
                  <a:pt x="145668" y="116661"/>
                </a:lnTo>
                <a:lnTo>
                  <a:pt x="146740" y="116476"/>
                </a:lnTo>
                <a:lnTo>
                  <a:pt x="136097" y="102954"/>
                </a:lnTo>
                <a:lnTo>
                  <a:pt x="136007" y="102698"/>
                </a:lnTo>
                <a:lnTo>
                  <a:pt x="138750" y="80937"/>
                </a:lnTo>
                <a:lnTo>
                  <a:pt x="152286" y="63028"/>
                </a:lnTo>
                <a:lnTo>
                  <a:pt x="168452" y="60895"/>
                </a:lnTo>
                <a:lnTo>
                  <a:pt x="165950" y="57936"/>
                </a:lnTo>
                <a:lnTo>
                  <a:pt x="123970" y="39351"/>
                </a:lnTo>
                <a:lnTo>
                  <a:pt x="103290" y="24892"/>
                </a:lnTo>
                <a:lnTo>
                  <a:pt x="90757" y="13436"/>
                </a:lnTo>
                <a:lnTo>
                  <a:pt x="73215" y="3859"/>
                </a:lnTo>
                <a:lnTo>
                  <a:pt x="49231" y="0"/>
                </a:lnTo>
                <a:close/>
              </a:path>
              <a:path w="946784" h="410210">
                <a:moveTo>
                  <a:pt x="168452" y="60895"/>
                </a:moveTo>
                <a:lnTo>
                  <a:pt x="152286" y="63028"/>
                </a:lnTo>
                <a:lnTo>
                  <a:pt x="138750" y="80937"/>
                </a:lnTo>
                <a:lnTo>
                  <a:pt x="136007" y="102698"/>
                </a:lnTo>
                <a:lnTo>
                  <a:pt x="136097" y="102954"/>
                </a:lnTo>
                <a:lnTo>
                  <a:pt x="146740" y="116476"/>
                </a:lnTo>
                <a:lnTo>
                  <a:pt x="164804" y="113368"/>
                </a:lnTo>
                <a:lnTo>
                  <a:pt x="177031" y="95118"/>
                </a:lnTo>
                <a:lnTo>
                  <a:pt x="178648" y="72959"/>
                </a:lnTo>
                <a:lnTo>
                  <a:pt x="168452" y="60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07205" y="4200956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120068" y="0"/>
                </a:moveTo>
                <a:lnTo>
                  <a:pt x="111401" y="2575"/>
                </a:lnTo>
                <a:lnTo>
                  <a:pt x="104384" y="10261"/>
                </a:lnTo>
                <a:lnTo>
                  <a:pt x="99605" y="21566"/>
                </a:lnTo>
                <a:lnTo>
                  <a:pt x="97653" y="35001"/>
                </a:lnTo>
                <a:lnTo>
                  <a:pt x="95704" y="47730"/>
                </a:lnTo>
                <a:lnTo>
                  <a:pt x="91777" y="58296"/>
                </a:lnTo>
                <a:lnTo>
                  <a:pt x="87553" y="67665"/>
                </a:lnTo>
                <a:lnTo>
                  <a:pt x="84711" y="76809"/>
                </a:lnTo>
                <a:lnTo>
                  <a:pt x="82439" y="84397"/>
                </a:lnTo>
                <a:lnTo>
                  <a:pt x="78933" y="90385"/>
                </a:lnTo>
                <a:lnTo>
                  <a:pt x="73846" y="97926"/>
                </a:lnTo>
                <a:lnTo>
                  <a:pt x="66830" y="110172"/>
                </a:lnTo>
                <a:lnTo>
                  <a:pt x="57794" y="127722"/>
                </a:lnTo>
                <a:lnTo>
                  <a:pt x="53878" y="133837"/>
                </a:lnTo>
                <a:lnTo>
                  <a:pt x="46015" y="144729"/>
                </a:lnTo>
                <a:lnTo>
                  <a:pt x="39185" y="157922"/>
                </a:lnTo>
                <a:lnTo>
                  <a:pt x="38034" y="167898"/>
                </a:lnTo>
                <a:lnTo>
                  <a:pt x="39141" y="175352"/>
                </a:lnTo>
                <a:lnTo>
                  <a:pt x="39093" y="180886"/>
                </a:lnTo>
                <a:lnTo>
                  <a:pt x="37203" y="187364"/>
                </a:lnTo>
                <a:lnTo>
                  <a:pt x="34924" y="196686"/>
                </a:lnTo>
                <a:lnTo>
                  <a:pt x="32203" y="207630"/>
                </a:lnTo>
                <a:lnTo>
                  <a:pt x="28984" y="218973"/>
                </a:lnTo>
                <a:lnTo>
                  <a:pt x="25434" y="228436"/>
                </a:lnTo>
                <a:lnTo>
                  <a:pt x="22167" y="235715"/>
                </a:lnTo>
                <a:lnTo>
                  <a:pt x="19801" y="242551"/>
                </a:lnTo>
                <a:lnTo>
                  <a:pt x="18951" y="250685"/>
                </a:lnTo>
                <a:lnTo>
                  <a:pt x="18210" y="258831"/>
                </a:lnTo>
                <a:lnTo>
                  <a:pt x="15728" y="265171"/>
                </a:lnTo>
                <a:lnTo>
                  <a:pt x="11175" y="271446"/>
                </a:lnTo>
                <a:lnTo>
                  <a:pt x="4219" y="279400"/>
                </a:lnTo>
                <a:lnTo>
                  <a:pt x="0" y="290207"/>
                </a:lnTo>
                <a:lnTo>
                  <a:pt x="2390" y="301709"/>
                </a:lnTo>
                <a:lnTo>
                  <a:pt x="9052" y="311230"/>
                </a:lnTo>
                <a:lnTo>
                  <a:pt x="17630" y="316026"/>
                </a:lnTo>
                <a:lnTo>
                  <a:pt x="28225" y="315057"/>
                </a:lnTo>
                <a:lnTo>
                  <a:pt x="40633" y="310216"/>
                </a:lnTo>
                <a:lnTo>
                  <a:pt x="52331" y="303718"/>
                </a:lnTo>
                <a:lnTo>
                  <a:pt x="60797" y="297776"/>
                </a:lnTo>
                <a:lnTo>
                  <a:pt x="67729" y="294465"/>
                </a:lnTo>
                <a:lnTo>
                  <a:pt x="76004" y="293239"/>
                </a:lnTo>
                <a:lnTo>
                  <a:pt x="84877" y="292390"/>
                </a:lnTo>
                <a:lnTo>
                  <a:pt x="93641" y="290189"/>
                </a:lnTo>
                <a:lnTo>
                  <a:pt x="101533" y="286594"/>
                </a:lnTo>
                <a:lnTo>
                  <a:pt x="109165" y="283371"/>
                </a:lnTo>
                <a:lnTo>
                  <a:pt x="117054" y="281563"/>
                </a:lnTo>
                <a:lnTo>
                  <a:pt x="135234" y="281557"/>
                </a:lnTo>
                <a:lnTo>
                  <a:pt x="145029" y="277702"/>
                </a:lnTo>
                <a:lnTo>
                  <a:pt x="154620" y="274084"/>
                </a:lnTo>
                <a:lnTo>
                  <a:pt x="176208" y="274084"/>
                </a:lnTo>
                <a:lnTo>
                  <a:pt x="186383" y="271654"/>
                </a:lnTo>
                <a:lnTo>
                  <a:pt x="198592" y="267627"/>
                </a:lnTo>
                <a:lnTo>
                  <a:pt x="207838" y="265049"/>
                </a:lnTo>
                <a:lnTo>
                  <a:pt x="213552" y="262453"/>
                </a:lnTo>
                <a:lnTo>
                  <a:pt x="218195" y="258435"/>
                </a:lnTo>
                <a:lnTo>
                  <a:pt x="223733" y="255565"/>
                </a:lnTo>
                <a:lnTo>
                  <a:pt x="275181" y="255565"/>
                </a:lnTo>
                <a:lnTo>
                  <a:pt x="278822" y="248692"/>
                </a:lnTo>
                <a:lnTo>
                  <a:pt x="282857" y="230593"/>
                </a:lnTo>
                <a:lnTo>
                  <a:pt x="280077" y="217494"/>
                </a:lnTo>
                <a:lnTo>
                  <a:pt x="270292" y="206971"/>
                </a:lnTo>
                <a:lnTo>
                  <a:pt x="258652" y="198325"/>
                </a:lnTo>
                <a:lnTo>
                  <a:pt x="250307" y="190855"/>
                </a:lnTo>
                <a:lnTo>
                  <a:pt x="227369" y="157899"/>
                </a:lnTo>
                <a:lnTo>
                  <a:pt x="204815" y="121094"/>
                </a:lnTo>
                <a:lnTo>
                  <a:pt x="199096" y="110577"/>
                </a:lnTo>
                <a:lnTo>
                  <a:pt x="191534" y="100953"/>
                </a:lnTo>
                <a:lnTo>
                  <a:pt x="182777" y="91628"/>
                </a:lnTo>
                <a:lnTo>
                  <a:pt x="173472" y="82003"/>
                </a:lnTo>
                <a:lnTo>
                  <a:pt x="165317" y="71482"/>
                </a:lnTo>
                <a:lnTo>
                  <a:pt x="158830" y="59809"/>
                </a:lnTo>
                <a:lnTo>
                  <a:pt x="153289" y="47047"/>
                </a:lnTo>
                <a:lnTo>
                  <a:pt x="147970" y="33261"/>
                </a:lnTo>
                <a:lnTo>
                  <a:pt x="142423" y="19998"/>
                </a:lnTo>
                <a:lnTo>
                  <a:pt x="136062" y="9620"/>
                </a:lnTo>
                <a:lnTo>
                  <a:pt x="128680" y="2746"/>
                </a:lnTo>
                <a:lnTo>
                  <a:pt x="120068" y="0"/>
                </a:lnTo>
                <a:close/>
              </a:path>
              <a:path w="283209" h="316229">
                <a:moveTo>
                  <a:pt x="135143" y="281563"/>
                </a:moveTo>
                <a:lnTo>
                  <a:pt x="117054" y="281563"/>
                </a:lnTo>
                <a:lnTo>
                  <a:pt x="125758" y="282194"/>
                </a:lnTo>
                <a:lnTo>
                  <a:pt x="135143" y="281563"/>
                </a:lnTo>
                <a:close/>
              </a:path>
              <a:path w="283209" h="316229">
                <a:moveTo>
                  <a:pt x="176208" y="274084"/>
                </a:moveTo>
                <a:lnTo>
                  <a:pt x="154620" y="274084"/>
                </a:lnTo>
                <a:lnTo>
                  <a:pt x="163490" y="274154"/>
                </a:lnTo>
                <a:lnTo>
                  <a:pt x="173814" y="274655"/>
                </a:lnTo>
                <a:lnTo>
                  <a:pt x="176208" y="274084"/>
                </a:lnTo>
                <a:close/>
              </a:path>
              <a:path w="283209" h="316229">
                <a:moveTo>
                  <a:pt x="275181" y="255565"/>
                </a:moveTo>
                <a:lnTo>
                  <a:pt x="223733" y="255565"/>
                </a:lnTo>
                <a:lnTo>
                  <a:pt x="232133" y="256412"/>
                </a:lnTo>
                <a:lnTo>
                  <a:pt x="240669" y="259144"/>
                </a:lnTo>
                <a:lnTo>
                  <a:pt x="246538" y="260583"/>
                </a:lnTo>
                <a:lnTo>
                  <a:pt x="252164" y="261001"/>
                </a:lnTo>
                <a:lnTo>
                  <a:pt x="259971" y="260667"/>
                </a:lnTo>
                <a:lnTo>
                  <a:pt x="268214" y="260192"/>
                </a:lnTo>
                <a:lnTo>
                  <a:pt x="274219" y="257379"/>
                </a:lnTo>
                <a:lnTo>
                  <a:pt x="275181" y="255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15100" y="3822700"/>
            <a:ext cx="111950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solidFill>
                  <a:srgbClr val="A62E5C"/>
                </a:solidFill>
                <a:latin typeface="Verdana"/>
                <a:cs typeface="Verdana"/>
              </a:rPr>
              <a:t>User</a:t>
            </a:r>
            <a:r>
              <a:rPr dirty="0" sz="2900" spc="-225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dirty="0" sz="2900" spc="-70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0" y="4787900"/>
            <a:ext cx="119951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solidFill>
                  <a:srgbClr val="A62E5C"/>
                </a:solidFill>
                <a:latin typeface="Verdana"/>
                <a:cs typeface="Verdana"/>
              </a:rPr>
              <a:t>User</a:t>
            </a:r>
            <a:r>
              <a:rPr dirty="0" sz="2900" spc="-225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09820" y="4756541"/>
            <a:ext cx="934085" cy="353695"/>
          </a:xfrm>
          <a:custGeom>
            <a:avLst/>
            <a:gdLst/>
            <a:ahLst/>
            <a:cxnLst/>
            <a:rect l="l" t="t" r="r" b="b"/>
            <a:pathLst>
              <a:path w="934084" h="353695">
                <a:moveTo>
                  <a:pt x="60168" y="252312"/>
                </a:moveTo>
                <a:lnTo>
                  <a:pt x="40405" y="255310"/>
                </a:lnTo>
                <a:lnTo>
                  <a:pt x="18973" y="266746"/>
                </a:lnTo>
                <a:lnTo>
                  <a:pt x="5105" y="284407"/>
                </a:lnTo>
                <a:lnTo>
                  <a:pt x="0" y="306071"/>
                </a:lnTo>
                <a:lnTo>
                  <a:pt x="4857" y="329516"/>
                </a:lnTo>
                <a:lnTo>
                  <a:pt x="17914" y="346682"/>
                </a:lnTo>
                <a:lnTo>
                  <a:pt x="34893" y="353419"/>
                </a:lnTo>
                <a:lnTo>
                  <a:pt x="53424" y="353024"/>
                </a:lnTo>
                <a:lnTo>
                  <a:pt x="71139" y="348794"/>
                </a:lnTo>
                <a:lnTo>
                  <a:pt x="93538" y="339067"/>
                </a:lnTo>
                <a:lnTo>
                  <a:pt x="108180" y="328255"/>
                </a:lnTo>
                <a:lnTo>
                  <a:pt x="128101" y="315830"/>
                </a:lnTo>
                <a:lnTo>
                  <a:pt x="166338" y="301258"/>
                </a:lnTo>
                <a:lnTo>
                  <a:pt x="167096" y="300446"/>
                </a:lnTo>
                <a:lnTo>
                  <a:pt x="150907" y="295906"/>
                </a:lnTo>
                <a:lnTo>
                  <a:pt x="140066" y="276755"/>
                </a:lnTo>
                <a:lnTo>
                  <a:pt x="139739" y="254388"/>
                </a:lnTo>
                <a:lnTo>
                  <a:pt x="140264" y="253848"/>
                </a:lnTo>
                <a:lnTo>
                  <a:pt x="77079" y="253848"/>
                </a:lnTo>
                <a:lnTo>
                  <a:pt x="60168" y="252312"/>
                </a:lnTo>
                <a:close/>
              </a:path>
              <a:path w="934084" h="353695">
                <a:moveTo>
                  <a:pt x="764622" y="53138"/>
                </a:moveTo>
                <a:lnTo>
                  <a:pt x="750733" y="58337"/>
                </a:lnTo>
                <a:lnTo>
                  <a:pt x="737017" y="64281"/>
                </a:lnTo>
                <a:lnTo>
                  <a:pt x="721393" y="69928"/>
                </a:lnTo>
                <a:lnTo>
                  <a:pt x="701782" y="74233"/>
                </a:lnTo>
                <a:lnTo>
                  <a:pt x="681977" y="80312"/>
                </a:lnTo>
                <a:lnTo>
                  <a:pt x="665703" y="89697"/>
                </a:lnTo>
                <a:lnTo>
                  <a:pt x="650842" y="99256"/>
                </a:lnTo>
                <a:lnTo>
                  <a:pt x="635273" y="105856"/>
                </a:lnTo>
                <a:lnTo>
                  <a:pt x="594398" y="115110"/>
                </a:lnTo>
                <a:lnTo>
                  <a:pt x="523865" y="133747"/>
                </a:lnTo>
                <a:lnTo>
                  <a:pt x="488321" y="147969"/>
                </a:lnTo>
                <a:lnTo>
                  <a:pt x="456796" y="157725"/>
                </a:lnTo>
                <a:lnTo>
                  <a:pt x="417215" y="164856"/>
                </a:lnTo>
                <a:lnTo>
                  <a:pt x="380598" y="170074"/>
                </a:lnTo>
                <a:lnTo>
                  <a:pt x="357968" y="174093"/>
                </a:lnTo>
                <a:lnTo>
                  <a:pt x="341040" y="181225"/>
                </a:lnTo>
                <a:lnTo>
                  <a:pt x="294844" y="204402"/>
                </a:lnTo>
                <a:lnTo>
                  <a:pt x="276866" y="212612"/>
                </a:lnTo>
                <a:lnTo>
                  <a:pt x="254584" y="218369"/>
                </a:lnTo>
                <a:lnTo>
                  <a:pt x="184070" y="232426"/>
                </a:lnTo>
                <a:lnTo>
                  <a:pt x="153866" y="239854"/>
                </a:lnTo>
                <a:lnTo>
                  <a:pt x="150729" y="243082"/>
                </a:lnTo>
                <a:lnTo>
                  <a:pt x="166156" y="246519"/>
                </a:lnTo>
                <a:lnTo>
                  <a:pt x="178279" y="265140"/>
                </a:lnTo>
                <a:lnTo>
                  <a:pt x="179587" y="287065"/>
                </a:lnTo>
                <a:lnTo>
                  <a:pt x="167096" y="300446"/>
                </a:lnTo>
                <a:lnTo>
                  <a:pt x="168319" y="300788"/>
                </a:lnTo>
                <a:lnTo>
                  <a:pt x="189947" y="293506"/>
                </a:lnTo>
                <a:lnTo>
                  <a:pt x="204831" y="287477"/>
                </a:lnTo>
                <a:lnTo>
                  <a:pt x="216325" y="282484"/>
                </a:lnTo>
                <a:lnTo>
                  <a:pt x="227780" y="278309"/>
                </a:lnTo>
                <a:lnTo>
                  <a:pt x="245437" y="273650"/>
                </a:lnTo>
                <a:lnTo>
                  <a:pt x="268747" y="267738"/>
                </a:lnTo>
                <a:lnTo>
                  <a:pt x="291395" y="261020"/>
                </a:lnTo>
                <a:lnTo>
                  <a:pt x="307066" y="253938"/>
                </a:lnTo>
                <a:lnTo>
                  <a:pt x="332169" y="244885"/>
                </a:lnTo>
                <a:lnTo>
                  <a:pt x="428371" y="219427"/>
                </a:lnTo>
                <a:lnTo>
                  <a:pt x="469576" y="205602"/>
                </a:lnTo>
                <a:lnTo>
                  <a:pt x="506233" y="191503"/>
                </a:lnTo>
                <a:lnTo>
                  <a:pt x="548747" y="180862"/>
                </a:lnTo>
                <a:lnTo>
                  <a:pt x="572812" y="176943"/>
                </a:lnTo>
                <a:lnTo>
                  <a:pt x="599462" y="171793"/>
                </a:lnTo>
                <a:lnTo>
                  <a:pt x="624678" y="165041"/>
                </a:lnTo>
                <a:lnTo>
                  <a:pt x="644442" y="156313"/>
                </a:lnTo>
                <a:lnTo>
                  <a:pt x="660428" y="148552"/>
                </a:lnTo>
                <a:lnTo>
                  <a:pt x="677051" y="143937"/>
                </a:lnTo>
                <a:lnTo>
                  <a:pt x="729615" y="131721"/>
                </a:lnTo>
                <a:lnTo>
                  <a:pt x="763496" y="118954"/>
                </a:lnTo>
                <a:lnTo>
                  <a:pt x="783075" y="112320"/>
                </a:lnTo>
                <a:lnTo>
                  <a:pt x="785172" y="110152"/>
                </a:lnTo>
                <a:lnTo>
                  <a:pt x="769294" y="107086"/>
                </a:lnTo>
                <a:lnTo>
                  <a:pt x="758307" y="88098"/>
                </a:lnTo>
                <a:lnTo>
                  <a:pt x="758184" y="65715"/>
                </a:lnTo>
                <a:lnTo>
                  <a:pt x="768735" y="53936"/>
                </a:lnTo>
                <a:lnTo>
                  <a:pt x="764622" y="53138"/>
                </a:lnTo>
                <a:close/>
              </a:path>
              <a:path w="934084" h="353695">
                <a:moveTo>
                  <a:pt x="150729" y="243082"/>
                </a:moveTo>
                <a:lnTo>
                  <a:pt x="139739" y="254388"/>
                </a:lnTo>
                <a:lnTo>
                  <a:pt x="140066" y="276755"/>
                </a:lnTo>
                <a:lnTo>
                  <a:pt x="150907" y="295906"/>
                </a:lnTo>
                <a:lnTo>
                  <a:pt x="167096" y="300446"/>
                </a:lnTo>
                <a:lnTo>
                  <a:pt x="179587" y="287065"/>
                </a:lnTo>
                <a:lnTo>
                  <a:pt x="178279" y="265140"/>
                </a:lnTo>
                <a:lnTo>
                  <a:pt x="166156" y="246519"/>
                </a:lnTo>
                <a:lnTo>
                  <a:pt x="150729" y="243082"/>
                </a:lnTo>
                <a:close/>
              </a:path>
              <a:path w="934084" h="353695">
                <a:moveTo>
                  <a:pt x="146958" y="242241"/>
                </a:moveTo>
                <a:lnTo>
                  <a:pt x="102291" y="252847"/>
                </a:lnTo>
                <a:lnTo>
                  <a:pt x="77079" y="253848"/>
                </a:lnTo>
                <a:lnTo>
                  <a:pt x="140264" y="253848"/>
                </a:lnTo>
                <a:lnTo>
                  <a:pt x="150729" y="243082"/>
                </a:lnTo>
                <a:lnTo>
                  <a:pt x="146958" y="242241"/>
                </a:lnTo>
                <a:close/>
              </a:path>
              <a:path w="934084" h="353695">
                <a:moveTo>
                  <a:pt x="879725" y="1134"/>
                </a:moveTo>
                <a:lnTo>
                  <a:pt x="859250" y="4980"/>
                </a:lnTo>
                <a:lnTo>
                  <a:pt x="837449" y="14711"/>
                </a:lnTo>
                <a:lnTo>
                  <a:pt x="823725" y="25656"/>
                </a:lnTo>
                <a:lnTo>
                  <a:pt x="805643" y="37934"/>
                </a:lnTo>
                <a:lnTo>
                  <a:pt x="770769" y="51665"/>
                </a:lnTo>
                <a:lnTo>
                  <a:pt x="768735" y="53936"/>
                </a:lnTo>
                <a:lnTo>
                  <a:pt x="784900" y="57069"/>
                </a:lnTo>
                <a:lnTo>
                  <a:pt x="796642" y="75762"/>
                </a:lnTo>
                <a:lnTo>
                  <a:pt x="796987" y="97939"/>
                </a:lnTo>
                <a:lnTo>
                  <a:pt x="785172" y="110152"/>
                </a:lnTo>
                <a:lnTo>
                  <a:pt x="789298" y="110949"/>
                </a:lnTo>
                <a:lnTo>
                  <a:pt x="824853" y="102818"/>
                </a:lnTo>
                <a:lnTo>
                  <a:pt x="847728" y="102368"/>
                </a:lnTo>
                <a:lnTo>
                  <a:pt x="872209" y="102368"/>
                </a:lnTo>
                <a:lnTo>
                  <a:pt x="888193" y="99684"/>
                </a:lnTo>
                <a:lnTo>
                  <a:pt x="907270" y="91263"/>
                </a:lnTo>
                <a:lnTo>
                  <a:pt x="879725" y="1134"/>
                </a:lnTo>
                <a:close/>
              </a:path>
              <a:path w="934084" h="353695">
                <a:moveTo>
                  <a:pt x="768735" y="53936"/>
                </a:moveTo>
                <a:lnTo>
                  <a:pt x="758184" y="65715"/>
                </a:lnTo>
                <a:lnTo>
                  <a:pt x="758307" y="88098"/>
                </a:lnTo>
                <a:lnTo>
                  <a:pt x="769294" y="107086"/>
                </a:lnTo>
                <a:lnTo>
                  <a:pt x="785172" y="110152"/>
                </a:lnTo>
                <a:lnTo>
                  <a:pt x="796987" y="97939"/>
                </a:lnTo>
                <a:lnTo>
                  <a:pt x="796642" y="75762"/>
                </a:lnTo>
                <a:lnTo>
                  <a:pt x="784900" y="57069"/>
                </a:lnTo>
                <a:lnTo>
                  <a:pt x="768735" y="53936"/>
                </a:lnTo>
                <a:close/>
              </a:path>
              <a:path w="934084" h="353695">
                <a:moveTo>
                  <a:pt x="872209" y="102368"/>
                </a:moveTo>
                <a:lnTo>
                  <a:pt x="847728" y="102368"/>
                </a:lnTo>
                <a:lnTo>
                  <a:pt x="866111" y="103393"/>
                </a:lnTo>
                <a:lnTo>
                  <a:pt x="872209" y="102368"/>
                </a:lnTo>
                <a:close/>
              </a:path>
              <a:path w="934084" h="353695">
                <a:moveTo>
                  <a:pt x="902624" y="76037"/>
                </a:moveTo>
                <a:lnTo>
                  <a:pt x="907271" y="91266"/>
                </a:lnTo>
                <a:lnTo>
                  <a:pt x="902624" y="76037"/>
                </a:lnTo>
                <a:close/>
              </a:path>
              <a:path w="934084" h="353695">
                <a:moveTo>
                  <a:pt x="885762" y="0"/>
                </a:moveTo>
                <a:lnTo>
                  <a:pt x="879725" y="1134"/>
                </a:lnTo>
                <a:lnTo>
                  <a:pt x="907278" y="91263"/>
                </a:lnTo>
                <a:lnTo>
                  <a:pt x="911419" y="89436"/>
                </a:lnTo>
                <a:lnTo>
                  <a:pt x="926907" y="75086"/>
                </a:lnTo>
                <a:lnTo>
                  <a:pt x="933640" y="56680"/>
                </a:lnTo>
                <a:lnTo>
                  <a:pt x="930598" y="34266"/>
                </a:lnTo>
                <a:lnTo>
                  <a:pt x="920581" y="14765"/>
                </a:lnTo>
                <a:lnTo>
                  <a:pt x="905921" y="3302"/>
                </a:lnTo>
                <a:lnTo>
                  <a:pt x="885762" y="0"/>
                </a:lnTo>
                <a:close/>
              </a:path>
              <a:path w="934084" h="353695">
                <a:moveTo>
                  <a:pt x="902620" y="76037"/>
                </a:moveTo>
                <a:lnTo>
                  <a:pt x="902709" y="76329"/>
                </a:lnTo>
                <a:lnTo>
                  <a:pt x="902620" y="76037"/>
                </a:lnTo>
                <a:close/>
              </a:path>
              <a:path w="934084" h="353695">
                <a:moveTo>
                  <a:pt x="879725" y="1134"/>
                </a:moveTo>
                <a:lnTo>
                  <a:pt x="902620" y="76037"/>
                </a:lnTo>
                <a:lnTo>
                  <a:pt x="879725" y="1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02275" y="4650508"/>
            <a:ext cx="285115" cy="318135"/>
          </a:xfrm>
          <a:custGeom>
            <a:avLst/>
            <a:gdLst/>
            <a:ahLst/>
            <a:cxnLst/>
            <a:rect l="l" t="t" r="r" b="b"/>
            <a:pathLst>
              <a:path w="285115" h="318135">
                <a:moveTo>
                  <a:pt x="14796" y="0"/>
                </a:moveTo>
                <a:lnTo>
                  <a:pt x="6280" y="3025"/>
                </a:lnTo>
                <a:lnTo>
                  <a:pt x="938" y="10321"/>
                </a:lnTo>
                <a:lnTo>
                  <a:pt x="0" y="20687"/>
                </a:lnTo>
                <a:lnTo>
                  <a:pt x="3033" y="32582"/>
                </a:lnTo>
                <a:lnTo>
                  <a:pt x="9607" y="44465"/>
                </a:lnTo>
                <a:lnTo>
                  <a:pt x="15755" y="55778"/>
                </a:lnTo>
                <a:lnTo>
                  <a:pt x="19021" y="66563"/>
                </a:lnTo>
                <a:lnTo>
                  <a:pt x="21330" y="76576"/>
                </a:lnTo>
                <a:lnTo>
                  <a:pt x="24606" y="85575"/>
                </a:lnTo>
                <a:lnTo>
                  <a:pt x="27390" y="92988"/>
                </a:lnTo>
                <a:lnTo>
                  <a:pt x="28220" y="99877"/>
                </a:lnTo>
                <a:lnTo>
                  <a:pt x="28729" y="108958"/>
                </a:lnTo>
                <a:lnTo>
                  <a:pt x="30549" y="122951"/>
                </a:lnTo>
                <a:lnTo>
                  <a:pt x="33978" y="142395"/>
                </a:lnTo>
                <a:lnTo>
                  <a:pt x="34564" y="149633"/>
                </a:lnTo>
                <a:lnTo>
                  <a:pt x="34893" y="163058"/>
                </a:lnTo>
                <a:lnTo>
                  <a:pt x="37429" y="177675"/>
                </a:lnTo>
                <a:lnTo>
                  <a:pt x="42564" y="186335"/>
                </a:lnTo>
                <a:lnTo>
                  <a:pt x="47955" y="191602"/>
                </a:lnTo>
                <a:lnTo>
                  <a:pt x="51263" y="196039"/>
                </a:lnTo>
                <a:lnTo>
                  <a:pt x="53678" y="202338"/>
                </a:lnTo>
                <a:lnTo>
                  <a:pt x="57505" y="211138"/>
                </a:lnTo>
                <a:lnTo>
                  <a:pt x="61961" y="221498"/>
                </a:lnTo>
                <a:lnTo>
                  <a:pt x="66262" y="232476"/>
                </a:lnTo>
                <a:lnTo>
                  <a:pt x="69166" y="242157"/>
                </a:lnTo>
                <a:lnTo>
                  <a:pt x="70967" y="249929"/>
                </a:lnTo>
                <a:lnTo>
                  <a:pt x="73216" y="256800"/>
                </a:lnTo>
                <a:lnTo>
                  <a:pt x="77463" y="263781"/>
                </a:lnTo>
                <a:lnTo>
                  <a:pt x="81807" y="270720"/>
                </a:lnTo>
                <a:lnTo>
                  <a:pt x="83670" y="277275"/>
                </a:lnTo>
                <a:lnTo>
                  <a:pt x="83788" y="285818"/>
                </a:lnTo>
                <a:lnTo>
                  <a:pt x="83115" y="295569"/>
                </a:lnTo>
                <a:lnTo>
                  <a:pt x="86278" y="306717"/>
                </a:lnTo>
                <a:lnTo>
                  <a:pt x="95154" y="314440"/>
                </a:lnTo>
                <a:lnTo>
                  <a:pt x="106221" y="317988"/>
                </a:lnTo>
                <a:lnTo>
                  <a:pt x="115957" y="316613"/>
                </a:lnTo>
                <a:lnTo>
                  <a:pt x="123801" y="309434"/>
                </a:lnTo>
                <a:lnTo>
                  <a:pt x="130749" y="298073"/>
                </a:lnTo>
                <a:lnTo>
                  <a:pt x="136131" y="285818"/>
                </a:lnTo>
                <a:lnTo>
                  <a:pt x="139274" y="275961"/>
                </a:lnTo>
                <a:lnTo>
                  <a:pt x="142791" y="269134"/>
                </a:lnTo>
                <a:lnTo>
                  <a:pt x="148639" y="263154"/>
                </a:lnTo>
                <a:lnTo>
                  <a:pt x="155189" y="257110"/>
                </a:lnTo>
                <a:lnTo>
                  <a:pt x="160813" y="250091"/>
                </a:lnTo>
                <a:lnTo>
                  <a:pt x="164943" y="242409"/>
                </a:lnTo>
                <a:lnTo>
                  <a:pt x="169068" y="235225"/>
                </a:lnTo>
                <a:lnTo>
                  <a:pt x="174251" y="229013"/>
                </a:lnTo>
                <a:lnTo>
                  <a:pt x="181552" y="224246"/>
                </a:lnTo>
                <a:lnTo>
                  <a:pt x="188716" y="218007"/>
                </a:lnTo>
                <a:lnTo>
                  <a:pt x="194182" y="209011"/>
                </a:lnTo>
                <a:lnTo>
                  <a:pt x="199630" y="200327"/>
                </a:lnTo>
                <a:lnTo>
                  <a:pt x="206736" y="195023"/>
                </a:lnTo>
                <a:lnTo>
                  <a:pt x="215264" y="189169"/>
                </a:lnTo>
                <a:lnTo>
                  <a:pt x="223453" y="179169"/>
                </a:lnTo>
                <a:lnTo>
                  <a:pt x="230732" y="168572"/>
                </a:lnTo>
                <a:lnTo>
                  <a:pt x="236531" y="160924"/>
                </a:lnTo>
                <a:lnTo>
                  <a:pt x="239511" y="155404"/>
                </a:lnTo>
                <a:lnTo>
                  <a:pt x="240777" y="149397"/>
                </a:lnTo>
                <a:lnTo>
                  <a:pt x="243451" y="143759"/>
                </a:lnTo>
                <a:lnTo>
                  <a:pt x="250653" y="139347"/>
                </a:lnTo>
                <a:lnTo>
                  <a:pt x="259103" y="136359"/>
                </a:lnTo>
                <a:lnTo>
                  <a:pt x="264645" y="133956"/>
                </a:lnTo>
                <a:lnTo>
                  <a:pt x="269373" y="130885"/>
                </a:lnTo>
                <a:lnTo>
                  <a:pt x="275380" y="125897"/>
                </a:lnTo>
                <a:lnTo>
                  <a:pt x="281661" y="120531"/>
                </a:lnTo>
                <a:lnTo>
                  <a:pt x="284741" y="114659"/>
                </a:lnTo>
                <a:lnTo>
                  <a:pt x="283147" y="104961"/>
                </a:lnTo>
                <a:lnTo>
                  <a:pt x="275405" y="88115"/>
                </a:lnTo>
                <a:lnTo>
                  <a:pt x="265266" y="79361"/>
                </a:lnTo>
                <a:lnTo>
                  <a:pt x="252026" y="77060"/>
                </a:lnTo>
                <a:lnTo>
                  <a:pt x="236611" y="77060"/>
                </a:lnTo>
                <a:lnTo>
                  <a:pt x="225444" y="76164"/>
                </a:lnTo>
                <a:lnTo>
                  <a:pt x="187275" y="63818"/>
                </a:lnTo>
                <a:lnTo>
                  <a:pt x="163616" y="55424"/>
                </a:lnTo>
                <a:lnTo>
                  <a:pt x="147021" y="48148"/>
                </a:lnTo>
                <a:lnTo>
                  <a:pt x="136105" y="43236"/>
                </a:lnTo>
                <a:lnTo>
                  <a:pt x="124261" y="40152"/>
                </a:lnTo>
                <a:lnTo>
                  <a:pt x="111643" y="38027"/>
                </a:lnTo>
                <a:lnTo>
                  <a:pt x="98405" y="35994"/>
                </a:lnTo>
                <a:lnTo>
                  <a:pt x="85553" y="32554"/>
                </a:lnTo>
                <a:lnTo>
                  <a:pt x="73326" y="27187"/>
                </a:lnTo>
                <a:lnTo>
                  <a:pt x="61190" y="20381"/>
                </a:lnTo>
                <a:lnTo>
                  <a:pt x="48609" y="12626"/>
                </a:lnTo>
                <a:lnTo>
                  <a:pt x="36171" y="5422"/>
                </a:lnTo>
                <a:lnTo>
                  <a:pt x="24830" y="1006"/>
                </a:lnTo>
                <a:lnTo>
                  <a:pt x="14796" y="0"/>
                </a:lnTo>
                <a:close/>
              </a:path>
              <a:path w="285115" h="318135">
                <a:moveTo>
                  <a:pt x="251110" y="76901"/>
                </a:moveTo>
                <a:lnTo>
                  <a:pt x="236611" y="77060"/>
                </a:lnTo>
                <a:lnTo>
                  <a:pt x="252026" y="77060"/>
                </a:lnTo>
                <a:lnTo>
                  <a:pt x="251110" y="76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488176" y="4549038"/>
            <a:ext cx="924560" cy="99060"/>
          </a:xfrm>
          <a:custGeom>
            <a:avLst/>
            <a:gdLst/>
            <a:ahLst/>
            <a:cxnLst/>
            <a:rect l="l" t="t" r="r" b="b"/>
            <a:pathLst>
              <a:path w="924559" h="99060">
                <a:moveTo>
                  <a:pt x="864730" y="0"/>
                </a:moveTo>
                <a:lnTo>
                  <a:pt x="841050" y="2932"/>
                </a:lnTo>
                <a:lnTo>
                  <a:pt x="824741" y="9385"/>
                </a:lnTo>
                <a:lnTo>
                  <a:pt x="803883" y="15837"/>
                </a:lnTo>
                <a:lnTo>
                  <a:pt x="766559" y="18770"/>
                </a:lnTo>
                <a:lnTo>
                  <a:pt x="763859" y="20400"/>
                </a:lnTo>
                <a:lnTo>
                  <a:pt x="777308" y="28075"/>
                </a:lnTo>
                <a:lnTo>
                  <a:pt x="782542" y="48869"/>
                </a:lnTo>
                <a:lnTo>
                  <a:pt x="782604" y="49637"/>
                </a:lnTo>
                <a:lnTo>
                  <a:pt x="776963" y="70692"/>
                </a:lnTo>
                <a:lnTo>
                  <a:pt x="763190" y="78903"/>
                </a:lnTo>
                <a:lnTo>
                  <a:pt x="766940" y="80886"/>
                </a:lnTo>
                <a:lnTo>
                  <a:pt x="803332" y="83511"/>
                </a:lnTo>
                <a:lnTo>
                  <a:pt x="825312" y="89763"/>
                </a:lnTo>
                <a:lnTo>
                  <a:pt x="842574" y="96116"/>
                </a:lnTo>
                <a:lnTo>
                  <a:pt x="864730" y="99021"/>
                </a:lnTo>
                <a:lnTo>
                  <a:pt x="885431" y="96553"/>
                </a:lnTo>
                <a:lnTo>
                  <a:pt x="885431" y="2306"/>
                </a:lnTo>
                <a:lnTo>
                  <a:pt x="864730" y="0"/>
                </a:lnTo>
                <a:close/>
              </a:path>
              <a:path w="924559" h="99060">
                <a:moveTo>
                  <a:pt x="55689" y="0"/>
                </a:moveTo>
                <a:lnTo>
                  <a:pt x="31845" y="4671"/>
                </a:lnTo>
                <a:lnTo>
                  <a:pt x="13419" y="17505"/>
                </a:lnTo>
                <a:lnTo>
                  <a:pt x="2206" y="36727"/>
                </a:lnTo>
                <a:lnTo>
                  <a:pt x="0" y="60566"/>
                </a:lnTo>
                <a:lnTo>
                  <a:pt x="7452" y="80759"/>
                </a:lnTo>
                <a:lnTo>
                  <a:pt x="7718" y="81001"/>
                </a:lnTo>
                <a:lnTo>
                  <a:pt x="21734" y="92205"/>
                </a:lnTo>
                <a:lnTo>
                  <a:pt x="39571" y="97242"/>
                </a:lnTo>
                <a:lnTo>
                  <a:pt x="57746" y="98374"/>
                </a:lnTo>
                <a:lnTo>
                  <a:pt x="82010" y="95621"/>
                </a:lnTo>
                <a:lnTo>
                  <a:pt x="99172" y="89566"/>
                </a:lnTo>
                <a:lnTo>
                  <a:pt x="121856" y="83511"/>
                </a:lnTo>
                <a:lnTo>
                  <a:pt x="162686" y="80759"/>
                </a:lnTo>
                <a:lnTo>
                  <a:pt x="163674" y="80189"/>
                </a:lnTo>
                <a:lnTo>
                  <a:pt x="150678" y="71193"/>
                </a:lnTo>
                <a:lnTo>
                  <a:pt x="150560" y="71053"/>
                </a:lnTo>
                <a:lnTo>
                  <a:pt x="146225" y="49976"/>
                </a:lnTo>
                <a:lnTo>
                  <a:pt x="146224" y="49383"/>
                </a:lnTo>
                <a:lnTo>
                  <a:pt x="151927" y="28154"/>
                </a:lnTo>
                <a:lnTo>
                  <a:pt x="164755" y="20544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924559" h="99060">
                <a:moveTo>
                  <a:pt x="885431" y="2306"/>
                </a:moveTo>
                <a:lnTo>
                  <a:pt x="885431" y="96553"/>
                </a:lnTo>
                <a:lnTo>
                  <a:pt x="889951" y="96014"/>
                </a:lnTo>
                <a:lnTo>
                  <a:pt x="908958" y="86823"/>
                </a:lnTo>
                <a:lnTo>
                  <a:pt x="920773" y="71193"/>
                </a:lnTo>
                <a:lnTo>
                  <a:pt x="924420" y="48869"/>
                </a:lnTo>
                <a:lnTo>
                  <a:pt x="920538" y="27283"/>
                </a:lnTo>
                <a:lnTo>
                  <a:pt x="909862" y="12038"/>
                </a:lnTo>
                <a:lnTo>
                  <a:pt x="891541" y="2987"/>
                </a:lnTo>
                <a:lnTo>
                  <a:pt x="885431" y="2306"/>
                </a:lnTo>
                <a:close/>
              </a:path>
              <a:path w="924559" h="99060">
                <a:moveTo>
                  <a:pt x="756124" y="75168"/>
                </a:moveTo>
                <a:lnTo>
                  <a:pt x="493842" y="75168"/>
                </a:lnTo>
                <a:lnTo>
                  <a:pt x="514128" y="75437"/>
                </a:lnTo>
                <a:lnTo>
                  <a:pt x="534403" y="77419"/>
                </a:lnTo>
                <a:lnTo>
                  <a:pt x="556781" y="80709"/>
                </a:lnTo>
                <a:lnTo>
                  <a:pt x="581790" y="83577"/>
                </a:lnTo>
                <a:lnTo>
                  <a:pt x="605965" y="84489"/>
                </a:lnTo>
                <a:lnTo>
                  <a:pt x="625843" y="81914"/>
                </a:lnTo>
                <a:lnTo>
                  <a:pt x="642117" y="79170"/>
                </a:lnTo>
                <a:lnTo>
                  <a:pt x="762742" y="79170"/>
                </a:lnTo>
                <a:lnTo>
                  <a:pt x="763190" y="78903"/>
                </a:lnTo>
                <a:lnTo>
                  <a:pt x="756124" y="75168"/>
                </a:lnTo>
                <a:close/>
              </a:path>
              <a:path w="924559" h="99060">
                <a:moveTo>
                  <a:pt x="762742" y="79170"/>
                </a:moveTo>
                <a:lnTo>
                  <a:pt x="642117" y="79170"/>
                </a:lnTo>
                <a:lnTo>
                  <a:pt x="658117" y="79619"/>
                </a:lnTo>
                <a:lnTo>
                  <a:pt x="674331" y="81539"/>
                </a:lnTo>
                <a:lnTo>
                  <a:pt x="691248" y="83210"/>
                </a:lnTo>
                <a:lnTo>
                  <a:pt x="708050" y="83309"/>
                </a:lnTo>
                <a:lnTo>
                  <a:pt x="724411" y="82275"/>
                </a:lnTo>
                <a:lnTo>
                  <a:pt x="741558" y="81001"/>
                </a:lnTo>
                <a:lnTo>
                  <a:pt x="760717" y="80378"/>
                </a:lnTo>
                <a:lnTo>
                  <a:pt x="762742" y="79170"/>
                </a:lnTo>
                <a:close/>
              </a:path>
              <a:path w="924559" h="99060">
                <a:moveTo>
                  <a:pt x="168389" y="18389"/>
                </a:moveTo>
                <a:lnTo>
                  <a:pt x="164755" y="20544"/>
                </a:lnTo>
                <a:lnTo>
                  <a:pt x="178512" y="28349"/>
                </a:lnTo>
                <a:lnTo>
                  <a:pt x="184571" y="49383"/>
                </a:lnTo>
                <a:lnTo>
                  <a:pt x="184596" y="49976"/>
                </a:lnTo>
                <a:lnTo>
                  <a:pt x="179504" y="71053"/>
                </a:lnTo>
                <a:lnTo>
                  <a:pt x="163674" y="80189"/>
                </a:lnTo>
                <a:lnTo>
                  <a:pt x="164680" y="80886"/>
                </a:lnTo>
                <a:lnTo>
                  <a:pt x="185829" y="80243"/>
                </a:lnTo>
                <a:lnTo>
                  <a:pt x="200661" y="78828"/>
                </a:lnTo>
                <a:lnTo>
                  <a:pt x="212210" y="77414"/>
                </a:lnTo>
                <a:lnTo>
                  <a:pt x="223507" y="76771"/>
                </a:lnTo>
                <a:lnTo>
                  <a:pt x="299425" y="76771"/>
                </a:lnTo>
                <a:lnTo>
                  <a:pt x="300342" y="76644"/>
                </a:lnTo>
                <a:lnTo>
                  <a:pt x="325105" y="75326"/>
                </a:lnTo>
                <a:lnTo>
                  <a:pt x="490739" y="75326"/>
                </a:lnTo>
                <a:lnTo>
                  <a:pt x="493842" y="75168"/>
                </a:lnTo>
                <a:lnTo>
                  <a:pt x="756124" y="75168"/>
                </a:lnTo>
                <a:lnTo>
                  <a:pt x="748896" y="71346"/>
                </a:lnTo>
                <a:lnTo>
                  <a:pt x="743937" y="49976"/>
                </a:lnTo>
                <a:lnTo>
                  <a:pt x="749646" y="30987"/>
                </a:lnTo>
                <a:lnTo>
                  <a:pt x="631431" y="30987"/>
                </a:lnTo>
                <a:lnTo>
                  <a:pt x="599110" y="28410"/>
                </a:lnTo>
                <a:lnTo>
                  <a:pt x="459173" y="28410"/>
                </a:lnTo>
                <a:lnTo>
                  <a:pt x="458180" y="28282"/>
                </a:lnTo>
                <a:lnTo>
                  <a:pt x="284848" y="28282"/>
                </a:lnTo>
                <a:lnTo>
                  <a:pt x="263515" y="27283"/>
                </a:lnTo>
                <a:lnTo>
                  <a:pt x="197180" y="20117"/>
                </a:lnTo>
                <a:lnTo>
                  <a:pt x="168389" y="18389"/>
                </a:lnTo>
                <a:close/>
              </a:path>
              <a:path w="924559" h="99060">
                <a:moveTo>
                  <a:pt x="164755" y="20544"/>
                </a:moveTo>
                <a:lnTo>
                  <a:pt x="151927" y="28154"/>
                </a:lnTo>
                <a:lnTo>
                  <a:pt x="146224" y="49383"/>
                </a:lnTo>
                <a:lnTo>
                  <a:pt x="146225" y="49976"/>
                </a:lnTo>
                <a:lnTo>
                  <a:pt x="150560" y="71053"/>
                </a:lnTo>
                <a:lnTo>
                  <a:pt x="150678" y="71193"/>
                </a:lnTo>
                <a:lnTo>
                  <a:pt x="163674" y="80189"/>
                </a:lnTo>
                <a:lnTo>
                  <a:pt x="179504" y="71053"/>
                </a:lnTo>
                <a:lnTo>
                  <a:pt x="184596" y="49976"/>
                </a:lnTo>
                <a:lnTo>
                  <a:pt x="184571" y="49383"/>
                </a:lnTo>
                <a:lnTo>
                  <a:pt x="178512" y="28349"/>
                </a:lnTo>
                <a:lnTo>
                  <a:pt x="164755" y="20544"/>
                </a:lnTo>
                <a:close/>
              </a:path>
              <a:path w="924559" h="99060">
                <a:moveTo>
                  <a:pt x="490739" y="75326"/>
                </a:moveTo>
                <a:lnTo>
                  <a:pt x="325105" y="75326"/>
                </a:lnTo>
                <a:lnTo>
                  <a:pt x="374443" y="77419"/>
                </a:lnTo>
                <a:lnTo>
                  <a:pt x="417303" y="79101"/>
                </a:lnTo>
                <a:lnTo>
                  <a:pt x="457568" y="77927"/>
                </a:lnTo>
                <a:lnTo>
                  <a:pt x="474627" y="76151"/>
                </a:lnTo>
                <a:lnTo>
                  <a:pt x="490739" y="75326"/>
                </a:lnTo>
                <a:close/>
              </a:path>
              <a:path w="924559" h="99060">
                <a:moveTo>
                  <a:pt x="763859" y="20400"/>
                </a:moveTo>
                <a:lnTo>
                  <a:pt x="750384" y="28531"/>
                </a:lnTo>
                <a:lnTo>
                  <a:pt x="743937" y="49976"/>
                </a:lnTo>
                <a:lnTo>
                  <a:pt x="748896" y="71346"/>
                </a:lnTo>
                <a:lnTo>
                  <a:pt x="763190" y="78903"/>
                </a:lnTo>
                <a:lnTo>
                  <a:pt x="776963" y="70692"/>
                </a:lnTo>
                <a:lnTo>
                  <a:pt x="782672" y="49383"/>
                </a:lnTo>
                <a:lnTo>
                  <a:pt x="777308" y="28075"/>
                </a:lnTo>
                <a:lnTo>
                  <a:pt x="763859" y="20400"/>
                </a:lnTo>
                <a:close/>
              </a:path>
              <a:path w="924559" h="99060">
                <a:moveTo>
                  <a:pt x="299425" y="76771"/>
                </a:moveTo>
                <a:lnTo>
                  <a:pt x="223507" y="76771"/>
                </a:lnTo>
                <a:lnTo>
                  <a:pt x="240388" y="77474"/>
                </a:lnTo>
                <a:lnTo>
                  <a:pt x="262639" y="78636"/>
                </a:lnTo>
                <a:lnTo>
                  <a:pt x="284571" y="78828"/>
                </a:lnTo>
                <a:lnTo>
                  <a:pt x="299425" y="76771"/>
                </a:lnTo>
                <a:close/>
              </a:path>
              <a:path w="924559" h="99060">
                <a:moveTo>
                  <a:pt x="698995" y="20180"/>
                </a:moveTo>
                <a:lnTo>
                  <a:pt x="679776" y="20206"/>
                </a:lnTo>
                <a:lnTo>
                  <a:pt x="662784" y="24426"/>
                </a:lnTo>
                <a:lnTo>
                  <a:pt x="647006" y="29226"/>
                </a:lnTo>
                <a:lnTo>
                  <a:pt x="631431" y="30987"/>
                </a:lnTo>
                <a:lnTo>
                  <a:pt x="749646" y="30987"/>
                </a:lnTo>
                <a:lnTo>
                  <a:pt x="750384" y="28531"/>
                </a:lnTo>
                <a:lnTo>
                  <a:pt x="761535" y="21802"/>
                </a:lnTo>
                <a:lnTo>
                  <a:pt x="717545" y="21802"/>
                </a:lnTo>
                <a:lnTo>
                  <a:pt x="698995" y="20180"/>
                </a:lnTo>
                <a:close/>
              </a:path>
              <a:path w="924559" h="99060">
                <a:moveTo>
                  <a:pt x="525164" y="25087"/>
                </a:moveTo>
                <a:lnTo>
                  <a:pt x="509930" y="25693"/>
                </a:lnTo>
                <a:lnTo>
                  <a:pt x="489699" y="28282"/>
                </a:lnTo>
                <a:lnTo>
                  <a:pt x="459173" y="28410"/>
                </a:lnTo>
                <a:lnTo>
                  <a:pt x="599110" y="28410"/>
                </a:lnTo>
                <a:lnTo>
                  <a:pt x="592743" y="27887"/>
                </a:lnTo>
                <a:lnTo>
                  <a:pt x="571798" y="26449"/>
                </a:lnTo>
                <a:lnTo>
                  <a:pt x="525164" y="25087"/>
                </a:lnTo>
                <a:close/>
              </a:path>
              <a:path w="924559" h="99060">
                <a:moveTo>
                  <a:pt x="367144" y="15176"/>
                </a:moveTo>
                <a:lnTo>
                  <a:pt x="350177" y="17043"/>
                </a:lnTo>
                <a:lnTo>
                  <a:pt x="302957" y="25693"/>
                </a:lnTo>
                <a:lnTo>
                  <a:pt x="284848" y="28282"/>
                </a:lnTo>
                <a:lnTo>
                  <a:pt x="458180" y="28282"/>
                </a:lnTo>
                <a:lnTo>
                  <a:pt x="422182" y="23663"/>
                </a:lnTo>
                <a:lnTo>
                  <a:pt x="388311" y="17949"/>
                </a:lnTo>
                <a:lnTo>
                  <a:pt x="367144" y="15176"/>
                </a:lnTo>
                <a:close/>
              </a:path>
              <a:path w="924559" h="99060">
                <a:moveTo>
                  <a:pt x="760336" y="18389"/>
                </a:moveTo>
                <a:lnTo>
                  <a:pt x="746644" y="19303"/>
                </a:lnTo>
                <a:lnTo>
                  <a:pt x="732904" y="20975"/>
                </a:lnTo>
                <a:lnTo>
                  <a:pt x="717545" y="21802"/>
                </a:lnTo>
                <a:lnTo>
                  <a:pt x="761535" y="21802"/>
                </a:lnTo>
                <a:lnTo>
                  <a:pt x="763859" y="20400"/>
                </a:lnTo>
                <a:lnTo>
                  <a:pt x="760336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305353" y="4427673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337" y="0"/>
                </a:moveTo>
                <a:lnTo>
                  <a:pt x="21264" y="397"/>
                </a:lnTo>
                <a:lnTo>
                  <a:pt x="14035" y="5814"/>
                </a:lnTo>
                <a:lnTo>
                  <a:pt x="10104" y="15454"/>
                </a:lnTo>
                <a:lnTo>
                  <a:pt x="9530" y="27716"/>
                </a:lnTo>
                <a:lnTo>
                  <a:pt x="12374" y="40998"/>
                </a:lnTo>
                <a:lnTo>
                  <a:pt x="14928" y="53617"/>
                </a:lnTo>
                <a:lnTo>
                  <a:pt x="14898" y="64887"/>
                </a:lnTo>
                <a:lnTo>
                  <a:pt x="14178" y="75138"/>
                </a:lnTo>
                <a:lnTo>
                  <a:pt x="14660" y="84699"/>
                </a:lnTo>
                <a:lnTo>
                  <a:pt x="15168" y="92604"/>
                </a:lnTo>
                <a:lnTo>
                  <a:pt x="13962" y="99434"/>
                </a:lnTo>
                <a:lnTo>
                  <a:pt x="11803" y="108270"/>
                </a:lnTo>
                <a:lnTo>
                  <a:pt x="9453" y="122190"/>
                </a:lnTo>
                <a:lnTo>
                  <a:pt x="7024" y="141782"/>
                </a:lnTo>
                <a:lnTo>
                  <a:pt x="5470" y="148875"/>
                </a:lnTo>
                <a:lnTo>
                  <a:pt x="1833" y="161814"/>
                </a:lnTo>
                <a:lnTo>
                  <a:pt x="0" y="176529"/>
                </a:lnTo>
                <a:lnTo>
                  <a:pt x="2405" y="186309"/>
                </a:lnTo>
                <a:lnTo>
                  <a:pt x="6048" y="192921"/>
                </a:lnTo>
                <a:lnTo>
                  <a:pt x="7929" y="198136"/>
                </a:lnTo>
                <a:lnTo>
                  <a:pt x="8397" y="204867"/>
                </a:lnTo>
                <a:lnTo>
                  <a:pt x="9485" y="214403"/>
                </a:lnTo>
                <a:lnTo>
                  <a:pt x="10715" y="225612"/>
                </a:lnTo>
                <a:lnTo>
                  <a:pt x="11612" y="237366"/>
                </a:lnTo>
                <a:lnTo>
                  <a:pt x="11547" y="247475"/>
                </a:lnTo>
                <a:lnTo>
                  <a:pt x="10993" y="255433"/>
                </a:lnTo>
                <a:lnTo>
                  <a:pt x="11130" y="262660"/>
                </a:lnTo>
                <a:lnTo>
                  <a:pt x="13136" y="270576"/>
                </a:lnTo>
                <a:lnTo>
                  <a:pt x="15253" y="278484"/>
                </a:lnTo>
                <a:lnTo>
                  <a:pt x="15120" y="285294"/>
                </a:lnTo>
                <a:lnTo>
                  <a:pt x="13011" y="292760"/>
                </a:lnTo>
                <a:lnTo>
                  <a:pt x="9199" y="302631"/>
                </a:lnTo>
                <a:lnTo>
                  <a:pt x="8987" y="314213"/>
                </a:lnTo>
                <a:lnTo>
                  <a:pt x="15216" y="324191"/>
                </a:lnTo>
                <a:lnTo>
                  <a:pt x="24755" y="330819"/>
                </a:lnTo>
                <a:lnTo>
                  <a:pt x="34472" y="332349"/>
                </a:lnTo>
                <a:lnTo>
                  <a:pt x="44114" y="327778"/>
                </a:lnTo>
                <a:lnTo>
                  <a:pt x="54078" y="318946"/>
                </a:lnTo>
                <a:lnTo>
                  <a:pt x="62779" y="308802"/>
                </a:lnTo>
                <a:lnTo>
                  <a:pt x="68635" y="300294"/>
                </a:lnTo>
                <a:lnTo>
                  <a:pt x="74040" y="294793"/>
                </a:lnTo>
                <a:lnTo>
                  <a:pt x="81399" y="290782"/>
                </a:lnTo>
                <a:lnTo>
                  <a:pt x="89423" y="286914"/>
                </a:lnTo>
                <a:lnTo>
                  <a:pt x="96829" y="281841"/>
                </a:lnTo>
                <a:lnTo>
                  <a:pt x="103026" y="275708"/>
                </a:lnTo>
                <a:lnTo>
                  <a:pt x="109069" y="270048"/>
                </a:lnTo>
                <a:lnTo>
                  <a:pt x="115849" y="265623"/>
                </a:lnTo>
                <a:lnTo>
                  <a:pt x="124261" y="263198"/>
                </a:lnTo>
                <a:lnTo>
                  <a:pt x="132933" y="259327"/>
                </a:lnTo>
                <a:lnTo>
                  <a:pt x="140771" y="252323"/>
                </a:lnTo>
                <a:lnTo>
                  <a:pt x="148514" y="245610"/>
                </a:lnTo>
                <a:lnTo>
                  <a:pt x="156900" y="242611"/>
                </a:lnTo>
                <a:lnTo>
                  <a:pt x="166735" y="239507"/>
                </a:lnTo>
                <a:lnTo>
                  <a:pt x="177474" y="232343"/>
                </a:lnTo>
                <a:lnTo>
                  <a:pt x="187547" y="224341"/>
                </a:lnTo>
                <a:lnTo>
                  <a:pt x="195381" y="218722"/>
                </a:lnTo>
                <a:lnTo>
                  <a:pt x="199816" y="214310"/>
                </a:lnTo>
                <a:lnTo>
                  <a:pt x="202763" y="208934"/>
                </a:lnTo>
                <a:lnTo>
                  <a:pt x="206972" y="204324"/>
                </a:lnTo>
                <a:lnTo>
                  <a:pt x="215193" y="202212"/>
                </a:lnTo>
                <a:lnTo>
                  <a:pt x="224089" y="201822"/>
                </a:lnTo>
                <a:lnTo>
                  <a:pt x="230068" y="201141"/>
                </a:lnTo>
                <a:lnTo>
                  <a:pt x="256254" y="178827"/>
                </a:lnTo>
                <a:lnTo>
                  <a:pt x="253801" y="160455"/>
                </a:lnTo>
                <a:lnTo>
                  <a:pt x="246661" y="149118"/>
                </a:lnTo>
                <a:lnTo>
                  <a:pt x="233830" y="142627"/>
                </a:lnTo>
                <a:lnTo>
                  <a:pt x="219904" y="138541"/>
                </a:lnTo>
                <a:lnTo>
                  <a:pt x="209478" y="134420"/>
                </a:lnTo>
                <a:lnTo>
                  <a:pt x="176601" y="111455"/>
                </a:lnTo>
                <a:lnTo>
                  <a:pt x="142676" y="84699"/>
                </a:lnTo>
                <a:lnTo>
                  <a:pt x="133665" y="76811"/>
                </a:lnTo>
                <a:lnTo>
                  <a:pt x="123261" y="70397"/>
                </a:lnTo>
                <a:lnTo>
                  <a:pt x="111833" y="64677"/>
                </a:lnTo>
                <a:lnTo>
                  <a:pt x="99750" y="58867"/>
                </a:lnTo>
                <a:lnTo>
                  <a:pt x="88451" y="51813"/>
                </a:lnTo>
                <a:lnTo>
                  <a:pt x="78319" y="43105"/>
                </a:lnTo>
                <a:lnTo>
                  <a:pt x="68710" y="33052"/>
                </a:lnTo>
                <a:lnTo>
                  <a:pt x="58983" y="21961"/>
                </a:lnTo>
                <a:lnTo>
                  <a:pt x="49196" y="11435"/>
                </a:lnTo>
                <a:lnTo>
                  <a:pt x="39647" y="3897"/>
                </a:lnTo>
                <a:lnTo>
                  <a:pt x="3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779500" y="3886200"/>
            <a:ext cx="1709420" cy="13563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38100">
              <a:lnSpc>
                <a:spcPct val="100600"/>
              </a:lnSpc>
              <a:spcBef>
                <a:spcPts val="80"/>
              </a:spcBef>
            </a:pPr>
            <a:r>
              <a:rPr dirty="0" sz="2900" spc="5">
                <a:solidFill>
                  <a:srgbClr val="A62E5C"/>
                </a:solidFill>
                <a:latin typeface="Verdana"/>
                <a:cs typeface="Verdana"/>
              </a:rPr>
              <a:t>Distance  </a:t>
            </a:r>
            <a:r>
              <a:rPr dirty="0" sz="2900" spc="35">
                <a:solidFill>
                  <a:srgbClr val="A62E5C"/>
                </a:solidFill>
                <a:latin typeface="Verdana"/>
                <a:cs typeface="Verdana"/>
              </a:rPr>
              <a:t>between  </a:t>
            </a:r>
            <a:r>
              <a:rPr dirty="0" sz="2900" spc="10">
                <a:solidFill>
                  <a:srgbClr val="A62E5C"/>
                </a:solidFill>
                <a:latin typeface="Verdana"/>
                <a:cs typeface="Verdana"/>
              </a:rPr>
              <a:t>the</a:t>
            </a:r>
            <a:r>
              <a:rPr dirty="0" sz="2900" spc="-245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A62E5C"/>
                </a:solidFill>
                <a:latin typeface="Verdana"/>
                <a:cs typeface="Verdana"/>
              </a:rPr>
              <a:t>users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41873" y="3647109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20800" y="38862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9640" y="5829957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52"/>
                </a:lnTo>
                <a:lnTo>
                  <a:pt x="0" y="129154"/>
                </a:lnTo>
                <a:lnTo>
                  <a:pt x="9458" y="177753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2" y="220475"/>
                </a:lnTo>
                <a:lnTo>
                  <a:pt x="248846" y="177753"/>
                </a:lnTo>
                <a:lnTo>
                  <a:pt x="258305" y="129154"/>
                </a:lnTo>
                <a:lnTo>
                  <a:pt x="248846" y="80552"/>
                </a:lnTo>
                <a:lnTo>
                  <a:pt x="220472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39000" y="2616200"/>
            <a:ext cx="4805680" cy="99568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dirty="0" sz="3200" spc="45">
                <a:solidFill>
                  <a:srgbClr val="000000"/>
                </a:solidFill>
              </a:rPr>
              <a:t>Compute </a:t>
            </a:r>
            <a:r>
              <a:rPr dirty="0" sz="3200" spc="10">
                <a:solidFill>
                  <a:srgbClr val="000000"/>
                </a:solidFill>
              </a:rPr>
              <a:t>the </a:t>
            </a:r>
            <a:r>
              <a:rPr dirty="0" sz="3200" spc="20">
                <a:solidFill>
                  <a:srgbClr val="000000"/>
                </a:solidFill>
              </a:rPr>
              <a:t>distance  </a:t>
            </a:r>
            <a:r>
              <a:rPr dirty="0" sz="3200" spc="40">
                <a:solidFill>
                  <a:srgbClr val="000000"/>
                </a:solidFill>
              </a:rPr>
              <a:t>between </a:t>
            </a:r>
            <a:r>
              <a:rPr dirty="0" sz="3200" spc="-45">
                <a:solidFill>
                  <a:srgbClr val="000000"/>
                </a:solidFill>
              </a:rPr>
              <a:t>a </a:t>
            </a:r>
            <a:r>
              <a:rPr dirty="0" sz="3200" spc="25">
                <a:solidFill>
                  <a:srgbClr val="000000"/>
                </a:solidFill>
              </a:rPr>
              <a:t>pair </a:t>
            </a:r>
            <a:r>
              <a:rPr dirty="0" sz="3200" spc="114">
                <a:solidFill>
                  <a:srgbClr val="000000"/>
                </a:solidFill>
              </a:rPr>
              <a:t>of</a:t>
            </a:r>
            <a:r>
              <a:rPr dirty="0" sz="3200" spc="-750">
                <a:solidFill>
                  <a:srgbClr val="000000"/>
                </a:solidFill>
              </a:rPr>
              <a:t> </a:t>
            </a:r>
            <a:r>
              <a:rPr dirty="0" sz="3200" spc="-40">
                <a:solidFill>
                  <a:srgbClr val="000000"/>
                </a:solidFill>
              </a:rPr>
              <a:t>users</a:t>
            </a:r>
            <a:endParaRPr sz="3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4240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240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45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7079" y="6006591"/>
            <a:ext cx="3860800" cy="12579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880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18400" y="29464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6579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1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1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6579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w="0"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34603" y="3297453"/>
            <a:ext cx="5252503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61500" y="3289300"/>
            <a:ext cx="2606040" cy="21056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 indent="1270">
              <a:lnSpc>
                <a:spcPct val="100400"/>
              </a:lnSpc>
              <a:spcBef>
                <a:spcPts val="80"/>
              </a:spcBef>
            </a:pPr>
            <a:r>
              <a:rPr dirty="0" sz="3900" spc="125">
                <a:solidFill>
                  <a:srgbClr val="675BA7"/>
                </a:solidFill>
                <a:latin typeface="Verdana"/>
                <a:cs typeface="Verdana"/>
              </a:rPr>
              <a:t>K </a:t>
            </a:r>
            <a:r>
              <a:rPr dirty="0" sz="3900" spc="-5">
                <a:solidFill>
                  <a:srgbClr val="675BA7"/>
                </a:solidFill>
                <a:latin typeface="Verdana"/>
                <a:cs typeface="Verdana"/>
              </a:rPr>
              <a:t>Nearest  </a:t>
            </a:r>
            <a:r>
              <a:rPr dirty="0" sz="3900" spc="65">
                <a:solidFill>
                  <a:srgbClr val="675BA7"/>
                </a:solidFill>
                <a:latin typeface="Verdana"/>
                <a:cs typeface="Verdana"/>
              </a:rPr>
              <a:t>Neighbors</a:t>
            </a:r>
            <a:endParaRPr sz="3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dirty="0" sz="3900" spc="10">
                <a:solidFill>
                  <a:srgbClr val="675BA7"/>
                </a:solidFill>
                <a:latin typeface="Verdana"/>
                <a:cs typeface="Verdana"/>
              </a:rPr>
              <a:t>Distance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8751" y="4024476"/>
            <a:ext cx="946785" cy="408940"/>
          </a:xfrm>
          <a:custGeom>
            <a:avLst/>
            <a:gdLst/>
            <a:ahLst/>
            <a:cxnLst/>
            <a:rect l="l" t="t" r="r" b="b"/>
            <a:pathLst>
              <a:path w="946784" h="408939">
                <a:moveTo>
                  <a:pt x="922452" y="319427"/>
                </a:moveTo>
                <a:lnTo>
                  <a:pt x="889850" y="407855"/>
                </a:lnTo>
                <a:lnTo>
                  <a:pt x="894253" y="408907"/>
                </a:lnTo>
                <a:lnTo>
                  <a:pt x="915263" y="406856"/>
                </a:lnTo>
                <a:lnTo>
                  <a:pt x="931758" y="396278"/>
                </a:lnTo>
                <a:lnTo>
                  <a:pt x="942898" y="376594"/>
                </a:lnTo>
                <a:lnTo>
                  <a:pt x="946728" y="355004"/>
                </a:lnTo>
                <a:lnTo>
                  <a:pt x="942010" y="337063"/>
                </a:lnTo>
                <a:lnTo>
                  <a:pt x="927945" y="322178"/>
                </a:lnTo>
                <a:lnTo>
                  <a:pt x="922452" y="319427"/>
                </a:lnTo>
                <a:close/>
              </a:path>
              <a:path w="946784" h="408939">
                <a:moveTo>
                  <a:pt x="805129" y="293726"/>
                </a:moveTo>
                <a:lnTo>
                  <a:pt x="802158" y="294300"/>
                </a:lnTo>
                <a:lnTo>
                  <a:pt x="813771" y="306828"/>
                </a:lnTo>
                <a:lnTo>
                  <a:pt x="812053" y="328904"/>
                </a:lnTo>
                <a:lnTo>
                  <a:pt x="798654" y="346671"/>
                </a:lnTo>
                <a:lnTo>
                  <a:pt x="781206" y="349016"/>
                </a:lnTo>
                <a:lnTo>
                  <a:pt x="784009" y="352146"/>
                </a:lnTo>
                <a:lnTo>
                  <a:pt x="817237" y="367185"/>
                </a:lnTo>
                <a:lnTo>
                  <a:pt x="835723" y="380669"/>
                </a:lnTo>
                <a:lnTo>
                  <a:pt x="849742" y="392607"/>
                </a:lnTo>
                <a:lnTo>
                  <a:pt x="869569" y="403010"/>
                </a:lnTo>
                <a:lnTo>
                  <a:pt x="889842" y="407853"/>
                </a:lnTo>
                <a:lnTo>
                  <a:pt x="922452" y="319427"/>
                </a:lnTo>
                <a:lnTo>
                  <a:pt x="903820" y="310096"/>
                </a:lnTo>
                <a:lnTo>
                  <a:pt x="882334" y="305069"/>
                </a:lnTo>
                <a:lnTo>
                  <a:pt x="863028" y="305069"/>
                </a:lnTo>
                <a:lnTo>
                  <a:pt x="841202" y="303901"/>
                </a:lnTo>
                <a:lnTo>
                  <a:pt x="805129" y="293726"/>
                </a:lnTo>
                <a:close/>
              </a:path>
              <a:path w="946784" h="408939">
                <a:moveTo>
                  <a:pt x="173062" y="60275"/>
                </a:moveTo>
                <a:lnTo>
                  <a:pt x="168440" y="60886"/>
                </a:lnTo>
                <a:lnTo>
                  <a:pt x="178635" y="72950"/>
                </a:lnTo>
                <a:lnTo>
                  <a:pt x="177018" y="95112"/>
                </a:lnTo>
                <a:lnTo>
                  <a:pt x="164791" y="113362"/>
                </a:lnTo>
                <a:lnTo>
                  <a:pt x="146719" y="116467"/>
                </a:lnTo>
                <a:lnTo>
                  <a:pt x="147523" y="117488"/>
                </a:lnTo>
                <a:lnTo>
                  <a:pt x="170118" y="125128"/>
                </a:lnTo>
                <a:lnTo>
                  <a:pt x="186294" y="129582"/>
                </a:lnTo>
                <a:lnTo>
                  <a:pt x="198992" y="132754"/>
                </a:lnTo>
                <a:lnTo>
                  <a:pt x="211150" y="136551"/>
                </a:lnTo>
                <a:lnTo>
                  <a:pt x="228800" y="143808"/>
                </a:lnTo>
                <a:lnTo>
                  <a:pt x="251948" y="153582"/>
                </a:lnTo>
                <a:lnTo>
                  <a:pt x="275040" y="162308"/>
                </a:lnTo>
                <a:lnTo>
                  <a:pt x="292519" y="166421"/>
                </a:lnTo>
                <a:lnTo>
                  <a:pt x="319108" y="174815"/>
                </a:lnTo>
                <a:lnTo>
                  <a:pt x="415293" y="214304"/>
                </a:lnTo>
                <a:lnTo>
                  <a:pt x="458292" y="228905"/>
                </a:lnTo>
                <a:lnTo>
                  <a:pt x="497665" y="240470"/>
                </a:lnTo>
                <a:lnTo>
                  <a:pt x="539800" y="258407"/>
                </a:lnTo>
                <a:lnTo>
                  <a:pt x="562346" y="270225"/>
                </a:lnTo>
                <a:lnTo>
                  <a:pt x="587814" y="282672"/>
                </a:lnTo>
                <a:lnTo>
                  <a:pt x="613076" y="292960"/>
                </a:lnTo>
                <a:lnTo>
                  <a:pt x="635000" y="298298"/>
                </a:lnTo>
                <a:lnTo>
                  <a:pt x="653164" y="302073"/>
                </a:lnTo>
                <a:lnTo>
                  <a:pt x="669920" y="308731"/>
                </a:lnTo>
                <a:lnTo>
                  <a:pt x="721434" y="331653"/>
                </a:lnTo>
                <a:lnTo>
                  <a:pt x="757661" y="342547"/>
                </a:lnTo>
                <a:lnTo>
                  <a:pt x="778141" y="349428"/>
                </a:lnTo>
                <a:lnTo>
                  <a:pt x="781206" y="349016"/>
                </a:lnTo>
                <a:lnTo>
                  <a:pt x="770419" y="336967"/>
                </a:lnTo>
                <a:lnTo>
                  <a:pt x="773161" y="315202"/>
                </a:lnTo>
                <a:lnTo>
                  <a:pt x="786607" y="297304"/>
                </a:lnTo>
                <a:lnTo>
                  <a:pt x="802158" y="294300"/>
                </a:lnTo>
                <a:lnTo>
                  <a:pt x="799236" y="291148"/>
                </a:lnTo>
                <a:lnTo>
                  <a:pt x="784411" y="286655"/>
                </a:lnTo>
                <a:lnTo>
                  <a:pt x="769267" y="282855"/>
                </a:lnTo>
                <a:lnTo>
                  <a:pt x="752709" y="277636"/>
                </a:lnTo>
                <a:lnTo>
                  <a:pt x="733640" y="268885"/>
                </a:lnTo>
                <a:lnTo>
                  <a:pt x="713325" y="261413"/>
                </a:lnTo>
                <a:lnTo>
                  <a:pt x="693920" y="258753"/>
                </a:lnTo>
                <a:lnTo>
                  <a:pt x="675589" y="257108"/>
                </a:lnTo>
                <a:lnTo>
                  <a:pt x="658495" y="252680"/>
                </a:lnTo>
                <a:lnTo>
                  <a:pt x="618588" y="234668"/>
                </a:lnTo>
                <a:lnTo>
                  <a:pt x="548074" y="205690"/>
                </a:lnTo>
                <a:lnTo>
                  <a:pt x="509562" y="194895"/>
                </a:lnTo>
                <a:lnTo>
                  <a:pt x="477168" y="183086"/>
                </a:lnTo>
                <a:lnTo>
                  <a:pt x="439658" y="164196"/>
                </a:lnTo>
                <a:lnTo>
                  <a:pt x="405809" y="145624"/>
                </a:lnTo>
                <a:lnTo>
                  <a:pt x="384403" y="134773"/>
                </a:lnTo>
                <a:lnTo>
                  <a:pt x="365841" y="129922"/>
                </a:lnTo>
                <a:lnTo>
                  <a:pt x="312885" y="119625"/>
                </a:lnTo>
                <a:lnTo>
                  <a:pt x="292773" y="114974"/>
                </a:lnTo>
                <a:lnTo>
                  <a:pt x="270578" y="105720"/>
                </a:lnTo>
                <a:lnTo>
                  <a:pt x="202915" y="73129"/>
                </a:lnTo>
                <a:lnTo>
                  <a:pt x="173062" y="60275"/>
                </a:lnTo>
                <a:close/>
              </a:path>
              <a:path w="946784" h="408939">
                <a:moveTo>
                  <a:pt x="802158" y="294300"/>
                </a:moveTo>
                <a:lnTo>
                  <a:pt x="786607" y="297304"/>
                </a:lnTo>
                <a:lnTo>
                  <a:pt x="773161" y="315202"/>
                </a:lnTo>
                <a:lnTo>
                  <a:pt x="770419" y="336967"/>
                </a:lnTo>
                <a:lnTo>
                  <a:pt x="781206" y="349016"/>
                </a:lnTo>
                <a:lnTo>
                  <a:pt x="798654" y="346671"/>
                </a:lnTo>
                <a:lnTo>
                  <a:pt x="812053" y="328904"/>
                </a:lnTo>
                <a:lnTo>
                  <a:pt x="813771" y="306828"/>
                </a:lnTo>
                <a:lnTo>
                  <a:pt x="802158" y="294300"/>
                </a:lnTo>
                <a:close/>
              </a:path>
              <a:path w="946784" h="408939">
                <a:moveTo>
                  <a:pt x="880577" y="304658"/>
                </a:moveTo>
                <a:lnTo>
                  <a:pt x="863028" y="305069"/>
                </a:lnTo>
                <a:lnTo>
                  <a:pt x="882334" y="305069"/>
                </a:lnTo>
                <a:lnTo>
                  <a:pt x="880577" y="304658"/>
                </a:lnTo>
                <a:close/>
              </a:path>
              <a:path w="946784" h="408939">
                <a:moveTo>
                  <a:pt x="49218" y="0"/>
                </a:moveTo>
                <a:lnTo>
                  <a:pt x="27490" y="5666"/>
                </a:lnTo>
                <a:lnTo>
                  <a:pt x="10318" y="19822"/>
                </a:lnTo>
                <a:lnTo>
                  <a:pt x="0" y="41428"/>
                </a:lnTo>
                <a:lnTo>
                  <a:pt x="24" y="63022"/>
                </a:lnTo>
                <a:lnTo>
                  <a:pt x="41097" y="96889"/>
                </a:lnTo>
                <a:lnTo>
                  <a:pt x="83013" y="102950"/>
                </a:lnTo>
                <a:lnTo>
                  <a:pt x="106394" y="105111"/>
                </a:lnTo>
                <a:lnTo>
                  <a:pt x="145656" y="116650"/>
                </a:lnTo>
                <a:lnTo>
                  <a:pt x="146719" y="116467"/>
                </a:lnTo>
                <a:lnTo>
                  <a:pt x="136083" y="102950"/>
                </a:lnTo>
                <a:lnTo>
                  <a:pt x="135994" y="102698"/>
                </a:lnTo>
                <a:lnTo>
                  <a:pt x="138737" y="80933"/>
                </a:lnTo>
                <a:lnTo>
                  <a:pt x="152273" y="63022"/>
                </a:lnTo>
                <a:lnTo>
                  <a:pt x="168440" y="60886"/>
                </a:lnTo>
                <a:lnTo>
                  <a:pt x="165938" y="57925"/>
                </a:lnTo>
                <a:lnTo>
                  <a:pt x="123957" y="39343"/>
                </a:lnTo>
                <a:lnTo>
                  <a:pt x="103277" y="24888"/>
                </a:lnTo>
                <a:lnTo>
                  <a:pt x="90744" y="13436"/>
                </a:lnTo>
                <a:lnTo>
                  <a:pt x="73202" y="3861"/>
                </a:lnTo>
                <a:lnTo>
                  <a:pt x="49218" y="0"/>
                </a:lnTo>
                <a:close/>
              </a:path>
              <a:path w="946784" h="408939">
                <a:moveTo>
                  <a:pt x="168440" y="60886"/>
                </a:moveTo>
                <a:lnTo>
                  <a:pt x="152273" y="63022"/>
                </a:lnTo>
                <a:lnTo>
                  <a:pt x="138737" y="80933"/>
                </a:lnTo>
                <a:lnTo>
                  <a:pt x="135994" y="102698"/>
                </a:lnTo>
                <a:lnTo>
                  <a:pt x="136083" y="102950"/>
                </a:lnTo>
                <a:lnTo>
                  <a:pt x="146719" y="116467"/>
                </a:lnTo>
                <a:lnTo>
                  <a:pt x="164791" y="113362"/>
                </a:lnTo>
                <a:lnTo>
                  <a:pt x="177018" y="95112"/>
                </a:lnTo>
                <a:lnTo>
                  <a:pt x="178635" y="72950"/>
                </a:lnTo>
                <a:lnTo>
                  <a:pt x="168440" y="60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79662" y="4211993"/>
            <a:ext cx="283210" cy="316230"/>
          </a:xfrm>
          <a:custGeom>
            <a:avLst/>
            <a:gdLst/>
            <a:ahLst/>
            <a:cxnLst/>
            <a:rect l="l" t="t" r="r" b="b"/>
            <a:pathLst>
              <a:path w="283209" h="316229">
                <a:moveTo>
                  <a:pt x="120079" y="0"/>
                </a:moveTo>
                <a:lnTo>
                  <a:pt x="111410" y="2575"/>
                </a:lnTo>
                <a:lnTo>
                  <a:pt x="104388" y="10261"/>
                </a:lnTo>
                <a:lnTo>
                  <a:pt x="99605" y="21566"/>
                </a:lnTo>
                <a:lnTo>
                  <a:pt x="97651" y="35001"/>
                </a:lnTo>
                <a:lnTo>
                  <a:pt x="95702" y="47730"/>
                </a:lnTo>
                <a:lnTo>
                  <a:pt x="91777" y="58296"/>
                </a:lnTo>
                <a:lnTo>
                  <a:pt x="87557" y="67665"/>
                </a:lnTo>
                <a:lnTo>
                  <a:pt x="84722" y="76809"/>
                </a:lnTo>
                <a:lnTo>
                  <a:pt x="82443" y="84397"/>
                </a:lnTo>
                <a:lnTo>
                  <a:pt x="78933" y="90384"/>
                </a:lnTo>
                <a:lnTo>
                  <a:pt x="73844" y="97921"/>
                </a:lnTo>
                <a:lnTo>
                  <a:pt x="66828" y="110159"/>
                </a:lnTo>
                <a:lnTo>
                  <a:pt x="57797" y="127714"/>
                </a:lnTo>
                <a:lnTo>
                  <a:pt x="53882" y="133830"/>
                </a:lnTo>
                <a:lnTo>
                  <a:pt x="46013" y="144716"/>
                </a:lnTo>
                <a:lnTo>
                  <a:pt x="39190" y="157921"/>
                </a:lnTo>
                <a:lnTo>
                  <a:pt x="38044" y="167892"/>
                </a:lnTo>
                <a:lnTo>
                  <a:pt x="39151" y="175350"/>
                </a:lnTo>
                <a:lnTo>
                  <a:pt x="39104" y="180886"/>
                </a:lnTo>
                <a:lnTo>
                  <a:pt x="37212" y="187364"/>
                </a:lnTo>
                <a:lnTo>
                  <a:pt x="34929" y="196686"/>
                </a:lnTo>
                <a:lnTo>
                  <a:pt x="32203" y="207630"/>
                </a:lnTo>
                <a:lnTo>
                  <a:pt x="28982" y="218973"/>
                </a:lnTo>
                <a:lnTo>
                  <a:pt x="25438" y="228435"/>
                </a:lnTo>
                <a:lnTo>
                  <a:pt x="22172" y="235713"/>
                </a:lnTo>
                <a:lnTo>
                  <a:pt x="19806" y="242545"/>
                </a:lnTo>
                <a:lnTo>
                  <a:pt x="18962" y="250672"/>
                </a:lnTo>
                <a:lnTo>
                  <a:pt x="18221" y="258825"/>
                </a:lnTo>
                <a:lnTo>
                  <a:pt x="15739" y="265169"/>
                </a:lnTo>
                <a:lnTo>
                  <a:pt x="11186" y="271446"/>
                </a:lnTo>
                <a:lnTo>
                  <a:pt x="4230" y="279400"/>
                </a:lnTo>
                <a:lnTo>
                  <a:pt x="0" y="290184"/>
                </a:lnTo>
                <a:lnTo>
                  <a:pt x="2391" y="301702"/>
                </a:lnTo>
                <a:lnTo>
                  <a:pt x="9055" y="311223"/>
                </a:lnTo>
                <a:lnTo>
                  <a:pt x="17641" y="316014"/>
                </a:lnTo>
                <a:lnTo>
                  <a:pt x="28229" y="315052"/>
                </a:lnTo>
                <a:lnTo>
                  <a:pt x="40633" y="310214"/>
                </a:lnTo>
                <a:lnTo>
                  <a:pt x="52329" y="303717"/>
                </a:lnTo>
                <a:lnTo>
                  <a:pt x="60796" y="297776"/>
                </a:lnTo>
                <a:lnTo>
                  <a:pt x="67727" y="294465"/>
                </a:lnTo>
                <a:lnTo>
                  <a:pt x="76004" y="293239"/>
                </a:lnTo>
                <a:lnTo>
                  <a:pt x="84881" y="292390"/>
                </a:lnTo>
                <a:lnTo>
                  <a:pt x="93664" y="290184"/>
                </a:lnTo>
                <a:lnTo>
                  <a:pt x="101539" y="286588"/>
                </a:lnTo>
                <a:lnTo>
                  <a:pt x="109170" y="283365"/>
                </a:lnTo>
                <a:lnTo>
                  <a:pt x="117058" y="281556"/>
                </a:lnTo>
                <a:lnTo>
                  <a:pt x="135232" y="281550"/>
                </a:lnTo>
                <a:lnTo>
                  <a:pt x="145027" y="277696"/>
                </a:lnTo>
                <a:lnTo>
                  <a:pt x="154619" y="274078"/>
                </a:lnTo>
                <a:lnTo>
                  <a:pt x="176223" y="274078"/>
                </a:lnTo>
                <a:lnTo>
                  <a:pt x="186386" y="271648"/>
                </a:lnTo>
                <a:lnTo>
                  <a:pt x="198592" y="267616"/>
                </a:lnTo>
                <a:lnTo>
                  <a:pt x="207836" y="265036"/>
                </a:lnTo>
                <a:lnTo>
                  <a:pt x="213552" y="262447"/>
                </a:lnTo>
                <a:lnTo>
                  <a:pt x="218199" y="258432"/>
                </a:lnTo>
                <a:lnTo>
                  <a:pt x="223742" y="255560"/>
                </a:lnTo>
                <a:lnTo>
                  <a:pt x="275183" y="255560"/>
                </a:lnTo>
                <a:lnTo>
                  <a:pt x="278822" y="248687"/>
                </a:lnTo>
                <a:lnTo>
                  <a:pt x="282855" y="230593"/>
                </a:lnTo>
                <a:lnTo>
                  <a:pt x="280075" y="217489"/>
                </a:lnTo>
                <a:lnTo>
                  <a:pt x="270290" y="206967"/>
                </a:lnTo>
                <a:lnTo>
                  <a:pt x="258650" y="198323"/>
                </a:lnTo>
                <a:lnTo>
                  <a:pt x="250305" y="190855"/>
                </a:lnTo>
                <a:lnTo>
                  <a:pt x="227362" y="157888"/>
                </a:lnTo>
                <a:lnTo>
                  <a:pt x="204814" y="121081"/>
                </a:lnTo>
                <a:lnTo>
                  <a:pt x="199096" y="110571"/>
                </a:lnTo>
                <a:lnTo>
                  <a:pt x="191537" y="100952"/>
                </a:lnTo>
                <a:lnTo>
                  <a:pt x="182780" y="91628"/>
                </a:lnTo>
                <a:lnTo>
                  <a:pt x="173470" y="82003"/>
                </a:lnTo>
                <a:lnTo>
                  <a:pt x="165321" y="71482"/>
                </a:lnTo>
                <a:lnTo>
                  <a:pt x="158833" y="59809"/>
                </a:lnTo>
                <a:lnTo>
                  <a:pt x="153289" y="47047"/>
                </a:lnTo>
                <a:lnTo>
                  <a:pt x="147968" y="33261"/>
                </a:lnTo>
                <a:lnTo>
                  <a:pt x="142423" y="19998"/>
                </a:lnTo>
                <a:lnTo>
                  <a:pt x="136067" y="9620"/>
                </a:lnTo>
                <a:lnTo>
                  <a:pt x="128689" y="2746"/>
                </a:lnTo>
                <a:lnTo>
                  <a:pt x="120079" y="0"/>
                </a:lnTo>
                <a:close/>
              </a:path>
              <a:path w="283209" h="316229">
                <a:moveTo>
                  <a:pt x="135140" y="281556"/>
                </a:moveTo>
                <a:lnTo>
                  <a:pt x="117058" y="281556"/>
                </a:lnTo>
                <a:lnTo>
                  <a:pt x="125756" y="282181"/>
                </a:lnTo>
                <a:lnTo>
                  <a:pt x="135140" y="281556"/>
                </a:lnTo>
                <a:close/>
              </a:path>
              <a:path w="283209" h="316229">
                <a:moveTo>
                  <a:pt x="176223" y="274078"/>
                </a:moveTo>
                <a:lnTo>
                  <a:pt x="154619" y="274078"/>
                </a:lnTo>
                <a:lnTo>
                  <a:pt x="163488" y="274154"/>
                </a:lnTo>
                <a:lnTo>
                  <a:pt x="173818" y="274653"/>
                </a:lnTo>
                <a:lnTo>
                  <a:pt x="176223" y="274078"/>
                </a:lnTo>
                <a:close/>
              </a:path>
              <a:path w="283209" h="316229">
                <a:moveTo>
                  <a:pt x="275183" y="255560"/>
                </a:moveTo>
                <a:lnTo>
                  <a:pt x="223742" y="255560"/>
                </a:lnTo>
                <a:lnTo>
                  <a:pt x="232144" y="256400"/>
                </a:lnTo>
                <a:lnTo>
                  <a:pt x="240680" y="259136"/>
                </a:lnTo>
                <a:lnTo>
                  <a:pt x="246547" y="260575"/>
                </a:lnTo>
                <a:lnTo>
                  <a:pt x="252170" y="260990"/>
                </a:lnTo>
                <a:lnTo>
                  <a:pt x="259970" y="260654"/>
                </a:lnTo>
                <a:lnTo>
                  <a:pt x="268218" y="260185"/>
                </a:lnTo>
                <a:lnTo>
                  <a:pt x="274222" y="257373"/>
                </a:lnTo>
                <a:lnTo>
                  <a:pt x="275183" y="2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8400" y="3594100"/>
            <a:ext cx="1204595" cy="1661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80"/>
              </a:spcBef>
            </a:pPr>
            <a:r>
              <a:rPr dirty="0" sz="2900" spc="229">
                <a:solidFill>
                  <a:srgbClr val="A62E5C"/>
                </a:solidFill>
                <a:latin typeface="Verdana"/>
                <a:cs typeface="Verdana"/>
              </a:rPr>
              <a:t>A</a:t>
            </a:r>
            <a:r>
              <a:rPr dirty="0" sz="2900" spc="50">
                <a:solidFill>
                  <a:srgbClr val="A62E5C"/>
                </a:solidFill>
                <a:latin typeface="Verdana"/>
                <a:cs typeface="Verdana"/>
              </a:rPr>
              <a:t>cti</a:t>
            </a:r>
            <a:r>
              <a:rPr dirty="0" sz="2900" spc="-15">
                <a:solidFill>
                  <a:srgbClr val="A62E5C"/>
                </a:solidFill>
                <a:latin typeface="Verdana"/>
                <a:cs typeface="Verdana"/>
              </a:rPr>
              <a:t>v</a:t>
            </a:r>
            <a:r>
              <a:rPr dirty="0" sz="2900" spc="15">
                <a:solidFill>
                  <a:srgbClr val="A62E5C"/>
                </a:solidFill>
                <a:latin typeface="Verdana"/>
                <a:cs typeface="Verdana"/>
              </a:rPr>
              <a:t>e  </a:t>
            </a:r>
            <a:r>
              <a:rPr dirty="0" sz="2900" spc="-5">
                <a:solidFill>
                  <a:srgbClr val="A62E5C"/>
                </a:solidFill>
                <a:latin typeface="Verdana"/>
                <a:cs typeface="Verdana"/>
              </a:rPr>
              <a:t>User</a:t>
            </a:r>
            <a:endParaRPr sz="2900">
              <a:latin typeface="Verdana"/>
              <a:cs typeface="Verdana"/>
            </a:endParaRPr>
          </a:p>
          <a:p>
            <a:pPr algn="ctr" marL="1905">
              <a:lnSpc>
                <a:spcPct val="100000"/>
              </a:lnSpc>
              <a:spcBef>
                <a:spcPts val="2420"/>
              </a:spcBef>
            </a:pPr>
            <a:r>
              <a:rPr dirty="0" sz="2900" spc="90">
                <a:solidFill>
                  <a:srgbClr val="A62E5C"/>
                </a:solidFill>
                <a:latin typeface="Verdana"/>
                <a:cs typeface="Verdana"/>
              </a:rPr>
              <a:t>K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82274" y="4767572"/>
            <a:ext cx="934085" cy="353695"/>
          </a:xfrm>
          <a:custGeom>
            <a:avLst/>
            <a:gdLst/>
            <a:ahLst/>
            <a:cxnLst/>
            <a:rect l="l" t="t" r="r" b="b"/>
            <a:pathLst>
              <a:path w="934084" h="353695">
                <a:moveTo>
                  <a:pt x="60168" y="252316"/>
                </a:moveTo>
                <a:lnTo>
                  <a:pt x="40405" y="255315"/>
                </a:lnTo>
                <a:lnTo>
                  <a:pt x="18973" y="266749"/>
                </a:lnTo>
                <a:lnTo>
                  <a:pt x="5105" y="284408"/>
                </a:lnTo>
                <a:lnTo>
                  <a:pt x="0" y="306071"/>
                </a:lnTo>
                <a:lnTo>
                  <a:pt x="4857" y="329521"/>
                </a:lnTo>
                <a:lnTo>
                  <a:pt x="17914" y="346687"/>
                </a:lnTo>
                <a:lnTo>
                  <a:pt x="34893" y="353424"/>
                </a:lnTo>
                <a:lnTo>
                  <a:pt x="53424" y="353030"/>
                </a:lnTo>
                <a:lnTo>
                  <a:pt x="71139" y="348800"/>
                </a:lnTo>
                <a:lnTo>
                  <a:pt x="93538" y="339072"/>
                </a:lnTo>
                <a:lnTo>
                  <a:pt x="108181" y="328261"/>
                </a:lnTo>
                <a:lnTo>
                  <a:pt x="128106" y="315835"/>
                </a:lnTo>
                <a:lnTo>
                  <a:pt x="166350" y="301264"/>
                </a:lnTo>
                <a:lnTo>
                  <a:pt x="167106" y="300453"/>
                </a:lnTo>
                <a:lnTo>
                  <a:pt x="150907" y="295904"/>
                </a:lnTo>
                <a:lnTo>
                  <a:pt x="140066" y="276751"/>
                </a:lnTo>
                <a:lnTo>
                  <a:pt x="139739" y="254386"/>
                </a:lnTo>
                <a:lnTo>
                  <a:pt x="140263" y="253847"/>
                </a:lnTo>
                <a:lnTo>
                  <a:pt x="77079" y="253847"/>
                </a:lnTo>
                <a:lnTo>
                  <a:pt x="60168" y="252316"/>
                </a:lnTo>
                <a:close/>
              </a:path>
              <a:path w="934084" h="353695">
                <a:moveTo>
                  <a:pt x="764622" y="53144"/>
                </a:moveTo>
                <a:lnTo>
                  <a:pt x="750740" y="58340"/>
                </a:lnTo>
                <a:lnTo>
                  <a:pt x="737027" y="64282"/>
                </a:lnTo>
                <a:lnTo>
                  <a:pt x="721401" y="69928"/>
                </a:lnTo>
                <a:lnTo>
                  <a:pt x="701782" y="74239"/>
                </a:lnTo>
                <a:lnTo>
                  <a:pt x="681977" y="80317"/>
                </a:lnTo>
                <a:lnTo>
                  <a:pt x="665705" y="89702"/>
                </a:lnTo>
                <a:lnTo>
                  <a:pt x="650848" y="99261"/>
                </a:lnTo>
                <a:lnTo>
                  <a:pt x="635285" y="105862"/>
                </a:lnTo>
                <a:lnTo>
                  <a:pt x="594404" y="115110"/>
                </a:lnTo>
                <a:lnTo>
                  <a:pt x="523870" y="133751"/>
                </a:lnTo>
                <a:lnTo>
                  <a:pt x="488321" y="147962"/>
                </a:lnTo>
                <a:lnTo>
                  <a:pt x="456804" y="157725"/>
                </a:lnTo>
                <a:lnTo>
                  <a:pt x="417225" y="164859"/>
                </a:lnTo>
                <a:lnTo>
                  <a:pt x="380606" y="170079"/>
                </a:lnTo>
                <a:lnTo>
                  <a:pt x="357968" y="174099"/>
                </a:lnTo>
                <a:lnTo>
                  <a:pt x="341042" y="181230"/>
                </a:lnTo>
                <a:lnTo>
                  <a:pt x="294849" y="204402"/>
                </a:lnTo>
                <a:lnTo>
                  <a:pt x="276866" y="212605"/>
                </a:lnTo>
                <a:lnTo>
                  <a:pt x="254584" y="218369"/>
                </a:lnTo>
                <a:lnTo>
                  <a:pt x="184070" y="232431"/>
                </a:lnTo>
                <a:lnTo>
                  <a:pt x="153866" y="239859"/>
                </a:lnTo>
                <a:lnTo>
                  <a:pt x="150738" y="243076"/>
                </a:lnTo>
                <a:lnTo>
                  <a:pt x="166156" y="246512"/>
                </a:lnTo>
                <a:lnTo>
                  <a:pt x="178281" y="265134"/>
                </a:lnTo>
                <a:lnTo>
                  <a:pt x="179592" y="287063"/>
                </a:lnTo>
                <a:lnTo>
                  <a:pt x="167106" y="300453"/>
                </a:lnTo>
                <a:lnTo>
                  <a:pt x="168319" y="300794"/>
                </a:lnTo>
                <a:lnTo>
                  <a:pt x="189953" y="293511"/>
                </a:lnTo>
                <a:lnTo>
                  <a:pt x="204838" y="287483"/>
                </a:lnTo>
                <a:lnTo>
                  <a:pt x="216332" y="282490"/>
                </a:lnTo>
                <a:lnTo>
                  <a:pt x="227793" y="278315"/>
                </a:lnTo>
                <a:lnTo>
                  <a:pt x="245443" y="273650"/>
                </a:lnTo>
                <a:lnTo>
                  <a:pt x="268749" y="267739"/>
                </a:lnTo>
                <a:lnTo>
                  <a:pt x="291396" y="261023"/>
                </a:lnTo>
                <a:lnTo>
                  <a:pt x="307066" y="253944"/>
                </a:lnTo>
                <a:lnTo>
                  <a:pt x="332176" y="244889"/>
                </a:lnTo>
                <a:lnTo>
                  <a:pt x="428378" y="219427"/>
                </a:lnTo>
                <a:lnTo>
                  <a:pt x="469576" y="205607"/>
                </a:lnTo>
                <a:lnTo>
                  <a:pt x="506237" y="191504"/>
                </a:lnTo>
                <a:lnTo>
                  <a:pt x="548747" y="180868"/>
                </a:lnTo>
                <a:lnTo>
                  <a:pt x="572812" y="176948"/>
                </a:lnTo>
                <a:lnTo>
                  <a:pt x="599462" y="171798"/>
                </a:lnTo>
                <a:lnTo>
                  <a:pt x="624678" y="165046"/>
                </a:lnTo>
                <a:lnTo>
                  <a:pt x="644442" y="156319"/>
                </a:lnTo>
                <a:lnTo>
                  <a:pt x="660430" y="148558"/>
                </a:lnTo>
                <a:lnTo>
                  <a:pt x="677056" y="143942"/>
                </a:lnTo>
                <a:lnTo>
                  <a:pt x="729615" y="131726"/>
                </a:lnTo>
                <a:lnTo>
                  <a:pt x="763501" y="118954"/>
                </a:lnTo>
                <a:lnTo>
                  <a:pt x="783088" y="112313"/>
                </a:lnTo>
                <a:lnTo>
                  <a:pt x="785173" y="110158"/>
                </a:lnTo>
                <a:lnTo>
                  <a:pt x="769294" y="107092"/>
                </a:lnTo>
                <a:lnTo>
                  <a:pt x="758307" y="88102"/>
                </a:lnTo>
                <a:lnTo>
                  <a:pt x="758184" y="65715"/>
                </a:lnTo>
                <a:lnTo>
                  <a:pt x="768727" y="53938"/>
                </a:lnTo>
                <a:lnTo>
                  <a:pt x="764622" y="53144"/>
                </a:lnTo>
                <a:close/>
              </a:path>
              <a:path w="934084" h="353695">
                <a:moveTo>
                  <a:pt x="150738" y="243076"/>
                </a:moveTo>
                <a:lnTo>
                  <a:pt x="139739" y="254386"/>
                </a:lnTo>
                <a:lnTo>
                  <a:pt x="140066" y="276751"/>
                </a:lnTo>
                <a:lnTo>
                  <a:pt x="150907" y="295904"/>
                </a:lnTo>
                <a:lnTo>
                  <a:pt x="167106" y="300453"/>
                </a:lnTo>
                <a:lnTo>
                  <a:pt x="179592" y="287063"/>
                </a:lnTo>
                <a:lnTo>
                  <a:pt x="178281" y="265134"/>
                </a:lnTo>
                <a:lnTo>
                  <a:pt x="166156" y="246512"/>
                </a:lnTo>
                <a:lnTo>
                  <a:pt x="150738" y="243076"/>
                </a:lnTo>
                <a:close/>
              </a:path>
              <a:path w="934084" h="353695">
                <a:moveTo>
                  <a:pt x="146958" y="242234"/>
                </a:moveTo>
                <a:lnTo>
                  <a:pt x="102291" y="252842"/>
                </a:lnTo>
                <a:lnTo>
                  <a:pt x="77079" y="253847"/>
                </a:lnTo>
                <a:lnTo>
                  <a:pt x="140263" y="253847"/>
                </a:lnTo>
                <a:lnTo>
                  <a:pt x="150738" y="243076"/>
                </a:lnTo>
                <a:lnTo>
                  <a:pt x="146958" y="242234"/>
                </a:lnTo>
                <a:close/>
              </a:path>
              <a:path w="934084" h="353695">
                <a:moveTo>
                  <a:pt x="879724" y="1135"/>
                </a:moveTo>
                <a:lnTo>
                  <a:pt x="859250" y="4985"/>
                </a:lnTo>
                <a:lnTo>
                  <a:pt x="837454" y="14716"/>
                </a:lnTo>
                <a:lnTo>
                  <a:pt x="823729" y="25659"/>
                </a:lnTo>
                <a:lnTo>
                  <a:pt x="805645" y="37934"/>
                </a:lnTo>
                <a:lnTo>
                  <a:pt x="770769" y="51658"/>
                </a:lnTo>
                <a:lnTo>
                  <a:pt x="768727" y="53938"/>
                </a:lnTo>
                <a:lnTo>
                  <a:pt x="784902" y="57067"/>
                </a:lnTo>
                <a:lnTo>
                  <a:pt x="796648" y="75756"/>
                </a:lnTo>
                <a:lnTo>
                  <a:pt x="796998" y="97932"/>
                </a:lnTo>
                <a:lnTo>
                  <a:pt x="785173" y="110158"/>
                </a:lnTo>
                <a:lnTo>
                  <a:pt x="789298" y="110954"/>
                </a:lnTo>
                <a:lnTo>
                  <a:pt x="824855" y="102818"/>
                </a:lnTo>
                <a:lnTo>
                  <a:pt x="847734" y="102367"/>
                </a:lnTo>
                <a:lnTo>
                  <a:pt x="872207" y="102367"/>
                </a:lnTo>
                <a:lnTo>
                  <a:pt x="888206" y="99677"/>
                </a:lnTo>
                <a:lnTo>
                  <a:pt x="907280" y="91263"/>
                </a:lnTo>
                <a:lnTo>
                  <a:pt x="879724" y="1135"/>
                </a:lnTo>
                <a:close/>
              </a:path>
              <a:path w="934084" h="353695">
                <a:moveTo>
                  <a:pt x="768727" y="53938"/>
                </a:moveTo>
                <a:lnTo>
                  <a:pt x="758184" y="65715"/>
                </a:lnTo>
                <a:lnTo>
                  <a:pt x="758307" y="88102"/>
                </a:lnTo>
                <a:lnTo>
                  <a:pt x="769294" y="107092"/>
                </a:lnTo>
                <a:lnTo>
                  <a:pt x="785173" y="110158"/>
                </a:lnTo>
                <a:lnTo>
                  <a:pt x="796998" y="97932"/>
                </a:lnTo>
                <a:lnTo>
                  <a:pt x="796648" y="75756"/>
                </a:lnTo>
                <a:lnTo>
                  <a:pt x="784902" y="57067"/>
                </a:lnTo>
                <a:lnTo>
                  <a:pt x="768727" y="53938"/>
                </a:lnTo>
                <a:close/>
              </a:path>
              <a:path w="934084" h="353695">
                <a:moveTo>
                  <a:pt x="872207" y="102367"/>
                </a:moveTo>
                <a:lnTo>
                  <a:pt x="847734" y="102367"/>
                </a:lnTo>
                <a:lnTo>
                  <a:pt x="866122" y="103391"/>
                </a:lnTo>
                <a:lnTo>
                  <a:pt x="872207" y="102367"/>
                </a:lnTo>
                <a:close/>
              </a:path>
              <a:path w="934084" h="353695">
                <a:moveTo>
                  <a:pt x="907815" y="93009"/>
                </a:moveTo>
                <a:lnTo>
                  <a:pt x="908005" y="93631"/>
                </a:lnTo>
                <a:lnTo>
                  <a:pt x="907815" y="93009"/>
                </a:lnTo>
                <a:close/>
              </a:path>
              <a:path w="934084" h="353695">
                <a:moveTo>
                  <a:pt x="907281" y="91263"/>
                </a:moveTo>
                <a:lnTo>
                  <a:pt x="907815" y="93009"/>
                </a:lnTo>
                <a:lnTo>
                  <a:pt x="907281" y="91263"/>
                </a:lnTo>
                <a:close/>
              </a:path>
              <a:path w="934084" h="353695">
                <a:moveTo>
                  <a:pt x="907281" y="91263"/>
                </a:moveTo>
                <a:lnTo>
                  <a:pt x="907815" y="93009"/>
                </a:lnTo>
                <a:lnTo>
                  <a:pt x="907281" y="91263"/>
                </a:lnTo>
                <a:close/>
              </a:path>
              <a:path w="934084" h="353695">
                <a:moveTo>
                  <a:pt x="902627" y="76042"/>
                </a:moveTo>
                <a:lnTo>
                  <a:pt x="907280" y="91264"/>
                </a:lnTo>
                <a:lnTo>
                  <a:pt x="902627" y="76042"/>
                </a:lnTo>
                <a:close/>
              </a:path>
              <a:path w="934084" h="353695">
                <a:moveTo>
                  <a:pt x="885762" y="0"/>
                </a:moveTo>
                <a:lnTo>
                  <a:pt x="879724" y="1135"/>
                </a:lnTo>
                <a:lnTo>
                  <a:pt x="907281" y="91263"/>
                </a:lnTo>
                <a:lnTo>
                  <a:pt x="911425" y="89436"/>
                </a:lnTo>
                <a:lnTo>
                  <a:pt x="926909" y="75089"/>
                </a:lnTo>
                <a:lnTo>
                  <a:pt x="933640" y="56686"/>
                </a:lnTo>
                <a:lnTo>
                  <a:pt x="930598" y="34272"/>
                </a:lnTo>
                <a:lnTo>
                  <a:pt x="920581" y="14769"/>
                </a:lnTo>
                <a:lnTo>
                  <a:pt x="905921" y="3303"/>
                </a:lnTo>
                <a:lnTo>
                  <a:pt x="885762" y="0"/>
                </a:lnTo>
                <a:close/>
              </a:path>
              <a:path w="934084" h="353695">
                <a:moveTo>
                  <a:pt x="902620" y="76042"/>
                </a:moveTo>
                <a:lnTo>
                  <a:pt x="902709" y="76334"/>
                </a:lnTo>
                <a:lnTo>
                  <a:pt x="902620" y="76042"/>
                </a:lnTo>
                <a:close/>
              </a:path>
              <a:path w="934084" h="353695">
                <a:moveTo>
                  <a:pt x="902620" y="76042"/>
                </a:moveTo>
                <a:lnTo>
                  <a:pt x="902709" y="76334"/>
                </a:lnTo>
                <a:lnTo>
                  <a:pt x="902620" y="76042"/>
                </a:lnTo>
                <a:close/>
              </a:path>
              <a:path w="934084" h="353695">
                <a:moveTo>
                  <a:pt x="879724" y="1135"/>
                </a:moveTo>
                <a:lnTo>
                  <a:pt x="902620" y="76042"/>
                </a:lnTo>
                <a:lnTo>
                  <a:pt x="879724" y="1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74734" y="4661544"/>
            <a:ext cx="285115" cy="318135"/>
          </a:xfrm>
          <a:custGeom>
            <a:avLst/>
            <a:gdLst/>
            <a:ahLst/>
            <a:cxnLst/>
            <a:rect l="l" t="t" r="r" b="b"/>
            <a:pathLst>
              <a:path w="285115" h="318135">
                <a:moveTo>
                  <a:pt x="14791" y="0"/>
                </a:moveTo>
                <a:lnTo>
                  <a:pt x="6275" y="3025"/>
                </a:lnTo>
                <a:lnTo>
                  <a:pt x="935" y="10316"/>
                </a:lnTo>
                <a:lnTo>
                  <a:pt x="0" y="20681"/>
                </a:lnTo>
                <a:lnTo>
                  <a:pt x="3033" y="32575"/>
                </a:lnTo>
                <a:lnTo>
                  <a:pt x="9602" y="44452"/>
                </a:lnTo>
                <a:lnTo>
                  <a:pt x="15757" y="55767"/>
                </a:lnTo>
                <a:lnTo>
                  <a:pt x="19026" y="66555"/>
                </a:lnTo>
                <a:lnTo>
                  <a:pt x="21332" y="76569"/>
                </a:lnTo>
                <a:lnTo>
                  <a:pt x="24601" y="85562"/>
                </a:lnTo>
                <a:lnTo>
                  <a:pt x="27385" y="92983"/>
                </a:lnTo>
                <a:lnTo>
                  <a:pt x="28216" y="99875"/>
                </a:lnTo>
                <a:lnTo>
                  <a:pt x="28725" y="108958"/>
                </a:lnTo>
                <a:lnTo>
                  <a:pt x="30545" y="122951"/>
                </a:lnTo>
                <a:lnTo>
                  <a:pt x="33983" y="142390"/>
                </a:lnTo>
                <a:lnTo>
                  <a:pt x="34567" y="149628"/>
                </a:lnTo>
                <a:lnTo>
                  <a:pt x="34888" y="163058"/>
                </a:lnTo>
                <a:lnTo>
                  <a:pt x="37425" y="177669"/>
                </a:lnTo>
                <a:lnTo>
                  <a:pt x="42560" y="186329"/>
                </a:lnTo>
                <a:lnTo>
                  <a:pt x="47956" y="191595"/>
                </a:lnTo>
                <a:lnTo>
                  <a:pt x="51271" y="196027"/>
                </a:lnTo>
                <a:lnTo>
                  <a:pt x="53686" y="202333"/>
                </a:lnTo>
                <a:lnTo>
                  <a:pt x="57513" y="211137"/>
                </a:lnTo>
                <a:lnTo>
                  <a:pt x="61969" y="221498"/>
                </a:lnTo>
                <a:lnTo>
                  <a:pt x="66270" y="232476"/>
                </a:lnTo>
                <a:lnTo>
                  <a:pt x="69168" y="242157"/>
                </a:lnTo>
                <a:lnTo>
                  <a:pt x="70969" y="249929"/>
                </a:lnTo>
                <a:lnTo>
                  <a:pt x="73217" y="256800"/>
                </a:lnTo>
                <a:lnTo>
                  <a:pt x="77458" y="263781"/>
                </a:lnTo>
                <a:lnTo>
                  <a:pt x="81803" y="270718"/>
                </a:lnTo>
                <a:lnTo>
                  <a:pt x="83667" y="277270"/>
                </a:lnTo>
                <a:lnTo>
                  <a:pt x="83789" y="285816"/>
                </a:lnTo>
                <a:lnTo>
                  <a:pt x="83123" y="295569"/>
                </a:lnTo>
                <a:lnTo>
                  <a:pt x="86281" y="306712"/>
                </a:lnTo>
                <a:lnTo>
                  <a:pt x="95156" y="314434"/>
                </a:lnTo>
                <a:lnTo>
                  <a:pt x="106222" y="317981"/>
                </a:lnTo>
                <a:lnTo>
                  <a:pt x="115952" y="316601"/>
                </a:lnTo>
                <a:lnTo>
                  <a:pt x="123801" y="309424"/>
                </a:lnTo>
                <a:lnTo>
                  <a:pt x="130751" y="298067"/>
                </a:lnTo>
                <a:lnTo>
                  <a:pt x="136133" y="285816"/>
                </a:lnTo>
                <a:lnTo>
                  <a:pt x="139282" y="275961"/>
                </a:lnTo>
                <a:lnTo>
                  <a:pt x="142792" y="269132"/>
                </a:lnTo>
                <a:lnTo>
                  <a:pt x="148636" y="263148"/>
                </a:lnTo>
                <a:lnTo>
                  <a:pt x="155184" y="257099"/>
                </a:lnTo>
                <a:lnTo>
                  <a:pt x="160808" y="250078"/>
                </a:lnTo>
                <a:lnTo>
                  <a:pt x="164940" y="242402"/>
                </a:lnTo>
                <a:lnTo>
                  <a:pt x="169070" y="235219"/>
                </a:lnTo>
                <a:lnTo>
                  <a:pt x="174257" y="229007"/>
                </a:lnTo>
                <a:lnTo>
                  <a:pt x="181560" y="224246"/>
                </a:lnTo>
                <a:lnTo>
                  <a:pt x="188722" y="218007"/>
                </a:lnTo>
                <a:lnTo>
                  <a:pt x="194186" y="209009"/>
                </a:lnTo>
                <a:lnTo>
                  <a:pt x="199632" y="200322"/>
                </a:lnTo>
                <a:lnTo>
                  <a:pt x="206744" y="195011"/>
                </a:lnTo>
                <a:lnTo>
                  <a:pt x="215265" y="189163"/>
                </a:lnTo>
                <a:lnTo>
                  <a:pt x="223451" y="179168"/>
                </a:lnTo>
                <a:lnTo>
                  <a:pt x="230733" y="168572"/>
                </a:lnTo>
                <a:lnTo>
                  <a:pt x="236539" y="160924"/>
                </a:lnTo>
                <a:lnTo>
                  <a:pt x="239513" y="155404"/>
                </a:lnTo>
                <a:lnTo>
                  <a:pt x="240779" y="149397"/>
                </a:lnTo>
                <a:lnTo>
                  <a:pt x="243452" y="143759"/>
                </a:lnTo>
                <a:lnTo>
                  <a:pt x="250648" y="139347"/>
                </a:lnTo>
                <a:lnTo>
                  <a:pt x="259098" y="136358"/>
                </a:lnTo>
                <a:lnTo>
                  <a:pt x="264642" y="133951"/>
                </a:lnTo>
                <a:lnTo>
                  <a:pt x="269374" y="130880"/>
                </a:lnTo>
                <a:lnTo>
                  <a:pt x="275388" y="125897"/>
                </a:lnTo>
                <a:lnTo>
                  <a:pt x="281668" y="120529"/>
                </a:lnTo>
                <a:lnTo>
                  <a:pt x="284745" y="114653"/>
                </a:lnTo>
                <a:lnTo>
                  <a:pt x="283150" y="104950"/>
                </a:lnTo>
                <a:lnTo>
                  <a:pt x="275413" y="88102"/>
                </a:lnTo>
                <a:lnTo>
                  <a:pt x="265273" y="79356"/>
                </a:lnTo>
                <a:lnTo>
                  <a:pt x="252039" y="77060"/>
                </a:lnTo>
                <a:lnTo>
                  <a:pt x="236614" y="77060"/>
                </a:lnTo>
                <a:lnTo>
                  <a:pt x="225451" y="76164"/>
                </a:lnTo>
                <a:lnTo>
                  <a:pt x="187272" y="63818"/>
                </a:lnTo>
                <a:lnTo>
                  <a:pt x="163612" y="55424"/>
                </a:lnTo>
                <a:lnTo>
                  <a:pt x="147016" y="48148"/>
                </a:lnTo>
                <a:lnTo>
                  <a:pt x="136100" y="43234"/>
                </a:lnTo>
                <a:lnTo>
                  <a:pt x="124258" y="40147"/>
                </a:lnTo>
                <a:lnTo>
                  <a:pt x="111644" y="38022"/>
                </a:lnTo>
                <a:lnTo>
                  <a:pt x="98413" y="35994"/>
                </a:lnTo>
                <a:lnTo>
                  <a:pt x="85553" y="32554"/>
                </a:lnTo>
                <a:lnTo>
                  <a:pt x="73325" y="27187"/>
                </a:lnTo>
                <a:lnTo>
                  <a:pt x="61191" y="20381"/>
                </a:lnTo>
                <a:lnTo>
                  <a:pt x="48617" y="12626"/>
                </a:lnTo>
                <a:lnTo>
                  <a:pt x="36171" y="5422"/>
                </a:lnTo>
                <a:lnTo>
                  <a:pt x="24826" y="1006"/>
                </a:lnTo>
                <a:lnTo>
                  <a:pt x="14791" y="0"/>
                </a:lnTo>
                <a:close/>
              </a:path>
              <a:path w="285115" h="318135">
                <a:moveTo>
                  <a:pt x="251113" y="76899"/>
                </a:moveTo>
                <a:lnTo>
                  <a:pt x="236614" y="77060"/>
                </a:lnTo>
                <a:lnTo>
                  <a:pt x="252039" y="77060"/>
                </a:lnTo>
                <a:lnTo>
                  <a:pt x="251113" y="76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881100" y="4076700"/>
            <a:ext cx="1944370" cy="9118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63500">
              <a:lnSpc>
                <a:spcPct val="100600"/>
              </a:lnSpc>
              <a:spcBef>
                <a:spcPts val="80"/>
              </a:spcBef>
            </a:pPr>
            <a:r>
              <a:rPr dirty="0" sz="2900" spc="90">
                <a:solidFill>
                  <a:srgbClr val="A62E5C"/>
                </a:solidFill>
                <a:latin typeface="Verdana"/>
                <a:cs typeface="Verdana"/>
              </a:rPr>
              <a:t>K </a:t>
            </a:r>
            <a:r>
              <a:rPr dirty="0" sz="2900" spc="-5">
                <a:solidFill>
                  <a:srgbClr val="A62E5C"/>
                </a:solidFill>
                <a:latin typeface="Verdana"/>
                <a:cs typeface="Verdana"/>
              </a:rPr>
              <a:t>Nearest  </a:t>
            </a:r>
            <a:r>
              <a:rPr dirty="0" sz="2900" spc="50">
                <a:solidFill>
                  <a:srgbClr val="A62E5C"/>
                </a:solidFill>
                <a:latin typeface="Verdana"/>
                <a:cs typeface="Verdana"/>
              </a:rPr>
              <a:t>Neighbors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1873" y="3647109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20800" y="38862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9640" y="5829957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52"/>
                </a:lnTo>
                <a:lnTo>
                  <a:pt x="0" y="129154"/>
                </a:lnTo>
                <a:lnTo>
                  <a:pt x="9458" y="177753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2" y="220475"/>
                </a:lnTo>
                <a:lnTo>
                  <a:pt x="248846" y="177753"/>
                </a:lnTo>
                <a:lnTo>
                  <a:pt x="258305" y="129154"/>
                </a:lnTo>
                <a:lnTo>
                  <a:pt x="248846" y="80552"/>
                </a:lnTo>
                <a:lnTo>
                  <a:pt x="220472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9000" y="2857500"/>
            <a:ext cx="75749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0">
                <a:latin typeface="Verdana"/>
                <a:cs typeface="Verdana"/>
              </a:rPr>
              <a:t>Find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10">
                <a:latin typeface="Verdana"/>
                <a:cs typeface="Verdana"/>
              </a:rPr>
              <a:t>the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-30">
                <a:latin typeface="Verdana"/>
                <a:cs typeface="Verdana"/>
              </a:rPr>
              <a:t>nearest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35">
                <a:latin typeface="Verdana"/>
                <a:cs typeface="Verdana"/>
              </a:rPr>
              <a:t>neighbors</a:t>
            </a:r>
            <a:r>
              <a:rPr dirty="0" sz="3200" spc="-165">
                <a:latin typeface="Verdana"/>
                <a:cs typeface="Verdana"/>
              </a:rPr>
              <a:t> </a:t>
            </a:r>
            <a:r>
              <a:rPr dirty="0" sz="3200" spc="50">
                <a:latin typeface="Verdana"/>
                <a:cs typeface="Verdana"/>
              </a:rPr>
              <a:t>for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a</a:t>
            </a:r>
            <a:r>
              <a:rPr dirty="0" sz="3200" spc="-170">
                <a:latin typeface="Verdana"/>
                <a:cs typeface="Verdana"/>
              </a:rPr>
              <a:t> </a:t>
            </a:r>
            <a:r>
              <a:rPr dirty="0" sz="3200" spc="-35">
                <a:latin typeface="Verdana"/>
                <a:cs typeface="Verdana"/>
              </a:rPr>
              <a:t>user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Finding </a:t>
            </a:r>
            <a:r>
              <a:rPr dirty="0" spc="-55"/>
              <a:t>Top </a:t>
            </a:r>
            <a:r>
              <a:rPr dirty="0" spc="200"/>
              <a:t>N</a:t>
            </a:r>
            <a:r>
              <a:rPr dirty="0" spc="-780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 h="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4240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240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45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7079" y="6006591"/>
            <a:ext cx="3860800" cy="12579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dirty="0" sz="2400" spc="-3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dirty="0" sz="2000" spc="-25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880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18400" y="2946400"/>
            <a:ext cx="288226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dirty="0" sz="2400" spc="-509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6579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1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1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6579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41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dirty="0" sz="2000" spc="3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dirty="0" sz="2000" spc="5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dirty="0" sz="2000" spc="-135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93159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993156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50384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96600" y="5969000"/>
            <a:ext cx="3827779" cy="14859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045210">
              <a:lnSpc>
                <a:spcPct val="100699"/>
              </a:lnSpc>
              <a:spcBef>
                <a:spcPts val="80"/>
              </a:spcBef>
            </a:pP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top </a:t>
            </a:r>
            <a:r>
              <a:rPr dirty="0" sz="2400" spc="100">
                <a:solidFill>
                  <a:srgbClr val="F05A28"/>
                </a:solidFill>
                <a:latin typeface="Verdana"/>
                <a:cs typeface="Verdana"/>
              </a:rPr>
              <a:t>N  </a:t>
            </a:r>
            <a:r>
              <a:rPr dirty="0" sz="2400" spc="-8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dirty="0" sz="2400" spc="7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dirty="0" sz="2400" spc="25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ommend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F05A28"/>
                </a:solidFill>
                <a:latin typeface="Verdana"/>
                <a:cs typeface="Verdana"/>
              </a:rPr>
              <a:t>tions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20"/>
              </a:spcBef>
            </a:pP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Use the </a:t>
            </a:r>
            <a:r>
              <a:rPr dirty="0" sz="2000" spc="-15">
                <a:solidFill>
                  <a:srgbClr val="4D4D4D"/>
                </a:solidFill>
                <a:latin typeface="Verdana"/>
                <a:cs typeface="Verdana"/>
              </a:rPr>
              <a:t>average </a:t>
            </a:r>
            <a:r>
              <a:rPr dirty="0" sz="2000" spc="-5">
                <a:solidFill>
                  <a:srgbClr val="4D4D4D"/>
                </a:solidFill>
                <a:latin typeface="Verdana"/>
                <a:cs typeface="Verdana"/>
              </a:rPr>
              <a:t>ratings</a:t>
            </a:r>
            <a:r>
              <a:rPr dirty="0" sz="2000" spc="-48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4D4D4D"/>
                </a:solidFill>
                <a:latin typeface="Verdana"/>
                <a:cs typeface="Verdana"/>
              </a:rPr>
              <a:t>of  </a:t>
            </a:r>
            <a:r>
              <a:rPr dirty="0" sz="2000" spc="5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dirty="0" sz="2000" spc="60">
                <a:solidFill>
                  <a:srgbClr val="4D4D4D"/>
                </a:solidFill>
                <a:latin typeface="Verdana"/>
                <a:cs typeface="Verdana"/>
              </a:rPr>
              <a:t>K </a:t>
            </a:r>
            <a:r>
              <a:rPr dirty="0" sz="2000" spc="-20">
                <a:solidFill>
                  <a:srgbClr val="4D4D4D"/>
                </a:solidFill>
                <a:latin typeface="Verdana"/>
                <a:cs typeface="Verdana"/>
              </a:rPr>
              <a:t>nearest</a:t>
            </a:r>
            <a:r>
              <a:rPr dirty="0" sz="2000" spc="-40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4D4D4D"/>
                </a:solidFill>
                <a:latin typeface="Verdana"/>
                <a:cs typeface="Verdana"/>
              </a:rPr>
              <a:t>neighbors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00" y="2908300"/>
            <a:ext cx="580707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latin typeface="Verdana"/>
                <a:cs typeface="Verdana"/>
              </a:rPr>
              <a:t>Average </a:t>
            </a:r>
            <a:r>
              <a:rPr dirty="0" sz="3000" spc="10">
                <a:latin typeface="Verdana"/>
                <a:cs typeface="Verdana"/>
              </a:rPr>
              <a:t>the </a:t>
            </a:r>
            <a:r>
              <a:rPr dirty="0" sz="3000" spc="-10">
                <a:latin typeface="Verdana"/>
                <a:cs typeface="Verdana"/>
              </a:rPr>
              <a:t>ratings </a:t>
            </a:r>
            <a:r>
              <a:rPr dirty="0" sz="3000" spc="110">
                <a:latin typeface="Verdana"/>
                <a:cs typeface="Verdana"/>
              </a:rPr>
              <a:t>of</a:t>
            </a:r>
            <a:r>
              <a:rPr dirty="0" sz="3000" spc="-66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nearest  </a:t>
            </a:r>
            <a:r>
              <a:rPr dirty="0" sz="3000" spc="30">
                <a:latin typeface="Verdana"/>
                <a:cs typeface="Verdana"/>
              </a:rPr>
              <a:t>neighbors </a:t>
            </a:r>
            <a:r>
              <a:rPr dirty="0" sz="3000" spc="50">
                <a:latin typeface="Verdana"/>
                <a:cs typeface="Verdana"/>
              </a:rPr>
              <a:t>for </a:t>
            </a:r>
            <a:r>
              <a:rPr dirty="0" sz="3000" spc="-15">
                <a:latin typeface="Verdana"/>
                <a:cs typeface="Verdana"/>
              </a:rPr>
              <a:t>unrated</a:t>
            </a:r>
            <a:r>
              <a:rPr dirty="0" sz="3000" spc="-550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books</a:t>
            </a:r>
            <a:endParaRPr sz="3000">
              <a:latin typeface="Verdana"/>
              <a:cs typeface="Verdana"/>
            </a:endParaRPr>
          </a:p>
          <a:p>
            <a:pPr marL="12700" marR="1035685">
              <a:lnSpc>
                <a:spcPts val="6000"/>
              </a:lnSpc>
              <a:spcBef>
                <a:spcPts val="600"/>
              </a:spcBef>
            </a:pPr>
            <a:r>
              <a:rPr dirty="0" sz="3000" spc="5">
                <a:latin typeface="Verdana"/>
                <a:cs typeface="Verdana"/>
              </a:rPr>
              <a:t>Sort </a:t>
            </a:r>
            <a:r>
              <a:rPr dirty="0" sz="3000" spc="-5">
                <a:latin typeface="Verdana"/>
                <a:cs typeface="Verdana"/>
              </a:rPr>
              <a:t>in </a:t>
            </a:r>
            <a:r>
              <a:rPr dirty="0" sz="3000" spc="45">
                <a:latin typeface="Verdana"/>
                <a:cs typeface="Verdana"/>
              </a:rPr>
              <a:t>descending</a:t>
            </a:r>
            <a:r>
              <a:rPr dirty="0" sz="3000" spc="-520">
                <a:latin typeface="Verdana"/>
                <a:cs typeface="Verdana"/>
              </a:rPr>
              <a:t> </a:t>
            </a:r>
            <a:r>
              <a:rPr dirty="0" sz="3000" spc="35">
                <a:latin typeface="Verdana"/>
                <a:cs typeface="Verdana"/>
              </a:rPr>
              <a:t>order  </a:t>
            </a:r>
            <a:r>
              <a:rPr dirty="0" sz="3000" spc="85">
                <a:latin typeface="Verdana"/>
                <a:cs typeface="Verdana"/>
              </a:rPr>
              <a:t>Pick </a:t>
            </a:r>
            <a:r>
              <a:rPr dirty="0" sz="3000" spc="10">
                <a:latin typeface="Verdana"/>
                <a:cs typeface="Verdana"/>
              </a:rPr>
              <a:t>the </a:t>
            </a:r>
            <a:r>
              <a:rPr dirty="0" sz="3000" spc="95">
                <a:latin typeface="Verdana"/>
                <a:cs typeface="Verdana"/>
              </a:rPr>
              <a:t>top</a:t>
            </a:r>
            <a:r>
              <a:rPr dirty="0" sz="3000" spc="-575">
                <a:latin typeface="Verdana"/>
                <a:cs typeface="Verdana"/>
              </a:rPr>
              <a:t> </a:t>
            </a:r>
            <a:r>
              <a:rPr dirty="0" sz="3000" spc="125"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w="0"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47300" y="1920468"/>
            <a:ext cx="554990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5464" sz="4575" spc="-607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6300" y="1920468"/>
            <a:ext cx="633095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5464" sz="4575" spc="31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3400" y="1920468"/>
            <a:ext cx="632460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5464" sz="4575" spc="307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0" y="1920468"/>
            <a:ext cx="659130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5464" sz="4575" spc="622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17600" y="1920468"/>
            <a:ext cx="635635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5464" sz="4575" spc="352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4800" y="2555468"/>
            <a:ext cx="606425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5464" sz="4575" spc="-607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400" y="2699270"/>
            <a:ext cx="213360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75" b="1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26800" y="2699270"/>
            <a:ext cx="236854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355" b="1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700" y="2699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31800" y="2699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71600" y="2699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56700" y="3190468"/>
            <a:ext cx="684530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5464" sz="4575" spc="31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400" y="3334270"/>
            <a:ext cx="213360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75" b="1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39500" y="3334270"/>
            <a:ext cx="21399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80" b="1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04700" y="3334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31800" y="3334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33500" y="3334270"/>
            <a:ext cx="2165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95" b="1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56700" y="3838168"/>
            <a:ext cx="683895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5464" sz="4575" spc="307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50500" y="3969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39500" y="3969270"/>
            <a:ext cx="21399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80" b="1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04700" y="3969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93700" y="3969270"/>
            <a:ext cx="2165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95" b="1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20800" y="3969270"/>
            <a:ext cx="236854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355" b="1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0" y="4473168"/>
            <a:ext cx="710565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5464" sz="4575" spc="622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50500" y="4604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77600" y="4604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66600" y="4604270"/>
            <a:ext cx="236854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355" b="1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131800" y="4604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71600" y="46042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56700" y="5108168"/>
            <a:ext cx="687070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5464" sz="4575" spc="352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50500" y="5251970"/>
            <a:ext cx="144780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-365" b="1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277600" y="52519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204700" y="52519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31800" y="52519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071600" y="52519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4000" y="5743168"/>
            <a:ext cx="699770" cy="7677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5464" sz="4575" spc="494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baseline="-5464" sz="457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312400" y="5886970"/>
            <a:ext cx="213360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75" b="1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26800" y="5886970"/>
            <a:ext cx="236854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355" b="1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04700" y="58869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131800" y="5886970"/>
            <a:ext cx="1403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200" b="1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033500" y="5886970"/>
            <a:ext cx="216535" cy="4508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2700" spc="195" b="1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00" spc="-5">
                <a:solidFill>
                  <a:srgbClr val="535353"/>
                </a:solidFill>
              </a:rPr>
              <a:t>Rating</a:t>
            </a:r>
            <a:r>
              <a:rPr dirty="0" sz="5800" spc="-370">
                <a:solidFill>
                  <a:srgbClr val="535353"/>
                </a:solidFill>
              </a:rPr>
              <a:t> </a:t>
            </a:r>
            <a:r>
              <a:rPr dirty="0" sz="5800" spc="-7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45" name="object 45"/>
          <p:cNvSpPr txBox="1"/>
          <p:nvPr/>
        </p:nvSpPr>
        <p:spPr>
          <a:xfrm>
            <a:off x="1346200" y="6172200"/>
            <a:ext cx="3237865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65100" marR="5080" indent="-152400">
              <a:lnSpc>
                <a:spcPts val="3100"/>
              </a:lnSpc>
              <a:spcBef>
                <a:spcPts val="219"/>
              </a:spcBef>
            </a:pPr>
            <a:r>
              <a:rPr dirty="0" sz="2600" spc="80">
                <a:latin typeface="Verdana"/>
                <a:cs typeface="Verdana"/>
              </a:rPr>
              <a:t>Find </a:t>
            </a:r>
            <a:r>
              <a:rPr dirty="0" sz="2600" spc="45">
                <a:latin typeface="Verdana"/>
                <a:cs typeface="Verdana"/>
              </a:rPr>
              <a:t>products</a:t>
            </a:r>
            <a:r>
              <a:rPr dirty="0" sz="2600" spc="-415">
                <a:latin typeface="Verdana"/>
                <a:cs typeface="Verdana"/>
              </a:rPr>
              <a:t> </a:t>
            </a:r>
            <a:r>
              <a:rPr dirty="0" sz="2600" spc="20">
                <a:latin typeface="Verdana"/>
                <a:cs typeface="Verdana"/>
              </a:rPr>
              <a:t>liked  </a:t>
            </a:r>
            <a:r>
              <a:rPr dirty="0" sz="2600" spc="30">
                <a:latin typeface="Verdana"/>
                <a:cs typeface="Verdana"/>
              </a:rPr>
              <a:t>by </a:t>
            </a:r>
            <a:r>
              <a:rPr dirty="0" sz="2600" spc="20">
                <a:latin typeface="Verdana"/>
                <a:cs typeface="Verdana"/>
              </a:rPr>
              <a:t>“similar”</a:t>
            </a:r>
            <a:r>
              <a:rPr dirty="0" sz="2600" spc="-34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users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17600" y="2057400"/>
            <a:ext cx="3688079" cy="1341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74700" marR="5080" indent="-762000">
              <a:lnSpc>
                <a:spcPct val="100800"/>
              </a:lnSpc>
              <a:spcBef>
                <a:spcPts val="55"/>
              </a:spcBef>
            </a:pPr>
            <a:r>
              <a:rPr dirty="0" sz="4300" spc="125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dirty="0" sz="4300" spc="110">
                <a:solidFill>
                  <a:srgbClr val="F15B2A"/>
                </a:solidFill>
                <a:latin typeface="Verdana"/>
                <a:cs typeface="Verdana"/>
              </a:rPr>
              <a:t>ollabo</a:t>
            </a:r>
            <a:r>
              <a:rPr dirty="0" sz="4300" spc="-170">
                <a:solidFill>
                  <a:srgbClr val="F15B2A"/>
                </a:solidFill>
                <a:latin typeface="Verdana"/>
                <a:cs typeface="Verdana"/>
              </a:rPr>
              <a:t>r</a:t>
            </a:r>
            <a:r>
              <a:rPr dirty="0" sz="4300" spc="-85">
                <a:solidFill>
                  <a:srgbClr val="F15B2A"/>
                </a:solidFill>
                <a:latin typeface="Verdana"/>
                <a:cs typeface="Verdana"/>
              </a:rPr>
              <a:t>a</a:t>
            </a:r>
            <a:r>
              <a:rPr dirty="0" sz="4300" spc="55">
                <a:solidFill>
                  <a:srgbClr val="F15B2A"/>
                </a:solidFill>
                <a:latin typeface="Verdana"/>
                <a:cs typeface="Verdana"/>
              </a:rPr>
              <a:t>ti</a:t>
            </a:r>
            <a:r>
              <a:rPr dirty="0" sz="4300" spc="-120">
                <a:solidFill>
                  <a:srgbClr val="F15B2A"/>
                </a:solidFill>
                <a:latin typeface="Verdana"/>
                <a:cs typeface="Verdana"/>
              </a:rPr>
              <a:t>v</a:t>
            </a:r>
            <a:r>
              <a:rPr dirty="0" sz="4300" spc="25">
                <a:solidFill>
                  <a:srgbClr val="F15B2A"/>
                </a:solidFill>
                <a:latin typeface="Verdana"/>
                <a:cs typeface="Verdana"/>
              </a:rPr>
              <a:t>e  </a:t>
            </a:r>
            <a:r>
              <a:rPr dirty="0" sz="4300" spc="40">
                <a:solidFill>
                  <a:srgbClr val="F15B2A"/>
                </a:solidFill>
                <a:latin typeface="Verdana"/>
                <a:cs typeface="Verdana"/>
              </a:rPr>
              <a:t>filtering</a:t>
            </a:r>
            <a:endParaRPr sz="4300">
              <a:latin typeface="Verdana"/>
              <a:cs typeface="Verdana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9023350" y="1987550"/>
          <a:ext cx="5596890" cy="448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100"/>
                <a:gridCol w="927100"/>
                <a:gridCol w="923925"/>
                <a:gridCol w="925829"/>
                <a:gridCol w="925829"/>
                <a:gridCol w="932179"/>
              </a:tblGrid>
              <a:tr h="6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ts val="4925"/>
                        </a:lnSpc>
                      </a:pPr>
                      <a:r>
                        <a:rPr dirty="0" sz="46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92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925"/>
                        </a:lnSpc>
                      </a:pPr>
                      <a:r>
                        <a:rPr dirty="0" sz="4600" spc="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5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4925"/>
                        </a:lnSpc>
                      </a:pPr>
                      <a:r>
                        <a:rPr dirty="0" sz="4600" spc="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3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4925"/>
                        </a:lnSpc>
                      </a:pPr>
                      <a:r>
                        <a:rPr dirty="0" sz="46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5464" sz="4575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algn="ctr" marL="21590">
                        <a:lnSpc>
                          <a:spcPts val="4925"/>
                        </a:lnSpc>
                      </a:pPr>
                      <a:r>
                        <a:rPr dirty="0" sz="46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-18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algn="ctr" marL="23495">
                        <a:lnSpc>
                          <a:spcPts val="4925"/>
                        </a:lnSpc>
                      </a:pPr>
                      <a:r>
                        <a:rPr dirty="0" sz="4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algn="ctr" marL="22860">
                        <a:lnSpc>
                          <a:spcPts val="4950"/>
                        </a:lnSpc>
                      </a:pPr>
                      <a:r>
                        <a:rPr dirty="0" sz="4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  <a:tr h="638810">
                <a:tc>
                  <a:txBody>
                    <a:bodyPr/>
                    <a:lstStyle/>
                    <a:p>
                      <a:pPr algn="ctr" marL="24130">
                        <a:lnSpc>
                          <a:spcPts val="4930"/>
                        </a:lnSpc>
                      </a:pPr>
                      <a:r>
                        <a:rPr dirty="0" sz="4600" spc="2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42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</a:tr>
              <a:tr h="638810">
                <a:tc>
                  <a:txBody>
                    <a:bodyPr/>
                    <a:lstStyle/>
                    <a:p>
                      <a:pPr algn="ctr" marL="635">
                        <a:lnSpc>
                          <a:spcPts val="4930"/>
                        </a:lnSpc>
                      </a:pPr>
                      <a:r>
                        <a:rPr dirty="0" sz="46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29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</a:tr>
              <a:tr h="638810">
                <a:tc>
                  <a:txBody>
                    <a:bodyPr/>
                    <a:lstStyle/>
                    <a:p>
                      <a:pPr algn="ctr" marL="13335">
                        <a:lnSpc>
                          <a:spcPts val="4930"/>
                        </a:lnSpc>
                      </a:pPr>
                      <a:r>
                        <a:rPr dirty="0" sz="4600" spc="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5464" sz="4575" spc="35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baseline="-5464" sz="45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2700" b="1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1506180" y="352598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32100" y="4051300"/>
            <a:ext cx="14732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94814" y="3636174"/>
            <a:ext cx="1425968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029700" y="1993900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4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955974" y="26327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882248" y="26327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955974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882248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3661009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882248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734797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11" y="0"/>
                </a:lnTo>
                <a:lnTo>
                  <a:pt x="926211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3661009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808523" y="4549368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955974" y="518824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955974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882248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661009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730500"/>
            <a:ext cx="29013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marL="5638800" marR="5080">
              <a:lnSpc>
                <a:spcPts val="3800"/>
              </a:lnSpc>
              <a:spcBef>
                <a:spcPts val="260"/>
              </a:spcBef>
            </a:pPr>
            <a:r>
              <a:rPr dirty="0" spc="15"/>
              <a:t>Understand </a:t>
            </a:r>
            <a:r>
              <a:rPr dirty="0" spc="10"/>
              <a:t>the </a:t>
            </a:r>
            <a:r>
              <a:rPr dirty="0" spc="-30"/>
              <a:t>nearest</a:t>
            </a:r>
            <a:r>
              <a:rPr dirty="0" spc="-540"/>
              <a:t> </a:t>
            </a:r>
            <a:r>
              <a:rPr dirty="0" spc="35"/>
              <a:t>neighbors  </a:t>
            </a:r>
            <a:r>
              <a:rPr dirty="0" spc="60"/>
              <a:t>model </a:t>
            </a:r>
            <a:r>
              <a:rPr dirty="0" spc="50"/>
              <a:t>for </a:t>
            </a:r>
            <a:r>
              <a:rPr dirty="0" spc="30"/>
              <a:t>collaborative</a:t>
            </a:r>
            <a:r>
              <a:rPr dirty="0" spc="-615"/>
              <a:t> </a:t>
            </a:r>
            <a:r>
              <a:rPr dirty="0" spc="30"/>
              <a:t>filtering</a:t>
            </a:r>
          </a:p>
          <a:p>
            <a:pPr marL="5638800" marR="321945">
              <a:lnSpc>
                <a:spcPts val="3800"/>
              </a:lnSpc>
              <a:spcBef>
                <a:spcPts val="2400"/>
              </a:spcBef>
            </a:pPr>
            <a:r>
              <a:rPr dirty="0" spc="-20"/>
              <a:t>Measure </a:t>
            </a:r>
            <a:r>
              <a:rPr dirty="0" spc="-5"/>
              <a:t>similarity </a:t>
            </a:r>
            <a:r>
              <a:rPr dirty="0" spc="114"/>
              <a:t>of </a:t>
            </a:r>
            <a:r>
              <a:rPr dirty="0" spc="-40"/>
              <a:t>users</a:t>
            </a:r>
            <a:r>
              <a:rPr dirty="0" spc="-770"/>
              <a:t> </a:t>
            </a:r>
            <a:r>
              <a:rPr dirty="0" spc="5"/>
              <a:t>using  </a:t>
            </a:r>
            <a:r>
              <a:rPr dirty="0" spc="20"/>
              <a:t>distance</a:t>
            </a:r>
            <a:r>
              <a:rPr dirty="0" spc="-170"/>
              <a:t> </a:t>
            </a:r>
            <a:r>
              <a:rPr dirty="0" spc="10"/>
              <a:t>metrics</a:t>
            </a:r>
          </a:p>
          <a:p>
            <a:pPr marL="5638800" marR="1225550">
              <a:lnSpc>
                <a:spcPts val="3800"/>
              </a:lnSpc>
              <a:spcBef>
                <a:spcPts val="2400"/>
              </a:spcBef>
            </a:pPr>
            <a:r>
              <a:rPr dirty="0" spc="100"/>
              <a:t>Find </a:t>
            </a:r>
            <a:r>
              <a:rPr dirty="0" spc="10"/>
              <a:t>the </a:t>
            </a:r>
            <a:r>
              <a:rPr dirty="0" spc="100"/>
              <a:t>top </a:t>
            </a:r>
            <a:r>
              <a:rPr dirty="0" spc="-245"/>
              <a:t>10 </a:t>
            </a:r>
            <a:r>
              <a:rPr dirty="0" spc="105"/>
              <a:t>book  </a:t>
            </a:r>
            <a:r>
              <a:rPr dirty="0" spc="15"/>
              <a:t>recommendations </a:t>
            </a:r>
            <a:r>
              <a:rPr dirty="0" spc="50"/>
              <a:t>for </a:t>
            </a:r>
            <a:r>
              <a:rPr dirty="0" spc="-45"/>
              <a:t>a</a:t>
            </a:r>
            <a:r>
              <a:rPr dirty="0" spc="-600"/>
              <a:t> </a:t>
            </a:r>
            <a:r>
              <a:rPr dirty="0" spc="-35"/>
              <a:t>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647700"/>
            <a:ext cx="101517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Collaborative </a:t>
            </a:r>
            <a:r>
              <a:rPr dirty="0" spc="-15"/>
              <a:t>Filtering</a:t>
            </a:r>
            <a:r>
              <a:rPr dirty="0" spc="-475"/>
              <a:t> </a:t>
            </a:r>
            <a:r>
              <a:rPr dirty="0" spc="-75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800" y="6172200"/>
            <a:ext cx="3357245" cy="815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203200">
              <a:lnSpc>
                <a:spcPts val="3100"/>
              </a:lnSpc>
              <a:spcBef>
                <a:spcPts val="219"/>
              </a:spcBef>
            </a:pPr>
            <a:r>
              <a:rPr dirty="0" sz="2600" spc="10">
                <a:latin typeface="Verdana"/>
                <a:cs typeface="Verdana"/>
              </a:rPr>
              <a:t>Use </a:t>
            </a:r>
            <a:r>
              <a:rPr dirty="0" sz="2600" spc="5">
                <a:latin typeface="Verdana"/>
                <a:cs typeface="Verdana"/>
              </a:rPr>
              <a:t>the </a:t>
            </a:r>
            <a:r>
              <a:rPr dirty="0" sz="2600" spc="-10">
                <a:latin typeface="Verdana"/>
                <a:cs typeface="Verdana"/>
              </a:rPr>
              <a:t>ratings </a:t>
            </a:r>
            <a:r>
              <a:rPr dirty="0" sz="2600" spc="95">
                <a:latin typeface="Verdana"/>
                <a:cs typeface="Verdana"/>
              </a:rPr>
              <a:t>of  </a:t>
            </a:r>
            <a:r>
              <a:rPr dirty="0" sz="2600" spc="25">
                <a:latin typeface="Verdana"/>
                <a:cs typeface="Verdana"/>
              </a:rPr>
              <a:t>“most </a:t>
            </a:r>
            <a:r>
              <a:rPr dirty="0" sz="2600" spc="10">
                <a:latin typeface="Verdana"/>
                <a:cs typeface="Verdana"/>
              </a:rPr>
              <a:t>similar”</a:t>
            </a:r>
            <a:r>
              <a:rPr dirty="0" sz="2600" spc="-34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users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9700" y="3917086"/>
            <a:ext cx="2318207" cy="1836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26000" y="3917086"/>
            <a:ext cx="2311400" cy="1836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36800" y="2095500"/>
            <a:ext cx="5153660" cy="1341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27200" marR="5080" indent="-1714500">
              <a:lnSpc>
                <a:spcPct val="100800"/>
              </a:lnSpc>
              <a:spcBef>
                <a:spcPts val="55"/>
              </a:spcBef>
            </a:pPr>
            <a:r>
              <a:rPr dirty="0" sz="4300" spc="-5">
                <a:solidFill>
                  <a:srgbClr val="2A9FBC"/>
                </a:solidFill>
                <a:latin typeface="Verdana"/>
                <a:cs typeface="Verdana"/>
              </a:rPr>
              <a:t>Nearest</a:t>
            </a:r>
            <a:r>
              <a:rPr dirty="0" sz="4300" spc="-30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4300" spc="75">
                <a:solidFill>
                  <a:srgbClr val="2A9FBC"/>
                </a:solidFill>
                <a:latin typeface="Verdana"/>
                <a:cs typeface="Verdana"/>
              </a:rPr>
              <a:t>Neighbors  </a:t>
            </a:r>
            <a:r>
              <a:rPr dirty="0" sz="4300" spc="120">
                <a:solidFill>
                  <a:srgbClr val="2A9FBC"/>
                </a:solidFill>
                <a:latin typeface="Verdana"/>
                <a:cs typeface="Verdana"/>
              </a:rPr>
              <a:t>Model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25100" y="3810000"/>
            <a:ext cx="2044700" cy="204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86900" y="2095500"/>
            <a:ext cx="3730625" cy="1341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23900" marR="5080" indent="-711200">
              <a:lnSpc>
                <a:spcPct val="100800"/>
              </a:lnSpc>
              <a:spcBef>
                <a:spcPts val="55"/>
              </a:spcBef>
            </a:pPr>
            <a:r>
              <a:rPr dirty="0" sz="4300" spc="35">
                <a:solidFill>
                  <a:srgbClr val="2A9FBC"/>
                </a:solidFill>
                <a:latin typeface="Verdana"/>
                <a:cs typeface="Verdana"/>
              </a:rPr>
              <a:t>Latent</a:t>
            </a:r>
            <a:r>
              <a:rPr dirty="0" sz="4300" spc="-285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dirty="0" sz="4300" spc="90">
                <a:solidFill>
                  <a:srgbClr val="2A9FBC"/>
                </a:solidFill>
                <a:latin typeface="Verdana"/>
                <a:cs typeface="Verdana"/>
              </a:rPr>
              <a:t>Factor  </a:t>
            </a:r>
            <a:r>
              <a:rPr dirty="0" sz="4300" spc="20">
                <a:solidFill>
                  <a:srgbClr val="2A9FBC"/>
                </a:solidFill>
                <a:latin typeface="Verdana"/>
                <a:cs typeface="Verdana"/>
              </a:rPr>
              <a:t>Analysis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8500" y="6172200"/>
            <a:ext cx="3518535" cy="1209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700" marR="5080" indent="-6985">
              <a:lnSpc>
                <a:spcPts val="3100"/>
              </a:lnSpc>
              <a:spcBef>
                <a:spcPts val="219"/>
              </a:spcBef>
            </a:pPr>
            <a:r>
              <a:rPr dirty="0" sz="2600" spc="-5">
                <a:latin typeface="Verdana"/>
                <a:cs typeface="Verdana"/>
              </a:rPr>
              <a:t>Solve </a:t>
            </a:r>
            <a:r>
              <a:rPr dirty="0" sz="2600" spc="40">
                <a:latin typeface="Verdana"/>
                <a:cs typeface="Verdana"/>
              </a:rPr>
              <a:t>for </a:t>
            </a:r>
            <a:r>
              <a:rPr dirty="0" sz="2600" spc="20">
                <a:latin typeface="Verdana"/>
                <a:cs typeface="Verdana"/>
              </a:rPr>
              <a:t>underlying  factors </a:t>
            </a:r>
            <a:r>
              <a:rPr dirty="0" sz="2600" spc="-5">
                <a:latin typeface="Verdana"/>
                <a:cs typeface="Verdana"/>
              </a:rPr>
              <a:t>that </a:t>
            </a:r>
            <a:r>
              <a:rPr dirty="0" sz="2600" spc="10">
                <a:latin typeface="Verdana"/>
                <a:cs typeface="Verdana"/>
              </a:rPr>
              <a:t>drive</a:t>
            </a:r>
            <a:r>
              <a:rPr dirty="0" sz="2600" spc="-450">
                <a:latin typeface="Verdana"/>
                <a:cs typeface="Verdana"/>
              </a:rPr>
              <a:t> </a:t>
            </a:r>
            <a:r>
              <a:rPr dirty="0" sz="2600" spc="5">
                <a:latin typeface="Verdana"/>
                <a:cs typeface="Verdana"/>
              </a:rPr>
              <a:t>the  </a:t>
            </a:r>
            <a:r>
              <a:rPr dirty="0" sz="2600" spc="-10">
                <a:latin typeface="Verdana"/>
                <a:cs typeface="Verdana"/>
              </a:rPr>
              <a:t>ratings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4337" y="3668610"/>
            <a:ext cx="135229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solidFill>
                  <a:srgbClr val="202020"/>
                </a:solidFill>
              </a:rPr>
              <a:t>Understanding </a:t>
            </a:r>
            <a:r>
              <a:rPr dirty="0" spc="-20">
                <a:solidFill>
                  <a:srgbClr val="202020"/>
                </a:solidFill>
              </a:rPr>
              <a:t>the </a:t>
            </a:r>
            <a:r>
              <a:rPr dirty="0" spc="-40">
                <a:solidFill>
                  <a:srgbClr val="202020"/>
                </a:solidFill>
              </a:rPr>
              <a:t>Nearest </a:t>
            </a:r>
            <a:r>
              <a:rPr dirty="0" spc="45">
                <a:solidFill>
                  <a:srgbClr val="202020"/>
                </a:solidFill>
              </a:rPr>
              <a:t>Neighbors</a:t>
            </a:r>
            <a:r>
              <a:rPr dirty="0" spc="-985">
                <a:solidFill>
                  <a:srgbClr val="202020"/>
                </a:solidFill>
              </a:rPr>
              <a:t> </a:t>
            </a:r>
            <a:r>
              <a:rPr dirty="0" spc="85">
                <a:solidFill>
                  <a:srgbClr val="202020"/>
                </a:solidFill>
              </a:rPr>
              <a:t>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2018-05-11T20:09:24Z</dcterms:created>
  <dcterms:modified xsi:type="dcterms:W3CDTF">2018-05-11T20:09:24Z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2018-05-11T00:00:00Z</vt:filetime>
  </property>
</Properties>
</file>