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668" r:id="rId5"/>
  </p:sldMasterIdLst>
  <p:notesMasterIdLst>
    <p:notesMasterId r:id="rId53"/>
  </p:notesMasterIdLst>
  <p:sldIdLst>
    <p:sldId id="366" r:id="rId6"/>
    <p:sldId id="268" r:id="rId7"/>
    <p:sldId id="269" r:id="rId8"/>
    <p:sldId id="403" r:id="rId9"/>
    <p:sldId id="271" r:id="rId10"/>
    <p:sldId id="274" r:id="rId11"/>
    <p:sldId id="280" r:id="rId12"/>
    <p:sldId id="281" r:id="rId13"/>
    <p:sldId id="282" r:id="rId14"/>
    <p:sldId id="283" r:id="rId15"/>
    <p:sldId id="405" r:id="rId16"/>
    <p:sldId id="285" r:id="rId17"/>
    <p:sldId id="315" r:id="rId18"/>
    <p:sldId id="318" r:id="rId19"/>
    <p:sldId id="319" r:id="rId20"/>
    <p:sldId id="290" r:id="rId21"/>
    <p:sldId id="322" r:id="rId22"/>
    <p:sldId id="323" r:id="rId23"/>
    <p:sldId id="291" r:id="rId24"/>
    <p:sldId id="292" r:id="rId25"/>
    <p:sldId id="327" r:id="rId26"/>
    <p:sldId id="331" r:id="rId27"/>
    <p:sldId id="258" r:id="rId28"/>
    <p:sldId id="302" r:id="rId29"/>
    <p:sldId id="260" r:id="rId30"/>
    <p:sldId id="262" r:id="rId31"/>
    <p:sldId id="265" r:id="rId32"/>
    <p:sldId id="266" r:id="rId33"/>
    <p:sldId id="267" r:id="rId34"/>
    <p:sldId id="408" r:id="rId35"/>
    <p:sldId id="304" r:id="rId36"/>
    <p:sldId id="348" r:id="rId37"/>
    <p:sldId id="298" r:id="rId38"/>
    <p:sldId id="300" r:id="rId39"/>
    <p:sldId id="339" r:id="rId40"/>
    <p:sldId id="409" r:id="rId41"/>
    <p:sldId id="410" r:id="rId42"/>
    <p:sldId id="411" r:id="rId43"/>
    <p:sldId id="412" r:id="rId44"/>
    <p:sldId id="273" r:id="rId45"/>
    <p:sldId id="413" r:id="rId46"/>
    <p:sldId id="279" r:id="rId47"/>
    <p:sldId id="414" r:id="rId48"/>
    <p:sldId id="415" r:id="rId49"/>
    <p:sldId id="416" r:id="rId50"/>
    <p:sldId id="349" r:id="rId51"/>
    <p:sldId id="27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A5845C86-C357-8349-9753-859FAF1C8CAE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349EEB86-8EE7-7C4B-AB19-EAD90E504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EEB86-8EE7-7C4B-AB19-EAD90E5047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EEB86-8EE7-7C4B-AB19-EAD90E5047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1" y="1122363"/>
            <a:ext cx="1108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1" y="3602038"/>
            <a:ext cx="1108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9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8" y="1620000"/>
            <a:ext cx="110880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solidFill>
                  <a:schemeClr val="tx2"/>
                </a:solidFill>
                <a:latin typeface="Calibri Regular" charset="0"/>
              </a:defRPr>
            </a:lvl1pPr>
            <a:lvl2pPr>
              <a:defRPr b="0" i="0">
                <a:solidFill>
                  <a:schemeClr val="tx2"/>
                </a:solidFill>
                <a:latin typeface="Calibri Regular" charset="0"/>
              </a:defRPr>
            </a:lvl2pPr>
            <a:lvl3pPr>
              <a:defRPr b="0" i="0">
                <a:solidFill>
                  <a:schemeClr val="tx2"/>
                </a:solidFill>
                <a:latin typeface="Calibri Regular" charset="0"/>
              </a:defRPr>
            </a:lvl3pPr>
            <a:lvl4pPr>
              <a:defRPr b="0" i="0">
                <a:solidFill>
                  <a:schemeClr val="tx2"/>
                </a:solidFill>
                <a:latin typeface="Calibri Regular" charset="0"/>
              </a:defRPr>
            </a:lvl4pPr>
            <a:lvl5pPr>
              <a:defRPr b="0" i="0">
                <a:solidFill>
                  <a:schemeClr val="tx2"/>
                </a:solidFill>
                <a:latin typeface="Calibri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29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504000"/>
            <a:ext cx="3584106" cy="8224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3602" y="4530878"/>
            <a:ext cx="7200000" cy="90000"/>
          </a:xfrm>
          <a:prstGeom prst="rect">
            <a:avLst/>
          </a:prstGeom>
          <a:gradFill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39998" y="3944456"/>
            <a:ext cx="10515600" cy="480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539998" y="4842852"/>
            <a:ext cx="10515600" cy="379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539998" y="5221995"/>
            <a:ext cx="10515600" cy="480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539998" y="2866046"/>
            <a:ext cx="10515600" cy="10784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98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Cover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3602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Ins="720000" bIns="720000" rtlCol="0" anchor="b" anchorCtr="0">
            <a:normAutofit/>
          </a:bodyPr>
          <a:lstStyle>
            <a:lvl1pPr marL="0" indent="0" algn="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504000"/>
            <a:ext cx="3584106" cy="82244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3602" y="4530878"/>
            <a:ext cx="7200000" cy="90000"/>
          </a:xfrm>
          <a:prstGeom prst="rect">
            <a:avLst/>
          </a:prstGeom>
          <a:gradFill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39998" y="3944456"/>
            <a:ext cx="10515600" cy="480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539998" y="4842852"/>
            <a:ext cx="10515600" cy="379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539998" y="5221995"/>
            <a:ext cx="10515600" cy="480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539998" y="2866046"/>
            <a:ext cx="10515600" cy="10784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Colum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8" y="1620000"/>
            <a:ext cx="3514209" cy="46375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6893" y="2443912"/>
            <a:ext cx="3506099" cy="3649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0"/>
          </p:nvPr>
        </p:nvSpPr>
        <p:spPr>
          <a:xfrm>
            <a:off x="8130008" y="2443912"/>
            <a:ext cx="3506099" cy="3649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idx="11"/>
          </p:nvPr>
        </p:nvSpPr>
        <p:spPr>
          <a:xfrm>
            <a:off x="8130008" y="1620000"/>
            <a:ext cx="3481769" cy="8239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/>
          </p:nvPr>
        </p:nvSpPr>
        <p:spPr>
          <a:xfrm>
            <a:off x="4326893" y="1620000"/>
            <a:ext cx="3481769" cy="8239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4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Column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8" y="1620000"/>
            <a:ext cx="3514209" cy="46375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6893" y="2608421"/>
            <a:ext cx="3506099" cy="36491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0"/>
          </p:nvPr>
        </p:nvSpPr>
        <p:spPr>
          <a:xfrm>
            <a:off x="8130008" y="2608421"/>
            <a:ext cx="3506099" cy="36491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/>
          </p:nvPr>
        </p:nvSpPr>
        <p:spPr>
          <a:xfrm>
            <a:off x="8130008" y="1620000"/>
            <a:ext cx="3481769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>
            <a:off x="4326893" y="1620000"/>
            <a:ext cx="3481769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Column Tick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1"/>
          </p:nvPr>
        </p:nvSpPr>
        <p:spPr>
          <a:xfrm>
            <a:off x="539998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4326894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8105679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4"/>
          </p:nvPr>
        </p:nvSpPr>
        <p:spPr>
          <a:xfrm>
            <a:off x="8130008" y="1620000"/>
            <a:ext cx="3481769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5"/>
          </p:nvPr>
        </p:nvSpPr>
        <p:spPr>
          <a:xfrm>
            <a:off x="4326893" y="1620000"/>
            <a:ext cx="3481769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6"/>
          </p:nvPr>
        </p:nvSpPr>
        <p:spPr>
          <a:xfrm>
            <a:off x="539998" y="1620000"/>
            <a:ext cx="3481769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Column Ticks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8130008" y="1620000"/>
            <a:ext cx="3481769" cy="8239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5"/>
          </p:nvPr>
        </p:nvSpPr>
        <p:spPr>
          <a:xfrm>
            <a:off x="4326893" y="1620000"/>
            <a:ext cx="3481769" cy="8239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/>
          </p:nvPr>
        </p:nvSpPr>
        <p:spPr>
          <a:xfrm>
            <a:off x="539998" y="1620000"/>
            <a:ext cx="3481769" cy="8239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1"/>
          </p:nvPr>
        </p:nvSpPr>
        <p:spPr>
          <a:xfrm>
            <a:off x="539998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4326894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/>
          </p:nvPr>
        </p:nvSpPr>
        <p:spPr>
          <a:xfrm>
            <a:off x="8105679" y="2443912"/>
            <a:ext cx="3514208" cy="3505939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2 Colum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8" y="1620000"/>
            <a:ext cx="4891318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36680" y="1620000"/>
            <a:ext cx="4891318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2 Column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12192000" cy="685799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6862" y="0"/>
            <a:ext cx="12198862" cy="6858001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8" y="1800354"/>
            <a:ext cx="4891318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FontTx/>
              <a:buNone/>
              <a:defRPr sz="16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36680" y="1800354"/>
            <a:ext cx="4891318" cy="4351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FontTx/>
              <a:buNone/>
              <a:defRPr sz="16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3602" y="1443246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544010" y="960956"/>
            <a:ext cx="11088000" cy="388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6420009"/>
            <a:ext cx="1237753" cy="28934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699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67" y="0"/>
            <a:ext cx="12203934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3602" y="4530878"/>
            <a:ext cx="72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539998" y="3303821"/>
            <a:ext cx="10515600" cy="10784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6420009"/>
            <a:ext cx="1237753" cy="289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44" y="1620000"/>
            <a:ext cx="11087253" cy="45354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137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Section Divider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10632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539998" y="3303821"/>
            <a:ext cx="10515600" cy="10784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Calibri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Pictur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4798" y="6420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©2018 Infostretch. All rights reserved.  </a:t>
            </a:r>
            <a:fld id="{6B2B49A8-5D7B-2542-A5B0-81177F9F7358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984240" y="1"/>
            <a:ext cx="620776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998" y="1619999"/>
            <a:ext cx="4981084" cy="4494361"/>
          </a:xfrm>
          <a:prstGeom prst="rect">
            <a:avLst/>
          </a:prstGeom>
        </p:spPr>
        <p:txBody>
          <a:bodyPr>
            <a:noAutofit/>
          </a:bodyPr>
          <a:lstStyle>
            <a:lvl1pPr marL="408600" indent="-408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3602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Angled Pictures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08901" cy="3295403"/>
          </a:xfrm>
          <a:custGeom>
            <a:avLst/>
            <a:gdLst>
              <a:gd name="connsiteX0" fmla="*/ 0 w 6207760"/>
              <a:gd name="connsiteY0" fmla="*/ 0 h 6858000"/>
              <a:gd name="connsiteX1" fmla="*/ 6207760 w 6207760"/>
              <a:gd name="connsiteY1" fmla="*/ 0 h 6858000"/>
              <a:gd name="connsiteX2" fmla="*/ 6207760 w 6207760"/>
              <a:gd name="connsiteY2" fmla="*/ 6858000 h 6858000"/>
              <a:gd name="connsiteX3" fmla="*/ 0 w 6207760"/>
              <a:gd name="connsiteY3" fmla="*/ 6858000 h 6858000"/>
              <a:gd name="connsiteX4" fmla="*/ 0 w 6207760"/>
              <a:gd name="connsiteY4" fmla="*/ 0 h 6858000"/>
              <a:gd name="connsiteX0" fmla="*/ 0 w 6207760"/>
              <a:gd name="connsiteY0" fmla="*/ 0 h 6858000"/>
              <a:gd name="connsiteX1" fmla="*/ 6207760 w 6207760"/>
              <a:gd name="connsiteY1" fmla="*/ 0 h 6858000"/>
              <a:gd name="connsiteX2" fmla="*/ 6195885 w 6207760"/>
              <a:gd name="connsiteY2" fmla="*/ 1525980 h 6858000"/>
              <a:gd name="connsiteX3" fmla="*/ 0 w 6207760"/>
              <a:gd name="connsiteY3" fmla="*/ 6858000 h 6858000"/>
              <a:gd name="connsiteX4" fmla="*/ 0 w 6207760"/>
              <a:gd name="connsiteY4" fmla="*/ 0 h 6858000"/>
              <a:gd name="connsiteX0" fmla="*/ 0 w 6207760"/>
              <a:gd name="connsiteY0" fmla="*/ 0 h 3295403"/>
              <a:gd name="connsiteX1" fmla="*/ 6207760 w 6207760"/>
              <a:gd name="connsiteY1" fmla="*/ 0 h 3295403"/>
              <a:gd name="connsiteX2" fmla="*/ 6195885 w 6207760"/>
              <a:gd name="connsiteY2" fmla="*/ 1525980 h 3295403"/>
              <a:gd name="connsiteX3" fmla="*/ 0 w 6207760"/>
              <a:gd name="connsiteY3" fmla="*/ 3295403 h 3295403"/>
              <a:gd name="connsiteX4" fmla="*/ 0 w 6207760"/>
              <a:gd name="connsiteY4" fmla="*/ 0 h 3295403"/>
              <a:gd name="connsiteX0" fmla="*/ 0 w 6220161"/>
              <a:gd name="connsiteY0" fmla="*/ 0 h 3295403"/>
              <a:gd name="connsiteX1" fmla="*/ 6207760 w 6220161"/>
              <a:gd name="connsiteY1" fmla="*/ 0 h 3295403"/>
              <a:gd name="connsiteX2" fmla="*/ 6219635 w 6220161"/>
              <a:gd name="connsiteY2" fmla="*/ 1525980 h 3295403"/>
              <a:gd name="connsiteX3" fmla="*/ 0 w 6220161"/>
              <a:gd name="connsiteY3" fmla="*/ 3295403 h 3295403"/>
              <a:gd name="connsiteX4" fmla="*/ 0 w 6220161"/>
              <a:gd name="connsiteY4" fmla="*/ 0 h 3295403"/>
              <a:gd name="connsiteX0" fmla="*/ 0 w 6208901"/>
              <a:gd name="connsiteY0" fmla="*/ 0 h 3295403"/>
              <a:gd name="connsiteX1" fmla="*/ 6207760 w 6208901"/>
              <a:gd name="connsiteY1" fmla="*/ 0 h 3295403"/>
              <a:gd name="connsiteX2" fmla="*/ 6207759 w 6208901"/>
              <a:gd name="connsiteY2" fmla="*/ 1537856 h 3295403"/>
              <a:gd name="connsiteX3" fmla="*/ 0 w 6208901"/>
              <a:gd name="connsiteY3" fmla="*/ 3295403 h 3295403"/>
              <a:gd name="connsiteX4" fmla="*/ 0 w 6208901"/>
              <a:gd name="connsiteY4" fmla="*/ 0 h 329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901" h="3295403">
                <a:moveTo>
                  <a:pt x="0" y="0"/>
                </a:moveTo>
                <a:lnTo>
                  <a:pt x="6207760" y="0"/>
                </a:lnTo>
                <a:cubicBezTo>
                  <a:pt x="6203802" y="508660"/>
                  <a:pt x="6211717" y="1029196"/>
                  <a:pt x="6207759" y="1537856"/>
                </a:cubicBezTo>
                <a:lnTo>
                  <a:pt x="0" y="3295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915" y="1619999"/>
            <a:ext cx="4981084" cy="4494361"/>
          </a:xfrm>
          <a:prstGeom prst="rect">
            <a:avLst/>
          </a:prstGeom>
        </p:spPr>
        <p:txBody>
          <a:bodyPr>
            <a:noAutofit/>
          </a:bodyPr>
          <a:lstStyle>
            <a:lvl1pPr marL="408600" indent="-408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41874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641874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-11875" y="1686295"/>
            <a:ext cx="6220776" cy="5171705"/>
          </a:xfrm>
          <a:custGeom>
            <a:avLst/>
            <a:gdLst>
              <a:gd name="connsiteX0" fmla="*/ 0 w 6207760"/>
              <a:gd name="connsiteY0" fmla="*/ 0 h 6858000"/>
              <a:gd name="connsiteX1" fmla="*/ 6207760 w 6207760"/>
              <a:gd name="connsiteY1" fmla="*/ 0 h 6858000"/>
              <a:gd name="connsiteX2" fmla="*/ 6207760 w 6207760"/>
              <a:gd name="connsiteY2" fmla="*/ 6858000 h 6858000"/>
              <a:gd name="connsiteX3" fmla="*/ 0 w 6207760"/>
              <a:gd name="connsiteY3" fmla="*/ 6858000 h 6858000"/>
              <a:gd name="connsiteX4" fmla="*/ 0 w 6207760"/>
              <a:gd name="connsiteY4" fmla="*/ 0 h 6858000"/>
              <a:gd name="connsiteX0" fmla="*/ 0 w 6219635"/>
              <a:gd name="connsiteY0" fmla="*/ 4429496 h 6858000"/>
              <a:gd name="connsiteX1" fmla="*/ 6219635 w 6219635"/>
              <a:gd name="connsiteY1" fmla="*/ 0 h 6858000"/>
              <a:gd name="connsiteX2" fmla="*/ 6219635 w 6219635"/>
              <a:gd name="connsiteY2" fmla="*/ 6858000 h 6858000"/>
              <a:gd name="connsiteX3" fmla="*/ 11875 w 6219635"/>
              <a:gd name="connsiteY3" fmla="*/ 6858000 h 6858000"/>
              <a:gd name="connsiteX4" fmla="*/ 0 w 6219635"/>
              <a:gd name="connsiteY4" fmla="*/ 4429496 h 6858000"/>
              <a:gd name="connsiteX0" fmla="*/ 0 w 6219635"/>
              <a:gd name="connsiteY0" fmla="*/ 3431969 h 6858000"/>
              <a:gd name="connsiteX1" fmla="*/ 6219635 w 6219635"/>
              <a:gd name="connsiteY1" fmla="*/ 0 h 6858000"/>
              <a:gd name="connsiteX2" fmla="*/ 6219635 w 6219635"/>
              <a:gd name="connsiteY2" fmla="*/ 6858000 h 6858000"/>
              <a:gd name="connsiteX3" fmla="*/ 11875 w 6219635"/>
              <a:gd name="connsiteY3" fmla="*/ 6858000 h 6858000"/>
              <a:gd name="connsiteX4" fmla="*/ 0 w 6219635"/>
              <a:gd name="connsiteY4" fmla="*/ 3431969 h 6858000"/>
              <a:gd name="connsiteX0" fmla="*/ 0 w 6219635"/>
              <a:gd name="connsiteY0" fmla="*/ 1733797 h 5159828"/>
              <a:gd name="connsiteX1" fmla="*/ 6219635 w 6219635"/>
              <a:gd name="connsiteY1" fmla="*/ 0 h 5159828"/>
              <a:gd name="connsiteX2" fmla="*/ 6219635 w 6219635"/>
              <a:gd name="connsiteY2" fmla="*/ 5159828 h 5159828"/>
              <a:gd name="connsiteX3" fmla="*/ 11875 w 6219635"/>
              <a:gd name="connsiteY3" fmla="*/ 5159828 h 5159828"/>
              <a:gd name="connsiteX4" fmla="*/ 0 w 6219635"/>
              <a:gd name="connsiteY4" fmla="*/ 1733797 h 5159828"/>
              <a:gd name="connsiteX0" fmla="*/ 0 w 6219635"/>
              <a:gd name="connsiteY0" fmla="*/ 1757548 h 5183579"/>
              <a:gd name="connsiteX1" fmla="*/ 6207759 w 6219635"/>
              <a:gd name="connsiteY1" fmla="*/ 0 h 5183579"/>
              <a:gd name="connsiteX2" fmla="*/ 6219635 w 6219635"/>
              <a:gd name="connsiteY2" fmla="*/ 5183579 h 5183579"/>
              <a:gd name="connsiteX3" fmla="*/ 11875 w 6219635"/>
              <a:gd name="connsiteY3" fmla="*/ 5183579 h 5183579"/>
              <a:gd name="connsiteX4" fmla="*/ 0 w 6219635"/>
              <a:gd name="connsiteY4" fmla="*/ 1757548 h 5183579"/>
              <a:gd name="connsiteX0" fmla="*/ 0 w 6220777"/>
              <a:gd name="connsiteY0" fmla="*/ 1745673 h 5171704"/>
              <a:gd name="connsiteX1" fmla="*/ 6219635 w 6220777"/>
              <a:gd name="connsiteY1" fmla="*/ 0 h 5171704"/>
              <a:gd name="connsiteX2" fmla="*/ 6219635 w 6220777"/>
              <a:gd name="connsiteY2" fmla="*/ 5171704 h 5171704"/>
              <a:gd name="connsiteX3" fmla="*/ 11875 w 6220777"/>
              <a:gd name="connsiteY3" fmla="*/ 5171704 h 5171704"/>
              <a:gd name="connsiteX4" fmla="*/ 0 w 6220777"/>
              <a:gd name="connsiteY4" fmla="*/ 1745673 h 5171704"/>
              <a:gd name="connsiteX0" fmla="*/ 0 w 6219635"/>
              <a:gd name="connsiteY0" fmla="*/ 1769424 h 5195455"/>
              <a:gd name="connsiteX1" fmla="*/ 6207759 w 6219635"/>
              <a:gd name="connsiteY1" fmla="*/ 0 h 5195455"/>
              <a:gd name="connsiteX2" fmla="*/ 6219635 w 6219635"/>
              <a:gd name="connsiteY2" fmla="*/ 5195455 h 5195455"/>
              <a:gd name="connsiteX3" fmla="*/ 11875 w 6219635"/>
              <a:gd name="connsiteY3" fmla="*/ 5195455 h 5195455"/>
              <a:gd name="connsiteX4" fmla="*/ 0 w 6219635"/>
              <a:gd name="connsiteY4" fmla="*/ 1769424 h 5195455"/>
              <a:gd name="connsiteX0" fmla="*/ 0 w 6219635"/>
              <a:gd name="connsiteY0" fmla="*/ 1757549 h 5183580"/>
              <a:gd name="connsiteX1" fmla="*/ 6207759 w 6219635"/>
              <a:gd name="connsiteY1" fmla="*/ 0 h 5183580"/>
              <a:gd name="connsiteX2" fmla="*/ 6219635 w 6219635"/>
              <a:gd name="connsiteY2" fmla="*/ 5183580 h 5183580"/>
              <a:gd name="connsiteX3" fmla="*/ 11875 w 6219635"/>
              <a:gd name="connsiteY3" fmla="*/ 5183580 h 5183580"/>
              <a:gd name="connsiteX4" fmla="*/ 0 w 6219635"/>
              <a:gd name="connsiteY4" fmla="*/ 1757549 h 5183580"/>
              <a:gd name="connsiteX0" fmla="*/ 0 w 6220776"/>
              <a:gd name="connsiteY0" fmla="*/ 1745674 h 5171705"/>
              <a:gd name="connsiteX1" fmla="*/ 6219634 w 6220776"/>
              <a:gd name="connsiteY1" fmla="*/ 0 h 5171705"/>
              <a:gd name="connsiteX2" fmla="*/ 6219635 w 6220776"/>
              <a:gd name="connsiteY2" fmla="*/ 5171705 h 5171705"/>
              <a:gd name="connsiteX3" fmla="*/ 11875 w 6220776"/>
              <a:gd name="connsiteY3" fmla="*/ 5171705 h 5171705"/>
              <a:gd name="connsiteX4" fmla="*/ 0 w 6220776"/>
              <a:gd name="connsiteY4" fmla="*/ 1745674 h 517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0776" h="5171705">
                <a:moveTo>
                  <a:pt x="0" y="1745674"/>
                </a:moveTo>
                <a:lnTo>
                  <a:pt x="6219634" y="0"/>
                </a:lnTo>
                <a:cubicBezTo>
                  <a:pt x="6223593" y="1727860"/>
                  <a:pt x="6215676" y="3443845"/>
                  <a:pt x="6219635" y="5171705"/>
                </a:cubicBezTo>
                <a:lnTo>
                  <a:pt x="11875" y="5171705"/>
                </a:lnTo>
                <a:cubicBezTo>
                  <a:pt x="7917" y="4362204"/>
                  <a:pt x="3958" y="2555175"/>
                  <a:pt x="0" y="17456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720000" rtlCol="0" anchor="b" anchorCtr="0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Pictur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0776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915" y="1619999"/>
            <a:ext cx="4981084" cy="4494361"/>
          </a:xfrm>
          <a:prstGeom prst="rect">
            <a:avLst/>
          </a:prstGeom>
        </p:spPr>
        <p:txBody>
          <a:bodyPr>
            <a:noAutofit/>
          </a:bodyPr>
          <a:lstStyle>
            <a:lvl1pPr marL="408600" indent="-408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41874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641874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Pictures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/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989280" y="3175"/>
            <a:ext cx="6207760" cy="6854825"/>
          </a:xfrm>
          <a:custGeom>
            <a:avLst/>
            <a:gdLst>
              <a:gd name="connsiteX0" fmla="*/ 0 w 5973763"/>
              <a:gd name="connsiteY0" fmla="*/ 4633912 h 6854825"/>
              <a:gd name="connsiteX1" fmla="*/ 5973763 w 5973763"/>
              <a:gd name="connsiteY1" fmla="*/ 4633912 h 6854825"/>
              <a:gd name="connsiteX2" fmla="*/ 5973763 w 5973763"/>
              <a:gd name="connsiteY2" fmla="*/ 6854825 h 6854825"/>
              <a:gd name="connsiteX3" fmla="*/ 0 w 5973763"/>
              <a:gd name="connsiteY3" fmla="*/ 6854825 h 6854825"/>
              <a:gd name="connsiteX4" fmla="*/ 0 w 5973763"/>
              <a:gd name="connsiteY4" fmla="*/ 2316162 h 6854825"/>
              <a:gd name="connsiteX5" fmla="*/ 5973763 w 5973763"/>
              <a:gd name="connsiteY5" fmla="*/ 2316162 h 6854825"/>
              <a:gd name="connsiteX6" fmla="*/ 5973763 w 5973763"/>
              <a:gd name="connsiteY6" fmla="*/ 4538662 h 6854825"/>
              <a:gd name="connsiteX7" fmla="*/ 0 w 5973763"/>
              <a:gd name="connsiteY7" fmla="*/ 4538662 h 6854825"/>
              <a:gd name="connsiteX8" fmla="*/ 0 w 5973763"/>
              <a:gd name="connsiteY8" fmla="*/ 0 h 6854825"/>
              <a:gd name="connsiteX9" fmla="*/ 5973763 w 5973763"/>
              <a:gd name="connsiteY9" fmla="*/ 0 h 6854825"/>
              <a:gd name="connsiteX10" fmla="*/ 5973763 w 5973763"/>
              <a:gd name="connsiteY10" fmla="*/ 2220912 h 6854825"/>
              <a:gd name="connsiteX11" fmla="*/ 0 w 5973763"/>
              <a:gd name="connsiteY11" fmla="*/ 2220912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3763" h="6854825">
                <a:moveTo>
                  <a:pt x="0" y="4633912"/>
                </a:moveTo>
                <a:lnTo>
                  <a:pt x="5973763" y="4633912"/>
                </a:lnTo>
                <a:lnTo>
                  <a:pt x="5973763" y="6854825"/>
                </a:lnTo>
                <a:lnTo>
                  <a:pt x="0" y="6854825"/>
                </a:lnTo>
                <a:close/>
                <a:moveTo>
                  <a:pt x="0" y="2316162"/>
                </a:moveTo>
                <a:lnTo>
                  <a:pt x="5973763" y="2316162"/>
                </a:lnTo>
                <a:lnTo>
                  <a:pt x="5973763" y="4538662"/>
                </a:lnTo>
                <a:lnTo>
                  <a:pt x="0" y="4538662"/>
                </a:lnTo>
                <a:close/>
                <a:moveTo>
                  <a:pt x="0" y="0"/>
                </a:moveTo>
                <a:lnTo>
                  <a:pt x="5973763" y="0"/>
                </a:lnTo>
                <a:lnTo>
                  <a:pt x="5973763" y="2220912"/>
                </a:lnTo>
                <a:lnTo>
                  <a:pt x="0" y="2220912"/>
                </a:lnTo>
                <a:close/>
              </a:path>
            </a:pathLst>
          </a:custGeom>
          <a:solidFill>
            <a:schemeClr val="tx2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8" y="1620000"/>
            <a:ext cx="5012503" cy="452443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6"/>
              </a:buClr>
              <a:defRPr b="0" i="0">
                <a:solidFill>
                  <a:schemeClr val="tx2"/>
                </a:solidFill>
                <a:latin typeface="Calibri Regular" charset="0"/>
              </a:defRPr>
            </a:lvl1pPr>
            <a:lvl2pPr>
              <a:buClr>
                <a:schemeClr val="accent6"/>
              </a:buClr>
              <a:defRPr b="0" i="0">
                <a:solidFill>
                  <a:schemeClr val="tx2"/>
                </a:solidFill>
                <a:latin typeface="Calibri Regular" charset="0"/>
              </a:defRPr>
            </a:lvl2pPr>
            <a:lvl3pPr>
              <a:buClr>
                <a:schemeClr val="accent6"/>
              </a:buClr>
              <a:defRPr b="0" i="0">
                <a:solidFill>
                  <a:schemeClr val="tx2"/>
                </a:solidFill>
                <a:latin typeface="Calibri Regular" charset="0"/>
              </a:defRPr>
            </a:lvl3pPr>
            <a:lvl4pPr>
              <a:buClr>
                <a:schemeClr val="accent6"/>
              </a:buClr>
              <a:defRPr b="0" i="0">
                <a:solidFill>
                  <a:schemeClr val="tx2"/>
                </a:solidFill>
                <a:latin typeface="Calibri Regular" charset="0"/>
              </a:defRPr>
            </a:lvl4pPr>
            <a:lvl5pPr>
              <a:buClr>
                <a:schemeClr val="accent6"/>
              </a:buClr>
              <a:defRPr b="0" i="0">
                <a:solidFill>
                  <a:schemeClr val="tx2"/>
                </a:solidFill>
                <a:latin typeface="Calibri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4798" y="6420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©2018 Infostretch. All rights reserved.  </a:t>
            </a:r>
            <a:fld id="{6B2B49A8-5D7B-2542-A5B0-81177F9F7358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02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Pictures Right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4798" y="6420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©2018 Infostretch. All rights reserved.  </a:t>
            </a:r>
            <a:fld id="{6B2B49A8-5D7B-2542-A5B0-81177F9F7358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984240" y="0"/>
            <a:ext cx="620776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998" y="1619999"/>
            <a:ext cx="4981084" cy="4494361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3602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Pictures Left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20776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rtlCol="0"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915" y="1619999"/>
            <a:ext cx="4981084" cy="4494361"/>
          </a:xfrm>
          <a:prstGeom prst="rect">
            <a:avLst/>
          </a:prstGeom>
        </p:spPr>
        <p:txBody>
          <a:bodyPr>
            <a:noAutofit/>
          </a:bodyPr>
          <a:lstStyle>
            <a:lvl1pPr marL="336600" indent="-336600">
              <a:spcAft>
                <a:spcPts val="600"/>
              </a:spcAft>
              <a:buFontTx/>
              <a:buBlip>
                <a:blip r:embed="rId2"/>
              </a:buBlip>
              <a:defRPr sz="1800" b="0" i="0">
                <a:solidFill>
                  <a:schemeClr val="bg1"/>
                </a:solidFill>
                <a:latin typeface="Calibri Regular" charset="0"/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641874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641874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3 Pictures Right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98" y="1620000"/>
            <a:ext cx="5012503" cy="45244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solidFill>
                  <a:schemeClr val="bg1"/>
                </a:solidFill>
                <a:latin typeface="Calibri Regular" charset="0"/>
              </a:defRPr>
            </a:lvl1pPr>
            <a:lvl2pPr>
              <a:defRPr b="0" i="0">
                <a:solidFill>
                  <a:schemeClr val="bg1"/>
                </a:solidFill>
                <a:latin typeface="Calibri Regular" charset="0"/>
              </a:defRPr>
            </a:lvl2pPr>
            <a:lvl3pPr>
              <a:defRPr b="0" i="0">
                <a:solidFill>
                  <a:schemeClr val="bg1"/>
                </a:solidFill>
                <a:latin typeface="Calibri Regular" charset="0"/>
              </a:defRPr>
            </a:lvl3pPr>
            <a:lvl4pPr>
              <a:defRPr b="0" i="0">
                <a:solidFill>
                  <a:schemeClr val="bg1"/>
                </a:solidFill>
                <a:latin typeface="Calibri Regular" charset="0"/>
              </a:defRPr>
            </a:lvl4pPr>
            <a:lvl5pPr>
              <a:defRPr b="0" i="0">
                <a:solidFill>
                  <a:schemeClr val="bg1"/>
                </a:solidFill>
                <a:latin typeface="Calibri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5984240" y="3175"/>
            <a:ext cx="6207760" cy="6854825"/>
          </a:xfrm>
          <a:custGeom>
            <a:avLst/>
            <a:gdLst>
              <a:gd name="connsiteX0" fmla="*/ 0 w 5973763"/>
              <a:gd name="connsiteY0" fmla="*/ 4633912 h 6854825"/>
              <a:gd name="connsiteX1" fmla="*/ 5973763 w 5973763"/>
              <a:gd name="connsiteY1" fmla="*/ 4633912 h 6854825"/>
              <a:gd name="connsiteX2" fmla="*/ 5973763 w 5973763"/>
              <a:gd name="connsiteY2" fmla="*/ 6854825 h 6854825"/>
              <a:gd name="connsiteX3" fmla="*/ 0 w 5973763"/>
              <a:gd name="connsiteY3" fmla="*/ 6854825 h 6854825"/>
              <a:gd name="connsiteX4" fmla="*/ 0 w 5973763"/>
              <a:gd name="connsiteY4" fmla="*/ 2316162 h 6854825"/>
              <a:gd name="connsiteX5" fmla="*/ 5973763 w 5973763"/>
              <a:gd name="connsiteY5" fmla="*/ 2316162 h 6854825"/>
              <a:gd name="connsiteX6" fmla="*/ 5973763 w 5973763"/>
              <a:gd name="connsiteY6" fmla="*/ 4538662 h 6854825"/>
              <a:gd name="connsiteX7" fmla="*/ 0 w 5973763"/>
              <a:gd name="connsiteY7" fmla="*/ 4538662 h 6854825"/>
              <a:gd name="connsiteX8" fmla="*/ 0 w 5973763"/>
              <a:gd name="connsiteY8" fmla="*/ 0 h 6854825"/>
              <a:gd name="connsiteX9" fmla="*/ 5973763 w 5973763"/>
              <a:gd name="connsiteY9" fmla="*/ 0 h 6854825"/>
              <a:gd name="connsiteX10" fmla="*/ 5973763 w 5973763"/>
              <a:gd name="connsiteY10" fmla="*/ 2220912 h 6854825"/>
              <a:gd name="connsiteX11" fmla="*/ 0 w 5973763"/>
              <a:gd name="connsiteY11" fmla="*/ 2220912 h 685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3763" h="6854825">
                <a:moveTo>
                  <a:pt x="0" y="4633912"/>
                </a:moveTo>
                <a:lnTo>
                  <a:pt x="5973763" y="4633912"/>
                </a:lnTo>
                <a:lnTo>
                  <a:pt x="5973763" y="6854825"/>
                </a:lnTo>
                <a:lnTo>
                  <a:pt x="0" y="6854825"/>
                </a:lnTo>
                <a:close/>
                <a:moveTo>
                  <a:pt x="0" y="2316162"/>
                </a:moveTo>
                <a:lnTo>
                  <a:pt x="5973763" y="2316162"/>
                </a:lnTo>
                <a:lnTo>
                  <a:pt x="5973763" y="4538662"/>
                </a:lnTo>
                <a:lnTo>
                  <a:pt x="0" y="4538662"/>
                </a:lnTo>
                <a:close/>
                <a:moveTo>
                  <a:pt x="0" y="0"/>
                </a:moveTo>
                <a:lnTo>
                  <a:pt x="5973763" y="0"/>
                </a:lnTo>
                <a:lnTo>
                  <a:pt x="5973763" y="2220912"/>
                </a:lnTo>
                <a:lnTo>
                  <a:pt x="0" y="222091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tIns="1080000" rtlCol="0" anchor="t" anchorCtr="0">
            <a:noAutofit/>
          </a:bodyPr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-3602" y="1139527"/>
            <a:ext cx="5561143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39998" y="179999"/>
            <a:ext cx="5017543" cy="892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bg1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Split Pag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76" y="3624549"/>
            <a:ext cx="12200376" cy="32334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624549"/>
            <a:ext cx="12200376" cy="3244086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3602" y="1443246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6" y="1815206"/>
            <a:ext cx="11088001" cy="16507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6420009"/>
            <a:ext cx="1237753" cy="289344"/>
          </a:xfrm>
          <a:prstGeom prst="rect">
            <a:avLst/>
          </a:prstGeom>
        </p:spPr>
      </p:pic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44010" y="960956"/>
            <a:ext cx="11088000" cy="388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Calibri Regular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699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70000"/>
              </a:lnSpc>
              <a:defRPr sz="3000" b="0" i="0">
                <a:solidFill>
                  <a:schemeClr val="tx2"/>
                </a:solidFill>
                <a:latin typeface="Calibri Regular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S Extras -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9772" y="0"/>
            <a:ext cx="12200376" cy="6858001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363" y="1288114"/>
            <a:ext cx="3584106" cy="8224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546416" y="2866046"/>
            <a:ext cx="11088000" cy="104494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i="0">
                <a:solidFill>
                  <a:schemeClr val="bg1"/>
                </a:solidFill>
                <a:latin typeface="Calibri Regular" charset="0"/>
              </a:rPr>
              <a:t>Thank You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6416" y="4131326"/>
            <a:ext cx="11088000" cy="150978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>
                <a:solidFill>
                  <a:schemeClr val="bg1"/>
                </a:solidFill>
                <a:latin typeface="Calibri Regular" charset="0"/>
              </a:rPr>
              <a:t>Connect With Us</a:t>
            </a:r>
          </a:p>
          <a:p>
            <a:pPr lvl="0" algn="ctr">
              <a:spcAft>
                <a:spcPts val="400"/>
              </a:spcAft>
            </a:pPr>
            <a:r>
              <a:rPr lang="en-US" sz="2800" b="0" i="0" err="1">
                <a:solidFill>
                  <a:schemeClr val="bg1"/>
                </a:solidFill>
                <a:latin typeface="Calibri Regular" charset="0"/>
              </a:rPr>
              <a:t>info@infostretch.com</a:t>
            </a:r>
            <a:endParaRPr lang="en-GB" sz="2800" b="0" i="0">
              <a:solidFill>
                <a:schemeClr val="bg1"/>
              </a:solidFill>
              <a:effectLst/>
              <a:latin typeface="Calibri Regular" charset="0"/>
            </a:endParaRPr>
          </a:p>
          <a:p>
            <a:pPr lvl="0" algn="ctr"/>
            <a:r>
              <a:rPr lang="mr-IN" sz="2800" b="0" i="0">
                <a:solidFill>
                  <a:schemeClr val="bg1"/>
                </a:solidFill>
                <a:effectLst/>
                <a:latin typeface="Calibri Regular" charset="0"/>
                <a:cs typeface="Calibri Regular" charset="0"/>
              </a:rPr>
              <a:t>+1-408-727-1100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10" y="1620000"/>
            <a:ext cx="1107738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10" y="4589463"/>
            <a:ext cx="1107738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62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182100" y="2943225"/>
            <a:ext cx="1285875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6134100" y="2886075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7334774" y="3328540"/>
            <a:ext cx="1507331" cy="74295"/>
          </a:xfrm>
          <a:custGeom>
            <a:avLst/>
            <a:gdLst/>
            <a:ahLst/>
            <a:cxnLst/>
            <a:rect l="l" t="t" r="r" b="b"/>
            <a:pathLst>
              <a:path w="2009775" h="99060">
                <a:moveTo>
                  <a:pt x="1949983" y="0"/>
                </a:moveTo>
                <a:lnTo>
                  <a:pt x="1926288" y="2921"/>
                </a:lnTo>
                <a:lnTo>
                  <a:pt x="1909964" y="9398"/>
                </a:lnTo>
                <a:lnTo>
                  <a:pt x="1889084" y="15748"/>
                </a:lnTo>
                <a:lnTo>
                  <a:pt x="1851723" y="18796"/>
                </a:lnTo>
                <a:lnTo>
                  <a:pt x="1848379" y="20794"/>
                </a:lnTo>
                <a:lnTo>
                  <a:pt x="1859465" y="28067"/>
                </a:lnTo>
                <a:lnTo>
                  <a:pt x="1863671" y="48895"/>
                </a:lnTo>
                <a:lnTo>
                  <a:pt x="1863703" y="49911"/>
                </a:lnTo>
                <a:lnTo>
                  <a:pt x="1858386" y="70993"/>
                </a:lnTo>
                <a:lnTo>
                  <a:pt x="1847383" y="78401"/>
                </a:lnTo>
                <a:lnTo>
                  <a:pt x="1852104" y="80899"/>
                </a:lnTo>
                <a:lnTo>
                  <a:pt x="1888488" y="83438"/>
                </a:lnTo>
                <a:lnTo>
                  <a:pt x="1910497" y="89788"/>
                </a:lnTo>
                <a:lnTo>
                  <a:pt x="1927780" y="96138"/>
                </a:lnTo>
                <a:lnTo>
                  <a:pt x="1949983" y="98933"/>
                </a:lnTo>
                <a:lnTo>
                  <a:pt x="1970684" y="96533"/>
                </a:lnTo>
                <a:lnTo>
                  <a:pt x="1970684" y="2255"/>
                </a:lnTo>
                <a:lnTo>
                  <a:pt x="1949983" y="0"/>
                </a:lnTo>
                <a:close/>
              </a:path>
              <a:path w="2009775" h="99060">
                <a:moveTo>
                  <a:pt x="55689" y="0"/>
                </a:moveTo>
                <a:lnTo>
                  <a:pt x="31852" y="4699"/>
                </a:lnTo>
                <a:lnTo>
                  <a:pt x="13428" y="17525"/>
                </a:lnTo>
                <a:lnTo>
                  <a:pt x="2213" y="36703"/>
                </a:lnTo>
                <a:lnTo>
                  <a:pt x="0" y="60579"/>
                </a:lnTo>
                <a:lnTo>
                  <a:pt x="7469" y="80772"/>
                </a:lnTo>
                <a:lnTo>
                  <a:pt x="21739" y="92202"/>
                </a:lnTo>
                <a:lnTo>
                  <a:pt x="39576" y="97155"/>
                </a:lnTo>
                <a:lnTo>
                  <a:pt x="57746" y="98298"/>
                </a:lnTo>
                <a:lnTo>
                  <a:pt x="82012" y="95631"/>
                </a:lnTo>
                <a:lnTo>
                  <a:pt x="99179" y="89535"/>
                </a:lnTo>
                <a:lnTo>
                  <a:pt x="121867" y="83438"/>
                </a:lnTo>
                <a:lnTo>
                  <a:pt x="162699" y="80772"/>
                </a:lnTo>
                <a:lnTo>
                  <a:pt x="163705" y="80187"/>
                </a:lnTo>
                <a:lnTo>
                  <a:pt x="151440" y="71120"/>
                </a:lnTo>
                <a:lnTo>
                  <a:pt x="147345" y="49911"/>
                </a:lnTo>
                <a:lnTo>
                  <a:pt x="147359" y="49403"/>
                </a:lnTo>
                <a:lnTo>
                  <a:pt x="152707" y="28067"/>
                </a:lnTo>
                <a:lnTo>
                  <a:pt x="164735" y="20548"/>
                </a:lnTo>
                <a:lnTo>
                  <a:pt x="161404" y="18669"/>
                </a:lnTo>
                <a:lnTo>
                  <a:pt x="115591" y="15748"/>
                </a:lnTo>
                <a:lnTo>
                  <a:pt x="91187" y="9271"/>
                </a:lnTo>
                <a:lnTo>
                  <a:pt x="75463" y="2921"/>
                </a:lnTo>
                <a:lnTo>
                  <a:pt x="55689" y="0"/>
                </a:lnTo>
                <a:close/>
              </a:path>
              <a:path w="2009775" h="99060">
                <a:moveTo>
                  <a:pt x="1970684" y="2255"/>
                </a:moveTo>
                <a:lnTo>
                  <a:pt x="1970684" y="96533"/>
                </a:lnTo>
                <a:lnTo>
                  <a:pt x="1975181" y="96012"/>
                </a:lnTo>
                <a:lnTo>
                  <a:pt x="1994184" y="86741"/>
                </a:lnTo>
                <a:lnTo>
                  <a:pt x="2006002" y="71120"/>
                </a:lnTo>
                <a:lnTo>
                  <a:pt x="2009648" y="48895"/>
                </a:lnTo>
                <a:lnTo>
                  <a:pt x="2005768" y="27305"/>
                </a:lnTo>
                <a:lnTo>
                  <a:pt x="1995103" y="12065"/>
                </a:lnTo>
                <a:lnTo>
                  <a:pt x="1976793" y="2921"/>
                </a:lnTo>
                <a:lnTo>
                  <a:pt x="1970684" y="2255"/>
                </a:lnTo>
                <a:close/>
              </a:path>
              <a:path w="2009775" h="99060">
                <a:moveTo>
                  <a:pt x="720142" y="75184"/>
                </a:moveTo>
                <a:lnTo>
                  <a:pt x="473363" y="75184"/>
                </a:lnTo>
                <a:lnTo>
                  <a:pt x="492383" y="75437"/>
                </a:lnTo>
                <a:lnTo>
                  <a:pt x="511403" y="77343"/>
                </a:lnTo>
                <a:lnTo>
                  <a:pt x="532405" y="80645"/>
                </a:lnTo>
                <a:lnTo>
                  <a:pt x="555869" y="83566"/>
                </a:lnTo>
                <a:lnTo>
                  <a:pt x="578547" y="84455"/>
                </a:lnTo>
                <a:lnTo>
                  <a:pt x="597192" y="81915"/>
                </a:lnTo>
                <a:lnTo>
                  <a:pt x="612456" y="79121"/>
                </a:lnTo>
                <a:lnTo>
                  <a:pt x="725512" y="79121"/>
                </a:lnTo>
                <a:lnTo>
                  <a:pt x="720142" y="75184"/>
                </a:lnTo>
                <a:close/>
              </a:path>
              <a:path w="2009775" h="99060">
                <a:moveTo>
                  <a:pt x="725512" y="79121"/>
                </a:moveTo>
                <a:lnTo>
                  <a:pt x="612456" y="79121"/>
                </a:lnTo>
                <a:lnTo>
                  <a:pt x="627449" y="79629"/>
                </a:lnTo>
                <a:lnTo>
                  <a:pt x="642633" y="81534"/>
                </a:lnTo>
                <a:lnTo>
                  <a:pt x="658469" y="83185"/>
                </a:lnTo>
                <a:lnTo>
                  <a:pt x="674253" y="83312"/>
                </a:lnTo>
                <a:lnTo>
                  <a:pt x="689598" y="82296"/>
                </a:lnTo>
                <a:lnTo>
                  <a:pt x="705670" y="81025"/>
                </a:lnTo>
                <a:lnTo>
                  <a:pt x="723633" y="80391"/>
                </a:lnTo>
                <a:lnTo>
                  <a:pt x="725557" y="79154"/>
                </a:lnTo>
                <a:close/>
              </a:path>
              <a:path w="2009775" h="99060">
                <a:moveTo>
                  <a:pt x="1835303" y="72009"/>
                </a:moveTo>
                <a:lnTo>
                  <a:pt x="1508209" y="72009"/>
                </a:lnTo>
                <a:lnTo>
                  <a:pt x="1536109" y="74422"/>
                </a:lnTo>
                <a:lnTo>
                  <a:pt x="1558132" y="78740"/>
                </a:lnTo>
                <a:lnTo>
                  <a:pt x="1579372" y="81534"/>
                </a:lnTo>
                <a:lnTo>
                  <a:pt x="1603845" y="81787"/>
                </a:lnTo>
                <a:lnTo>
                  <a:pt x="1630416" y="80772"/>
                </a:lnTo>
                <a:lnTo>
                  <a:pt x="1678508" y="77850"/>
                </a:lnTo>
                <a:lnTo>
                  <a:pt x="1753981" y="77724"/>
                </a:lnTo>
                <a:lnTo>
                  <a:pt x="1764770" y="76200"/>
                </a:lnTo>
                <a:lnTo>
                  <a:pt x="1776071" y="75057"/>
                </a:lnTo>
                <a:lnTo>
                  <a:pt x="1787374" y="74295"/>
                </a:lnTo>
                <a:lnTo>
                  <a:pt x="1799069" y="74041"/>
                </a:lnTo>
                <a:lnTo>
                  <a:pt x="1839143" y="74041"/>
                </a:lnTo>
                <a:lnTo>
                  <a:pt x="1835303" y="72009"/>
                </a:lnTo>
                <a:close/>
              </a:path>
              <a:path w="2009775" h="99060">
                <a:moveTo>
                  <a:pt x="1281088" y="75692"/>
                </a:moveTo>
                <a:lnTo>
                  <a:pt x="1008606" y="75692"/>
                </a:lnTo>
                <a:lnTo>
                  <a:pt x="1037008" y="77216"/>
                </a:lnTo>
                <a:lnTo>
                  <a:pt x="1062482" y="79756"/>
                </a:lnTo>
                <a:lnTo>
                  <a:pt x="1079461" y="81153"/>
                </a:lnTo>
                <a:lnTo>
                  <a:pt x="1098909" y="80518"/>
                </a:lnTo>
                <a:lnTo>
                  <a:pt x="1128802" y="79121"/>
                </a:lnTo>
                <a:lnTo>
                  <a:pt x="1179753" y="75946"/>
                </a:lnTo>
                <a:lnTo>
                  <a:pt x="1281491" y="75946"/>
                </a:lnTo>
                <a:lnTo>
                  <a:pt x="1281088" y="75692"/>
                </a:lnTo>
                <a:close/>
              </a:path>
              <a:path w="2009775" h="99060">
                <a:moveTo>
                  <a:pt x="168148" y="18415"/>
                </a:moveTo>
                <a:lnTo>
                  <a:pt x="164897" y="20447"/>
                </a:lnTo>
                <a:lnTo>
                  <a:pt x="178517" y="28321"/>
                </a:lnTo>
                <a:lnTo>
                  <a:pt x="184595" y="49403"/>
                </a:lnTo>
                <a:lnTo>
                  <a:pt x="184607" y="49911"/>
                </a:lnTo>
                <a:lnTo>
                  <a:pt x="179511" y="70993"/>
                </a:lnTo>
                <a:lnTo>
                  <a:pt x="163705" y="80187"/>
                </a:lnTo>
                <a:lnTo>
                  <a:pt x="164668" y="80899"/>
                </a:lnTo>
                <a:lnTo>
                  <a:pt x="184503" y="80263"/>
                </a:lnTo>
                <a:lnTo>
                  <a:pt x="198413" y="78867"/>
                </a:lnTo>
                <a:lnTo>
                  <a:pt x="209239" y="77343"/>
                </a:lnTo>
                <a:lnTo>
                  <a:pt x="219824" y="76708"/>
                </a:lnTo>
                <a:lnTo>
                  <a:pt x="291098" y="76708"/>
                </a:lnTo>
                <a:lnTo>
                  <a:pt x="291922" y="76581"/>
                </a:lnTo>
                <a:lnTo>
                  <a:pt x="315097" y="75311"/>
                </a:lnTo>
                <a:lnTo>
                  <a:pt x="470789" y="75311"/>
                </a:lnTo>
                <a:lnTo>
                  <a:pt x="473363" y="75184"/>
                </a:lnTo>
                <a:lnTo>
                  <a:pt x="720142" y="75184"/>
                </a:lnTo>
                <a:lnTo>
                  <a:pt x="714252" y="70866"/>
                </a:lnTo>
                <a:lnTo>
                  <a:pt x="709824" y="49911"/>
                </a:lnTo>
                <a:lnTo>
                  <a:pt x="709863" y="48895"/>
                </a:lnTo>
                <a:lnTo>
                  <a:pt x="713237" y="30987"/>
                </a:lnTo>
                <a:lnTo>
                  <a:pt x="602399" y="30987"/>
                </a:lnTo>
                <a:lnTo>
                  <a:pt x="571628" y="28321"/>
                </a:lnTo>
                <a:lnTo>
                  <a:pt x="277317" y="28321"/>
                </a:lnTo>
                <a:lnTo>
                  <a:pt x="257334" y="27305"/>
                </a:lnTo>
                <a:lnTo>
                  <a:pt x="201821" y="20828"/>
                </a:lnTo>
                <a:lnTo>
                  <a:pt x="195146" y="20066"/>
                </a:lnTo>
                <a:lnTo>
                  <a:pt x="168148" y="18415"/>
                </a:lnTo>
                <a:close/>
              </a:path>
              <a:path w="2009775" h="99060">
                <a:moveTo>
                  <a:pt x="811725" y="77597"/>
                </a:moveTo>
                <a:lnTo>
                  <a:pt x="765286" y="77597"/>
                </a:lnTo>
                <a:lnTo>
                  <a:pt x="776744" y="79756"/>
                </a:lnTo>
                <a:lnTo>
                  <a:pt x="791416" y="80772"/>
                </a:lnTo>
                <a:lnTo>
                  <a:pt x="808940" y="78105"/>
                </a:lnTo>
                <a:lnTo>
                  <a:pt x="811725" y="77597"/>
                </a:lnTo>
                <a:close/>
              </a:path>
              <a:path w="2009775" h="99060">
                <a:moveTo>
                  <a:pt x="1839143" y="74041"/>
                </a:moveTo>
                <a:lnTo>
                  <a:pt x="1799069" y="74041"/>
                </a:lnTo>
                <a:lnTo>
                  <a:pt x="1810640" y="75057"/>
                </a:lnTo>
                <a:lnTo>
                  <a:pt x="1832677" y="79629"/>
                </a:lnTo>
                <a:lnTo>
                  <a:pt x="1843862" y="80772"/>
                </a:lnTo>
                <a:lnTo>
                  <a:pt x="1847383" y="78401"/>
                </a:lnTo>
                <a:lnTo>
                  <a:pt x="1839143" y="74041"/>
                </a:lnTo>
                <a:close/>
              </a:path>
              <a:path w="2009775" h="99060">
                <a:moveTo>
                  <a:pt x="726084" y="18669"/>
                </a:moveTo>
                <a:lnTo>
                  <a:pt x="725060" y="19469"/>
                </a:lnTo>
                <a:lnTo>
                  <a:pt x="739190" y="28067"/>
                </a:lnTo>
                <a:lnTo>
                  <a:pt x="744083" y="48895"/>
                </a:lnTo>
                <a:lnTo>
                  <a:pt x="744170" y="49530"/>
                </a:lnTo>
                <a:lnTo>
                  <a:pt x="738853" y="70612"/>
                </a:lnTo>
                <a:lnTo>
                  <a:pt x="725557" y="79154"/>
                </a:lnTo>
                <a:lnTo>
                  <a:pt x="727417" y="80518"/>
                </a:lnTo>
                <a:lnTo>
                  <a:pt x="742604" y="79629"/>
                </a:lnTo>
                <a:lnTo>
                  <a:pt x="754567" y="78105"/>
                </a:lnTo>
                <a:lnTo>
                  <a:pt x="765286" y="77597"/>
                </a:lnTo>
                <a:lnTo>
                  <a:pt x="811725" y="77597"/>
                </a:lnTo>
                <a:lnTo>
                  <a:pt x="827038" y="74803"/>
                </a:lnTo>
                <a:lnTo>
                  <a:pt x="843432" y="73660"/>
                </a:lnTo>
                <a:lnTo>
                  <a:pt x="1277859" y="73660"/>
                </a:lnTo>
                <a:lnTo>
                  <a:pt x="1273016" y="70612"/>
                </a:lnTo>
                <a:lnTo>
                  <a:pt x="1268291" y="49403"/>
                </a:lnTo>
                <a:lnTo>
                  <a:pt x="1273959" y="29718"/>
                </a:lnTo>
                <a:lnTo>
                  <a:pt x="1106492" y="29718"/>
                </a:lnTo>
                <a:lnTo>
                  <a:pt x="1088237" y="28321"/>
                </a:lnTo>
                <a:lnTo>
                  <a:pt x="1072281" y="26543"/>
                </a:lnTo>
                <a:lnTo>
                  <a:pt x="1052047" y="26035"/>
                </a:lnTo>
                <a:lnTo>
                  <a:pt x="1031525" y="26035"/>
                </a:lnTo>
                <a:lnTo>
                  <a:pt x="1014704" y="25781"/>
                </a:lnTo>
                <a:lnTo>
                  <a:pt x="1000280" y="25146"/>
                </a:lnTo>
                <a:lnTo>
                  <a:pt x="980821" y="23875"/>
                </a:lnTo>
                <a:lnTo>
                  <a:pt x="973173" y="23241"/>
                </a:lnTo>
                <a:lnTo>
                  <a:pt x="860691" y="23241"/>
                </a:lnTo>
                <a:lnTo>
                  <a:pt x="842561" y="23113"/>
                </a:lnTo>
                <a:lnTo>
                  <a:pt x="824041" y="22606"/>
                </a:lnTo>
                <a:lnTo>
                  <a:pt x="788695" y="20955"/>
                </a:lnTo>
                <a:lnTo>
                  <a:pt x="772836" y="19938"/>
                </a:lnTo>
                <a:lnTo>
                  <a:pt x="742114" y="18796"/>
                </a:lnTo>
                <a:lnTo>
                  <a:pt x="726084" y="18669"/>
                </a:lnTo>
                <a:close/>
              </a:path>
              <a:path w="2009775" h="99060">
                <a:moveTo>
                  <a:pt x="1281491" y="75946"/>
                </a:moveTo>
                <a:lnTo>
                  <a:pt x="1179753" y="75946"/>
                </a:lnTo>
                <a:lnTo>
                  <a:pt x="1198618" y="76073"/>
                </a:lnTo>
                <a:lnTo>
                  <a:pt x="1256616" y="79629"/>
                </a:lnTo>
                <a:lnTo>
                  <a:pt x="1283411" y="80518"/>
                </a:lnTo>
                <a:lnTo>
                  <a:pt x="1286170" y="78890"/>
                </a:lnTo>
                <a:lnTo>
                  <a:pt x="1281491" y="75946"/>
                </a:lnTo>
                <a:close/>
              </a:path>
              <a:path w="2009775" h="99060">
                <a:moveTo>
                  <a:pt x="1291501" y="18415"/>
                </a:moveTo>
                <a:lnTo>
                  <a:pt x="1287229" y="20830"/>
                </a:lnTo>
                <a:lnTo>
                  <a:pt x="1298666" y="28067"/>
                </a:lnTo>
                <a:lnTo>
                  <a:pt x="1304490" y="48895"/>
                </a:lnTo>
                <a:lnTo>
                  <a:pt x="1304522" y="49911"/>
                </a:lnTo>
                <a:lnTo>
                  <a:pt x="1299988" y="70738"/>
                </a:lnTo>
                <a:lnTo>
                  <a:pt x="1286170" y="78890"/>
                </a:lnTo>
                <a:lnTo>
                  <a:pt x="1288554" y="80391"/>
                </a:lnTo>
                <a:lnTo>
                  <a:pt x="1310970" y="79629"/>
                </a:lnTo>
                <a:lnTo>
                  <a:pt x="1369102" y="76454"/>
                </a:lnTo>
                <a:lnTo>
                  <a:pt x="1394167" y="75692"/>
                </a:lnTo>
                <a:lnTo>
                  <a:pt x="1464477" y="75692"/>
                </a:lnTo>
                <a:lnTo>
                  <a:pt x="1508209" y="72009"/>
                </a:lnTo>
                <a:lnTo>
                  <a:pt x="1835303" y="72009"/>
                </a:lnTo>
                <a:lnTo>
                  <a:pt x="1834103" y="71374"/>
                </a:lnTo>
                <a:lnTo>
                  <a:pt x="1829149" y="49911"/>
                </a:lnTo>
                <a:lnTo>
                  <a:pt x="1834854" y="30861"/>
                </a:lnTo>
                <a:lnTo>
                  <a:pt x="1511185" y="30861"/>
                </a:lnTo>
                <a:lnTo>
                  <a:pt x="1491374" y="29337"/>
                </a:lnTo>
                <a:lnTo>
                  <a:pt x="1477595" y="27050"/>
                </a:lnTo>
                <a:lnTo>
                  <a:pt x="1475596" y="26670"/>
                </a:lnTo>
                <a:lnTo>
                  <a:pt x="1382572" y="26670"/>
                </a:lnTo>
                <a:lnTo>
                  <a:pt x="1367517" y="25400"/>
                </a:lnTo>
                <a:lnTo>
                  <a:pt x="1343818" y="22606"/>
                </a:lnTo>
                <a:lnTo>
                  <a:pt x="1316728" y="19685"/>
                </a:lnTo>
                <a:lnTo>
                  <a:pt x="1291501" y="18415"/>
                </a:lnTo>
                <a:close/>
              </a:path>
              <a:path w="2009775" h="99060">
                <a:moveTo>
                  <a:pt x="164735" y="20548"/>
                </a:moveTo>
                <a:lnTo>
                  <a:pt x="152707" y="28067"/>
                </a:lnTo>
                <a:lnTo>
                  <a:pt x="147359" y="49403"/>
                </a:lnTo>
                <a:lnTo>
                  <a:pt x="147345" y="49911"/>
                </a:lnTo>
                <a:lnTo>
                  <a:pt x="151440" y="71120"/>
                </a:lnTo>
                <a:lnTo>
                  <a:pt x="163705" y="80187"/>
                </a:lnTo>
                <a:lnTo>
                  <a:pt x="179511" y="70993"/>
                </a:lnTo>
                <a:lnTo>
                  <a:pt x="184607" y="49911"/>
                </a:lnTo>
                <a:lnTo>
                  <a:pt x="184595" y="49403"/>
                </a:lnTo>
                <a:lnTo>
                  <a:pt x="178517" y="28321"/>
                </a:lnTo>
                <a:lnTo>
                  <a:pt x="164735" y="20548"/>
                </a:lnTo>
                <a:close/>
              </a:path>
              <a:path w="2009775" h="99060">
                <a:moveTo>
                  <a:pt x="725060" y="19469"/>
                </a:moveTo>
                <a:lnTo>
                  <a:pt x="713739" y="28321"/>
                </a:lnTo>
                <a:lnTo>
                  <a:pt x="709863" y="48895"/>
                </a:lnTo>
                <a:lnTo>
                  <a:pt x="709824" y="49911"/>
                </a:lnTo>
                <a:lnTo>
                  <a:pt x="714252" y="70866"/>
                </a:lnTo>
                <a:lnTo>
                  <a:pt x="725557" y="79154"/>
                </a:lnTo>
                <a:lnTo>
                  <a:pt x="738853" y="70612"/>
                </a:lnTo>
                <a:lnTo>
                  <a:pt x="744170" y="49530"/>
                </a:lnTo>
                <a:lnTo>
                  <a:pt x="744083" y="48895"/>
                </a:lnTo>
                <a:lnTo>
                  <a:pt x="739190" y="28067"/>
                </a:lnTo>
                <a:lnTo>
                  <a:pt x="725060" y="19469"/>
                </a:lnTo>
                <a:close/>
              </a:path>
              <a:path w="2009775" h="99060">
                <a:moveTo>
                  <a:pt x="470789" y="75311"/>
                </a:moveTo>
                <a:lnTo>
                  <a:pt x="315097" y="75311"/>
                </a:lnTo>
                <a:lnTo>
                  <a:pt x="401543" y="79121"/>
                </a:lnTo>
                <a:lnTo>
                  <a:pt x="439305" y="77850"/>
                </a:lnTo>
                <a:lnTo>
                  <a:pt x="455339" y="76073"/>
                </a:lnTo>
                <a:lnTo>
                  <a:pt x="470789" y="75311"/>
                </a:lnTo>
                <a:close/>
              </a:path>
              <a:path w="2009775" h="99060">
                <a:moveTo>
                  <a:pt x="1287229" y="20830"/>
                </a:moveTo>
                <a:lnTo>
                  <a:pt x="1274435" y="28067"/>
                </a:lnTo>
                <a:lnTo>
                  <a:pt x="1268438" y="48895"/>
                </a:lnTo>
                <a:lnTo>
                  <a:pt x="1268405" y="49911"/>
                </a:lnTo>
                <a:lnTo>
                  <a:pt x="1273016" y="70612"/>
                </a:lnTo>
                <a:lnTo>
                  <a:pt x="1286170" y="78890"/>
                </a:lnTo>
                <a:lnTo>
                  <a:pt x="1299988" y="70738"/>
                </a:lnTo>
                <a:lnTo>
                  <a:pt x="1304632" y="49403"/>
                </a:lnTo>
                <a:lnTo>
                  <a:pt x="1298666" y="28067"/>
                </a:lnTo>
                <a:lnTo>
                  <a:pt x="1287229" y="20830"/>
                </a:lnTo>
                <a:close/>
              </a:path>
              <a:path w="2009775" h="99060">
                <a:moveTo>
                  <a:pt x="291098" y="76708"/>
                </a:moveTo>
                <a:lnTo>
                  <a:pt x="219824" y="76708"/>
                </a:lnTo>
                <a:lnTo>
                  <a:pt x="256563" y="78612"/>
                </a:lnTo>
                <a:lnTo>
                  <a:pt x="277097" y="78867"/>
                </a:lnTo>
                <a:lnTo>
                  <a:pt x="291098" y="76708"/>
                </a:lnTo>
                <a:close/>
              </a:path>
              <a:path w="2009775" h="99060">
                <a:moveTo>
                  <a:pt x="1753981" y="77724"/>
                </a:moveTo>
                <a:lnTo>
                  <a:pt x="1698854" y="77724"/>
                </a:lnTo>
                <a:lnTo>
                  <a:pt x="1719519" y="78486"/>
                </a:lnTo>
                <a:lnTo>
                  <a:pt x="1738322" y="78867"/>
                </a:lnTo>
                <a:lnTo>
                  <a:pt x="1753082" y="77850"/>
                </a:lnTo>
                <a:lnTo>
                  <a:pt x="1753981" y="77724"/>
                </a:lnTo>
                <a:close/>
              </a:path>
              <a:path w="2009775" h="99060">
                <a:moveTo>
                  <a:pt x="1279675" y="74803"/>
                </a:moveTo>
                <a:lnTo>
                  <a:pt x="919662" y="74803"/>
                </a:lnTo>
                <a:lnTo>
                  <a:pt x="939195" y="76962"/>
                </a:lnTo>
                <a:lnTo>
                  <a:pt x="960506" y="78612"/>
                </a:lnTo>
                <a:lnTo>
                  <a:pt x="1008606" y="75692"/>
                </a:lnTo>
                <a:lnTo>
                  <a:pt x="1281088" y="75692"/>
                </a:lnTo>
                <a:lnTo>
                  <a:pt x="1279675" y="74803"/>
                </a:lnTo>
                <a:close/>
              </a:path>
              <a:path w="2009775" h="99060">
                <a:moveTo>
                  <a:pt x="1848379" y="20794"/>
                </a:moveTo>
                <a:lnTo>
                  <a:pt x="1835577" y="28448"/>
                </a:lnTo>
                <a:lnTo>
                  <a:pt x="1829149" y="49911"/>
                </a:lnTo>
                <a:lnTo>
                  <a:pt x="1834103" y="71374"/>
                </a:lnTo>
                <a:lnTo>
                  <a:pt x="1847383" y="78401"/>
                </a:lnTo>
                <a:lnTo>
                  <a:pt x="1858386" y="70993"/>
                </a:lnTo>
                <a:lnTo>
                  <a:pt x="1863703" y="49911"/>
                </a:lnTo>
                <a:lnTo>
                  <a:pt x="1863671" y="48895"/>
                </a:lnTo>
                <a:lnTo>
                  <a:pt x="1859465" y="28067"/>
                </a:lnTo>
                <a:lnTo>
                  <a:pt x="1848379" y="20794"/>
                </a:lnTo>
                <a:close/>
              </a:path>
              <a:path w="2009775" h="99060">
                <a:moveTo>
                  <a:pt x="1464477" y="75692"/>
                </a:moveTo>
                <a:lnTo>
                  <a:pt x="1394167" y="75692"/>
                </a:lnTo>
                <a:lnTo>
                  <a:pt x="1430353" y="76708"/>
                </a:lnTo>
                <a:lnTo>
                  <a:pt x="1451514" y="76708"/>
                </a:lnTo>
                <a:lnTo>
                  <a:pt x="1464477" y="75692"/>
                </a:lnTo>
                <a:close/>
              </a:path>
              <a:path w="2009775" h="99060">
                <a:moveTo>
                  <a:pt x="1277859" y="73660"/>
                </a:moveTo>
                <a:lnTo>
                  <a:pt x="843432" y="73660"/>
                </a:lnTo>
                <a:lnTo>
                  <a:pt x="870791" y="76073"/>
                </a:lnTo>
                <a:lnTo>
                  <a:pt x="885326" y="76454"/>
                </a:lnTo>
                <a:lnTo>
                  <a:pt x="902665" y="74930"/>
                </a:lnTo>
                <a:lnTo>
                  <a:pt x="1279675" y="74803"/>
                </a:lnTo>
                <a:lnTo>
                  <a:pt x="1277859" y="73660"/>
                </a:lnTo>
                <a:close/>
              </a:path>
              <a:path w="2009775" h="99060">
                <a:moveTo>
                  <a:pt x="665721" y="20193"/>
                </a:moveTo>
                <a:lnTo>
                  <a:pt x="647717" y="20193"/>
                </a:lnTo>
                <a:lnTo>
                  <a:pt x="631807" y="24384"/>
                </a:lnTo>
                <a:lnTo>
                  <a:pt x="617024" y="29210"/>
                </a:lnTo>
                <a:lnTo>
                  <a:pt x="602399" y="30987"/>
                </a:lnTo>
                <a:lnTo>
                  <a:pt x="713237" y="30987"/>
                </a:lnTo>
                <a:lnTo>
                  <a:pt x="713739" y="28321"/>
                </a:lnTo>
                <a:lnTo>
                  <a:pt x="722185" y="21717"/>
                </a:lnTo>
                <a:lnTo>
                  <a:pt x="683127" y="21717"/>
                </a:lnTo>
                <a:lnTo>
                  <a:pt x="665721" y="20193"/>
                </a:lnTo>
                <a:close/>
              </a:path>
              <a:path w="2009775" h="99060">
                <a:moveTo>
                  <a:pt x="1612572" y="19050"/>
                </a:moveTo>
                <a:lnTo>
                  <a:pt x="1597290" y="20830"/>
                </a:lnTo>
                <a:lnTo>
                  <a:pt x="1586011" y="23368"/>
                </a:lnTo>
                <a:lnTo>
                  <a:pt x="1579270" y="25527"/>
                </a:lnTo>
                <a:lnTo>
                  <a:pt x="1573473" y="26924"/>
                </a:lnTo>
                <a:lnTo>
                  <a:pt x="1559529" y="29083"/>
                </a:lnTo>
                <a:lnTo>
                  <a:pt x="1538434" y="30861"/>
                </a:lnTo>
                <a:lnTo>
                  <a:pt x="1834854" y="30861"/>
                </a:lnTo>
                <a:lnTo>
                  <a:pt x="1835577" y="28448"/>
                </a:lnTo>
                <a:lnTo>
                  <a:pt x="1844500" y="23113"/>
                </a:lnTo>
                <a:lnTo>
                  <a:pt x="1809086" y="23113"/>
                </a:lnTo>
                <a:lnTo>
                  <a:pt x="1796110" y="22098"/>
                </a:lnTo>
                <a:lnTo>
                  <a:pt x="1792082" y="21590"/>
                </a:lnTo>
                <a:lnTo>
                  <a:pt x="1710677" y="21590"/>
                </a:lnTo>
                <a:lnTo>
                  <a:pt x="1700687" y="19685"/>
                </a:lnTo>
                <a:lnTo>
                  <a:pt x="1653976" y="19685"/>
                </a:lnTo>
                <a:lnTo>
                  <a:pt x="1631251" y="19177"/>
                </a:lnTo>
                <a:lnTo>
                  <a:pt x="1612572" y="19050"/>
                </a:lnTo>
                <a:close/>
              </a:path>
              <a:path w="2009775" h="99060">
                <a:moveTo>
                  <a:pt x="1169601" y="19050"/>
                </a:moveTo>
                <a:lnTo>
                  <a:pt x="1159840" y="20955"/>
                </a:lnTo>
                <a:lnTo>
                  <a:pt x="1145950" y="24892"/>
                </a:lnTo>
                <a:lnTo>
                  <a:pt x="1126948" y="28194"/>
                </a:lnTo>
                <a:lnTo>
                  <a:pt x="1106492" y="29718"/>
                </a:lnTo>
                <a:lnTo>
                  <a:pt x="1273959" y="29718"/>
                </a:lnTo>
                <a:lnTo>
                  <a:pt x="1274435" y="28067"/>
                </a:lnTo>
                <a:lnTo>
                  <a:pt x="1285662" y="21717"/>
                </a:lnTo>
                <a:lnTo>
                  <a:pt x="1212126" y="21717"/>
                </a:lnTo>
                <a:lnTo>
                  <a:pt x="1193456" y="21336"/>
                </a:lnTo>
                <a:lnTo>
                  <a:pt x="1180044" y="19812"/>
                </a:lnTo>
                <a:lnTo>
                  <a:pt x="1169601" y="19050"/>
                </a:lnTo>
                <a:close/>
              </a:path>
              <a:path w="2009775" h="99060">
                <a:moveTo>
                  <a:pt x="354533" y="15112"/>
                </a:moveTo>
                <a:lnTo>
                  <a:pt x="338648" y="17018"/>
                </a:lnTo>
                <a:lnTo>
                  <a:pt x="318673" y="20830"/>
                </a:lnTo>
                <a:lnTo>
                  <a:pt x="294352" y="25654"/>
                </a:lnTo>
                <a:lnTo>
                  <a:pt x="277317" y="28321"/>
                </a:lnTo>
                <a:lnTo>
                  <a:pt x="440851" y="28321"/>
                </a:lnTo>
                <a:lnTo>
                  <a:pt x="406136" y="23622"/>
                </a:lnTo>
                <a:lnTo>
                  <a:pt x="374369" y="17907"/>
                </a:lnTo>
                <a:lnTo>
                  <a:pt x="354533" y="15112"/>
                </a:lnTo>
                <a:close/>
              </a:path>
              <a:path w="2009775" h="99060">
                <a:moveTo>
                  <a:pt x="502697" y="25019"/>
                </a:moveTo>
                <a:lnTo>
                  <a:pt x="488555" y="25654"/>
                </a:lnTo>
                <a:lnTo>
                  <a:pt x="469531" y="28321"/>
                </a:lnTo>
                <a:lnTo>
                  <a:pt x="571628" y="28321"/>
                </a:lnTo>
                <a:lnTo>
                  <a:pt x="566069" y="27812"/>
                </a:lnTo>
                <a:lnTo>
                  <a:pt x="546418" y="26416"/>
                </a:lnTo>
                <a:lnTo>
                  <a:pt x="502697" y="25019"/>
                </a:lnTo>
                <a:close/>
              </a:path>
              <a:path w="2009775" h="99060">
                <a:moveTo>
                  <a:pt x="1453807" y="23241"/>
                </a:moveTo>
                <a:lnTo>
                  <a:pt x="1436320" y="23241"/>
                </a:lnTo>
                <a:lnTo>
                  <a:pt x="1415537" y="24511"/>
                </a:lnTo>
                <a:lnTo>
                  <a:pt x="1396080" y="26035"/>
                </a:lnTo>
                <a:lnTo>
                  <a:pt x="1382572" y="26670"/>
                </a:lnTo>
                <a:lnTo>
                  <a:pt x="1475596" y="26670"/>
                </a:lnTo>
                <a:lnTo>
                  <a:pt x="1466267" y="24892"/>
                </a:lnTo>
                <a:lnTo>
                  <a:pt x="1453807" y="23241"/>
                </a:lnTo>
                <a:close/>
              </a:path>
              <a:path w="2009775" h="99060">
                <a:moveTo>
                  <a:pt x="919375" y="18542"/>
                </a:moveTo>
                <a:lnTo>
                  <a:pt x="898609" y="19938"/>
                </a:lnTo>
                <a:lnTo>
                  <a:pt x="878492" y="22098"/>
                </a:lnTo>
                <a:lnTo>
                  <a:pt x="860691" y="23241"/>
                </a:lnTo>
                <a:lnTo>
                  <a:pt x="973173" y="23241"/>
                </a:lnTo>
                <a:lnTo>
                  <a:pt x="959408" y="22098"/>
                </a:lnTo>
                <a:lnTo>
                  <a:pt x="939126" y="19685"/>
                </a:lnTo>
                <a:lnTo>
                  <a:pt x="919375" y="18542"/>
                </a:lnTo>
                <a:close/>
              </a:path>
              <a:path w="2009775" h="99060">
                <a:moveTo>
                  <a:pt x="1844751" y="18415"/>
                </a:moveTo>
                <a:lnTo>
                  <a:pt x="1832604" y="19304"/>
                </a:lnTo>
                <a:lnTo>
                  <a:pt x="1820983" y="21462"/>
                </a:lnTo>
                <a:lnTo>
                  <a:pt x="1809086" y="23113"/>
                </a:lnTo>
                <a:lnTo>
                  <a:pt x="1844500" y="23113"/>
                </a:lnTo>
                <a:lnTo>
                  <a:pt x="1848379" y="20794"/>
                </a:lnTo>
                <a:lnTo>
                  <a:pt x="1844751" y="18415"/>
                </a:lnTo>
                <a:close/>
              </a:path>
              <a:path w="2009775" h="99060">
                <a:moveTo>
                  <a:pt x="723328" y="18415"/>
                </a:moveTo>
                <a:lnTo>
                  <a:pt x="710466" y="19304"/>
                </a:lnTo>
                <a:lnTo>
                  <a:pt x="697553" y="20955"/>
                </a:lnTo>
                <a:lnTo>
                  <a:pt x="683127" y="21717"/>
                </a:lnTo>
                <a:lnTo>
                  <a:pt x="722185" y="21717"/>
                </a:lnTo>
                <a:lnTo>
                  <a:pt x="725060" y="19469"/>
                </a:lnTo>
                <a:lnTo>
                  <a:pt x="723328" y="18415"/>
                </a:lnTo>
                <a:close/>
              </a:path>
              <a:path w="2009775" h="99060">
                <a:moveTo>
                  <a:pt x="1283411" y="18415"/>
                </a:moveTo>
                <a:lnTo>
                  <a:pt x="1263739" y="18796"/>
                </a:lnTo>
                <a:lnTo>
                  <a:pt x="1244549" y="19685"/>
                </a:lnTo>
                <a:lnTo>
                  <a:pt x="1226920" y="20830"/>
                </a:lnTo>
                <a:lnTo>
                  <a:pt x="1212126" y="21717"/>
                </a:lnTo>
                <a:lnTo>
                  <a:pt x="1285662" y="21717"/>
                </a:lnTo>
                <a:lnTo>
                  <a:pt x="1287229" y="20830"/>
                </a:lnTo>
                <a:lnTo>
                  <a:pt x="1283411" y="18415"/>
                </a:lnTo>
                <a:close/>
              </a:path>
              <a:path w="2009775" h="99060">
                <a:moveTo>
                  <a:pt x="1745119" y="20193"/>
                </a:moveTo>
                <a:lnTo>
                  <a:pt x="1732177" y="20447"/>
                </a:lnTo>
                <a:lnTo>
                  <a:pt x="1722045" y="21590"/>
                </a:lnTo>
                <a:lnTo>
                  <a:pt x="1792082" y="21590"/>
                </a:lnTo>
                <a:lnTo>
                  <a:pt x="1784026" y="20574"/>
                </a:lnTo>
                <a:lnTo>
                  <a:pt x="1759639" y="20574"/>
                </a:lnTo>
                <a:lnTo>
                  <a:pt x="1745119" y="20193"/>
                </a:lnTo>
                <a:close/>
              </a:path>
              <a:path w="2009775" h="99060">
                <a:moveTo>
                  <a:pt x="1772238" y="20320"/>
                </a:moveTo>
                <a:lnTo>
                  <a:pt x="1759639" y="20574"/>
                </a:lnTo>
                <a:lnTo>
                  <a:pt x="1784026" y="20574"/>
                </a:lnTo>
                <a:lnTo>
                  <a:pt x="1772238" y="20320"/>
                </a:lnTo>
                <a:close/>
              </a:path>
              <a:path w="2009775" h="99060">
                <a:moveTo>
                  <a:pt x="1682518" y="17780"/>
                </a:moveTo>
                <a:lnTo>
                  <a:pt x="1670116" y="18796"/>
                </a:lnTo>
                <a:lnTo>
                  <a:pt x="1653976" y="19685"/>
                </a:lnTo>
                <a:lnTo>
                  <a:pt x="1700687" y="19685"/>
                </a:lnTo>
                <a:lnTo>
                  <a:pt x="1694027" y="18415"/>
                </a:lnTo>
                <a:lnTo>
                  <a:pt x="168251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8761579" y="3237446"/>
            <a:ext cx="192405" cy="249555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303" y="0"/>
                </a:moveTo>
                <a:lnTo>
                  <a:pt x="21274" y="402"/>
                </a:lnTo>
                <a:lnTo>
                  <a:pt x="14032" y="5819"/>
                </a:lnTo>
                <a:lnTo>
                  <a:pt x="10103" y="15459"/>
                </a:lnTo>
                <a:lnTo>
                  <a:pt x="9524" y="27721"/>
                </a:lnTo>
                <a:lnTo>
                  <a:pt x="12333" y="41004"/>
                </a:lnTo>
                <a:lnTo>
                  <a:pt x="14909" y="53622"/>
                </a:lnTo>
                <a:lnTo>
                  <a:pt x="14883" y="64893"/>
                </a:lnTo>
                <a:lnTo>
                  <a:pt x="14166" y="75144"/>
                </a:lnTo>
                <a:lnTo>
                  <a:pt x="14670" y="84705"/>
                </a:lnTo>
                <a:lnTo>
                  <a:pt x="15160" y="92609"/>
                </a:lnTo>
                <a:lnTo>
                  <a:pt x="13938" y="99440"/>
                </a:lnTo>
                <a:lnTo>
                  <a:pt x="11771" y="108275"/>
                </a:lnTo>
                <a:lnTo>
                  <a:pt x="9425" y="122195"/>
                </a:lnTo>
                <a:lnTo>
                  <a:pt x="7020" y="141782"/>
                </a:lnTo>
                <a:lnTo>
                  <a:pt x="5462" y="148873"/>
                </a:lnTo>
                <a:lnTo>
                  <a:pt x="1843" y="161806"/>
                </a:lnTo>
                <a:lnTo>
                  <a:pt x="0" y="176524"/>
                </a:lnTo>
                <a:lnTo>
                  <a:pt x="2383" y="186308"/>
                </a:lnTo>
                <a:lnTo>
                  <a:pt x="6004" y="192924"/>
                </a:lnTo>
                <a:lnTo>
                  <a:pt x="7875" y="198141"/>
                </a:lnTo>
                <a:lnTo>
                  <a:pt x="8342" y="204871"/>
                </a:lnTo>
                <a:lnTo>
                  <a:pt x="9426" y="214403"/>
                </a:lnTo>
                <a:lnTo>
                  <a:pt x="10656" y="225612"/>
                </a:lnTo>
                <a:lnTo>
                  <a:pt x="11558" y="237371"/>
                </a:lnTo>
                <a:lnTo>
                  <a:pt x="11501" y="247475"/>
                </a:lnTo>
                <a:lnTo>
                  <a:pt x="10952" y="255434"/>
                </a:lnTo>
                <a:lnTo>
                  <a:pt x="11094" y="262664"/>
                </a:lnTo>
                <a:lnTo>
                  <a:pt x="13108" y="270582"/>
                </a:lnTo>
                <a:lnTo>
                  <a:pt x="15235" y="278484"/>
                </a:lnTo>
                <a:lnTo>
                  <a:pt x="15103" y="285295"/>
                </a:lnTo>
                <a:lnTo>
                  <a:pt x="13003" y="292763"/>
                </a:lnTo>
                <a:lnTo>
                  <a:pt x="9222" y="302637"/>
                </a:lnTo>
                <a:lnTo>
                  <a:pt x="8990" y="314218"/>
                </a:lnTo>
                <a:lnTo>
                  <a:pt x="15222" y="324196"/>
                </a:lnTo>
                <a:lnTo>
                  <a:pt x="24770" y="330824"/>
                </a:lnTo>
                <a:lnTo>
                  <a:pt x="34482" y="332355"/>
                </a:lnTo>
                <a:lnTo>
                  <a:pt x="44085" y="327784"/>
                </a:lnTo>
                <a:lnTo>
                  <a:pt x="54053" y="318951"/>
                </a:lnTo>
                <a:lnTo>
                  <a:pt x="62782" y="308807"/>
                </a:lnTo>
                <a:lnTo>
                  <a:pt x="68670" y="300300"/>
                </a:lnTo>
                <a:lnTo>
                  <a:pt x="74022" y="294798"/>
                </a:lnTo>
                <a:lnTo>
                  <a:pt x="81362" y="290787"/>
                </a:lnTo>
                <a:lnTo>
                  <a:pt x="89396" y="286919"/>
                </a:lnTo>
                <a:lnTo>
                  <a:pt x="96826" y="281847"/>
                </a:lnTo>
                <a:lnTo>
                  <a:pt x="103016" y="275712"/>
                </a:lnTo>
                <a:lnTo>
                  <a:pt x="109061" y="270048"/>
                </a:lnTo>
                <a:lnTo>
                  <a:pt x="115838" y="265623"/>
                </a:lnTo>
                <a:lnTo>
                  <a:pt x="124220" y="263203"/>
                </a:lnTo>
                <a:lnTo>
                  <a:pt x="132897" y="259333"/>
                </a:lnTo>
                <a:lnTo>
                  <a:pt x="140752" y="252329"/>
                </a:lnTo>
                <a:lnTo>
                  <a:pt x="148498" y="245615"/>
                </a:lnTo>
                <a:lnTo>
                  <a:pt x="156846" y="242616"/>
                </a:lnTo>
                <a:lnTo>
                  <a:pt x="166707" y="239511"/>
                </a:lnTo>
                <a:lnTo>
                  <a:pt x="177460" y="232344"/>
                </a:lnTo>
                <a:lnTo>
                  <a:pt x="187520" y="224341"/>
                </a:lnTo>
                <a:lnTo>
                  <a:pt x="195302" y="218728"/>
                </a:lnTo>
                <a:lnTo>
                  <a:pt x="199768" y="214316"/>
                </a:lnTo>
                <a:lnTo>
                  <a:pt x="202736" y="208939"/>
                </a:lnTo>
                <a:lnTo>
                  <a:pt x="206941" y="204329"/>
                </a:lnTo>
                <a:lnTo>
                  <a:pt x="215114" y="202218"/>
                </a:lnTo>
                <a:lnTo>
                  <a:pt x="224069" y="201828"/>
                </a:lnTo>
                <a:lnTo>
                  <a:pt x="230073" y="201146"/>
                </a:lnTo>
                <a:lnTo>
                  <a:pt x="256248" y="178827"/>
                </a:lnTo>
                <a:lnTo>
                  <a:pt x="253773" y="160447"/>
                </a:lnTo>
                <a:lnTo>
                  <a:pt x="246632" y="149118"/>
                </a:lnTo>
                <a:lnTo>
                  <a:pt x="233812" y="142631"/>
                </a:lnTo>
                <a:lnTo>
                  <a:pt x="219901" y="138546"/>
                </a:lnTo>
                <a:lnTo>
                  <a:pt x="209488" y="134425"/>
                </a:lnTo>
                <a:lnTo>
                  <a:pt x="176585" y="111460"/>
                </a:lnTo>
                <a:lnTo>
                  <a:pt x="142673" y="84705"/>
                </a:lnTo>
                <a:lnTo>
                  <a:pt x="133668" y="76816"/>
                </a:lnTo>
                <a:lnTo>
                  <a:pt x="123244" y="70403"/>
                </a:lnTo>
                <a:lnTo>
                  <a:pt x="111803" y="64682"/>
                </a:lnTo>
                <a:lnTo>
                  <a:pt x="99747" y="58873"/>
                </a:lnTo>
                <a:lnTo>
                  <a:pt x="88453" y="51818"/>
                </a:lnTo>
                <a:lnTo>
                  <a:pt x="78327" y="43110"/>
                </a:lnTo>
                <a:lnTo>
                  <a:pt x="68713" y="33057"/>
                </a:lnTo>
                <a:lnTo>
                  <a:pt x="58955" y="21967"/>
                </a:lnTo>
                <a:lnTo>
                  <a:pt x="49161" y="11439"/>
                </a:lnTo>
                <a:lnTo>
                  <a:pt x="39605" y="3898"/>
                </a:lnTo>
                <a:lnTo>
                  <a:pt x="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7788" y="2362201"/>
            <a:ext cx="1876425" cy="270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691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591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474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1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8" y="1825625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6398" y="1825625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6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8" y="2505075"/>
            <a:ext cx="5157787" cy="36845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481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4481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6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999" y="1620000"/>
            <a:ext cx="6173999" cy="424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8" y="1620000"/>
            <a:ext cx="3932237" cy="4248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1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55798" y="1619999"/>
            <a:ext cx="6173999" cy="42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8" y="1620000"/>
            <a:ext cx="3932237" cy="4248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1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602" y="1139527"/>
            <a:ext cx="11631600" cy="90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98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6420009"/>
            <a:ext cx="1237753" cy="289344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39998" y="180000"/>
            <a:ext cx="11088000" cy="89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39998" y="1620456"/>
            <a:ext cx="11088000" cy="4556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7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3000" b="0" i="0" kern="1200">
          <a:solidFill>
            <a:schemeClr val="bg1"/>
          </a:solidFill>
          <a:latin typeface="Calibri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Calibri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Calibri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Calibri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Calibri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Calibri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6420009"/>
            <a:ext cx="1237753" cy="289344"/>
          </a:xfrm>
          <a:prstGeom prst="rect">
            <a:avLst/>
          </a:prstGeom>
        </p:spPr>
      </p:pic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884798" y="63993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Regular" charset="0"/>
              </a:rPr>
              <a:t> ©2018 Infostretch. All rights reserved.  </a:t>
            </a:r>
            <a:fld id="{97CA1865-D829-BB47-B350-76A2A54A9613}" type="slidenum">
              <a:rPr lang="en-US" smtClean="0">
                <a:latin typeface="Calibri Regular" charset="0"/>
              </a:rPr>
              <a:pPr/>
              <a:t>‹#›</a:t>
            </a:fld>
            <a:endParaRPr lang="en-US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  <p:sldLayoutId id="2147483700" r:id="rId3"/>
    <p:sldLayoutId id="2147483669" r:id="rId4"/>
    <p:sldLayoutId id="2147483688" r:id="rId5"/>
    <p:sldLayoutId id="2147483690" r:id="rId6"/>
    <p:sldLayoutId id="2147483691" r:id="rId7"/>
    <p:sldLayoutId id="2147483694" r:id="rId8"/>
    <p:sldLayoutId id="2147483696" r:id="rId9"/>
    <p:sldLayoutId id="2147483695" r:id="rId10"/>
    <p:sldLayoutId id="2147483701" r:id="rId11"/>
    <p:sldLayoutId id="2147483680" r:id="rId12"/>
    <p:sldLayoutId id="2147483698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97" r:id="rId19"/>
    <p:sldLayoutId id="2147483692" r:id="rId20"/>
    <p:sldLayoutId id="2147483702" r:id="rId21"/>
    <p:sldLayoutId id="2147483703" r:id="rId22"/>
    <p:sldLayoutId id="2147483704" r:id="rId23"/>
    <p:sldLayoutId id="214748370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5.png"/><Relationship Id="rId5" Type="http://schemas.openxmlformats.org/officeDocument/2006/relationships/image" Target="../media/image31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9.png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69.png"/><Relationship Id="rId3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1.png"/><Relationship Id="rId11" Type="http://schemas.openxmlformats.org/officeDocument/2006/relationships/image" Target="../media/image6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67.png"/><Relationship Id="rId1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Shravan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May 2018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150754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17522" y="1928886"/>
            <a:ext cx="128587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57226" y="2657476"/>
            <a:ext cx="3450431" cy="15008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indent="3810" algn="ctr">
              <a:lnSpc>
                <a:spcPts val="2850"/>
              </a:lnSpc>
              <a:spcBef>
                <a:spcPts val="195"/>
              </a:spcBef>
            </a:pPr>
            <a:r>
              <a:rPr sz="2400" spc="360" dirty="0">
                <a:latin typeface="Noto Sans"/>
                <a:cs typeface="Noto Sans"/>
              </a:rPr>
              <a:t>A </a:t>
            </a:r>
            <a:r>
              <a:rPr sz="2400" spc="86" dirty="0">
                <a:latin typeface="Noto Sans"/>
                <a:cs typeface="Noto Sans"/>
              </a:rPr>
              <a:t>database </a:t>
            </a:r>
            <a:r>
              <a:rPr sz="2400" spc="38" dirty="0">
                <a:latin typeface="Noto Sans"/>
                <a:cs typeface="Noto Sans"/>
              </a:rPr>
              <a:t>has  </a:t>
            </a:r>
            <a:r>
              <a:rPr sz="2400" spc="49" dirty="0">
                <a:latin typeface="Noto Sans"/>
                <a:cs typeface="Noto Sans"/>
              </a:rPr>
              <a:t>ratings </a:t>
            </a:r>
            <a:r>
              <a:rPr sz="2400" spc="64" dirty="0">
                <a:latin typeface="Noto Sans"/>
                <a:cs typeface="Noto Sans"/>
              </a:rPr>
              <a:t>against  different </a:t>
            </a:r>
            <a:r>
              <a:rPr sz="2400" spc="71" dirty="0">
                <a:latin typeface="Noto Sans"/>
                <a:cs typeface="Noto Sans"/>
              </a:rPr>
              <a:t>attributes </a:t>
            </a:r>
            <a:r>
              <a:rPr sz="2400" spc="56" dirty="0">
                <a:latin typeface="Noto Sans"/>
                <a:cs typeface="Noto Sans"/>
              </a:rPr>
              <a:t>for  </a:t>
            </a:r>
            <a:r>
              <a:rPr sz="2400" spc="83" dirty="0">
                <a:latin typeface="Noto Sans"/>
                <a:cs typeface="Noto Sans"/>
              </a:rPr>
              <a:t>“Lord </a:t>
            </a:r>
            <a:r>
              <a:rPr sz="2400" spc="98" dirty="0">
                <a:latin typeface="Noto Sans"/>
                <a:cs typeface="Noto Sans"/>
              </a:rPr>
              <a:t>of </a:t>
            </a:r>
            <a:r>
              <a:rPr sz="2400" spc="71" dirty="0">
                <a:latin typeface="Noto Sans"/>
                <a:cs typeface="Noto Sans"/>
              </a:rPr>
              <a:t>the</a:t>
            </a:r>
            <a:r>
              <a:rPr sz="2400" spc="75" dirty="0">
                <a:latin typeface="Noto Sans"/>
                <a:cs typeface="Noto Sans"/>
              </a:rPr>
              <a:t> </a:t>
            </a:r>
            <a:r>
              <a:rPr sz="2400" spc="83" dirty="0">
                <a:latin typeface="Noto Sans"/>
                <a:cs typeface="Noto Sans"/>
              </a:rPr>
              <a:t>Rings”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6380" y="1535402"/>
            <a:ext cx="2276256" cy="30970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1950" spc="79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1950" spc="56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1950" spc="26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1950" dirty="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06997"/>
              </p:ext>
            </p:extLst>
          </p:nvPr>
        </p:nvGraphicFramePr>
        <p:xfrm>
          <a:off x="6196013" y="3091536"/>
          <a:ext cx="3198495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64F86"/>
                      </a:solidFill>
                      <a:prstDash val="solid"/>
                    </a:lnR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20" dirty="0">
                          <a:latin typeface="Noto Sans"/>
                          <a:cs typeface="Noto Sans"/>
                        </a:rPr>
                        <a:t>10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8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Cinematography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Noto Sans"/>
                          <a:cs typeface="Noto Sans"/>
                        </a:rPr>
                        <a:t>10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9</a:t>
                      </a:r>
                    </a:p>
                  </a:txBody>
                  <a:tcPr marL="0" marR="0" marT="552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7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8883" y="1857376"/>
            <a:ext cx="128587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981075" y="2686051"/>
            <a:ext cx="2954178" cy="15008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indent="1429" algn="ctr">
              <a:lnSpc>
                <a:spcPts val="2850"/>
              </a:lnSpc>
              <a:spcBef>
                <a:spcPts val="195"/>
              </a:spcBef>
            </a:pPr>
            <a:r>
              <a:rPr sz="2400" spc="71" dirty="0">
                <a:latin typeface="Noto Sans"/>
                <a:cs typeface="Noto Sans"/>
              </a:rPr>
              <a:t>“The </a:t>
            </a:r>
            <a:r>
              <a:rPr sz="2400" spc="90" dirty="0">
                <a:latin typeface="Noto Sans"/>
                <a:cs typeface="Noto Sans"/>
              </a:rPr>
              <a:t>Hobbit” </a:t>
            </a:r>
            <a:r>
              <a:rPr sz="2400" spc="38" dirty="0">
                <a:latin typeface="Noto Sans"/>
                <a:cs typeface="Noto Sans"/>
              </a:rPr>
              <a:t>has  </a:t>
            </a:r>
            <a:r>
              <a:rPr sz="2400" spc="109" dirty="0">
                <a:latin typeface="Noto Sans"/>
                <a:cs typeface="Noto Sans"/>
              </a:rPr>
              <a:t>very </a:t>
            </a:r>
            <a:r>
              <a:rPr sz="2400" spc="49" dirty="0">
                <a:latin typeface="Noto Sans"/>
                <a:cs typeface="Noto Sans"/>
              </a:rPr>
              <a:t>similar ratings  </a:t>
            </a:r>
            <a:r>
              <a:rPr sz="2400" spc="64" dirty="0">
                <a:latin typeface="Noto Sans"/>
                <a:cs typeface="Noto Sans"/>
              </a:rPr>
              <a:t>against </a:t>
            </a:r>
            <a:r>
              <a:rPr sz="2400" spc="71" dirty="0">
                <a:latin typeface="Noto Sans"/>
                <a:cs typeface="Noto Sans"/>
              </a:rPr>
              <a:t>these </a:t>
            </a:r>
            <a:r>
              <a:rPr sz="2400" spc="60" dirty="0">
                <a:latin typeface="Noto Sans"/>
                <a:cs typeface="Noto Sans"/>
              </a:rPr>
              <a:t>same  </a:t>
            </a:r>
            <a:r>
              <a:rPr sz="2400" spc="71" dirty="0">
                <a:latin typeface="Noto Sans"/>
                <a:cs typeface="Noto Sans"/>
              </a:rPr>
              <a:t>attributes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0716" y="1305961"/>
            <a:ext cx="2422208" cy="30970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1950" spc="79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1950" spc="56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1950" spc="26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1950" dirty="0">
              <a:latin typeface="Noto Sans"/>
              <a:cs typeface="Noto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59229"/>
              </p:ext>
            </p:extLst>
          </p:nvPr>
        </p:nvGraphicFramePr>
        <p:xfrm>
          <a:off x="5631180" y="2896993"/>
          <a:ext cx="3198495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164F86"/>
                      </a:solidFill>
                      <a:prstDash val="solid"/>
                    </a:lnR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20" dirty="0">
                          <a:latin typeface="Noto Sans"/>
                          <a:cs typeface="Noto Sans"/>
                        </a:rPr>
                        <a:t>10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8</a:t>
                      </a:r>
                    </a:p>
                  </a:txBody>
                  <a:tcPr marL="0" marR="0" marT="609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Cinematography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Noto Sans"/>
                          <a:cs typeface="Noto Sans"/>
                        </a:rPr>
                        <a:t>10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9</a:t>
                      </a:r>
                    </a:p>
                  </a:txBody>
                  <a:tcPr marL="0" marR="0" marT="552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150554" y="1336732"/>
            <a:ext cx="166068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“The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71" dirty="0">
                <a:latin typeface="Noto Sans"/>
                <a:cs typeface="Noto Sans"/>
              </a:rPr>
              <a:t>Hobbit”</a:t>
            </a:r>
            <a:endParaRPr sz="1950" dirty="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50554" y="1857375"/>
            <a:ext cx="1285875" cy="828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23411"/>
              </p:ext>
            </p:extLst>
          </p:nvPr>
        </p:nvGraphicFramePr>
        <p:xfrm>
          <a:off x="10252234" y="2896993"/>
          <a:ext cx="958691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130" dirty="0">
                          <a:latin typeface="Noto Sans"/>
                          <a:cs typeface="Noto Sans"/>
                        </a:rPr>
                        <a:t>9.5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5905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8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6096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9</a:t>
                      </a:r>
                    </a:p>
                  </a:txBody>
                  <a:tcPr marL="0" marR="0" marT="5334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20" dirty="0">
                          <a:latin typeface="Noto Sans"/>
                          <a:cs typeface="Noto Sans"/>
                        </a:rPr>
                        <a:t>10</a:t>
                      </a:r>
                      <a:endParaRPr sz="1800" dirty="0">
                        <a:latin typeface="Noto Sans"/>
                        <a:cs typeface="Noto Sans"/>
                      </a:endParaRPr>
                    </a:p>
                  </a:txBody>
                  <a:tcPr marL="0" marR="0" marT="5524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134475" y="1857375"/>
            <a:ext cx="1285875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076950" y="1800225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7284634" y="2242042"/>
            <a:ext cx="1507331" cy="74295"/>
          </a:xfrm>
          <a:custGeom>
            <a:avLst/>
            <a:gdLst/>
            <a:ahLst/>
            <a:cxnLst/>
            <a:rect l="l" t="t" r="r" b="b"/>
            <a:pathLst>
              <a:path w="2009775" h="99060">
                <a:moveTo>
                  <a:pt x="1949970" y="0"/>
                </a:moveTo>
                <a:lnTo>
                  <a:pt x="1926280" y="2921"/>
                </a:lnTo>
                <a:lnTo>
                  <a:pt x="1909956" y="9398"/>
                </a:lnTo>
                <a:lnTo>
                  <a:pt x="1889073" y="15748"/>
                </a:lnTo>
                <a:lnTo>
                  <a:pt x="1851710" y="18796"/>
                </a:lnTo>
                <a:lnTo>
                  <a:pt x="1848466" y="20735"/>
                </a:lnTo>
                <a:lnTo>
                  <a:pt x="1859453" y="28067"/>
                </a:lnTo>
                <a:lnTo>
                  <a:pt x="1863660" y="48895"/>
                </a:lnTo>
                <a:lnTo>
                  <a:pt x="1863692" y="49911"/>
                </a:lnTo>
                <a:lnTo>
                  <a:pt x="1858379" y="70993"/>
                </a:lnTo>
                <a:lnTo>
                  <a:pt x="1847377" y="78403"/>
                </a:lnTo>
                <a:lnTo>
                  <a:pt x="1852091" y="80899"/>
                </a:lnTo>
                <a:lnTo>
                  <a:pt x="1888475" y="83438"/>
                </a:lnTo>
                <a:lnTo>
                  <a:pt x="1910484" y="89788"/>
                </a:lnTo>
                <a:lnTo>
                  <a:pt x="1927767" y="96138"/>
                </a:lnTo>
                <a:lnTo>
                  <a:pt x="1949970" y="98933"/>
                </a:lnTo>
                <a:lnTo>
                  <a:pt x="1970671" y="96533"/>
                </a:lnTo>
                <a:lnTo>
                  <a:pt x="1970671" y="2255"/>
                </a:lnTo>
                <a:lnTo>
                  <a:pt x="1949970" y="0"/>
                </a:lnTo>
                <a:close/>
              </a:path>
              <a:path w="2009775" h="99060">
                <a:moveTo>
                  <a:pt x="55689" y="0"/>
                </a:moveTo>
                <a:lnTo>
                  <a:pt x="31845" y="4572"/>
                </a:lnTo>
                <a:lnTo>
                  <a:pt x="13419" y="17525"/>
                </a:lnTo>
                <a:lnTo>
                  <a:pt x="2206" y="36703"/>
                </a:lnTo>
                <a:lnTo>
                  <a:pt x="0" y="60579"/>
                </a:lnTo>
                <a:lnTo>
                  <a:pt x="7467" y="80772"/>
                </a:lnTo>
                <a:lnTo>
                  <a:pt x="21734" y="92202"/>
                </a:lnTo>
                <a:lnTo>
                  <a:pt x="39571" y="97155"/>
                </a:lnTo>
                <a:lnTo>
                  <a:pt x="57746" y="98298"/>
                </a:lnTo>
                <a:lnTo>
                  <a:pt x="82010" y="95631"/>
                </a:lnTo>
                <a:lnTo>
                  <a:pt x="99172" y="89535"/>
                </a:lnTo>
                <a:lnTo>
                  <a:pt x="121856" y="83438"/>
                </a:lnTo>
                <a:lnTo>
                  <a:pt x="162686" y="80772"/>
                </a:lnTo>
                <a:lnTo>
                  <a:pt x="163699" y="80183"/>
                </a:lnTo>
                <a:lnTo>
                  <a:pt x="151434" y="71120"/>
                </a:lnTo>
                <a:lnTo>
                  <a:pt x="147338" y="49911"/>
                </a:lnTo>
                <a:lnTo>
                  <a:pt x="147353" y="49403"/>
                </a:lnTo>
                <a:lnTo>
                  <a:pt x="152700" y="28067"/>
                </a:lnTo>
                <a:lnTo>
                  <a:pt x="164527" y="20574"/>
                </a:lnTo>
                <a:lnTo>
                  <a:pt x="161404" y="18669"/>
                </a:lnTo>
                <a:lnTo>
                  <a:pt x="115586" y="15748"/>
                </a:lnTo>
                <a:lnTo>
                  <a:pt x="91182" y="9271"/>
                </a:lnTo>
                <a:lnTo>
                  <a:pt x="75461" y="2921"/>
                </a:lnTo>
                <a:lnTo>
                  <a:pt x="55689" y="0"/>
                </a:lnTo>
                <a:close/>
              </a:path>
              <a:path w="2009775" h="99060">
                <a:moveTo>
                  <a:pt x="1970671" y="2255"/>
                </a:moveTo>
                <a:lnTo>
                  <a:pt x="1970671" y="96533"/>
                </a:lnTo>
                <a:lnTo>
                  <a:pt x="1975175" y="96012"/>
                </a:lnTo>
                <a:lnTo>
                  <a:pt x="1994182" y="86741"/>
                </a:lnTo>
                <a:lnTo>
                  <a:pt x="2006002" y="71120"/>
                </a:lnTo>
                <a:lnTo>
                  <a:pt x="2009647" y="48895"/>
                </a:lnTo>
                <a:lnTo>
                  <a:pt x="2005766" y="27305"/>
                </a:lnTo>
                <a:lnTo>
                  <a:pt x="1995096" y="12065"/>
                </a:lnTo>
                <a:lnTo>
                  <a:pt x="1976783" y="2921"/>
                </a:lnTo>
                <a:lnTo>
                  <a:pt x="1970671" y="2255"/>
                </a:lnTo>
                <a:close/>
              </a:path>
              <a:path w="2009775" h="99060">
                <a:moveTo>
                  <a:pt x="720224" y="75184"/>
                </a:moveTo>
                <a:lnTo>
                  <a:pt x="473351" y="75184"/>
                </a:lnTo>
                <a:lnTo>
                  <a:pt x="492371" y="75437"/>
                </a:lnTo>
                <a:lnTo>
                  <a:pt x="511390" y="77343"/>
                </a:lnTo>
                <a:lnTo>
                  <a:pt x="532398" y="80645"/>
                </a:lnTo>
                <a:lnTo>
                  <a:pt x="555863" y="83566"/>
                </a:lnTo>
                <a:lnTo>
                  <a:pt x="578542" y="84455"/>
                </a:lnTo>
                <a:lnTo>
                  <a:pt x="597192" y="81915"/>
                </a:lnTo>
                <a:lnTo>
                  <a:pt x="612451" y="79121"/>
                </a:lnTo>
                <a:lnTo>
                  <a:pt x="725524" y="79121"/>
                </a:lnTo>
                <a:lnTo>
                  <a:pt x="720224" y="75184"/>
                </a:lnTo>
                <a:close/>
              </a:path>
              <a:path w="2009775" h="99060">
                <a:moveTo>
                  <a:pt x="725524" y="79121"/>
                </a:moveTo>
                <a:lnTo>
                  <a:pt x="612451" y="79121"/>
                </a:lnTo>
                <a:lnTo>
                  <a:pt x="627445" y="79629"/>
                </a:lnTo>
                <a:lnTo>
                  <a:pt x="642631" y="81534"/>
                </a:lnTo>
                <a:lnTo>
                  <a:pt x="658469" y="83185"/>
                </a:lnTo>
                <a:lnTo>
                  <a:pt x="674251" y="83312"/>
                </a:lnTo>
                <a:lnTo>
                  <a:pt x="689592" y="82296"/>
                </a:lnTo>
                <a:lnTo>
                  <a:pt x="705659" y="81025"/>
                </a:lnTo>
                <a:lnTo>
                  <a:pt x="723620" y="80391"/>
                </a:lnTo>
                <a:lnTo>
                  <a:pt x="725558" y="79146"/>
                </a:lnTo>
                <a:close/>
              </a:path>
              <a:path w="2009775" h="99060">
                <a:moveTo>
                  <a:pt x="1835295" y="72009"/>
                </a:moveTo>
                <a:lnTo>
                  <a:pt x="1508197" y="72009"/>
                </a:lnTo>
                <a:lnTo>
                  <a:pt x="1536098" y="74422"/>
                </a:lnTo>
                <a:lnTo>
                  <a:pt x="1558125" y="78740"/>
                </a:lnTo>
                <a:lnTo>
                  <a:pt x="1579371" y="81534"/>
                </a:lnTo>
                <a:lnTo>
                  <a:pt x="1603837" y="81787"/>
                </a:lnTo>
                <a:lnTo>
                  <a:pt x="1630405" y="80772"/>
                </a:lnTo>
                <a:lnTo>
                  <a:pt x="1678495" y="77850"/>
                </a:lnTo>
                <a:lnTo>
                  <a:pt x="1753969" y="77724"/>
                </a:lnTo>
                <a:lnTo>
                  <a:pt x="1764759" y="76200"/>
                </a:lnTo>
                <a:lnTo>
                  <a:pt x="1776063" y="75057"/>
                </a:lnTo>
                <a:lnTo>
                  <a:pt x="1787367" y="74295"/>
                </a:lnTo>
                <a:lnTo>
                  <a:pt x="1799056" y="74041"/>
                </a:lnTo>
                <a:lnTo>
                  <a:pt x="1839134" y="74041"/>
                </a:lnTo>
                <a:lnTo>
                  <a:pt x="1835295" y="72009"/>
                </a:lnTo>
                <a:close/>
              </a:path>
              <a:path w="2009775" h="99060">
                <a:moveTo>
                  <a:pt x="1281075" y="75692"/>
                </a:moveTo>
                <a:lnTo>
                  <a:pt x="1008604" y="75692"/>
                </a:lnTo>
                <a:lnTo>
                  <a:pt x="1037002" y="77216"/>
                </a:lnTo>
                <a:lnTo>
                  <a:pt x="1062471" y="79756"/>
                </a:lnTo>
                <a:lnTo>
                  <a:pt x="1079449" y="81153"/>
                </a:lnTo>
                <a:lnTo>
                  <a:pt x="1098897" y="80518"/>
                </a:lnTo>
                <a:lnTo>
                  <a:pt x="1128790" y="79121"/>
                </a:lnTo>
                <a:lnTo>
                  <a:pt x="1179741" y="75946"/>
                </a:lnTo>
                <a:lnTo>
                  <a:pt x="1281479" y="75946"/>
                </a:lnTo>
                <a:lnTo>
                  <a:pt x="1281075" y="75692"/>
                </a:lnTo>
                <a:close/>
              </a:path>
              <a:path w="2009775" h="99060">
                <a:moveTo>
                  <a:pt x="168135" y="18287"/>
                </a:moveTo>
                <a:lnTo>
                  <a:pt x="164646" y="20498"/>
                </a:lnTo>
                <a:lnTo>
                  <a:pt x="178512" y="28321"/>
                </a:lnTo>
                <a:lnTo>
                  <a:pt x="184589" y="49403"/>
                </a:lnTo>
                <a:lnTo>
                  <a:pt x="184601" y="49911"/>
                </a:lnTo>
                <a:lnTo>
                  <a:pt x="179504" y="70993"/>
                </a:lnTo>
                <a:lnTo>
                  <a:pt x="163699" y="80183"/>
                </a:lnTo>
                <a:lnTo>
                  <a:pt x="164668" y="80899"/>
                </a:lnTo>
                <a:lnTo>
                  <a:pt x="184501" y="80263"/>
                </a:lnTo>
                <a:lnTo>
                  <a:pt x="198407" y="78867"/>
                </a:lnTo>
                <a:lnTo>
                  <a:pt x="209229" y="77343"/>
                </a:lnTo>
                <a:lnTo>
                  <a:pt x="219811" y="76708"/>
                </a:lnTo>
                <a:lnTo>
                  <a:pt x="291098" y="76708"/>
                </a:lnTo>
                <a:lnTo>
                  <a:pt x="291922" y="76581"/>
                </a:lnTo>
                <a:lnTo>
                  <a:pt x="315089" y="75311"/>
                </a:lnTo>
                <a:lnTo>
                  <a:pt x="470776" y="75311"/>
                </a:lnTo>
                <a:lnTo>
                  <a:pt x="473351" y="75184"/>
                </a:lnTo>
                <a:lnTo>
                  <a:pt x="720224" y="75184"/>
                </a:lnTo>
                <a:lnTo>
                  <a:pt x="714239" y="70738"/>
                </a:lnTo>
                <a:lnTo>
                  <a:pt x="709812" y="49911"/>
                </a:lnTo>
                <a:lnTo>
                  <a:pt x="709851" y="48895"/>
                </a:lnTo>
                <a:lnTo>
                  <a:pt x="713224" y="30987"/>
                </a:lnTo>
                <a:lnTo>
                  <a:pt x="602399" y="30987"/>
                </a:lnTo>
                <a:lnTo>
                  <a:pt x="571624" y="28321"/>
                </a:lnTo>
                <a:lnTo>
                  <a:pt x="277317" y="28321"/>
                </a:lnTo>
                <a:lnTo>
                  <a:pt x="257326" y="27305"/>
                </a:lnTo>
                <a:lnTo>
                  <a:pt x="200999" y="20735"/>
                </a:lnTo>
                <a:lnTo>
                  <a:pt x="195133" y="20066"/>
                </a:lnTo>
                <a:lnTo>
                  <a:pt x="168135" y="18287"/>
                </a:lnTo>
                <a:close/>
              </a:path>
              <a:path w="2009775" h="99060">
                <a:moveTo>
                  <a:pt x="811712" y="77597"/>
                </a:moveTo>
                <a:lnTo>
                  <a:pt x="765274" y="77597"/>
                </a:lnTo>
                <a:lnTo>
                  <a:pt x="776731" y="79756"/>
                </a:lnTo>
                <a:lnTo>
                  <a:pt x="791404" y="80772"/>
                </a:lnTo>
                <a:lnTo>
                  <a:pt x="808928" y="78105"/>
                </a:lnTo>
                <a:lnTo>
                  <a:pt x="811712" y="77597"/>
                </a:lnTo>
                <a:close/>
              </a:path>
              <a:path w="2009775" h="99060">
                <a:moveTo>
                  <a:pt x="1839134" y="74041"/>
                </a:moveTo>
                <a:lnTo>
                  <a:pt x="1799056" y="74041"/>
                </a:lnTo>
                <a:lnTo>
                  <a:pt x="1810627" y="75057"/>
                </a:lnTo>
                <a:lnTo>
                  <a:pt x="1832669" y="79629"/>
                </a:lnTo>
                <a:lnTo>
                  <a:pt x="1843862" y="80772"/>
                </a:lnTo>
                <a:lnTo>
                  <a:pt x="1847377" y="78403"/>
                </a:lnTo>
                <a:lnTo>
                  <a:pt x="1839134" y="74041"/>
                </a:lnTo>
                <a:close/>
              </a:path>
              <a:path w="2009775" h="99060">
                <a:moveTo>
                  <a:pt x="726071" y="18669"/>
                </a:moveTo>
                <a:lnTo>
                  <a:pt x="725129" y="19405"/>
                </a:lnTo>
                <a:lnTo>
                  <a:pt x="739177" y="28067"/>
                </a:lnTo>
                <a:lnTo>
                  <a:pt x="744070" y="48895"/>
                </a:lnTo>
                <a:lnTo>
                  <a:pt x="744157" y="49530"/>
                </a:lnTo>
                <a:lnTo>
                  <a:pt x="738840" y="70612"/>
                </a:lnTo>
                <a:lnTo>
                  <a:pt x="725558" y="79146"/>
                </a:lnTo>
                <a:lnTo>
                  <a:pt x="727405" y="80518"/>
                </a:lnTo>
                <a:lnTo>
                  <a:pt x="742592" y="79629"/>
                </a:lnTo>
                <a:lnTo>
                  <a:pt x="754554" y="78105"/>
                </a:lnTo>
                <a:lnTo>
                  <a:pt x="765274" y="77597"/>
                </a:lnTo>
                <a:lnTo>
                  <a:pt x="811712" y="77597"/>
                </a:lnTo>
                <a:lnTo>
                  <a:pt x="827025" y="74803"/>
                </a:lnTo>
                <a:lnTo>
                  <a:pt x="843419" y="73660"/>
                </a:lnTo>
                <a:lnTo>
                  <a:pt x="1277846" y="73660"/>
                </a:lnTo>
                <a:lnTo>
                  <a:pt x="1273003" y="70612"/>
                </a:lnTo>
                <a:lnTo>
                  <a:pt x="1268279" y="49403"/>
                </a:lnTo>
                <a:lnTo>
                  <a:pt x="1273947" y="29718"/>
                </a:lnTo>
                <a:lnTo>
                  <a:pt x="1106485" y="29718"/>
                </a:lnTo>
                <a:lnTo>
                  <a:pt x="1088237" y="28321"/>
                </a:lnTo>
                <a:lnTo>
                  <a:pt x="1072279" y="26543"/>
                </a:lnTo>
                <a:lnTo>
                  <a:pt x="1052042" y="26035"/>
                </a:lnTo>
                <a:lnTo>
                  <a:pt x="1031519" y="26035"/>
                </a:lnTo>
                <a:lnTo>
                  <a:pt x="1014704" y="25781"/>
                </a:lnTo>
                <a:lnTo>
                  <a:pt x="1000280" y="25146"/>
                </a:lnTo>
                <a:lnTo>
                  <a:pt x="980820" y="23875"/>
                </a:lnTo>
                <a:lnTo>
                  <a:pt x="973173" y="23241"/>
                </a:lnTo>
                <a:lnTo>
                  <a:pt x="860678" y="23241"/>
                </a:lnTo>
                <a:lnTo>
                  <a:pt x="842553" y="23113"/>
                </a:lnTo>
                <a:lnTo>
                  <a:pt x="824033" y="22606"/>
                </a:lnTo>
                <a:lnTo>
                  <a:pt x="788682" y="20955"/>
                </a:lnTo>
                <a:lnTo>
                  <a:pt x="772823" y="19938"/>
                </a:lnTo>
                <a:lnTo>
                  <a:pt x="757491" y="19177"/>
                </a:lnTo>
                <a:lnTo>
                  <a:pt x="742101" y="18796"/>
                </a:lnTo>
                <a:lnTo>
                  <a:pt x="726071" y="18669"/>
                </a:lnTo>
                <a:close/>
              </a:path>
              <a:path w="2009775" h="99060">
                <a:moveTo>
                  <a:pt x="1281479" y="75946"/>
                </a:moveTo>
                <a:lnTo>
                  <a:pt x="1179741" y="75946"/>
                </a:lnTo>
                <a:lnTo>
                  <a:pt x="1198611" y="76073"/>
                </a:lnTo>
                <a:lnTo>
                  <a:pt x="1256606" y="79629"/>
                </a:lnTo>
                <a:lnTo>
                  <a:pt x="1283398" y="80518"/>
                </a:lnTo>
                <a:lnTo>
                  <a:pt x="1286157" y="78890"/>
                </a:lnTo>
                <a:lnTo>
                  <a:pt x="1281479" y="75946"/>
                </a:lnTo>
                <a:close/>
              </a:path>
              <a:path w="2009775" h="99060">
                <a:moveTo>
                  <a:pt x="1291488" y="18287"/>
                </a:moveTo>
                <a:lnTo>
                  <a:pt x="1287216" y="20735"/>
                </a:lnTo>
                <a:lnTo>
                  <a:pt x="1298653" y="28067"/>
                </a:lnTo>
                <a:lnTo>
                  <a:pt x="1304478" y="48895"/>
                </a:lnTo>
                <a:lnTo>
                  <a:pt x="1304509" y="49911"/>
                </a:lnTo>
                <a:lnTo>
                  <a:pt x="1299975" y="70738"/>
                </a:lnTo>
                <a:lnTo>
                  <a:pt x="1286157" y="78890"/>
                </a:lnTo>
                <a:lnTo>
                  <a:pt x="1288541" y="80391"/>
                </a:lnTo>
                <a:lnTo>
                  <a:pt x="1310957" y="79629"/>
                </a:lnTo>
                <a:lnTo>
                  <a:pt x="1369094" y="76454"/>
                </a:lnTo>
                <a:lnTo>
                  <a:pt x="1394167" y="75692"/>
                </a:lnTo>
                <a:lnTo>
                  <a:pt x="1464465" y="75692"/>
                </a:lnTo>
                <a:lnTo>
                  <a:pt x="1508197" y="72009"/>
                </a:lnTo>
                <a:lnTo>
                  <a:pt x="1835295" y="72009"/>
                </a:lnTo>
                <a:lnTo>
                  <a:pt x="1834096" y="71374"/>
                </a:lnTo>
                <a:lnTo>
                  <a:pt x="1829141" y="49911"/>
                </a:lnTo>
                <a:lnTo>
                  <a:pt x="1834844" y="30861"/>
                </a:lnTo>
                <a:lnTo>
                  <a:pt x="1511185" y="30861"/>
                </a:lnTo>
                <a:lnTo>
                  <a:pt x="1491368" y="29337"/>
                </a:lnTo>
                <a:lnTo>
                  <a:pt x="1477591" y="27050"/>
                </a:lnTo>
                <a:lnTo>
                  <a:pt x="1475592" y="26670"/>
                </a:lnTo>
                <a:lnTo>
                  <a:pt x="1382572" y="26670"/>
                </a:lnTo>
                <a:lnTo>
                  <a:pt x="1367510" y="25400"/>
                </a:lnTo>
                <a:lnTo>
                  <a:pt x="1343807" y="22479"/>
                </a:lnTo>
                <a:lnTo>
                  <a:pt x="1316716" y="19685"/>
                </a:lnTo>
                <a:lnTo>
                  <a:pt x="1291488" y="18287"/>
                </a:lnTo>
                <a:close/>
              </a:path>
              <a:path w="2009775" h="99060">
                <a:moveTo>
                  <a:pt x="164646" y="20498"/>
                </a:moveTo>
                <a:lnTo>
                  <a:pt x="152700" y="28067"/>
                </a:lnTo>
                <a:lnTo>
                  <a:pt x="147353" y="49403"/>
                </a:lnTo>
                <a:lnTo>
                  <a:pt x="147338" y="49911"/>
                </a:lnTo>
                <a:lnTo>
                  <a:pt x="151434" y="71120"/>
                </a:lnTo>
                <a:lnTo>
                  <a:pt x="163699" y="80183"/>
                </a:lnTo>
                <a:lnTo>
                  <a:pt x="179504" y="70993"/>
                </a:lnTo>
                <a:lnTo>
                  <a:pt x="184601" y="49911"/>
                </a:lnTo>
                <a:lnTo>
                  <a:pt x="184589" y="49403"/>
                </a:lnTo>
                <a:lnTo>
                  <a:pt x="178512" y="28321"/>
                </a:lnTo>
                <a:lnTo>
                  <a:pt x="164646" y="20498"/>
                </a:lnTo>
                <a:close/>
              </a:path>
              <a:path w="2009775" h="99060">
                <a:moveTo>
                  <a:pt x="725129" y="19405"/>
                </a:moveTo>
                <a:lnTo>
                  <a:pt x="713726" y="28321"/>
                </a:lnTo>
                <a:lnTo>
                  <a:pt x="709851" y="48895"/>
                </a:lnTo>
                <a:lnTo>
                  <a:pt x="709812" y="49911"/>
                </a:lnTo>
                <a:lnTo>
                  <a:pt x="714239" y="70738"/>
                </a:lnTo>
                <a:lnTo>
                  <a:pt x="725558" y="79146"/>
                </a:lnTo>
                <a:lnTo>
                  <a:pt x="738840" y="70612"/>
                </a:lnTo>
                <a:lnTo>
                  <a:pt x="744157" y="49530"/>
                </a:lnTo>
                <a:lnTo>
                  <a:pt x="744070" y="48895"/>
                </a:lnTo>
                <a:lnTo>
                  <a:pt x="739177" y="28067"/>
                </a:lnTo>
                <a:lnTo>
                  <a:pt x="725129" y="19405"/>
                </a:lnTo>
                <a:close/>
              </a:path>
              <a:path w="2009775" h="99060">
                <a:moveTo>
                  <a:pt x="470776" y="75311"/>
                </a:moveTo>
                <a:lnTo>
                  <a:pt x="315089" y="75311"/>
                </a:lnTo>
                <a:lnTo>
                  <a:pt x="401530" y="79121"/>
                </a:lnTo>
                <a:lnTo>
                  <a:pt x="439292" y="77850"/>
                </a:lnTo>
                <a:lnTo>
                  <a:pt x="455326" y="76073"/>
                </a:lnTo>
                <a:lnTo>
                  <a:pt x="470776" y="75311"/>
                </a:lnTo>
                <a:close/>
              </a:path>
              <a:path w="2009775" h="99060">
                <a:moveTo>
                  <a:pt x="1287216" y="20735"/>
                </a:moveTo>
                <a:lnTo>
                  <a:pt x="1274422" y="28067"/>
                </a:lnTo>
                <a:lnTo>
                  <a:pt x="1268425" y="48895"/>
                </a:lnTo>
                <a:lnTo>
                  <a:pt x="1268392" y="49911"/>
                </a:lnTo>
                <a:lnTo>
                  <a:pt x="1273003" y="70612"/>
                </a:lnTo>
                <a:lnTo>
                  <a:pt x="1286157" y="78890"/>
                </a:lnTo>
                <a:lnTo>
                  <a:pt x="1299975" y="70738"/>
                </a:lnTo>
                <a:lnTo>
                  <a:pt x="1304620" y="49403"/>
                </a:lnTo>
                <a:lnTo>
                  <a:pt x="1298653" y="28067"/>
                </a:lnTo>
                <a:lnTo>
                  <a:pt x="1287216" y="20735"/>
                </a:lnTo>
                <a:close/>
              </a:path>
              <a:path w="2009775" h="99060">
                <a:moveTo>
                  <a:pt x="291098" y="76708"/>
                </a:moveTo>
                <a:lnTo>
                  <a:pt x="219811" y="76708"/>
                </a:lnTo>
                <a:lnTo>
                  <a:pt x="256552" y="78612"/>
                </a:lnTo>
                <a:lnTo>
                  <a:pt x="277090" y="78867"/>
                </a:lnTo>
                <a:lnTo>
                  <a:pt x="291098" y="76708"/>
                </a:lnTo>
                <a:close/>
              </a:path>
              <a:path w="2009775" h="99060">
                <a:moveTo>
                  <a:pt x="1753969" y="77724"/>
                </a:moveTo>
                <a:lnTo>
                  <a:pt x="1698841" y="77724"/>
                </a:lnTo>
                <a:lnTo>
                  <a:pt x="1719506" y="78486"/>
                </a:lnTo>
                <a:lnTo>
                  <a:pt x="1738310" y="78867"/>
                </a:lnTo>
                <a:lnTo>
                  <a:pt x="1753069" y="77850"/>
                </a:lnTo>
                <a:lnTo>
                  <a:pt x="1753969" y="77724"/>
                </a:lnTo>
                <a:close/>
              </a:path>
              <a:path w="2009775" h="99060">
                <a:moveTo>
                  <a:pt x="1279663" y="74803"/>
                </a:moveTo>
                <a:lnTo>
                  <a:pt x="919655" y="74803"/>
                </a:lnTo>
                <a:lnTo>
                  <a:pt x="939185" y="76962"/>
                </a:lnTo>
                <a:lnTo>
                  <a:pt x="960499" y="78612"/>
                </a:lnTo>
                <a:lnTo>
                  <a:pt x="1008604" y="75692"/>
                </a:lnTo>
                <a:lnTo>
                  <a:pt x="1281075" y="75692"/>
                </a:lnTo>
                <a:lnTo>
                  <a:pt x="1279663" y="74803"/>
                </a:lnTo>
                <a:close/>
              </a:path>
              <a:path w="2009775" h="99060">
                <a:moveTo>
                  <a:pt x="1848442" y="20749"/>
                </a:moveTo>
                <a:lnTo>
                  <a:pt x="1835566" y="28448"/>
                </a:lnTo>
                <a:lnTo>
                  <a:pt x="1829141" y="49911"/>
                </a:lnTo>
                <a:lnTo>
                  <a:pt x="1834096" y="71374"/>
                </a:lnTo>
                <a:lnTo>
                  <a:pt x="1847377" y="78403"/>
                </a:lnTo>
                <a:lnTo>
                  <a:pt x="1858379" y="70993"/>
                </a:lnTo>
                <a:lnTo>
                  <a:pt x="1863692" y="49911"/>
                </a:lnTo>
                <a:lnTo>
                  <a:pt x="1863660" y="48895"/>
                </a:lnTo>
                <a:lnTo>
                  <a:pt x="1859453" y="28067"/>
                </a:lnTo>
                <a:lnTo>
                  <a:pt x="1848442" y="20749"/>
                </a:lnTo>
                <a:close/>
              </a:path>
              <a:path w="2009775" h="99060">
                <a:moveTo>
                  <a:pt x="1464465" y="75692"/>
                </a:moveTo>
                <a:lnTo>
                  <a:pt x="1394167" y="75692"/>
                </a:lnTo>
                <a:lnTo>
                  <a:pt x="1430347" y="76708"/>
                </a:lnTo>
                <a:lnTo>
                  <a:pt x="1451503" y="76708"/>
                </a:lnTo>
                <a:lnTo>
                  <a:pt x="1464465" y="75692"/>
                </a:lnTo>
                <a:close/>
              </a:path>
              <a:path w="2009775" h="99060">
                <a:moveTo>
                  <a:pt x="1277846" y="73660"/>
                </a:moveTo>
                <a:lnTo>
                  <a:pt x="843419" y="73660"/>
                </a:lnTo>
                <a:lnTo>
                  <a:pt x="870785" y="76073"/>
                </a:lnTo>
                <a:lnTo>
                  <a:pt x="885321" y="76327"/>
                </a:lnTo>
                <a:lnTo>
                  <a:pt x="902665" y="74930"/>
                </a:lnTo>
                <a:lnTo>
                  <a:pt x="1279663" y="74803"/>
                </a:lnTo>
                <a:lnTo>
                  <a:pt x="1277846" y="73660"/>
                </a:lnTo>
                <a:close/>
              </a:path>
              <a:path w="2009775" h="99060">
                <a:moveTo>
                  <a:pt x="665721" y="20193"/>
                </a:moveTo>
                <a:lnTo>
                  <a:pt x="647710" y="20193"/>
                </a:lnTo>
                <a:lnTo>
                  <a:pt x="631798" y="24384"/>
                </a:lnTo>
                <a:lnTo>
                  <a:pt x="617016" y="29210"/>
                </a:lnTo>
                <a:lnTo>
                  <a:pt x="602399" y="30987"/>
                </a:lnTo>
                <a:lnTo>
                  <a:pt x="713224" y="30987"/>
                </a:lnTo>
                <a:lnTo>
                  <a:pt x="713726" y="28321"/>
                </a:lnTo>
                <a:lnTo>
                  <a:pt x="722173" y="21717"/>
                </a:lnTo>
                <a:lnTo>
                  <a:pt x="683119" y="21717"/>
                </a:lnTo>
                <a:lnTo>
                  <a:pt x="665721" y="20193"/>
                </a:lnTo>
                <a:close/>
              </a:path>
              <a:path w="2009775" h="99060">
                <a:moveTo>
                  <a:pt x="1612567" y="19050"/>
                </a:moveTo>
                <a:lnTo>
                  <a:pt x="1597301" y="20828"/>
                </a:lnTo>
                <a:lnTo>
                  <a:pt x="1586011" y="23368"/>
                </a:lnTo>
                <a:lnTo>
                  <a:pt x="1579270" y="25527"/>
                </a:lnTo>
                <a:lnTo>
                  <a:pt x="1573466" y="26924"/>
                </a:lnTo>
                <a:lnTo>
                  <a:pt x="1559520" y="29083"/>
                </a:lnTo>
                <a:lnTo>
                  <a:pt x="1538427" y="30861"/>
                </a:lnTo>
                <a:lnTo>
                  <a:pt x="1834844" y="30861"/>
                </a:lnTo>
                <a:lnTo>
                  <a:pt x="1835566" y="28448"/>
                </a:lnTo>
                <a:lnTo>
                  <a:pt x="1844488" y="23113"/>
                </a:lnTo>
                <a:lnTo>
                  <a:pt x="1809080" y="23113"/>
                </a:lnTo>
                <a:lnTo>
                  <a:pt x="1796110" y="22098"/>
                </a:lnTo>
                <a:lnTo>
                  <a:pt x="1792081" y="21590"/>
                </a:lnTo>
                <a:lnTo>
                  <a:pt x="1710672" y="21590"/>
                </a:lnTo>
                <a:lnTo>
                  <a:pt x="1701069" y="19685"/>
                </a:lnTo>
                <a:lnTo>
                  <a:pt x="1653970" y="19685"/>
                </a:lnTo>
                <a:lnTo>
                  <a:pt x="1631238" y="19177"/>
                </a:lnTo>
                <a:lnTo>
                  <a:pt x="1612567" y="19050"/>
                </a:lnTo>
                <a:close/>
              </a:path>
              <a:path w="2009775" h="99060">
                <a:moveTo>
                  <a:pt x="1169588" y="19050"/>
                </a:moveTo>
                <a:lnTo>
                  <a:pt x="1159827" y="20955"/>
                </a:lnTo>
                <a:lnTo>
                  <a:pt x="1145937" y="24892"/>
                </a:lnTo>
                <a:lnTo>
                  <a:pt x="1126937" y="28194"/>
                </a:lnTo>
                <a:lnTo>
                  <a:pt x="1106485" y="29718"/>
                </a:lnTo>
                <a:lnTo>
                  <a:pt x="1273947" y="29718"/>
                </a:lnTo>
                <a:lnTo>
                  <a:pt x="1274422" y="28067"/>
                </a:lnTo>
                <a:lnTo>
                  <a:pt x="1285504" y="21717"/>
                </a:lnTo>
                <a:lnTo>
                  <a:pt x="1212113" y="21717"/>
                </a:lnTo>
                <a:lnTo>
                  <a:pt x="1193444" y="21336"/>
                </a:lnTo>
                <a:lnTo>
                  <a:pt x="1180031" y="19812"/>
                </a:lnTo>
                <a:lnTo>
                  <a:pt x="1169588" y="19050"/>
                </a:lnTo>
                <a:close/>
              </a:path>
              <a:path w="2009775" h="99060">
                <a:moveTo>
                  <a:pt x="354520" y="15112"/>
                </a:moveTo>
                <a:lnTo>
                  <a:pt x="338635" y="17018"/>
                </a:lnTo>
                <a:lnTo>
                  <a:pt x="319086" y="20749"/>
                </a:lnTo>
                <a:lnTo>
                  <a:pt x="294345" y="25654"/>
                </a:lnTo>
                <a:lnTo>
                  <a:pt x="277317" y="28321"/>
                </a:lnTo>
                <a:lnTo>
                  <a:pt x="440838" y="28321"/>
                </a:lnTo>
                <a:lnTo>
                  <a:pt x="406123" y="23622"/>
                </a:lnTo>
                <a:lnTo>
                  <a:pt x="374357" y="17907"/>
                </a:lnTo>
                <a:lnTo>
                  <a:pt x="354520" y="15112"/>
                </a:lnTo>
                <a:close/>
              </a:path>
              <a:path w="2009775" h="99060">
                <a:moveTo>
                  <a:pt x="502691" y="25019"/>
                </a:moveTo>
                <a:lnTo>
                  <a:pt x="488548" y="25654"/>
                </a:lnTo>
                <a:lnTo>
                  <a:pt x="469518" y="28321"/>
                </a:lnTo>
                <a:lnTo>
                  <a:pt x="571624" y="28321"/>
                </a:lnTo>
                <a:lnTo>
                  <a:pt x="566064" y="27812"/>
                </a:lnTo>
                <a:lnTo>
                  <a:pt x="546413" y="26416"/>
                </a:lnTo>
                <a:lnTo>
                  <a:pt x="502691" y="25019"/>
                </a:lnTo>
                <a:close/>
              </a:path>
              <a:path w="2009775" h="99060">
                <a:moveTo>
                  <a:pt x="1453807" y="23241"/>
                </a:moveTo>
                <a:lnTo>
                  <a:pt x="1436320" y="23241"/>
                </a:lnTo>
                <a:lnTo>
                  <a:pt x="1415537" y="24511"/>
                </a:lnTo>
                <a:lnTo>
                  <a:pt x="1396080" y="26035"/>
                </a:lnTo>
                <a:lnTo>
                  <a:pt x="1382572" y="26670"/>
                </a:lnTo>
                <a:lnTo>
                  <a:pt x="1475592" y="26670"/>
                </a:lnTo>
                <a:lnTo>
                  <a:pt x="1466265" y="24892"/>
                </a:lnTo>
                <a:lnTo>
                  <a:pt x="1453807" y="23241"/>
                </a:lnTo>
                <a:close/>
              </a:path>
              <a:path w="2009775" h="99060">
                <a:moveTo>
                  <a:pt x="919368" y="18542"/>
                </a:moveTo>
                <a:lnTo>
                  <a:pt x="898598" y="19938"/>
                </a:lnTo>
                <a:lnTo>
                  <a:pt x="878480" y="22098"/>
                </a:lnTo>
                <a:lnTo>
                  <a:pt x="860678" y="23241"/>
                </a:lnTo>
                <a:lnTo>
                  <a:pt x="973173" y="23241"/>
                </a:lnTo>
                <a:lnTo>
                  <a:pt x="959408" y="22098"/>
                </a:lnTo>
                <a:lnTo>
                  <a:pt x="939126" y="19685"/>
                </a:lnTo>
                <a:lnTo>
                  <a:pt x="919368" y="18542"/>
                </a:lnTo>
                <a:close/>
              </a:path>
              <a:path w="2009775" h="99060">
                <a:moveTo>
                  <a:pt x="1844738" y="18287"/>
                </a:moveTo>
                <a:lnTo>
                  <a:pt x="1832596" y="19304"/>
                </a:lnTo>
                <a:lnTo>
                  <a:pt x="1820976" y="21462"/>
                </a:lnTo>
                <a:lnTo>
                  <a:pt x="1809080" y="23113"/>
                </a:lnTo>
                <a:lnTo>
                  <a:pt x="1844488" y="23113"/>
                </a:lnTo>
                <a:lnTo>
                  <a:pt x="1848442" y="20749"/>
                </a:lnTo>
                <a:lnTo>
                  <a:pt x="1844738" y="18287"/>
                </a:lnTo>
                <a:close/>
              </a:path>
              <a:path w="2009775" h="99060">
                <a:moveTo>
                  <a:pt x="723315" y="18287"/>
                </a:moveTo>
                <a:lnTo>
                  <a:pt x="710453" y="19304"/>
                </a:lnTo>
                <a:lnTo>
                  <a:pt x="697542" y="20955"/>
                </a:lnTo>
                <a:lnTo>
                  <a:pt x="683119" y="21717"/>
                </a:lnTo>
                <a:lnTo>
                  <a:pt x="722173" y="21717"/>
                </a:lnTo>
                <a:lnTo>
                  <a:pt x="725129" y="19405"/>
                </a:lnTo>
                <a:lnTo>
                  <a:pt x="723315" y="18287"/>
                </a:lnTo>
                <a:close/>
              </a:path>
              <a:path w="2009775" h="99060">
                <a:moveTo>
                  <a:pt x="1283398" y="18287"/>
                </a:moveTo>
                <a:lnTo>
                  <a:pt x="1263732" y="18796"/>
                </a:lnTo>
                <a:lnTo>
                  <a:pt x="1244541" y="19685"/>
                </a:lnTo>
                <a:lnTo>
                  <a:pt x="1212113" y="21717"/>
                </a:lnTo>
                <a:lnTo>
                  <a:pt x="1285504" y="21717"/>
                </a:lnTo>
                <a:lnTo>
                  <a:pt x="1287216" y="20735"/>
                </a:lnTo>
                <a:lnTo>
                  <a:pt x="1283398" y="18287"/>
                </a:lnTo>
                <a:close/>
              </a:path>
              <a:path w="2009775" h="99060">
                <a:moveTo>
                  <a:pt x="1745119" y="20193"/>
                </a:moveTo>
                <a:lnTo>
                  <a:pt x="1732175" y="20447"/>
                </a:lnTo>
                <a:lnTo>
                  <a:pt x="1722040" y="21590"/>
                </a:lnTo>
                <a:lnTo>
                  <a:pt x="1792081" y="21590"/>
                </a:lnTo>
                <a:lnTo>
                  <a:pt x="1784024" y="20574"/>
                </a:lnTo>
                <a:lnTo>
                  <a:pt x="1759634" y="20574"/>
                </a:lnTo>
                <a:lnTo>
                  <a:pt x="1745119" y="20193"/>
                </a:lnTo>
                <a:close/>
              </a:path>
              <a:path w="2009775" h="99060">
                <a:moveTo>
                  <a:pt x="1772234" y="20320"/>
                </a:moveTo>
                <a:lnTo>
                  <a:pt x="1759634" y="20574"/>
                </a:lnTo>
                <a:lnTo>
                  <a:pt x="1784024" y="20574"/>
                </a:lnTo>
                <a:lnTo>
                  <a:pt x="1772234" y="20320"/>
                </a:lnTo>
                <a:close/>
              </a:path>
              <a:path w="2009775" h="99060">
                <a:moveTo>
                  <a:pt x="1682518" y="17780"/>
                </a:moveTo>
                <a:lnTo>
                  <a:pt x="1670115" y="18796"/>
                </a:lnTo>
                <a:lnTo>
                  <a:pt x="1653970" y="19685"/>
                </a:lnTo>
                <a:lnTo>
                  <a:pt x="1701069" y="19685"/>
                </a:lnTo>
                <a:lnTo>
                  <a:pt x="1694027" y="18287"/>
                </a:lnTo>
                <a:lnTo>
                  <a:pt x="1682518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8711438" y="2150948"/>
            <a:ext cx="192405" cy="249555"/>
          </a:xfrm>
          <a:custGeom>
            <a:avLst/>
            <a:gdLst/>
            <a:ahLst/>
            <a:cxnLst/>
            <a:rect l="l" t="t" r="r" b="b"/>
            <a:pathLst>
              <a:path w="256540" h="332739">
                <a:moveTo>
                  <a:pt x="30292" y="0"/>
                </a:moveTo>
                <a:lnTo>
                  <a:pt x="21263" y="402"/>
                </a:lnTo>
                <a:lnTo>
                  <a:pt x="14021" y="5814"/>
                </a:lnTo>
                <a:lnTo>
                  <a:pt x="10092" y="15453"/>
                </a:lnTo>
                <a:lnTo>
                  <a:pt x="9514" y="27714"/>
                </a:lnTo>
                <a:lnTo>
                  <a:pt x="12322" y="40991"/>
                </a:lnTo>
                <a:lnTo>
                  <a:pt x="14904" y="53611"/>
                </a:lnTo>
                <a:lnTo>
                  <a:pt x="14877" y="64885"/>
                </a:lnTo>
                <a:lnTo>
                  <a:pt x="14157" y="75137"/>
                </a:lnTo>
                <a:lnTo>
                  <a:pt x="14659" y="84692"/>
                </a:lnTo>
                <a:lnTo>
                  <a:pt x="15149" y="92604"/>
                </a:lnTo>
                <a:lnTo>
                  <a:pt x="13927" y="99437"/>
                </a:lnTo>
                <a:lnTo>
                  <a:pt x="11761" y="108270"/>
                </a:lnTo>
                <a:lnTo>
                  <a:pt x="9414" y="122182"/>
                </a:lnTo>
                <a:lnTo>
                  <a:pt x="7011" y="141775"/>
                </a:lnTo>
                <a:lnTo>
                  <a:pt x="5457" y="148868"/>
                </a:lnTo>
                <a:lnTo>
                  <a:pt x="1845" y="161806"/>
                </a:lnTo>
                <a:lnTo>
                  <a:pt x="0" y="176524"/>
                </a:lnTo>
                <a:lnTo>
                  <a:pt x="2378" y="186306"/>
                </a:lnTo>
                <a:lnTo>
                  <a:pt x="5995" y="192919"/>
                </a:lnTo>
                <a:lnTo>
                  <a:pt x="7865" y="198128"/>
                </a:lnTo>
                <a:lnTo>
                  <a:pt x="8331" y="204860"/>
                </a:lnTo>
                <a:lnTo>
                  <a:pt x="9416" y="214397"/>
                </a:lnTo>
                <a:lnTo>
                  <a:pt x="10645" y="225610"/>
                </a:lnTo>
                <a:lnTo>
                  <a:pt x="11548" y="237371"/>
                </a:lnTo>
                <a:lnTo>
                  <a:pt x="11490" y="247474"/>
                </a:lnTo>
                <a:lnTo>
                  <a:pt x="10943" y="255429"/>
                </a:lnTo>
                <a:lnTo>
                  <a:pt x="11089" y="262659"/>
                </a:lnTo>
                <a:lnTo>
                  <a:pt x="13110" y="270582"/>
                </a:lnTo>
                <a:lnTo>
                  <a:pt x="15235" y="278484"/>
                </a:lnTo>
                <a:lnTo>
                  <a:pt x="15101" y="285293"/>
                </a:lnTo>
                <a:lnTo>
                  <a:pt x="12999" y="292758"/>
                </a:lnTo>
                <a:lnTo>
                  <a:pt x="9224" y="302624"/>
                </a:lnTo>
                <a:lnTo>
                  <a:pt x="8990" y="314208"/>
                </a:lnTo>
                <a:lnTo>
                  <a:pt x="15218" y="324189"/>
                </a:lnTo>
                <a:lnTo>
                  <a:pt x="24761" y="330817"/>
                </a:lnTo>
                <a:lnTo>
                  <a:pt x="34471" y="332342"/>
                </a:lnTo>
                <a:lnTo>
                  <a:pt x="44074" y="327771"/>
                </a:lnTo>
                <a:lnTo>
                  <a:pt x="54042" y="318940"/>
                </a:lnTo>
                <a:lnTo>
                  <a:pt x="62771" y="308800"/>
                </a:lnTo>
                <a:lnTo>
                  <a:pt x="68660" y="300300"/>
                </a:lnTo>
                <a:lnTo>
                  <a:pt x="74016" y="294791"/>
                </a:lnTo>
                <a:lnTo>
                  <a:pt x="81358" y="290778"/>
                </a:lnTo>
                <a:lnTo>
                  <a:pt x="89393" y="286913"/>
                </a:lnTo>
                <a:lnTo>
                  <a:pt x="96828" y="281847"/>
                </a:lnTo>
                <a:lnTo>
                  <a:pt x="103018" y="275712"/>
                </a:lnTo>
                <a:lnTo>
                  <a:pt x="109062" y="270049"/>
                </a:lnTo>
                <a:lnTo>
                  <a:pt x="115834" y="265623"/>
                </a:lnTo>
                <a:lnTo>
                  <a:pt x="124209" y="263203"/>
                </a:lnTo>
                <a:lnTo>
                  <a:pt x="132886" y="259328"/>
                </a:lnTo>
                <a:lnTo>
                  <a:pt x="140742" y="252324"/>
                </a:lnTo>
                <a:lnTo>
                  <a:pt x="148488" y="245614"/>
                </a:lnTo>
                <a:lnTo>
                  <a:pt x="156836" y="242617"/>
                </a:lnTo>
                <a:lnTo>
                  <a:pt x="166697" y="239511"/>
                </a:lnTo>
                <a:lnTo>
                  <a:pt x="177451" y="232342"/>
                </a:lnTo>
                <a:lnTo>
                  <a:pt x="187515" y="224336"/>
                </a:lnTo>
                <a:lnTo>
                  <a:pt x="195304" y="218715"/>
                </a:lnTo>
                <a:lnTo>
                  <a:pt x="199762" y="214310"/>
                </a:lnTo>
                <a:lnTo>
                  <a:pt x="202729" y="208936"/>
                </a:lnTo>
                <a:lnTo>
                  <a:pt x="206936" y="204324"/>
                </a:lnTo>
                <a:lnTo>
                  <a:pt x="215116" y="202205"/>
                </a:lnTo>
                <a:lnTo>
                  <a:pt x="224064" y="201817"/>
                </a:lnTo>
                <a:lnTo>
                  <a:pt x="230064" y="201140"/>
                </a:lnTo>
                <a:lnTo>
                  <a:pt x="256238" y="178820"/>
                </a:lnTo>
                <a:lnTo>
                  <a:pt x="253762" y="160448"/>
                </a:lnTo>
                <a:lnTo>
                  <a:pt x="246621" y="149118"/>
                </a:lnTo>
                <a:lnTo>
                  <a:pt x="233801" y="142631"/>
                </a:lnTo>
                <a:lnTo>
                  <a:pt x="219890" y="138547"/>
                </a:lnTo>
                <a:lnTo>
                  <a:pt x="209477" y="134425"/>
                </a:lnTo>
                <a:lnTo>
                  <a:pt x="176580" y="111449"/>
                </a:lnTo>
                <a:lnTo>
                  <a:pt x="142663" y="84692"/>
                </a:lnTo>
                <a:lnTo>
                  <a:pt x="133659" y="76805"/>
                </a:lnTo>
                <a:lnTo>
                  <a:pt x="123238" y="70395"/>
                </a:lnTo>
                <a:lnTo>
                  <a:pt x="111798" y="64675"/>
                </a:lnTo>
                <a:lnTo>
                  <a:pt x="99737" y="58860"/>
                </a:lnTo>
                <a:lnTo>
                  <a:pt x="88448" y="51813"/>
                </a:lnTo>
                <a:lnTo>
                  <a:pt x="78321" y="43107"/>
                </a:lnTo>
                <a:lnTo>
                  <a:pt x="68704" y="33052"/>
                </a:lnTo>
                <a:lnTo>
                  <a:pt x="58944" y="21954"/>
                </a:lnTo>
                <a:lnTo>
                  <a:pt x="49151" y="11434"/>
                </a:lnTo>
                <a:lnTo>
                  <a:pt x="39594" y="3896"/>
                </a:lnTo>
                <a:lnTo>
                  <a:pt x="3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90575" y="3019425"/>
            <a:ext cx="2758440" cy="75706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>
              <a:lnSpc>
                <a:spcPts val="2850"/>
              </a:lnSpc>
              <a:spcBef>
                <a:spcPts val="195"/>
              </a:spcBef>
            </a:pPr>
            <a:r>
              <a:rPr sz="2400" spc="101" dirty="0">
                <a:latin typeface="Noto Sans"/>
                <a:cs typeface="Noto Sans"/>
              </a:rPr>
              <a:t>Recommend</a:t>
            </a:r>
            <a:r>
              <a:rPr sz="2400" spc="41" dirty="0">
                <a:latin typeface="Noto Sans"/>
                <a:cs typeface="Noto Sans"/>
              </a:rPr>
              <a:t> </a:t>
            </a:r>
            <a:r>
              <a:rPr sz="2400" spc="71" dirty="0">
                <a:latin typeface="Noto Sans"/>
                <a:cs typeface="Noto Sans"/>
              </a:rPr>
              <a:t>“The  </a:t>
            </a:r>
            <a:r>
              <a:rPr sz="2400" spc="90" dirty="0">
                <a:latin typeface="Noto Sans"/>
                <a:cs typeface="Noto Sans"/>
              </a:rPr>
              <a:t>Hobbit” </a:t>
            </a:r>
            <a:r>
              <a:rPr sz="2400" spc="101" dirty="0">
                <a:latin typeface="Noto Sans"/>
                <a:cs typeface="Noto Sans"/>
              </a:rPr>
              <a:t>to </a:t>
            </a:r>
            <a:r>
              <a:rPr sz="2400" spc="49" dirty="0">
                <a:latin typeface="Noto Sans"/>
                <a:cs typeface="Noto Sans"/>
              </a:rPr>
              <a:t>User </a:t>
            </a:r>
            <a:r>
              <a:rPr sz="2400" spc="360" dirty="0">
                <a:latin typeface="Noto Sans"/>
                <a:cs typeface="Noto Sans"/>
              </a:rPr>
              <a:t>A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34100" y="1282880"/>
            <a:ext cx="852488" cy="30970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950" spc="41" dirty="0">
                <a:solidFill>
                  <a:srgbClr val="000000"/>
                </a:solidFill>
                <a:latin typeface="Noto Sans"/>
                <a:cs typeface="Noto Sans"/>
              </a:rPr>
              <a:t>User</a:t>
            </a:r>
            <a:r>
              <a:rPr sz="1950" spc="11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1950" spc="293" dirty="0">
                <a:solidFill>
                  <a:srgbClr val="000000"/>
                </a:solidFill>
                <a:latin typeface="Noto Sans"/>
                <a:cs typeface="Noto Sans"/>
              </a:rPr>
              <a:t>A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75" y="1276350"/>
            <a:ext cx="242220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8" dirty="0">
                <a:latin typeface="Noto Sans"/>
                <a:cs typeface="Noto Sans"/>
              </a:rPr>
              <a:t>“Lord </a:t>
            </a:r>
            <a:r>
              <a:rPr sz="1950" spc="79" dirty="0">
                <a:latin typeface="Noto Sans"/>
                <a:cs typeface="Noto Sans"/>
              </a:rPr>
              <a:t>of </a:t>
            </a:r>
            <a:r>
              <a:rPr sz="1950" spc="56" dirty="0">
                <a:latin typeface="Noto Sans"/>
                <a:cs typeface="Noto Sans"/>
              </a:rPr>
              <a:t>the</a:t>
            </a:r>
            <a:r>
              <a:rPr sz="1950" spc="26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Rings”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3975" y="3267075"/>
            <a:ext cx="166068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“The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71" dirty="0">
                <a:latin typeface="Noto Sans"/>
                <a:cs typeface="Noto Sans"/>
              </a:rPr>
              <a:t>Hobbit”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34475" y="3848100"/>
            <a:ext cx="1285875" cy="82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315400" y="2479596"/>
            <a:ext cx="1400651" cy="1400651"/>
          </a:xfrm>
          <a:custGeom>
            <a:avLst/>
            <a:gdLst/>
            <a:ahLst/>
            <a:cxnLst/>
            <a:rect l="l" t="t" r="r" b="b"/>
            <a:pathLst>
              <a:path w="1867534" h="1867535">
                <a:moveTo>
                  <a:pt x="0" y="0"/>
                </a:moveTo>
                <a:lnTo>
                  <a:pt x="1831326" y="1831326"/>
                </a:lnTo>
                <a:lnTo>
                  <a:pt x="1867247" y="1867247"/>
                </a:lnTo>
              </a:path>
            </a:pathLst>
          </a:custGeom>
          <a:ln w="1016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8583825" y="3748011"/>
            <a:ext cx="315278" cy="315278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280187" y="0"/>
                </a:moveTo>
                <a:lnTo>
                  <a:pt x="0" y="280187"/>
                </a:lnTo>
                <a:lnTo>
                  <a:pt x="420281" y="420281"/>
                </a:lnTo>
                <a:lnTo>
                  <a:pt x="280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65499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1500" y="1981200"/>
            <a:ext cx="1790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952625" y="1981200"/>
            <a:ext cx="1790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076325" y="4219575"/>
            <a:ext cx="2540318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504825" marR="3810" indent="-495300">
              <a:lnSpc>
                <a:spcPts val="2325"/>
              </a:lnSpc>
              <a:spcBef>
                <a:spcPts val="164"/>
              </a:spcBef>
            </a:pPr>
            <a:r>
              <a:rPr sz="1950" spc="75" dirty="0">
                <a:latin typeface="Noto Sans"/>
                <a:cs typeface="Noto Sans"/>
              </a:rPr>
              <a:t>How </a:t>
            </a:r>
            <a:r>
              <a:rPr sz="1950" spc="101" dirty="0">
                <a:latin typeface="Noto Sans"/>
                <a:cs typeface="Noto Sans"/>
              </a:rPr>
              <a:t>do </a:t>
            </a:r>
            <a:r>
              <a:rPr sz="1950" spc="86" dirty="0">
                <a:latin typeface="Noto Sans"/>
                <a:cs typeface="Noto Sans"/>
              </a:rPr>
              <a:t>we</a:t>
            </a:r>
            <a:r>
              <a:rPr sz="1950" spc="-4" dirty="0">
                <a:latin typeface="Noto Sans"/>
                <a:cs typeface="Noto Sans"/>
              </a:rPr>
              <a:t> </a:t>
            </a:r>
            <a:r>
              <a:rPr sz="1950" spc="34" dirty="0">
                <a:latin typeface="Noto Sans"/>
                <a:cs typeface="Noto Sans"/>
              </a:rPr>
              <a:t>measure  </a:t>
            </a:r>
            <a:r>
              <a:rPr sz="1950" spc="49" dirty="0">
                <a:latin typeface="Noto Sans"/>
                <a:cs typeface="Noto Sans"/>
              </a:rPr>
              <a:t>“similarity”?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968" y="4621511"/>
            <a:ext cx="349377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0837640" y="4541501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563023" y="4629616"/>
            <a:ext cx="1803559" cy="1277303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447985" y="5830510"/>
            <a:ext cx="177165" cy="158115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70"/>
                </a:lnTo>
                <a:lnTo>
                  <a:pt x="235775" y="174119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355834" y="1411777"/>
            <a:ext cx="0" cy="3225641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7275824" y="127080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559140" y="2292658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9"/>
                </a:lnTo>
                <a:lnTo>
                  <a:pt x="92343" y="24079"/>
                </a:lnTo>
                <a:lnTo>
                  <a:pt x="53435" y="54178"/>
                </a:lnTo>
                <a:lnTo>
                  <a:pt x="23749" y="93616"/>
                </a:lnTo>
                <a:lnTo>
                  <a:pt x="5937" y="138042"/>
                </a:lnTo>
                <a:lnTo>
                  <a:pt x="0" y="184962"/>
                </a:lnTo>
                <a:lnTo>
                  <a:pt x="5937" y="231883"/>
                </a:lnTo>
                <a:lnTo>
                  <a:pt x="23749" y="276309"/>
                </a:lnTo>
                <a:lnTo>
                  <a:pt x="53435" y="315747"/>
                </a:lnTo>
                <a:lnTo>
                  <a:pt x="92343" y="345846"/>
                </a:lnTo>
                <a:lnTo>
                  <a:pt x="136169" y="363905"/>
                </a:lnTo>
                <a:lnTo>
                  <a:pt x="182452" y="369925"/>
                </a:lnTo>
                <a:lnTo>
                  <a:pt x="228735" y="363905"/>
                </a:lnTo>
                <a:lnTo>
                  <a:pt x="272558" y="345846"/>
                </a:lnTo>
                <a:lnTo>
                  <a:pt x="311461" y="315747"/>
                </a:lnTo>
                <a:lnTo>
                  <a:pt x="341152" y="276309"/>
                </a:lnTo>
                <a:lnTo>
                  <a:pt x="358967" y="231883"/>
                </a:lnTo>
                <a:lnTo>
                  <a:pt x="364905" y="184962"/>
                </a:lnTo>
                <a:lnTo>
                  <a:pt x="358967" y="138042"/>
                </a:lnTo>
                <a:lnTo>
                  <a:pt x="341152" y="93616"/>
                </a:lnTo>
                <a:lnTo>
                  <a:pt x="311461" y="54178"/>
                </a:lnTo>
                <a:lnTo>
                  <a:pt x="272558" y="24079"/>
                </a:lnTo>
                <a:lnTo>
                  <a:pt x="228735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791450" y="1130034"/>
            <a:ext cx="2791778" cy="355867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250" spc="79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2250" spc="94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2250" spc="68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2250" spc="53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250" spc="75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92312" y="2529573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7" y="345846"/>
                </a:lnTo>
                <a:lnTo>
                  <a:pt x="136170" y="363905"/>
                </a:lnTo>
                <a:lnTo>
                  <a:pt x="182452" y="369925"/>
                </a:lnTo>
                <a:lnTo>
                  <a:pt x="228736" y="363905"/>
                </a:lnTo>
                <a:lnTo>
                  <a:pt x="272562" y="345846"/>
                </a:lnTo>
                <a:lnTo>
                  <a:pt x="311470" y="315747"/>
                </a:lnTo>
                <a:lnTo>
                  <a:pt x="341156" y="276309"/>
                </a:lnTo>
                <a:lnTo>
                  <a:pt x="358968" y="231883"/>
                </a:lnTo>
                <a:lnTo>
                  <a:pt x="364905" y="184962"/>
                </a:lnTo>
                <a:lnTo>
                  <a:pt x="358968" y="138042"/>
                </a:lnTo>
                <a:lnTo>
                  <a:pt x="341156" y="93616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947908" y="2503750"/>
            <a:ext cx="603885" cy="157163"/>
          </a:xfrm>
          <a:custGeom>
            <a:avLst/>
            <a:gdLst/>
            <a:ahLst/>
            <a:cxnLst/>
            <a:rect l="l" t="t" r="r" b="b"/>
            <a:pathLst>
              <a:path w="805179" h="209550">
                <a:moveTo>
                  <a:pt x="793841" y="193319"/>
                </a:moveTo>
                <a:lnTo>
                  <a:pt x="761377" y="193319"/>
                </a:lnTo>
                <a:lnTo>
                  <a:pt x="758860" y="209036"/>
                </a:lnTo>
                <a:lnTo>
                  <a:pt x="763378" y="209216"/>
                </a:lnTo>
                <a:lnTo>
                  <a:pt x="783597" y="203144"/>
                </a:lnTo>
                <a:lnTo>
                  <a:pt x="793841" y="193319"/>
                </a:lnTo>
                <a:close/>
              </a:path>
              <a:path w="805179" h="209550">
                <a:moveTo>
                  <a:pt x="653694" y="113411"/>
                </a:moveTo>
                <a:lnTo>
                  <a:pt x="650705" y="114621"/>
                </a:lnTo>
                <a:lnTo>
                  <a:pt x="660213" y="123875"/>
                </a:lnTo>
                <a:lnTo>
                  <a:pt x="661139" y="145607"/>
                </a:lnTo>
                <a:lnTo>
                  <a:pt x="653184" y="165911"/>
                </a:lnTo>
                <a:lnTo>
                  <a:pt x="640842" y="172235"/>
                </a:lnTo>
                <a:lnTo>
                  <a:pt x="644245" y="174802"/>
                </a:lnTo>
                <a:lnTo>
                  <a:pt x="679754" y="183148"/>
                </a:lnTo>
                <a:lnTo>
                  <a:pt x="700497" y="192812"/>
                </a:lnTo>
                <a:lnTo>
                  <a:pt x="716558" y="201822"/>
                </a:lnTo>
                <a:lnTo>
                  <a:pt x="738022" y="208203"/>
                </a:lnTo>
                <a:lnTo>
                  <a:pt x="758860" y="209036"/>
                </a:lnTo>
                <a:lnTo>
                  <a:pt x="761330" y="193611"/>
                </a:lnTo>
                <a:lnTo>
                  <a:pt x="773689" y="116428"/>
                </a:lnTo>
                <a:lnTo>
                  <a:pt x="691054" y="116428"/>
                </a:lnTo>
                <a:lnTo>
                  <a:pt x="653694" y="113411"/>
                </a:lnTo>
                <a:close/>
              </a:path>
              <a:path w="805179" h="209550">
                <a:moveTo>
                  <a:pt x="773763" y="115968"/>
                </a:moveTo>
                <a:lnTo>
                  <a:pt x="761375" y="193332"/>
                </a:lnTo>
                <a:lnTo>
                  <a:pt x="793841" y="193319"/>
                </a:lnTo>
                <a:lnTo>
                  <a:pt x="797742" y="189578"/>
                </a:lnTo>
                <a:lnTo>
                  <a:pt x="804875" y="168109"/>
                </a:lnTo>
                <a:lnTo>
                  <a:pt x="804459" y="146191"/>
                </a:lnTo>
                <a:lnTo>
                  <a:pt x="796339" y="129446"/>
                </a:lnTo>
                <a:lnTo>
                  <a:pt x="779691" y="117608"/>
                </a:lnTo>
                <a:lnTo>
                  <a:pt x="773763" y="115968"/>
                </a:lnTo>
                <a:close/>
              </a:path>
              <a:path w="805179" h="209550">
                <a:moveTo>
                  <a:pt x="627598" y="156924"/>
                </a:moveTo>
                <a:lnTo>
                  <a:pt x="543488" y="156924"/>
                </a:lnTo>
                <a:lnTo>
                  <a:pt x="556271" y="159424"/>
                </a:lnTo>
                <a:lnTo>
                  <a:pt x="568984" y="163403"/>
                </a:lnTo>
                <a:lnTo>
                  <a:pt x="582294" y="167220"/>
                </a:lnTo>
                <a:lnTo>
                  <a:pt x="595808" y="169492"/>
                </a:lnTo>
                <a:lnTo>
                  <a:pt x="609126" y="170581"/>
                </a:lnTo>
                <a:lnTo>
                  <a:pt x="623107" y="171530"/>
                </a:lnTo>
                <a:lnTo>
                  <a:pt x="638606" y="173380"/>
                </a:lnTo>
                <a:lnTo>
                  <a:pt x="640842" y="172235"/>
                </a:lnTo>
                <a:lnTo>
                  <a:pt x="627985" y="162534"/>
                </a:lnTo>
                <a:lnTo>
                  <a:pt x="627598" y="156924"/>
                </a:lnTo>
                <a:close/>
              </a:path>
              <a:path w="805179" h="209550">
                <a:moveTo>
                  <a:pt x="650705" y="114621"/>
                </a:moveTo>
                <a:lnTo>
                  <a:pt x="636214" y="120492"/>
                </a:lnTo>
                <a:lnTo>
                  <a:pt x="626476" y="140649"/>
                </a:lnTo>
                <a:lnTo>
                  <a:pt x="627985" y="162534"/>
                </a:lnTo>
                <a:lnTo>
                  <a:pt x="640842" y="172235"/>
                </a:lnTo>
                <a:lnTo>
                  <a:pt x="653184" y="165911"/>
                </a:lnTo>
                <a:lnTo>
                  <a:pt x="661139" y="145607"/>
                </a:lnTo>
                <a:lnTo>
                  <a:pt x="660213" y="123875"/>
                </a:lnTo>
                <a:lnTo>
                  <a:pt x="650705" y="114621"/>
                </a:lnTo>
                <a:close/>
              </a:path>
              <a:path w="805179" h="209550">
                <a:moveTo>
                  <a:pt x="617621" y="110401"/>
                </a:moveTo>
                <a:lnTo>
                  <a:pt x="269100" y="110401"/>
                </a:lnTo>
                <a:lnTo>
                  <a:pt x="289175" y="112282"/>
                </a:lnTo>
                <a:lnTo>
                  <a:pt x="306348" y="115968"/>
                </a:lnTo>
                <a:lnTo>
                  <a:pt x="362681" y="127883"/>
                </a:lnTo>
                <a:lnTo>
                  <a:pt x="395236" y="131914"/>
                </a:lnTo>
                <a:lnTo>
                  <a:pt x="409268" y="132358"/>
                </a:lnTo>
                <a:lnTo>
                  <a:pt x="424876" y="133861"/>
                </a:lnTo>
                <a:lnTo>
                  <a:pt x="441140" y="136740"/>
                </a:lnTo>
                <a:lnTo>
                  <a:pt x="457136" y="141312"/>
                </a:lnTo>
                <a:lnTo>
                  <a:pt x="474617" y="147442"/>
                </a:lnTo>
                <a:lnTo>
                  <a:pt x="494277" y="153495"/>
                </a:lnTo>
                <a:lnTo>
                  <a:pt x="513575" y="157514"/>
                </a:lnTo>
                <a:lnTo>
                  <a:pt x="529970" y="157543"/>
                </a:lnTo>
                <a:lnTo>
                  <a:pt x="543488" y="156924"/>
                </a:lnTo>
                <a:lnTo>
                  <a:pt x="627598" y="156924"/>
                </a:lnTo>
                <a:lnTo>
                  <a:pt x="626476" y="140649"/>
                </a:lnTo>
                <a:lnTo>
                  <a:pt x="636214" y="120492"/>
                </a:lnTo>
                <a:lnTo>
                  <a:pt x="650705" y="114621"/>
                </a:lnTo>
                <a:lnTo>
                  <a:pt x="648144" y="112128"/>
                </a:lnTo>
                <a:lnTo>
                  <a:pt x="636976" y="111266"/>
                </a:lnTo>
                <a:lnTo>
                  <a:pt x="625644" y="111147"/>
                </a:lnTo>
                <a:lnTo>
                  <a:pt x="617621" y="110401"/>
                </a:lnTo>
                <a:close/>
              </a:path>
              <a:path w="805179" h="209550">
                <a:moveTo>
                  <a:pt x="729836" y="109567"/>
                </a:moveTo>
                <a:lnTo>
                  <a:pt x="712695" y="113360"/>
                </a:lnTo>
                <a:lnTo>
                  <a:pt x="691054" y="116428"/>
                </a:lnTo>
                <a:lnTo>
                  <a:pt x="773689" y="116428"/>
                </a:lnTo>
                <a:lnTo>
                  <a:pt x="773763" y="115968"/>
                </a:lnTo>
                <a:lnTo>
                  <a:pt x="753694" y="110413"/>
                </a:lnTo>
                <a:lnTo>
                  <a:pt x="729836" y="109567"/>
                </a:lnTo>
                <a:close/>
              </a:path>
              <a:path w="805179" h="209550">
                <a:moveTo>
                  <a:pt x="172199" y="35877"/>
                </a:moveTo>
                <a:lnTo>
                  <a:pt x="168973" y="37518"/>
                </a:lnTo>
                <a:lnTo>
                  <a:pt x="181362" y="47428"/>
                </a:lnTo>
                <a:lnTo>
                  <a:pt x="184057" y="69483"/>
                </a:lnTo>
                <a:lnTo>
                  <a:pt x="175585" y="89749"/>
                </a:lnTo>
                <a:lnTo>
                  <a:pt x="158590" y="96234"/>
                </a:lnTo>
                <a:lnTo>
                  <a:pt x="159334" y="97104"/>
                </a:lnTo>
                <a:lnTo>
                  <a:pt x="176438" y="99196"/>
                </a:lnTo>
                <a:lnTo>
                  <a:pt x="188585" y="99710"/>
                </a:lnTo>
                <a:lnTo>
                  <a:pt x="198089" y="99800"/>
                </a:lnTo>
                <a:lnTo>
                  <a:pt x="207263" y="100622"/>
                </a:lnTo>
                <a:lnTo>
                  <a:pt x="220751" y="103496"/>
                </a:lnTo>
                <a:lnTo>
                  <a:pt x="238467" y="107511"/>
                </a:lnTo>
                <a:lnTo>
                  <a:pt x="256041" y="110526"/>
                </a:lnTo>
                <a:lnTo>
                  <a:pt x="617621" y="110401"/>
                </a:lnTo>
                <a:lnTo>
                  <a:pt x="613149" y="109985"/>
                </a:lnTo>
                <a:lnTo>
                  <a:pt x="606728" y="108237"/>
                </a:lnTo>
                <a:lnTo>
                  <a:pt x="555301" y="108237"/>
                </a:lnTo>
                <a:lnTo>
                  <a:pt x="542493" y="107962"/>
                </a:lnTo>
                <a:lnTo>
                  <a:pt x="511836" y="99909"/>
                </a:lnTo>
                <a:lnTo>
                  <a:pt x="495217" y="95791"/>
                </a:lnTo>
                <a:lnTo>
                  <a:pt x="480352" y="92798"/>
                </a:lnTo>
                <a:lnTo>
                  <a:pt x="457950" y="88445"/>
                </a:lnTo>
                <a:lnTo>
                  <a:pt x="445731" y="87087"/>
                </a:lnTo>
                <a:lnTo>
                  <a:pt x="429005" y="87045"/>
                </a:lnTo>
                <a:lnTo>
                  <a:pt x="404402" y="83224"/>
                </a:lnTo>
                <a:lnTo>
                  <a:pt x="375394" y="73766"/>
                </a:lnTo>
                <a:lnTo>
                  <a:pt x="349065" y="63762"/>
                </a:lnTo>
                <a:lnTo>
                  <a:pt x="339593" y="60642"/>
                </a:lnTo>
                <a:lnTo>
                  <a:pt x="264236" y="60642"/>
                </a:lnTo>
                <a:lnTo>
                  <a:pt x="247256" y="56905"/>
                </a:lnTo>
                <a:lnTo>
                  <a:pt x="195072" y="41286"/>
                </a:lnTo>
                <a:lnTo>
                  <a:pt x="172199" y="35877"/>
                </a:lnTo>
                <a:close/>
              </a:path>
              <a:path w="805179" h="209550">
                <a:moveTo>
                  <a:pt x="583042" y="103547"/>
                </a:moveTo>
                <a:lnTo>
                  <a:pt x="568732" y="105530"/>
                </a:lnTo>
                <a:lnTo>
                  <a:pt x="555301" y="108237"/>
                </a:lnTo>
                <a:lnTo>
                  <a:pt x="606728" y="108237"/>
                </a:lnTo>
                <a:lnTo>
                  <a:pt x="598487" y="105994"/>
                </a:lnTo>
                <a:lnTo>
                  <a:pt x="583042" y="103547"/>
                </a:lnTo>
                <a:close/>
              </a:path>
              <a:path w="805179" h="209550">
                <a:moveTo>
                  <a:pt x="64566" y="0"/>
                </a:moveTo>
                <a:lnTo>
                  <a:pt x="40287" y="841"/>
                </a:lnTo>
                <a:lnTo>
                  <a:pt x="20062" y="10599"/>
                </a:lnTo>
                <a:lnTo>
                  <a:pt x="5948" y="27808"/>
                </a:lnTo>
                <a:lnTo>
                  <a:pt x="0" y="51003"/>
                </a:lnTo>
                <a:lnTo>
                  <a:pt x="4172" y="72158"/>
                </a:lnTo>
                <a:lnTo>
                  <a:pt x="16456" y="85677"/>
                </a:lnTo>
                <a:lnTo>
                  <a:pt x="33268" y="93476"/>
                </a:lnTo>
                <a:lnTo>
                  <a:pt x="51028" y="97472"/>
                </a:lnTo>
                <a:lnTo>
                  <a:pt x="75426" y="98594"/>
                </a:lnTo>
                <a:lnTo>
                  <a:pt x="93333" y="95329"/>
                </a:lnTo>
                <a:lnTo>
                  <a:pt x="116692" y="92936"/>
                </a:lnTo>
                <a:lnTo>
                  <a:pt x="155772" y="92936"/>
                </a:lnTo>
                <a:lnTo>
                  <a:pt x="149569" y="85677"/>
                </a:lnTo>
                <a:lnTo>
                  <a:pt x="149446" y="72158"/>
                </a:lnTo>
                <a:lnTo>
                  <a:pt x="149427" y="63762"/>
                </a:lnTo>
                <a:lnTo>
                  <a:pt x="157425" y="43393"/>
                </a:lnTo>
                <a:lnTo>
                  <a:pt x="168973" y="37518"/>
                </a:lnTo>
                <a:lnTo>
                  <a:pt x="166001" y="35140"/>
                </a:lnTo>
                <a:lnTo>
                  <a:pt x="121225" y="25012"/>
                </a:lnTo>
                <a:lnTo>
                  <a:pt x="98144" y="14822"/>
                </a:lnTo>
                <a:lnTo>
                  <a:pt x="83632" y="6006"/>
                </a:lnTo>
                <a:lnTo>
                  <a:pt x="64566" y="0"/>
                </a:lnTo>
                <a:close/>
              </a:path>
              <a:path w="805179" h="209550">
                <a:moveTo>
                  <a:pt x="155772" y="92936"/>
                </a:moveTo>
                <a:lnTo>
                  <a:pt x="116692" y="92936"/>
                </a:lnTo>
                <a:lnTo>
                  <a:pt x="157441" y="96672"/>
                </a:lnTo>
                <a:lnTo>
                  <a:pt x="158590" y="96234"/>
                </a:lnTo>
                <a:lnTo>
                  <a:pt x="155772" y="92936"/>
                </a:lnTo>
                <a:close/>
              </a:path>
              <a:path w="805179" h="209550">
                <a:moveTo>
                  <a:pt x="168973" y="37518"/>
                </a:moveTo>
                <a:lnTo>
                  <a:pt x="157425" y="43393"/>
                </a:lnTo>
                <a:lnTo>
                  <a:pt x="149427" y="63762"/>
                </a:lnTo>
                <a:lnTo>
                  <a:pt x="149446" y="72158"/>
                </a:lnTo>
                <a:lnTo>
                  <a:pt x="149569" y="85677"/>
                </a:lnTo>
                <a:lnTo>
                  <a:pt x="158590" y="96234"/>
                </a:lnTo>
                <a:lnTo>
                  <a:pt x="175585" y="89749"/>
                </a:lnTo>
                <a:lnTo>
                  <a:pt x="184057" y="69483"/>
                </a:lnTo>
                <a:lnTo>
                  <a:pt x="181362" y="47428"/>
                </a:lnTo>
                <a:lnTo>
                  <a:pt x="168973" y="37518"/>
                </a:lnTo>
                <a:close/>
              </a:path>
              <a:path w="805179" h="209550">
                <a:moveTo>
                  <a:pt x="318584" y="57967"/>
                </a:moveTo>
                <a:lnTo>
                  <a:pt x="279243" y="60423"/>
                </a:lnTo>
                <a:lnTo>
                  <a:pt x="264236" y="60642"/>
                </a:lnTo>
                <a:lnTo>
                  <a:pt x="339593" y="60642"/>
                </a:lnTo>
                <a:lnTo>
                  <a:pt x="332498" y="58305"/>
                </a:lnTo>
                <a:lnTo>
                  <a:pt x="318584" y="57967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461722" y="2493864"/>
            <a:ext cx="199549" cy="24765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61776" y="0"/>
                </a:moveTo>
                <a:lnTo>
                  <a:pt x="53769" y="4204"/>
                </a:lnTo>
                <a:lnTo>
                  <a:pt x="48363" y="13101"/>
                </a:lnTo>
                <a:lnTo>
                  <a:pt x="45851" y="25115"/>
                </a:lnTo>
                <a:lnTo>
                  <a:pt x="46569" y="39750"/>
                </a:lnTo>
                <a:lnTo>
                  <a:pt x="47074" y="51544"/>
                </a:lnTo>
                <a:lnTo>
                  <a:pt x="45266" y="62671"/>
                </a:lnTo>
                <a:lnTo>
                  <a:pt x="42933" y="72679"/>
                </a:lnTo>
                <a:lnTo>
                  <a:pt x="41913" y="82194"/>
                </a:lnTo>
                <a:lnTo>
                  <a:pt x="41148" y="90076"/>
                </a:lnTo>
                <a:lnTo>
                  <a:pt x="38862" y="96627"/>
                </a:lnTo>
                <a:lnTo>
                  <a:pt x="35323" y="105007"/>
                </a:lnTo>
                <a:lnTo>
                  <a:pt x="30801" y="118376"/>
                </a:lnTo>
                <a:lnTo>
                  <a:pt x="25330" y="137348"/>
                </a:lnTo>
                <a:lnTo>
                  <a:pt x="22671" y="144106"/>
                </a:lnTo>
                <a:lnTo>
                  <a:pt x="17059" y="156311"/>
                </a:lnTo>
                <a:lnTo>
                  <a:pt x="12906" y="170549"/>
                </a:lnTo>
                <a:lnTo>
                  <a:pt x="13706" y="180582"/>
                </a:lnTo>
                <a:lnTo>
                  <a:pt x="16230" y="187685"/>
                </a:lnTo>
                <a:lnTo>
                  <a:pt x="17250" y="193128"/>
                </a:lnTo>
                <a:lnTo>
                  <a:pt x="16649" y="199845"/>
                </a:lnTo>
                <a:lnTo>
                  <a:pt x="16216" y="209430"/>
                </a:lnTo>
                <a:lnTo>
                  <a:pt x="15662" y="220694"/>
                </a:lnTo>
                <a:lnTo>
                  <a:pt x="14697" y="232448"/>
                </a:lnTo>
                <a:lnTo>
                  <a:pt x="13035" y="242419"/>
                </a:lnTo>
                <a:lnTo>
                  <a:pt x="11231" y="250190"/>
                </a:lnTo>
                <a:lnTo>
                  <a:pt x="10230" y="257351"/>
                </a:lnTo>
                <a:lnTo>
                  <a:pt x="10976" y="265493"/>
                </a:lnTo>
                <a:lnTo>
                  <a:pt x="11821" y="273632"/>
                </a:lnTo>
                <a:lnTo>
                  <a:pt x="10609" y="280335"/>
                </a:lnTo>
                <a:lnTo>
                  <a:pt x="7352" y="287373"/>
                </a:lnTo>
                <a:lnTo>
                  <a:pt x="2060" y="296519"/>
                </a:lnTo>
                <a:lnTo>
                  <a:pt x="0" y="307916"/>
                </a:lnTo>
                <a:lnTo>
                  <a:pt x="4575" y="318755"/>
                </a:lnTo>
                <a:lnTo>
                  <a:pt x="12951" y="326810"/>
                </a:lnTo>
                <a:lnTo>
                  <a:pt x="22292" y="329857"/>
                </a:lnTo>
                <a:lnTo>
                  <a:pt x="32499" y="326866"/>
                </a:lnTo>
                <a:lnTo>
                  <a:pt x="43737" y="319724"/>
                </a:lnTo>
                <a:lnTo>
                  <a:pt x="53958" y="311088"/>
                </a:lnTo>
                <a:lnTo>
                  <a:pt x="61115" y="303618"/>
                </a:lnTo>
                <a:lnTo>
                  <a:pt x="67277" y="299033"/>
                </a:lnTo>
                <a:lnTo>
                  <a:pt x="75163" y="296237"/>
                </a:lnTo>
                <a:lnTo>
                  <a:pt x="83709" y="293692"/>
                </a:lnTo>
                <a:lnTo>
                  <a:pt x="91849" y="289864"/>
                </a:lnTo>
                <a:lnTo>
                  <a:pt x="98933" y="284781"/>
                </a:lnTo>
                <a:lnTo>
                  <a:pt x="105799" y="280146"/>
                </a:lnTo>
                <a:lnTo>
                  <a:pt x="113186" y="276848"/>
                </a:lnTo>
                <a:lnTo>
                  <a:pt x="121834" y="275780"/>
                </a:lnTo>
                <a:lnTo>
                  <a:pt x="131016" y="273329"/>
                </a:lnTo>
                <a:lnTo>
                  <a:pt x="139886" y="267655"/>
                </a:lnTo>
                <a:lnTo>
                  <a:pt x="148600" y="262253"/>
                </a:lnTo>
                <a:lnTo>
                  <a:pt x="157318" y="260616"/>
                </a:lnTo>
                <a:lnTo>
                  <a:pt x="167545" y="259107"/>
                </a:lnTo>
                <a:lnTo>
                  <a:pt x="179297" y="253731"/>
                </a:lnTo>
                <a:lnTo>
                  <a:pt x="190499" y="247420"/>
                </a:lnTo>
                <a:lnTo>
                  <a:pt x="199076" y="243103"/>
                </a:lnTo>
                <a:lnTo>
                  <a:pt x="204178" y="239459"/>
                </a:lnTo>
                <a:lnTo>
                  <a:pt x="207958" y="234624"/>
                </a:lnTo>
                <a:lnTo>
                  <a:pt x="212840" y="230739"/>
                </a:lnTo>
                <a:lnTo>
                  <a:pt x="221250" y="229946"/>
                </a:lnTo>
                <a:lnTo>
                  <a:pt x="244375" y="229946"/>
                </a:lnTo>
                <a:lnTo>
                  <a:pt x="249368" y="228739"/>
                </a:lnTo>
                <a:lnTo>
                  <a:pt x="257375" y="226684"/>
                </a:lnTo>
                <a:lnTo>
                  <a:pt x="262726" y="222765"/>
                </a:lnTo>
                <a:lnTo>
                  <a:pt x="265561" y="213353"/>
                </a:lnTo>
                <a:lnTo>
                  <a:pt x="266017" y="194818"/>
                </a:lnTo>
                <a:lnTo>
                  <a:pt x="260762" y="182500"/>
                </a:lnTo>
                <a:lnTo>
                  <a:pt x="249131" y="174066"/>
                </a:lnTo>
                <a:lnTo>
                  <a:pt x="236040" y="167832"/>
                </a:lnTo>
                <a:lnTo>
                  <a:pt x="226406" y="162115"/>
                </a:lnTo>
                <a:lnTo>
                  <a:pt x="197560" y="134235"/>
                </a:lnTo>
                <a:lnTo>
                  <a:pt x="168303" y="102450"/>
                </a:lnTo>
                <a:lnTo>
                  <a:pt x="160663" y="93236"/>
                </a:lnTo>
                <a:lnTo>
                  <a:pt x="151385" y="85253"/>
                </a:lnTo>
                <a:lnTo>
                  <a:pt x="140991" y="77792"/>
                </a:lnTo>
                <a:lnTo>
                  <a:pt x="130000" y="70142"/>
                </a:lnTo>
                <a:lnTo>
                  <a:pt x="119968" y="61395"/>
                </a:lnTo>
                <a:lnTo>
                  <a:pt x="111352" y="51198"/>
                </a:lnTo>
                <a:lnTo>
                  <a:pt x="103452" y="39750"/>
                </a:lnTo>
                <a:lnTo>
                  <a:pt x="95571" y="27254"/>
                </a:lnTo>
                <a:lnTo>
                  <a:pt x="87565" y="15310"/>
                </a:lnTo>
                <a:lnTo>
                  <a:pt x="79321" y="6354"/>
                </a:lnTo>
                <a:lnTo>
                  <a:pt x="70753" y="1034"/>
                </a:lnTo>
                <a:lnTo>
                  <a:pt x="61776" y="0"/>
                </a:lnTo>
                <a:close/>
              </a:path>
              <a:path w="266065" h="330200">
                <a:moveTo>
                  <a:pt x="244375" y="229946"/>
                </a:moveTo>
                <a:lnTo>
                  <a:pt x="221250" y="229946"/>
                </a:lnTo>
                <a:lnTo>
                  <a:pt x="230151" y="230977"/>
                </a:lnTo>
                <a:lnTo>
                  <a:pt x="236185" y="231252"/>
                </a:lnTo>
                <a:lnTo>
                  <a:pt x="241781" y="230573"/>
                </a:lnTo>
                <a:lnTo>
                  <a:pt x="244375" y="229946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7841028" y="2422922"/>
            <a:ext cx="199549" cy="247650"/>
          </a:xfrm>
          <a:custGeom>
            <a:avLst/>
            <a:gdLst/>
            <a:ahLst/>
            <a:cxnLst/>
            <a:rect l="l" t="t" r="r" b="b"/>
            <a:pathLst>
              <a:path w="266065" h="330200">
                <a:moveTo>
                  <a:pt x="29832" y="98599"/>
                </a:moveTo>
                <a:lnTo>
                  <a:pt x="0" y="135026"/>
                </a:lnTo>
                <a:lnTo>
                  <a:pt x="5255" y="147351"/>
                </a:lnTo>
                <a:lnTo>
                  <a:pt x="16886" y="155789"/>
                </a:lnTo>
                <a:lnTo>
                  <a:pt x="29976" y="162024"/>
                </a:lnTo>
                <a:lnTo>
                  <a:pt x="39611" y="167741"/>
                </a:lnTo>
                <a:lnTo>
                  <a:pt x="68457" y="195621"/>
                </a:lnTo>
                <a:lnTo>
                  <a:pt x="97713" y="227406"/>
                </a:lnTo>
                <a:lnTo>
                  <a:pt x="105354" y="236620"/>
                </a:lnTo>
                <a:lnTo>
                  <a:pt x="114631" y="244601"/>
                </a:lnTo>
                <a:lnTo>
                  <a:pt x="125026" y="252059"/>
                </a:lnTo>
                <a:lnTo>
                  <a:pt x="136016" y="259702"/>
                </a:lnTo>
                <a:lnTo>
                  <a:pt x="146050" y="268450"/>
                </a:lnTo>
                <a:lnTo>
                  <a:pt x="154670" y="278652"/>
                </a:lnTo>
                <a:lnTo>
                  <a:pt x="162570" y="290104"/>
                </a:lnTo>
                <a:lnTo>
                  <a:pt x="170446" y="302602"/>
                </a:lnTo>
                <a:lnTo>
                  <a:pt x="178452" y="314546"/>
                </a:lnTo>
                <a:lnTo>
                  <a:pt x="186696" y="323500"/>
                </a:lnTo>
                <a:lnTo>
                  <a:pt x="195264" y="328816"/>
                </a:lnTo>
                <a:lnTo>
                  <a:pt x="204241" y="329844"/>
                </a:lnTo>
                <a:lnTo>
                  <a:pt x="212253" y="325647"/>
                </a:lnTo>
                <a:lnTo>
                  <a:pt x="217658" y="316753"/>
                </a:lnTo>
                <a:lnTo>
                  <a:pt x="220168" y="304741"/>
                </a:lnTo>
                <a:lnTo>
                  <a:pt x="219447" y="290104"/>
                </a:lnTo>
                <a:lnTo>
                  <a:pt x="218942" y="278312"/>
                </a:lnTo>
                <a:lnTo>
                  <a:pt x="220751" y="267185"/>
                </a:lnTo>
                <a:lnTo>
                  <a:pt x="223083" y="257177"/>
                </a:lnTo>
                <a:lnTo>
                  <a:pt x="224104" y="247662"/>
                </a:lnTo>
                <a:lnTo>
                  <a:pt x="224868" y="239773"/>
                </a:lnTo>
                <a:lnTo>
                  <a:pt x="227155" y="233218"/>
                </a:lnTo>
                <a:lnTo>
                  <a:pt x="230694" y="224836"/>
                </a:lnTo>
                <a:lnTo>
                  <a:pt x="235216" y="211467"/>
                </a:lnTo>
                <a:lnTo>
                  <a:pt x="240687" y="192506"/>
                </a:lnTo>
                <a:lnTo>
                  <a:pt x="243346" y="185750"/>
                </a:lnTo>
                <a:lnTo>
                  <a:pt x="248958" y="173545"/>
                </a:lnTo>
                <a:lnTo>
                  <a:pt x="253110" y="159307"/>
                </a:lnTo>
                <a:lnTo>
                  <a:pt x="252310" y="149274"/>
                </a:lnTo>
                <a:lnTo>
                  <a:pt x="249786" y="142171"/>
                </a:lnTo>
                <a:lnTo>
                  <a:pt x="248767" y="136728"/>
                </a:lnTo>
                <a:lnTo>
                  <a:pt x="249368" y="130009"/>
                </a:lnTo>
                <a:lnTo>
                  <a:pt x="249802" y="120421"/>
                </a:lnTo>
                <a:lnTo>
                  <a:pt x="250360" y="109156"/>
                </a:lnTo>
                <a:lnTo>
                  <a:pt x="251125" y="99910"/>
                </a:lnTo>
                <a:lnTo>
                  <a:pt x="44767" y="99910"/>
                </a:lnTo>
                <a:lnTo>
                  <a:pt x="35866" y="98877"/>
                </a:lnTo>
                <a:lnTo>
                  <a:pt x="29832" y="98599"/>
                </a:lnTo>
                <a:close/>
              </a:path>
              <a:path w="266065" h="330200">
                <a:moveTo>
                  <a:pt x="243725" y="0"/>
                </a:moveTo>
                <a:lnTo>
                  <a:pt x="233517" y="2990"/>
                </a:lnTo>
                <a:lnTo>
                  <a:pt x="222280" y="10131"/>
                </a:lnTo>
                <a:lnTo>
                  <a:pt x="212059" y="18763"/>
                </a:lnTo>
                <a:lnTo>
                  <a:pt x="204901" y="26225"/>
                </a:lnTo>
                <a:lnTo>
                  <a:pt x="198740" y="30817"/>
                </a:lnTo>
                <a:lnTo>
                  <a:pt x="190854" y="33618"/>
                </a:lnTo>
                <a:lnTo>
                  <a:pt x="182307" y="36164"/>
                </a:lnTo>
                <a:lnTo>
                  <a:pt x="174167" y="39992"/>
                </a:lnTo>
                <a:lnTo>
                  <a:pt x="167084" y="45070"/>
                </a:lnTo>
                <a:lnTo>
                  <a:pt x="160218" y="49706"/>
                </a:lnTo>
                <a:lnTo>
                  <a:pt x="152831" y="53006"/>
                </a:lnTo>
                <a:lnTo>
                  <a:pt x="144183" y="54076"/>
                </a:lnTo>
                <a:lnTo>
                  <a:pt x="135000" y="56528"/>
                </a:lnTo>
                <a:lnTo>
                  <a:pt x="126131" y="62201"/>
                </a:lnTo>
                <a:lnTo>
                  <a:pt x="117417" y="67603"/>
                </a:lnTo>
                <a:lnTo>
                  <a:pt x="108699" y="69240"/>
                </a:lnTo>
                <a:lnTo>
                  <a:pt x="98472" y="70744"/>
                </a:lnTo>
                <a:lnTo>
                  <a:pt x="86720" y="76119"/>
                </a:lnTo>
                <a:lnTo>
                  <a:pt x="75518" y="82429"/>
                </a:lnTo>
                <a:lnTo>
                  <a:pt x="66941" y="86740"/>
                </a:lnTo>
                <a:lnTo>
                  <a:pt x="61839" y="90391"/>
                </a:lnTo>
                <a:lnTo>
                  <a:pt x="58059" y="95230"/>
                </a:lnTo>
                <a:lnTo>
                  <a:pt x="53177" y="99117"/>
                </a:lnTo>
                <a:lnTo>
                  <a:pt x="44767" y="99910"/>
                </a:lnTo>
                <a:lnTo>
                  <a:pt x="251125" y="99910"/>
                </a:lnTo>
                <a:lnTo>
                  <a:pt x="251332" y="97409"/>
                </a:lnTo>
                <a:lnTo>
                  <a:pt x="252987" y="87437"/>
                </a:lnTo>
                <a:lnTo>
                  <a:pt x="254788" y="79667"/>
                </a:lnTo>
                <a:lnTo>
                  <a:pt x="255792" y="72505"/>
                </a:lnTo>
                <a:lnTo>
                  <a:pt x="255054" y="64363"/>
                </a:lnTo>
                <a:lnTo>
                  <a:pt x="254202" y="56224"/>
                </a:lnTo>
                <a:lnTo>
                  <a:pt x="255409" y="49522"/>
                </a:lnTo>
                <a:lnTo>
                  <a:pt x="258665" y="42484"/>
                </a:lnTo>
                <a:lnTo>
                  <a:pt x="263956" y="33337"/>
                </a:lnTo>
                <a:lnTo>
                  <a:pt x="266019" y="21934"/>
                </a:lnTo>
                <a:lnTo>
                  <a:pt x="261446" y="11096"/>
                </a:lnTo>
                <a:lnTo>
                  <a:pt x="253071" y="3044"/>
                </a:lnTo>
                <a:lnTo>
                  <a:pt x="243725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9763126" y="2057400"/>
            <a:ext cx="191309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68" dirty="0">
                <a:latin typeface="Noto Sans"/>
                <a:cs typeface="Noto Sans"/>
              </a:rPr>
              <a:t>“The</a:t>
            </a:r>
            <a:r>
              <a:rPr sz="2250" spc="34" dirty="0">
                <a:latin typeface="Noto Sans"/>
                <a:cs typeface="Noto Sans"/>
              </a:rPr>
              <a:t> </a:t>
            </a:r>
            <a:r>
              <a:rPr sz="2250" spc="86" dirty="0">
                <a:latin typeface="Noto Sans"/>
                <a:cs typeface="Noto Sans"/>
              </a:rPr>
              <a:t>Hobbit”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9426" y="5205413"/>
            <a:ext cx="4496276" cy="980718"/>
          </a:xfrm>
          <a:prstGeom prst="rect">
            <a:avLst/>
          </a:prstGeom>
        </p:spPr>
        <p:txBody>
          <a:bodyPr vert="horz" wrap="square" lIns="0" tIns="31433" rIns="0" bIns="0" rtlCol="0">
            <a:spAutoFit/>
          </a:bodyPr>
          <a:lstStyle/>
          <a:p>
            <a:pPr marL="504825" marR="3810" indent="-495300">
              <a:lnSpc>
                <a:spcPts val="3675"/>
              </a:lnSpc>
              <a:spcBef>
                <a:spcPts val="248"/>
              </a:spcBef>
            </a:pPr>
            <a:r>
              <a:rPr sz="3113" spc="109" dirty="0">
                <a:latin typeface="Noto Sans"/>
                <a:cs typeface="Noto Sans"/>
              </a:rPr>
              <a:t>Proximity </a:t>
            </a:r>
            <a:r>
              <a:rPr sz="3113" spc="75" dirty="0">
                <a:latin typeface="Noto Sans"/>
                <a:cs typeface="Noto Sans"/>
              </a:rPr>
              <a:t>is </a:t>
            </a:r>
            <a:r>
              <a:rPr sz="3113" spc="79" dirty="0">
                <a:latin typeface="Noto Sans"/>
                <a:cs typeface="Noto Sans"/>
              </a:rPr>
              <a:t>a </a:t>
            </a:r>
            <a:r>
              <a:rPr sz="3113" spc="53" dirty="0">
                <a:latin typeface="Noto Sans"/>
                <a:cs typeface="Noto Sans"/>
              </a:rPr>
              <a:t>measure  </a:t>
            </a:r>
            <a:r>
              <a:rPr sz="3113" spc="127" dirty="0">
                <a:latin typeface="Noto Sans"/>
                <a:cs typeface="Noto Sans"/>
              </a:rPr>
              <a:t>of </a:t>
            </a:r>
            <a:r>
              <a:rPr sz="3113" spc="94" dirty="0">
                <a:latin typeface="Noto Sans"/>
                <a:cs typeface="Noto Sans"/>
              </a:rPr>
              <a:t>the</a:t>
            </a:r>
            <a:r>
              <a:rPr sz="3113" spc="109" dirty="0">
                <a:latin typeface="Noto Sans"/>
                <a:cs typeface="Noto Sans"/>
              </a:rPr>
              <a:t> </a:t>
            </a:r>
            <a:r>
              <a:rPr sz="3113" spc="75" dirty="0">
                <a:latin typeface="Noto Sans"/>
                <a:cs typeface="Noto Sans"/>
              </a:rPr>
              <a:t>“similarity”</a:t>
            </a:r>
            <a:endParaRPr sz="3113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4122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5" y="582183"/>
            <a:ext cx="1060942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443" dirty="0">
                <a:solidFill>
                  <a:srgbClr val="535353"/>
                </a:solidFill>
              </a:rPr>
              <a:t>A </a:t>
            </a:r>
            <a:r>
              <a:rPr spc="199" dirty="0">
                <a:solidFill>
                  <a:srgbClr val="535353"/>
                </a:solidFill>
              </a:rPr>
              <a:t>Full-Fledged </a:t>
            </a:r>
            <a:r>
              <a:rPr spc="236" dirty="0">
                <a:solidFill>
                  <a:srgbClr val="535353"/>
                </a:solidFill>
              </a:rPr>
              <a:t>Content </a:t>
            </a:r>
            <a:r>
              <a:rPr spc="143" dirty="0">
                <a:solidFill>
                  <a:srgbClr val="535353"/>
                </a:solidFill>
              </a:rPr>
              <a:t>Based </a:t>
            </a:r>
            <a:r>
              <a:rPr spc="195" dirty="0">
                <a:solidFill>
                  <a:srgbClr val="535353"/>
                </a:solidFill>
              </a:rPr>
              <a:t>Filtering</a:t>
            </a:r>
            <a:r>
              <a:rPr spc="-656" dirty="0">
                <a:solidFill>
                  <a:srgbClr val="535353"/>
                </a:solidFill>
              </a:rPr>
              <a:t> </a:t>
            </a:r>
            <a:r>
              <a:rPr spc="158" dirty="0">
                <a:solidFill>
                  <a:srgbClr val="535353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1264920"/>
            <a:ext cx="3539490" cy="129843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 algn="just">
              <a:lnSpc>
                <a:spcPts val="3300"/>
              </a:lnSpc>
              <a:spcBef>
                <a:spcPts val="225"/>
              </a:spcBef>
            </a:pPr>
            <a:r>
              <a:rPr sz="2775" spc="143" dirty="0">
                <a:latin typeface="Noto Sans"/>
                <a:cs typeface="Noto Sans"/>
              </a:rPr>
              <a:t>Rate </a:t>
            </a:r>
            <a:r>
              <a:rPr sz="2775" spc="116" dirty="0">
                <a:latin typeface="Noto Sans"/>
                <a:cs typeface="Noto Sans"/>
              </a:rPr>
              <a:t>every </a:t>
            </a:r>
            <a:r>
              <a:rPr sz="2775" spc="120" dirty="0">
                <a:latin typeface="Noto Sans"/>
                <a:cs typeface="Noto Sans"/>
              </a:rPr>
              <a:t>product  </a:t>
            </a:r>
            <a:r>
              <a:rPr sz="2775" spc="83" dirty="0">
                <a:latin typeface="Noto Sans"/>
                <a:cs typeface="Noto Sans"/>
              </a:rPr>
              <a:t>against </a:t>
            </a:r>
            <a:r>
              <a:rPr sz="2775" spc="90" dirty="0">
                <a:latin typeface="Noto Sans"/>
                <a:cs typeface="Noto Sans"/>
              </a:rPr>
              <a:t>the </a:t>
            </a:r>
            <a:r>
              <a:rPr sz="2775" spc="75" dirty="0">
                <a:latin typeface="Noto Sans"/>
                <a:cs typeface="Noto Sans"/>
              </a:rPr>
              <a:t>relevant  </a:t>
            </a:r>
            <a:r>
              <a:rPr sz="2775" spc="86" dirty="0">
                <a:latin typeface="Noto Sans"/>
                <a:cs typeface="Noto Sans"/>
              </a:rPr>
              <a:t>attributes</a:t>
            </a:r>
            <a:endParaRPr sz="2775">
              <a:latin typeface="Noto Sans"/>
              <a:cs typeface="Noto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6338" y="2786063"/>
          <a:ext cx="3905250" cy="333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0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3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2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2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3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4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4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2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1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D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3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4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2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921864" y="2929820"/>
            <a:ext cx="1024077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8148599" y="4822097"/>
            <a:ext cx="349377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1623262" y="4742087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348645" y="4830203"/>
            <a:ext cx="1803559" cy="1277303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233608" y="6031096"/>
            <a:ext cx="177165" cy="158115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9"/>
                </a:lnTo>
                <a:lnTo>
                  <a:pt x="235775" y="174117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141455" y="1612363"/>
            <a:ext cx="0" cy="3225641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061446" y="147139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840492" y="3014424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03" y="0"/>
                </a:moveTo>
                <a:lnTo>
                  <a:pt x="136140" y="6019"/>
                </a:lnTo>
                <a:lnTo>
                  <a:pt x="92332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32" y="345846"/>
                </a:lnTo>
                <a:lnTo>
                  <a:pt x="136140" y="363905"/>
                </a:lnTo>
                <a:lnTo>
                  <a:pt x="182403" y="369925"/>
                </a:lnTo>
                <a:lnTo>
                  <a:pt x="228667" y="363905"/>
                </a:lnTo>
                <a:lnTo>
                  <a:pt x="272474" y="345846"/>
                </a:lnTo>
                <a:lnTo>
                  <a:pt x="311372" y="315747"/>
                </a:lnTo>
                <a:lnTo>
                  <a:pt x="341058" y="276305"/>
                </a:lnTo>
                <a:lnTo>
                  <a:pt x="358870" y="231877"/>
                </a:lnTo>
                <a:lnTo>
                  <a:pt x="364807" y="184958"/>
                </a:lnTo>
                <a:lnTo>
                  <a:pt x="358870" y="138039"/>
                </a:lnTo>
                <a:lnTo>
                  <a:pt x="341058" y="93615"/>
                </a:lnTo>
                <a:lnTo>
                  <a:pt x="311372" y="54178"/>
                </a:lnTo>
                <a:lnTo>
                  <a:pt x="272474" y="24079"/>
                </a:lnTo>
                <a:lnTo>
                  <a:pt x="228667" y="6019"/>
                </a:lnTo>
                <a:lnTo>
                  <a:pt x="18240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8048775" y="2971207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8344764" y="2493245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894822" y="4217594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9"/>
                </a:lnTo>
                <a:lnTo>
                  <a:pt x="358977" y="231883"/>
                </a:lnTo>
                <a:lnTo>
                  <a:pt x="364915" y="184962"/>
                </a:lnTo>
                <a:lnTo>
                  <a:pt x="358977" y="138042"/>
                </a:lnTo>
                <a:lnTo>
                  <a:pt x="341162" y="93616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593824" y="4088461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9333945" y="4088461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1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1" y="363900"/>
                </a:lnTo>
                <a:lnTo>
                  <a:pt x="182457" y="369919"/>
                </a:lnTo>
                <a:lnTo>
                  <a:pt x="228748" y="363900"/>
                </a:lnTo>
                <a:lnTo>
                  <a:pt x="272584" y="345844"/>
                </a:lnTo>
                <a:lnTo>
                  <a:pt x="311508" y="315750"/>
                </a:lnTo>
                <a:lnTo>
                  <a:pt x="341195" y="276308"/>
                </a:lnTo>
                <a:lnTo>
                  <a:pt x="359006" y="231880"/>
                </a:lnTo>
                <a:lnTo>
                  <a:pt x="364944" y="184959"/>
                </a:lnTo>
                <a:lnTo>
                  <a:pt x="359006" y="138039"/>
                </a:lnTo>
                <a:lnTo>
                  <a:pt x="341195" y="93611"/>
                </a:lnTo>
                <a:lnTo>
                  <a:pt x="311508" y="54168"/>
                </a:lnTo>
                <a:lnTo>
                  <a:pt x="272584" y="24074"/>
                </a:lnTo>
                <a:lnTo>
                  <a:pt x="228748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593824" y="2971207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2050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5" y="582183"/>
            <a:ext cx="1060942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443" dirty="0">
                <a:solidFill>
                  <a:srgbClr val="535353"/>
                </a:solidFill>
              </a:rPr>
              <a:t>A </a:t>
            </a:r>
            <a:r>
              <a:rPr spc="199" dirty="0">
                <a:solidFill>
                  <a:srgbClr val="535353"/>
                </a:solidFill>
              </a:rPr>
              <a:t>Full-Fledged </a:t>
            </a:r>
            <a:r>
              <a:rPr spc="236" dirty="0">
                <a:solidFill>
                  <a:srgbClr val="535353"/>
                </a:solidFill>
              </a:rPr>
              <a:t>Content </a:t>
            </a:r>
            <a:r>
              <a:rPr spc="143" dirty="0">
                <a:solidFill>
                  <a:srgbClr val="535353"/>
                </a:solidFill>
              </a:rPr>
              <a:t>Based </a:t>
            </a:r>
            <a:r>
              <a:rPr spc="195" dirty="0">
                <a:solidFill>
                  <a:srgbClr val="535353"/>
                </a:solidFill>
              </a:rPr>
              <a:t>Filtering</a:t>
            </a:r>
            <a:r>
              <a:rPr spc="-656" dirty="0">
                <a:solidFill>
                  <a:srgbClr val="535353"/>
                </a:solidFill>
              </a:rPr>
              <a:t> </a:t>
            </a:r>
            <a:r>
              <a:rPr spc="158" dirty="0">
                <a:solidFill>
                  <a:srgbClr val="535353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3475" y="1301115"/>
            <a:ext cx="3763328" cy="12599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ts val="3225"/>
              </a:lnSpc>
              <a:spcBef>
                <a:spcPts val="225"/>
              </a:spcBef>
            </a:pPr>
            <a:r>
              <a:rPr sz="2738" spc="127" dirty="0">
                <a:latin typeface="Noto Sans"/>
                <a:cs typeface="Noto Sans"/>
              </a:rPr>
              <a:t>Rate </a:t>
            </a:r>
            <a:r>
              <a:rPr sz="2738" spc="79" dirty="0">
                <a:latin typeface="Noto Sans"/>
                <a:cs typeface="Noto Sans"/>
              </a:rPr>
              <a:t>the </a:t>
            </a:r>
            <a:r>
              <a:rPr sz="2738" spc="38" dirty="0">
                <a:latin typeface="Noto Sans"/>
                <a:cs typeface="Noto Sans"/>
              </a:rPr>
              <a:t>user </a:t>
            </a:r>
            <a:r>
              <a:rPr sz="2738" spc="68" dirty="0">
                <a:latin typeface="Noto Sans"/>
                <a:cs typeface="Noto Sans"/>
              </a:rPr>
              <a:t>on </a:t>
            </a:r>
            <a:r>
              <a:rPr sz="2738" spc="79" dirty="0">
                <a:latin typeface="Noto Sans"/>
                <a:cs typeface="Noto Sans"/>
              </a:rPr>
              <a:t>the  </a:t>
            </a:r>
            <a:r>
              <a:rPr sz="2738" spc="86" dirty="0">
                <a:latin typeface="Noto Sans"/>
                <a:cs typeface="Noto Sans"/>
              </a:rPr>
              <a:t>importance </a:t>
            </a:r>
            <a:r>
              <a:rPr sz="2738" spc="45" dirty="0">
                <a:latin typeface="Noto Sans"/>
                <a:cs typeface="Noto Sans"/>
              </a:rPr>
              <a:t>he/she  </a:t>
            </a:r>
            <a:r>
              <a:rPr sz="2738" spc="105" dirty="0">
                <a:latin typeface="Noto Sans"/>
                <a:cs typeface="Noto Sans"/>
              </a:rPr>
              <a:t>gives </a:t>
            </a:r>
            <a:r>
              <a:rPr sz="2738" spc="113" dirty="0">
                <a:latin typeface="Noto Sans"/>
                <a:cs typeface="Noto Sans"/>
              </a:rPr>
              <a:t>to </a:t>
            </a:r>
            <a:r>
              <a:rPr sz="2738" spc="79" dirty="0">
                <a:latin typeface="Noto Sans"/>
                <a:cs typeface="Noto Sans"/>
              </a:rPr>
              <a:t>these</a:t>
            </a:r>
            <a:r>
              <a:rPr sz="2738" spc="34" dirty="0">
                <a:latin typeface="Noto Sans"/>
                <a:cs typeface="Noto Sans"/>
              </a:rPr>
              <a:t> </a:t>
            </a:r>
            <a:r>
              <a:rPr sz="2738" spc="90" dirty="0">
                <a:latin typeface="Noto Sans"/>
                <a:cs typeface="Noto Sans"/>
              </a:rPr>
              <a:t>factors</a:t>
            </a:r>
            <a:endParaRPr sz="2738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8599" y="4822097"/>
            <a:ext cx="3493770" cy="0"/>
          </a:xfrm>
          <a:custGeom>
            <a:avLst/>
            <a:gdLst/>
            <a:ahLst/>
            <a:cxnLst/>
            <a:rect l="l" t="t" r="r" b="b"/>
            <a:pathLst>
              <a:path w="4658359">
                <a:moveTo>
                  <a:pt x="0" y="0"/>
                </a:moveTo>
                <a:lnTo>
                  <a:pt x="4632934" y="0"/>
                </a:lnTo>
                <a:lnTo>
                  <a:pt x="465833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623262" y="4742087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348645" y="4830203"/>
            <a:ext cx="1803559" cy="1277303"/>
          </a:xfrm>
          <a:custGeom>
            <a:avLst/>
            <a:gdLst/>
            <a:ahLst/>
            <a:cxnLst/>
            <a:rect l="l" t="t" r="r" b="b"/>
            <a:pathLst>
              <a:path w="2404745" h="1703070">
                <a:moveTo>
                  <a:pt x="2404600" y="0"/>
                </a:moveTo>
                <a:lnTo>
                  <a:pt x="20728" y="1688258"/>
                </a:lnTo>
                <a:lnTo>
                  <a:pt x="0" y="170293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233608" y="6031096"/>
            <a:ext cx="177165" cy="158115"/>
          </a:xfrm>
          <a:custGeom>
            <a:avLst/>
            <a:gdLst/>
            <a:ahLst/>
            <a:cxnLst/>
            <a:rect l="l" t="t" r="r" b="b"/>
            <a:pathLst>
              <a:path w="236220" h="210820">
                <a:moveTo>
                  <a:pt x="112458" y="0"/>
                </a:moveTo>
                <a:lnTo>
                  <a:pt x="0" y="210369"/>
                </a:lnTo>
                <a:lnTo>
                  <a:pt x="235775" y="174117"/>
                </a:lnTo>
                <a:lnTo>
                  <a:pt x="11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141455" y="1612363"/>
            <a:ext cx="0" cy="3225641"/>
          </a:xfrm>
          <a:custGeom>
            <a:avLst/>
            <a:gdLst/>
            <a:ahLst/>
            <a:cxnLst/>
            <a:rect l="l" t="t" r="r" b="b"/>
            <a:pathLst>
              <a:path h="4300855">
                <a:moveTo>
                  <a:pt x="0" y="0"/>
                </a:moveTo>
                <a:lnTo>
                  <a:pt x="0" y="4300842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061446" y="147139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213359" h="213360">
                <a:moveTo>
                  <a:pt x="106679" y="0"/>
                </a:moveTo>
                <a:lnTo>
                  <a:pt x="0" y="213360"/>
                </a:lnTo>
                <a:lnTo>
                  <a:pt x="213359" y="21336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840492" y="3014424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03" y="0"/>
                </a:moveTo>
                <a:lnTo>
                  <a:pt x="136140" y="6019"/>
                </a:lnTo>
                <a:lnTo>
                  <a:pt x="92332" y="24079"/>
                </a:lnTo>
                <a:lnTo>
                  <a:pt x="53435" y="54178"/>
                </a:lnTo>
                <a:lnTo>
                  <a:pt x="23748" y="93615"/>
                </a:lnTo>
                <a:lnTo>
                  <a:pt x="5937" y="138039"/>
                </a:lnTo>
                <a:lnTo>
                  <a:pt x="0" y="184958"/>
                </a:lnTo>
                <a:lnTo>
                  <a:pt x="5937" y="231877"/>
                </a:lnTo>
                <a:lnTo>
                  <a:pt x="23748" y="276305"/>
                </a:lnTo>
                <a:lnTo>
                  <a:pt x="53435" y="315747"/>
                </a:lnTo>
                <a:lnTo>
                  <a:pt x="92332" y="345846"/>
                </a:lnTo>
                <a:lnTo>
                  <a:pt x="136140" y="363905"/>
                </a:lnTo>
                <a:lnTo>
                  <a:pt x="182403" y="369925"/>
                </a:lnTo>
                <a:lnTo>
                  <a:pt x="228667" y="363905"/>
                </a:lnTo>
                <a:lnTo>
                  <a:pt x="272474" y="345846"/>
                </a:lnTo>
                <a:lnTo>
                  <a:pt x="311372" y="315747"/>
                </a:lnTo>
                <a:lnTo>
                  <a:pt x="341058" y="276305"/>
                </a:lnTo>
                <a:lnTo>
                  <a:pt x="358870" y="231877"/>
                </a:lnTo>
                <a:lnTo>
                  <a:pt x="364807" y="184958"/>
                </a:lnTo>
                <a:lnTo>
                  <a:pt x="358870" y="138039"/>
                </a:lnTo>
                <a:lnTo>
                  <a:pt x="341058" y="93615"/>
                </a:lnTo>
                <a:lnTo>
                  <a:pt x="311372" y="54178"/>
                </a:lnTo>
                <a:lnTo>
                  <a:pt x="272474" y="24079"/>
                </a:lnTo>
                <a:lnTo>
                  <a:pt x="228667" y="6019"/>
                </a:lnTo>
                <a:lnTo>
                  <a:pt x="18240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048775" y="2971207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8344764" y="2493245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9"/>
                </a:lnTo>
                <a:lnTo>
                  <a:pt x="92347" y="24079"/>
                </a:lnTo>
                <a:lnTo>
                  <a:pt x="53444" y="54178"/>
                </a:lnTo>
                <a:lnTo>
                  <a:pt x="23753" y="93615"/>
                </a:lnTo>
                <a:lnTo>
                  <a:pt x="5938" y="138039"/>
                </a:lnTo>
                <a:lnTo>
                  <a:pt x="0" y="184958"/>
                </a:lnTo>
                <a:lnTo>
                  <a:pt x="5938" y="231877"/>
                </a:lnTo>
                <a:lnTo>
                  <a:pt x="23753" y="276305"/>
                </a:lnTo>
                <a:lnTo>
                  <a:pt x="53444" y="315747"/>
                </a:lnTo>
                <a:lnTo>
                  <a:pt x="92347" y="345841"/>
                </a:lnTo>
                <a:lnTo>
                  <a:pt x="136170" y="363897"/>
                </a:lnTo>
                <a:lnTo>
                  <a:pt x="182452" y="369916"/>
                </a:lnTo>
                <a:lnTo>
                  <a:pt x="228736" y="363897"/>
                </a:lnTo>
                <a:lnTo>
                  <a:pt x="272562" y="345841"/>
                </a:lnTo>
                <a:lnTo>
                  <a:pt x="311470" y="315747"/>
                </a:lnTo>
                <a:lnTo>
                  <a:pt x="341156" y="276305"/>
                </a:lnTo>
                <a:lnTo>
                  <a:pt x="358968" y="231877"/>
                </a:lnTo>
                <a:lnTo>
                  <a:pt x="364905" y="184958"/>
                </a:lnTo>
                <a:lnTo>
                  <a:pt x="358968" y="138039"/>
                </a:lnTo>
                <a:lnTo>
                  <a:pt x="341156" y="93615"/>
                </a:lnTo>
                <a:lnTo>
                  <a:pt x="311470" y="54178"/>
                </a:lnTo>
                <a:lnTo>
                  <a:pt x="272562" y="24079"/>
                </a:lnTo>
                <a:lnTo>
                  <a:pt x="228736" y="6019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7894822" y="4217594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3" y="6019"/>
                </a:lnTo>
                <a:lnTo>
                  <a:pt x="92348" y="24079"/>
                </a:lnTo>
                <a:lnTo>
                  <a:pt x="53444" y="54178"/>
                </a:lnTo>
                <a:lnTo>
                  <a:pt x="23753" y="93616"/>
                </a:lnTo>
                <a:lnTo>
                  <a:pt x="5938" y="138042"/>
                </a:lnTo>
                <a:lnTo>
                  <a:pt x="0" y="184962"/>
                </a:lnTo>
                <a:lnTo>
                  <a:pt x="5938" y="231883"/>
                </a:lnTo>
                <a:lnTo>
                  <a:pt x="23753" y="276309"/>
                </a:lnTo>
                <a:lnTo>
                  <a:pt x="53444" y="315747"/>
                </a:lnTo>
                <a:lnTo>
                  <a:pt x="92348" y="345846"/>
                </a:lnTo>
                <a:lnTo>
                  <a:pt x="136173" y="363905"/>
                </a:lnTo>
                <a:lnTo>
                  <a:pt x="182457" y="369925"/>
                </a:lnTo>
                <a:lnTo>
                  <a:pt x="228742" y="363905"/>
                </a:lnTo>
                <a:lnTo>
                  <a:pt x="272566" y="345846"/>
                </a:lnTo>
                <a:lnTo>
                  <a:pt x="311470" y="315747"/>
                </a:lnTo>
                <a:lnTo>
                  <a:pt x="341162" y="276309"/>
                </a:lnTo>
                <a:lnTo>
                  <a:pt x="358977" y="231883"/>
                </a:lnTo>
                <a:lnTo>
                  <a:pt x="364915" y="184962"/>
                </a:lnTo>
                <a:lnTo>
                  <a:pt x="358977" y="138042"/>
                </a:lnTo>
                <a:lnTo>
                  <a:pt x="341162" y="93616"/>
                </a:lnTo>
                <a:lnTo>
                  <a:pt x="311470" y="54178"/>
                </a:lnTo>
                <a:lnTo>
                  <a:pt x="272566" y="24079"/>
                </a:lnTo>
                <a:lnTo>
                  <a:pt x="228742" y="6019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8593824" y="4088461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9333945" y="4088461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7" y="0"/>
                </a:moveTo>
                <a:lnTo>
                  <a:pt x="136171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1" y="363900"/>
                </a:lnTo>
                <a:lnTo>
                  <a:pt x="182457" y="369919"/>
                </a:lnTo>
                <a:lnTo>
                  <a:pt x="228748" y="363900"/>
                </a:lnTo>
                <a:lnTo>
                  <a:pt x="272584" y="345844"/>
                </a:lnTo>
                <a:lnTo>
                  <a:pt x="311508" y="315750"/>
                </a:lnTo>
                <a:lnTo>
                  <a:pt x="341195" y="276308"/>
                </a:lnTo>
                <a:lnTo>
                  <a:pt x="359006" y="231880"/>
                </a:lnTo>
                <a:lnTo>
                  <a:pt x="364944" y="184959"/>
                </a:lnTo>
                <a:lnTo>
                  <a:pt x="359006" y="138039"/>
                </a:lnTo>
                <a:lnTo>
                  <a:pt x="341195" y="93611"/>
                </a:lnTo>
                <a:lnTo>
                  <a:pt x="311508" y="54168"/>
                </a:lnTo>
                <a:lnTo>
                  <a:pt x="272584" y="24074"/>
                </a:lnTo>
                <a:lnTo>
                  <a:pt x="228748" y="6018"/>
                </a:lnTo>
                <a:lnTo>
                  <a:pt x="18245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593824" y="2971207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70" y="6018"/>
                </a:lnTo>
                <a:lnTo>
                  <a:pt x="92347" y="24074"/>
                </a:lnTo>
                <a:lnTo>
                  <a:pt x="53444" y="54168"/>
                </a:lnTo>
                <a:lnTo>
                  <a:pt x="23753" y="93611"/>
                </a:lnTo>
                <a:lnTo>
                  <a:pt x="5938" y="138039"/>
                </a:lnTo>
                <a:lnTo>
                  <a:pt x="0" y="184959"/>
                </a:lnTo>
                <a:lnTo>
                  <a:pt x="5938" y="231880"/>
                </a:lnTo>
                <a:lnTo>
                  <a:pt x="23753" y="276308"/>
                </a:lnTo>
                <a:lnTo>
                  <a:pt x="53444" y="315750"/>
                </a:lnTo>
                <a:lnTo>
                  <a:pt x="92347" y="345844"/>
                </a:lnTo>
                <a:lnTo>
                  <a:pt x="136170" y="363900"/>
                </a:lnTo>
                <a:lnTo>
                  <a:pt x="182452" y="369919"/>
                </a:lnTo>
                <a:lnTo>
                  <a:pt x="228736" y="363900"/>
                </a:lnTo>
                <a:lnTo>
                  <a:pt x="272562" y="345844"/>
                </a:lnTo>
                <a:lnTo>
                  <a:pt x="311470" y="315750"/>
                </a:lnTo>
                <a:lnTo>
                  <a:pt x="341156" y="276308"/>
                </a:lnTo>
                <a:lnTo>
                  <a:pt x="358968" y="231880"/>
                </a:lnTo>
                <a:lnTo>
                  <a:pt x="364905" y="184959"/>
                </a:lnTo>
                <a:lnTo>
                  <a:pt x="358968" y="138039"/>
                </a:lnTo>
                <a:lnTo>
                  <a:pt x="341156" y="93611"/>
                </a:lnTo>
                <a:lnTo>
                  <a:pt x="311470" y="54168"/>
                </a:lnTo>
                <a:lnTo>
                  <a:pt x="272562" y="24074"/>
                </a:lnTo>
                <a:lnTo>
                  <a:pt x="228736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52513" y="2843213"/>
          <a:ext cx="3905250" cy="1141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548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48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0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3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2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Noto Sans"/>
                          <a:cs typeface="Noto Sans"/>
                        </a:rPr>
                        <a:t>5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133476" y="4339591"/>
            <a:ext cx="3694271" cy="1063752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9525" marR="3810">
              <a:lnSpc>
                <a:spcPts val="2700"/>
              </a:lnSpc>
              <a:spcBef>
                <a:spcPts val="194"/>
              </a:spcBef>
            </a:pPr>
            <a:r>
              <a:rPr sz="2288" spc="184" dirty="0">
                <a:latin typeface="Noto Sans"/>
                <a:cs typeface="Noto Sans"/>
              </a:rPr>
              <a:t>Ex </a:t>
            </a:r>
            <a:r>
              <a:rPr sz="2288" spc="-38" dirty="0">
                <a:latin typeface="Noto Sans"/>
                <a:cs typeface="Noto Sans"/>
              </a:rPr>
              <a:t>: </a:t>
            </a:r>
            <a:r>
              <a:rPr sz="2288" spc="83" dirty="0">
                <a:latin typeface="Noto Sans"/>
                <a:cs typeface="Noto Sans"/>
              </a:rPr>
              <a:t>Average </a:t>
            </a:r>
            <a:r>
              <a:rPr sz="2288" spc="90" dirty="0">
                <a:latin typeface="Noto Sans"/>
                <a:cs typeface="Noto Sans"/>
              </a:rPr>
              <a:t>of </a:t>
            </a:r>
            <a:r>
              <a:rPr sz="2288" spc="41" dirty="0">
                <a:latin typeface="Noto Sans"/>
                <a:cs typeface="Noto Sans"/>
              </a:rPr>
              <a:t>ratings </a:t>
            </a:r>
            <a:r>
              <a:rPr sz="2288" spc="90" dirty="0">
                <a:latin typeface="Noto Sans"/>
                <a:cs typeface="Noto Sans"/>
              </a:rPr>
              <a:t>of  </a:t>
            </a:r>
            <a:r>
              <a:rPr sz="2288" spc="83" dirty="0">
                <a:latin typeface="Noto Sans"/>
                <a:cs typeface="Noto Sans"/>
              </a:rPr>
              <a:t>products </a:t>
            </a:r>
            <a:r>
              <a:rPr sz="2288" spc="64" dirty="0">
                <a:latin typeface="Noto Sans"/>
                <a:cs typeface="Noto Sans"/>
              </a:rPr>
              <a:t>that the </a:t>
            </a:r>
            <a:r>
              <a:rPr sz="2288" spc="30" dirty="0">
                <a:latin typeface="Noto Sans"/>
                <a:cs typeface="Noto Sans"/>
              </a:rPr>
              <a:t>user  </a:t>
            </a:r>
            <a:r>
              <a:rPr sz="2288" spc="75" dirty="0">
                <a:latin typeface="Noto Sans"/>
                <a:cs typeface="Noto Sans"/>
              </a:rPr>
              <a:t>already</a:t>
            </a:r>
            <a:r>
              <a:rPr sz="2288" spc="83" dirty="0">
                <a:latin typeface="Noto Sans"/>
                <a:cs typeface="Noto Sans"/>
              </a:rPr>
              <a:t> </a:t>
            </a:r>
            <a:r>
              <a:rPr sz="2288" spc="60" dirty="0">
                <a:latin typeface="Noto Sans"/>
                <a:cs typeface="Noto Sans"/>
              </a:rPr>
              <a:t>likes</a:t>
            </a:r>
            <a:endParaRPr sz="2288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25403" y="3098004"/>
            <a:ext cx="273844" cy="277654"/>
          </a:xfrm>
          <a:custGeom>
            <a:avLst/>
            <a:gdLst/>
            <a:ahLst/>
            <a:cxnLst/>
            <a:rect l="l" t="t" r="r" b="b"/>
            <a:pathLst>
              <a:path w="365125" h="370204">
                <a:moveTo>
                  <a:pt x="182452" y="0"/>
                </a:moveTo>
                <a:lnTo>
                  <a:pt x="136169" y="6018"/>
                </a:lnTo>
                <a:lnTo>
                  <a:pt x="92343" y="24074"/>
                </a:lnTo>
                <a:lnTo>
                  <a:pt x="53435" y="54168"/>
                </a:lnTo>
                <a:lnTo>
                  <a:pt x="23749" y="93611"/>
                </a:lnTo>
                <a:lnTo>
                  <a:pt x="5937" y="138039"/>
                </a:lnTo>
                <a:lnTo>
                  <a:pt x="0" y="184959"/>
                </a:lnTo>
                <a:lnTo>
                  <a:pt x="5937" y="231880"/>
                </a:lnTo>
                <a:lnTo>
                  <a:pt x="23749" y="276308"/>
                </a:lnTo>
                <a:lnTo>
                  <a:pt x="53435" y="315750"/>
                </a:lnTo>
                <a:lnTo>
                  <a:pt x="92343" y="345844"/>
                </a:lnTo>
                <a:lnTo>
                  <a:pt x="136169" y="363900"/>
                </a:lnTo>
                <a:lnTo>
                  <a:pt x="182452" y="369919"/>
                </a:lnTo>
                <a:lnTo>
                  <a:pt x="228735" y="363900"/>
                </a:lnTo>
                <a:lnTo>
                  <a:pt x="272558" y="345844"/>
                </a:lnTo>
                <a:lnTo>
                  <a:pt x="311461" y="315750"/>
                </a:lnTo>
                <a:lnTo>
                  <a:pt x="341152" y="276308"/>
                </a:lnTo>
                <a:lnTo>
                  <a:pt x="358967" y="231880"/>
                </a:lnTo>
                <a:lnTo>
                  <a:pt x="364905" y="184959"/>
                </a:lnTo>
                <a:lnTo>
                  <a:pt x="358967" y="138039"/>
                </a:lnTo>
                <a:lnTo>
                  <a:pt x="341152" y="93611"/>
                </a:lnTo>
                <a:lnTo>
                  <a:pt x="311461" y="54168"/>
                </a:lnTo>
                <a:lnTo>
                  <a:pt x="272558" y="24074"/>
                </a:lnTo>
                <a:lnTo>
                  <a:pt x="228735" y="6018"/>
                </a:lnTo>
                <a:lnTo>
                  <a:pt x="182452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233952" y="2794848"/>
            <a:ext cx="260985" cy="433864"/>
          </a:xfrm>
          <a:custGeom>
            <a:avLst/>
            <a:gdLst/>
            <a:ahLst/>
            <a:cxnLst/>
            <a:rect l="l" t="t" r="r" b="b"/>
            <a:pathLst>
              <a:path w="347979" h="578485">
                <a:moveTo>
                  <a:pt x="75999" y="410772"/>
                </a:moveTo>
                <a:lnTo>
                  <a:pt x="72875" y="412769"/>
                </a:lnTo>
                <a:lnTo>
                  <a:pt x="48898" y="451920"/>
                </a:lnTo>
                <a:lnTo>
                  <a:pt x="31832" y="470505"/>
                </a:lnTo>
                <a:lnTo>
                  <a:pt x="18818" y="481415"/>
                </a:lnTo>
                <a:lnTo>
                  <a:pt x="7000" y="497542"/>
                </a:lnTo>
                <a:lnTo>
                  <a:pt x="0" y="520799"/>
                </a:lnTo>
                <a:lnTo>
                  <a:pt x="2744" y="543086"/>
                </a:lnTo>
                <a:lnTo>
                  <a:pt x="14506" y="561984"/>
                </a:lnTo>
                <a:lnTo>
                  <a:pt x="34559" y="575075"/>
                </a:lnTo>
                <a:lnTo>
                  <a:pt x="55932" y="577922"/>
                </a:lnTo>
                <a:lnTo>
                  <a:pt x="72680" y="570634"/>
                </a:lnTo>
                <a:lnTo>
                  <a:pt x="85467" y="557216"/>
                </a:lnTo>
                <a:lnTo>
                  <a:pt x="94960" y="541674"/>
                </a:lnTo>
                <a:lnTo>
                  <a:pt x="103857" y="518932"/>
                </a:lnTo>
                <a:lnTo>
                  <a:pt x="106517" y="500928"/>
                </a:lnTo>
                <a:lnTo>
                  <a:pt x="111759" y="478040"/>
                </a:lnTo>
                <a:lnTo>
                  <a:pt x="128244" y="440996"/>
                </a:lnTo>
                <a:lnTo>
                  <a:pt x="117316" y="440996"/>
                </a:lnTo>
                <a:lnTo>
                  <a:pt x="97245" y="432988"/>
                </a:lnTo>
                <a:lnTo>
                  <a:pt x="79648" y="420303"/>
                </a:lnTo>
                <a:lnTo>
                  <a:pt x="75999" y="410772"/>
                </a:lnTo>
                <a:close/>
              </a:path>
              <a:path w="347979" h="578485">
                <a:moveTo>
                  <a:pt x="89448" y="402175"/>
                </a:moveTo>
                <a:lnTo>
                  <a:pt x="75999" y="410772"/>
                </a:lnTo>
                <a:lnTo>
                  <a:pt x="79648" y="420303"/>
                </a:lnTo>
                <a:lnTo>
                  <a:pt x="97245" y="432988"/>
                </a:lnTo>
                <a:lnTo>
                  <a:pt x="117316" y="440996"/>
                </a:lnTo>
                <a:lnTo>
                  <a:pt x="128347" y="439247"/>
                </a:lnTo>
                <a:lnTo>
                  <a:pt x="127671" y="421244"/>
                </a:lnTo>
                <a:lnTo>
                  <a:pt x="111201" y="406710"/>
                </a:lnTo>
                <a:lnTo>
                  <a:pt x="89448" y="402175"/>
                </a:lnTo>
                <a:close/>
              </a:path>
              <a:path w="347979" h="578485">
                <a:moveTo>
                  <a:pt x="128347" y="439247"/>
                </a:moveTo>
                <a:lnTo>
                  <a:pt x="117316" y="440996"/>
                </a:lnTo>
                <a:lnTo>
                  <a:pt x="128244" y="440996"/>
                </a:lnTo>
                <a:lnTo>
                  <a:pt x="128347" y="439247"/>
                </a:lnTo>
                <a:close/>
              </a:path>
              <a:path w="347979" h="578485">
                <a:moveTo>
                  <a:pt x="145089" y="402175"/>
                </a:moveTo>
                <a:lnTo>
                  <a:pt x="89448" y="402175"/>
                </a:lnTo>
                <a:lnTo>
                  <a:pt x="111201" y="406710"/>
                </a:lnTo>
                <a:lnTo>
                  <a:pt x="127671" y="421244"/>
                </a:lnTo>
                <a:lnTo>
                  <a:pt x="128347" y="439247"/>
                </a:lnTo>
                <a:lnTo>
                  <a:pt x="129377" y="439084"/>
                </a:lnTo>
                <a:lnTo>
                  <a:pt x="133933" y="429077"/>
                </a:lnTo>
                <a:lnTo>
                  <a:pt x="136277" y="421610"/>
                </a:lnTo>
                <a:lnTo>
                  <a:pt x="137825" y="415650"/>
                </a:lnTo>
                <a:lnTo>
                  <a:pt x="139995" y="410166"/>
                </a:lnTo>
                <a:lnTo>
                  <a:pt x="145089" y="402175"/>
                </a:lnTo>
                <a:close/>
              </a:path>
              <a:path w="347979" h="578485">
                <a:moveTo>
                  <a:pt x="221425" y="135722"/>
                </a:moveTo>
                <a:lnTo>
                  <a:pt x="218557" y="136455"/>
                </a:lnTo>
                <a:lnTo>
                  <a:pt x="216038" y="143179"/>
                </a:lnTo>
                <a:lnTo>
                  <a:pt x="214178" y="150281"/>
                </a:lnTo>
                <a:lnTo>
                  <a:pt x="211181" y="157728"/>
                </a:lnTo>
                <a:lnTo>
                  <a:pt x="205247" y="165488"/>
                </a:lnTo>
                <a:lnTo>
                  <a:pt x="200615" y="174313"/>
                </a:lnTo>
                <a:lnTo>
                  <a:pt x="200232" y="184071"/>
                </a:lnTo>
                <a:lnTo>
                  <a:pt x="200652" y="193548"/>
                </a:lnTo>
                <a:lnTo>
                  <a:pt x="198427" y="201530"/>
                </a:lnTo>
                <a:lnTo>
                  <a:pt x="192830" y="209130"/>
                </a:lnTo>
                <a:lnTo>
                  <a:pt x="186294" y="217858"/>
                </a:lnTo>
                <a:lnTo>
                  <a:pt x="179941" y="226807"/>
                </a:lnTo>
                <a:lnTo>
                  <a:pt x="174894" y="235071"/>
                </a:lnTo>
                <a:lnTo>
                  <a:pt x="170994" y="241678"/>
                </a:lnTo>
                <a:lnTo>
                  <a:pt x="167433" y="247569"/>
                </a:lnTo>
                <a:lnTo>
                  <a:pt x="164300" y="254768"/>
                </a:lnTo>
                <a:lnTo>
                  <a:pt x="161686" y="265297"/>
                </a:lnTo>
                <a:lnTo>
                  <a:pt x="154379" y="279391"/>
                </a:lnTo>
                <a:lnTo>
                  <a:pt x="141204" y="294166"/>
                </a:lnTo>
                <a:lnTo>
                  <a:pt x="127939" y="307047"/>
                </a:lnTo>
                <a:lnTo>
                  <a:pt x="120360" y="315462"/>
                </a:lnTo>
                <a:lnTo>
                  <a:pt x="117901" y="324110"/>
                </a:lnTo>
                <a:lnTo>
                  <a:pt x="115942" y="336820"/>
                </a:lnTo>
                <a:lnTo>
                  <a:pt x="114101" y="349831"/>
                </a:lnTo>
                <a:lnTo>
                  <a:pt x="111991" y="359379"/>
                </a:lnTo>
                <a:lnTo>
                  <a:pt x="105936" y="368694"/>
                </a:lnTo>
                <a:lnTo>
                  <a:pt x="83514" y="395783"/>
                </a:lnTo>
                <a:lnTo>
                  <a:pt x="75009" y="408185"/>
                </a:lnTo>
                <a:lnTo>
                  <a:pt x="75999" y="410772"/>
                </a:lnTo>
                <a:lnTo>
                  <a:pt x="89448" y="402175"/>
                </a:lnTo>
                <a:lnTo>
                  <a:pt x="145089" y="402175"/>
                </a:lnTo>
                <a:lnTo>
                  <a:pt x="151145" y="393054"/>
                </a:lnTo>
                <a:lnTo>
                  <a:pt x="156629" y="383093"/>
                </a:lnTo>
                <a:lnTo>
                  <a:pt x="158524" y="374809"/>
                </a:lnTo>
                <a:lnTo>
                  <a:pt x="163348" y="362856"/>
                </a:lnTo>
                <a:lnTo>
                  <a:pt x="175545" y="343765"/>
                </a:lnTo>
                <a:lnTo>
                  <a:pt x="189042" y="322315"/>
                </a:lnTo>
                <a:lnTo>
                  <a:pt x="197767" y="303283"/>
                </a:lnTo>
                <a:lnTo>
                  <a:pt x="200337" y="294603"/>
                </a:lnTo>
                <a:lnTo>
                  <a:pt x="204126" y="285320"/>
                </a:lnTo>
                <a:lnTo>
                  <a:pt x="209283" y="276135"/>
                </a:lnTo>
                <a:lnTo>
                  <a:pt x="215953" y="267748"/>
                </a:lnTo>
                <a:lnTo>
                  <a:pt x="224293" y="259010"/>
                </a:lnTo>
                <a:lnTo>
                  <a:pt x="232897" y="248866"/>
                </a:lnTo>
                <a:lnTo>
                  <a:pt x="239569" y="238194"/>
                </a:lnTo>
                <a:lnTo>
                  <a:pt x="242115" y="227870"/>
                </a:lnTo>
                <a:lnTo>
                  <a:pt x="243636" y="219111"/>
                </a:lnTo>
                <a:lnTo>
                  <a:pt x="247910" y="211979"/>
                </a:lnTo>
                <a:lnTo>
                  <a:pt x="269366" y="174313"/>
                </a:lnTo>
                <a:lnTo>
                  <a:pt x="270240" y="172373"/>
                </a:lnTo>
                <a:lnTo>
                  <a:pt x="259482" y="172373"/>
                </a:lnTo>
                <a:lnTo>
                  <a:pt x="238270" y="166770"/>
                </a:lnTo>
                <a:lnTo>
                  <a:pt x="222312" y="151072"/>
                </a:lnTo>
                <a:lnTo>
                  <a:pt x="221425" y="135722"/>
                </a:lnTo>
                <a:close/>
              </a:path>
              <a:path w="347979" h="578485">
                <a:moveTo>
                  <a:pt x="231219" y="133218"/>
                </a:moveTo>
                <a:lnTo>
                  <a:pt x="221425" y="135722"/>
                </a:lnTo>
                <a:lnTo>
                  <a:pt x="222312" y="151072"/>
                </a:lnTo>
                <a:lnTo>
                  <a:pt x="238270" y="166770"/>
                </a:lnTo>
                <a:lnTo>
                  <a:pt x="259482" y="172373"/>
                </a:lnTo>
                <a:lnTo>
                  <a:pt x="272716" y="163373"/>
                </a:lnTo>
                <a:lnTo>
                  <a:pt x="268813" y="153288"/>
                </a:lnTo>
                <a:lnTo>
                  <a:pt x="251355" y="140718"/>
                </a:lnTo>
                <a:lnTo>
                  <a:pt x="231219" y="133218"/>
                </a:lnTo>
                <a:close/>
              </a:path>
              <a:path w="347979" h="578485">
                <a:moveTo>
                  <a:pt x="272716" y="163373"/>
                </a:moveTo>
                <a:lnTo>
                  <a:pt x="259482" y="172373"/>
                </a:lnTo>
                <a:lnTo>
                  <a:pt x="270240" y="172373"/>
                </a:lnTo>
                <a:lnTo>
                  <a:pt x="273446" y="165259"/>
                </a:lnTo>
                <a:lnTo>
                  <a:pt x="272716" y="163373"/>
                </a:lnTo>
                <a:close/>
              </a:path>
              <a:path w="347979" h="578485">
                <a:moveTo>
                  <a:pt x="293606" y="133218"/>
                </a:moveTo>
                <a:lnTo>
                  <a:pt x="231219" y="133218"/>
                </a:lnTo>
                <a:lnTo>
                  <a:pt x="251355" y="140718"/>
                </a:lnTo>
                <a:lnTo>
                  <a:pt x="268813" y="153288"/>
                </a:lnTo>
                <a:lnTo>
                  <a:pt x="272716" y="163373"/>
                </a:lnTo>
                <a:lnTo>
                  <a:pt x="276329" y="160916"/>
                </a:lnTo>
                <a:lnTo>
                  <a:pt x="293606" y="133218"/>
                </a:lnTo>
                <a:close/>
              </a:path>
              <a:path w="347979" h="578485">
                <a:moveTo>
                  <a:pt x="262219" y="19355"/>
                </a:moveTo>
                <a:lnTo>
                  <a:pt x="250510" y="36583"/>
                </a:lnTo>
                <a:lnTo>
                  <a:pt x="242041" y="58900"/>
                </a:lnTo>
                <a:lnTo>
                  <a:pt x="240125" y="76348"/>
                </a:lnTo>
                <a:lnTo>
                  <a:pt x="236080" y="97828"/>
                </a:lnTo>
                <a:lnTo>
                  <a:pt x="221224" y="132239"/>
                </a:lnTo>
                <a:lnTo>
                  <a:pt x="221425" y="135722"/>
                </a:lnTo>
                <a:lnTo>
                  <a:pt x="231219" y="133218"/>
                </a:lnTo>
                <a:lnTo>
                  <a:pt x="293606" y="133218"/>
                </a:lnTo>
                <a:lnTo>
                  <a:pt x="295634" y="129967"/>
                </a:lnTo>
                <a:lnTo>
                  <a:pt x="311446" y="113429"/>
                </a:lnTo>
                <a:lnTo>
                  <a:pt x="325137" y="101117"/>
                </a:lnTo>
                <a:lnTo>
                  <a:pt x="338076" y="82849"/>
                </a:lnTo>
                <a:lnTo>
                  <a:pt x="345554" y="63380"/>
                </a:lnTo>
                <a:lnTo>
                  <a:pt x="331485" y="55950"/>
                </a:lnTo>
                <a:lnTo>
                  <a:pt x="262219" y="19355"/>
                </a:lnTo>
                <a:close/>
              </a:path>
              <a:path w="347979" h="578485">
                <a:moveTo>
                  <a:pt x="331755" y="56090"/>
                </a:moveTo>
                <a:lnTo>
                  <a:pt x="345559" y="63383"/>
                </a:lnTo>
                <a:lnTo>
                  <a:pt x="331755" y="56090"/>
                </a:lnTo>
                <a:close/>
              </a:path>
              <a:path w="347979" h="578485">
                <a:moveTo>
                  <a:pt x="300698" y="0"/>
                </a:moveTo>
                <a:lnTo>
                  <a:pt x="282231" y="2309"/>
                </a:lnTo>
                <a:lnTo>
                  <a:pt x="265674" y="14271"/>
                </a:lnTo>
                <a:lnTo>
                  <a:pt x="262219" y="19355"/>
                </a:lnTo>
                <a:lnTo>
                  <a:pt x="345560" y="63380"/>
                </a:lnTo>
                <a:lnTo>
                  <a:pt x="347184" y="59155"/>
                </a:lnTo>
                <a:lnTo>
                  <a:pt x="347932" y="38053"/>
                </a:lnTo>
                <a:lnTo>
                  <a:pt x="339630" y="20298"/>
                </a:lnTo>
                <a:lnTo>
                  <a:pt x="321592" y="6649"/>
                </a:lnTo>
                <a:lnTo>
                  <a:pt x="300698" y="0"/>
                </a:lnTo>
                <a:close/>
              </a:path>
              <a:path w="347979" h="578485">
                <a:moveTo>
                  <a:pt x="331485" y="55950"/>
                </a:moveTo>
                <a:lnTo>
                  <a:pt x="331750" y="56090"/>
                </a:lnTo>
                <a:lnTo>
                  <a:pt x="331485" y="55950"/>
                </a:lnTo>
                <a:close/>
              </a:path>
              <a:path w="347979" h="578485">
                <a:moveTo>
                  <a:pt x="331487" y="55950"/>
                </a:moveTo>
                <a:lnTo>
                  <a:pt x="331752" y="56090"/>
                </a:lnTo>
                <a:lnTo>
                  <a:pt x="331487" y="55950"/>
                </a:lnTo>
                <a:close/>
              </a:path>
              <a:path w="347979" h="578485">
                <a:moveTo>
                  <a:pt x="262219" y="19355"/>
                </a:moveTo>
                <a:lnTo>
                  <a:pt x="331752" y="56090"/>
                </a:lnTo>
                <a:lnTo>
                  <a:pt x="262219" y="19355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9332405" y="2699242"/>
            <a:ext cx="225266" cy="216218"/>
          </a:xfrm>
          <a:custGeom>
            <a:avLst/>
            <a:gdLst/>
            <a:ahLst/>
            <a:cxnLst/>
            <a:rect l="l" t="t" r="r" b="b"/>
            <a:pathLst>
              <a:path w="300354" h="288289">
                <a:moveTo>
                  <a:pt x="290011" y="234245"/>
                </a:moveTo>
                <a:lnTo>
                  <a:pt x="163101" y="234245"/>
                </a:lnTo>
                <a:lnTo>
                  <a:pt x="168579" y="235026"/>
                </a:lnTo>
                <a:lnTo>
                  <a:pt x="174751" y="237758"/>
                </a:lnTo>
                <a:lnTo>
                  <a:pt x="194175" y="245398"/>
                </a:lnTo>
                <a:lnTo>
                  <a:pt x="204990" y="250088"/>
                </a:lnTo>
                <a:lnTo>
                  <a:pt x="213903" y="254863"/>
                </a:lnTo>
                <a:lnTo>
                  <a:pt x="220683" y="259067"/>
                </a:lnTo>
                <a:lnTo>
                  <a:pt x="227141" y="262318"/>
                </a:lnTo>
                <a:lnTo>
                  <a:pt x="235089" y="264236"/>
                </a:lnTo>
                <a:lnTo>
                  <a:pt x="243071" y="266048"/>
                </a:lnTo>
                <a:lnTo>
                  <a:pt x="249031" y="269346"/>
                </a:lnTo>
                <a:lnTo>
                  <a:pt x="254652" y="274689"/>
                </a:lnTo>
                <a:lnTo>
                  <a:pt x="261620" y="282638"/>
                </a:lnTo>
                <a:lnTo>
                  <a:pt x="271734" y="288255"/>
                </a:lnTo>
                <a:lnTo>
                  <a:pt x="283479" y="287407"/>
                </a:lnTo>
                <a:lnTo>
                  <a:pt x="293820" y="282063"/>
                </a:lnTo>
                <a:lnTo>
                  <a:pt x="299720" y="274193"/>
                </a:lnTo>
                <a:lnTo>
                  <a:pt x="300150" y="263564"/>
                </a:lnTo>
                <a:lnTo>
                  <a:pt x="296973" y="250626"/>
                </a:lnTo>
                <a:lnTo>
                  <a:pt x="292058" y="238172"/>
                </a:lnTo>
                <a:lnTo>
                  <a:pt x="290011" y="234245"/>
                </a:lnTo>
                <a:close/>
              </a:path>
              <a:path w="300354" h="288289">
                <a:moveTo>
                  <a:pt x="250126" y="0"/>
                </a:moveTo>
                <a:lnTo>
                  <a:pt x="236770" y="1014"/>
                </a:lnTo>
                <a:lnTo>
                  <a:pt x="225042" y="9318"/>
                </a:lnTo>
                <a:lnTo>
                  <a:pt x="214931" y="19713"/>
                </a:lnTo>
                <a:lnTo>
                  <a:pt x="206425" y="27000"/>
                </a:lnTo>
                <a:lnTo>
                  <a:pt x="170743" y="45359"/>
                </a:lnTo>
                <a:lnTo>
                  <a:pt x="148106" y="56216"/>
                </a:lnTo>
                <a:lnTo>
                  <a:pt x="131241" y="62852"/>
                </a:lnTo>
                <a:lnTo>
                  <a:pt x="120063" y="67125"/>
                </a:lnTo>
                <a:lnTo>
                  <a:pt x="109526" y="73347"/>
                </a:lnTo>
                <a:lnTo>
                  <a:pt x="99125" y="80795"/>
                </a:lnTo>
                <a:lnTo>
                  <a:pt x="88353" y="88747"/>
                </a:lnTo>
                <a:lnTo>
                  <a:pt x="76846" y="95433"/>
                </a:lnTo>
                <a:lnTo>
                  <a:pt x="64419" y="100315"/>
                </a:lnTo>
                <a:lnTo>
                  <a:pt x="51036" y="104119"/>
                </a:lnTo>
                <a:lnTo>
                  <a:pt x="36664" y="107569"/>
                </a:lnTo>
                <a:lnTo>
                  <a:pt x="22784" y="111313"/>
                </a:lnTo>
                <a:lnTo>
                  <a:pt x="11655" y="116243"/>
                </a:lnTo>
                <a:lnTo>
                  <a:pt x="3864" y="122649"/>
                </a:lnTo>
                <a:lnTo>
                  <a:pt x="0" y="130822"/>
                </a:lnTo>
                <a:lnTo>
                  <a:pt x="1410" y="139750"/>
                </a:lnTo>
                <a:lnTo>
                  <a:pt x="8099" y="147724"/>
                </a:lnTo>
                <a:lnTo>
                  <a:pt x="18670" y="153963"/>
                </a:lnTo>
                <a:lnTo>
                  <a:pt x="44087" y="161298"/>
                </a:lnTo>
                <a:lnTo>
                  <a:pt x="54040" y="166587"/>
                </a:lnTo>
                <a:lnTo>
                  <a:pt x="62765" y="172011"/>
                </a:lnTo>
                <a:lnTo>
                  <a:pt x="71450" y="176034"/>
                </a:lnTo>
                <a:lnTo>
                  <a:pt x="78673" y="179290"/>
                </a:lnTo>
                <a:lnTo>
                  <a:pt x="84147" y="183561"/>
                </a:lnTo>
                <a:lnTo>
                  <a:pt x="90949" y="189606"/>
                </a:lnTo>
                <a:lnTo>
                  <a:pt x="102158" y="198183"/>
                </a:lnTo>
                <a:lnTo>
                  <a:pt x="118354" y="209453"/>
                </a:lnTo>
                <a:lnTo>
                  <a:pt x="123900" y="214140"/>
                </a:lnTo>
                <a:lnTo>
                  <a:pt x="133654" y="223380"/>
                </a:lnTo>
                <a:lnTo>
                  <a:pt x="145805" y="231890"/>
                </a:lnTo>
                <a:lnTo>
                  <a:pt x="155565" y="234356"/>
                </a:lnTo>
                <a:lnTo>
                  <a:pt x="163101" y="234245"/>
                </a:lnTo>
                <a:lnTo>
                  <a:pt x="290011" y="234245"/>
                </a:lnTo>
                <a:lnTo>
                  <a:pt x="287274" y="228993"/>
                </a:lnTo>
                <a:lnTo>
                  <a:pt x="284902" y="221685"/>
                </a:lnTo>
                <a:lnTo>
                  <a:pt x="284781" y="213320"/>
                </a:lnTo>
                <a:lnTo>
                  <a:pt x="285113" y="204410"/>
                </a:lnTo>
                <a:lnTo>
                  <a:pt x="284099" y="195465"/>
                </a:lnTo>
                <a:lnTo>
                  <a:pt x="281612" y="187128"/>
                </a:lnTo>
                <a:lnTo>
                  <a:pt x="279447" y="179139"/>
                </a:lnTo>
                <a:lnTo>
                  <a:pt x="278687" y="171084"/>
                </a:lnTo>
                <a:lnTo>
                  <a:pt x="280416" y="162547"/>
                </a:lnTo>
                <a:lnTo>
                  <a:pt x="281049" y="153064"/>
                </a:lnTo>
                <a:lnTo>
                  <a:pt x="278526" y="142846"/>
                </a:lnTo>
                <a:lnTo>
                  <a:pt x="276219" y="132861"/>
                </a:lnTo>
                <a:lnTo>
                  <a:pt x="277495" y="124078"/>
                </a:lnTo>
                <a:lnTo>
                  <a:pt x="279374" y="113909"/>
                </a:lnTo>
                <a:lnTo>
                  <a:pt x="278050" y="101055"/>
                </a:lnTo>
                <a:lnTo>
                  <a:pt x="275655" y="88422"/>
                </a:lnTo>
                <a:lnTo>
                  <a:pt x="274320" y="78917"/>
                </a:lnTo>
                <a:lnTo>
                  <a:pt x="272522" y="72908"/>
                </a:lnTo>
                <a:lnTo>
                  <a:pt x="269176" y="67771"/>
                </a:lnTo>
                <a:lnTo>
                  <a:pt x="267069" y="61899"/>
                </a:lnTo>
                <a:lnTo>
                  <a:pt x="268986" y="53682"/>
                </a:lnTo>
                <a:lnTo>
                  <a:pt x="272823" y="45582"/>
                </a:lnTo>
                <a:lnTo>
                  <a:pt x="275018" y="39955"/>
                </a:lnTo>
                <a:lnTo>
                  <a:pt x="276165" y="34435"/>
                </a:lnTo>
                <a:lnTo>
                  <a:pt x="276860" y="26657"/>
                </a:lnTo>
                <a:lnTo>
                  <a:pt x="277513" y="18423"/>
                </a:lnTo>
                <a:lnTo>
                  <a:pt x="275518" y="12099"/>
                </a:lnTo>
                <a:lnTo>
                  <a:pt x="267510" y="6390"/>
                </a:lnTo>
                <a:lnTo>
                  <a:pt x="250126" y="0"/>
                </a:lnTo>
                <a:close/>
              </a:path>
            </a:pathLst>
          </a:custGeom>
          <a:solidFill>
            <a:srgbClr val="0A7E9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9201151" y="2105026"/>
            <a:ext cx="1015841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spc="75" dirty="0">
                <a:latin typeface="Noto Sans"/>
                <a:cs typeface="Noto Sans"/>
              </a:rPr>
              <a:t>User</a:t>
            </a:r>
            <a:endParaRPr sz="345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0164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524000"/>
            <a:ext cx="3035618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704850" marR="3810" indent="-695325">
              <a:lnSpc>
                <a:spcPct val="100800"/>
              </a:lnSpc>
              <a:spcBef>
                <a:spcPts val="41"/>
              </a:spcBef>
            </a:pP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4876" y="1524000"/>
            <a:ext cx="2766059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571500" marR="3810" indent="-561975">
              <a:lnSpc>
                <a:spcPct val="100800"/>
              </a:lnSpc>
              <a:spcBef>
                <a:spcPts val="41"/>
              </a:spcBef>
            </a:pPr>
            <a:r>
              <a:rPr sz="3225" spc="307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3225" spc="127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3225" spc="-86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3225" spc="64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3225" spc="18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3225" spc="83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7275" y="1524000"/>
            <a:ext cx="2807970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9525" marR="3810" indent="200025">
              <a:lnSpc>
                <a:spcPct val="100800"/>
              </a:lnSpc>
              <a:spcBef>
                <a:spcPts val="41"/>
              </a:spcBef>
            </a:pPr>
            <a:r>
              <a:rPr sz="3225" spc="146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3225" spc="56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3225" spc="75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71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193">
              <a:lnSpc>
                <a:spcPct val="100000"/>
              </a:lnSpc>
              <a:spcBef>
                <a:spcPts val="75"/>
              </a:spcBef>
            </a:pPr>
            <a:r>
              <a:rPr spc="225" dirty="0"/>
              <a:t>Recommendation</a:t>
            </a:r>
            <a:r>
              <a:rPr spc="60" dirty="0"/>
              <a:t> </a:t>
            </a:r>
            <a:r>
              <a:rPr spc="259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5000408" y="2626394"/>
            <a:ext cx="219118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93530" y="3019472"/>
            <a:ext cx="1102595" cy="110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143500" y="2709034"/>
            <a:ext cx="1066800" cy="10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914400" y="4610100"/>
            <a:ext cx="2382203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952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75" dirty="0">
                <a:latin typeface="Noto Sans"/>
                <a:cs typeface="Noto Sans"/>
              </a:rPr>
              <a:t>with 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53" dirty="0">
                <a:latin typeface="Noto Sans"/>
                <a:cs typeface="Noto Sans"/>
              </a:rPr>
              <a:t> </a:t>
            </a:r>
            <a:r>
              <a:rPr sz="1950" spc="56" dirty="0">
                <a:latin typeface="Noto Sans"/>
                <a:cs typeface="Noto Sans"/>
              </a:rPr>
              <a:t>attributes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325" y="4610100"/>
            <a:ext cx="2428399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14300" marR="3810" indent="-10477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liked  </a:t>
            </a:r>
            <a:r>
              <a:rPr sz="1950" spc="113" dirty="0">
                <a:latin typeface="Noto Sans"/>
                <a:cs typeface="Noto Sans"/>
              </a:rPr>
              <a:t>by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19" dirty="0">
                <a:latin typeface="Noto Sans"/>
                <a:cs typeface="Noto Sans"/>
              </a:rPr>
              <a:t> </a:t>
            </a:r>
            <a:r>
              <a:rPr sz="1950" spc="30" dirty="0">
                <a:latin typeface="Noto Sans"/>
                <a:cs typeface="Noto Sans"/>
              </a:rPr>
              <a:t>users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8225" y="4610100"/>
            <a:ext cx="2847975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866775" marR="3810" indent="-857250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60" dirty="0">
                <a:latin typeface="Noto Sans"/>
                <a:cs typeface="Noto Sans"/>
              </a:rPr>
              <a:t>“complementary” 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90341" y="2626394"/>
            <a:ext cx="2191203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115425" y="2838450"/>
            <a:ext cx="730223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848850" y="3038475"/>
            <a:ext cx="121920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010471" y="2626394"/>
            <a:ext cx="2191182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400175" y="2762250"/>
            <a:ext cx="1416320" cy="133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24395" y="1477937"/>
            <a:ext cx="3494723" cy="4605338"/>
          </a:xfrm>
          <a:custGeom>
            <a:avLst/>
            <a:gdLst/>
            <a:ahLst/>
            <a:cxnLst/>
            <a:rect l="l" t="t" r="r" b="b"/>
            <a:pathLst>
              <a:path w="4659630" h="6140450">
                <a:moveTo>
                  <a:pt x="3251299" y="0"/>
                </a:moveTo>
                <a:lnTo>
                  <a:pt x="1414016" y="0"/>
                </a:lnTo>
                <a:lnTo>
                  <a:pt x="1155883" y="898"/>
                </a:lnTo>
                <a:lnTo>
                  <a:pt x="1047028" y="3032"/>
                </a:lnTo>
                <a:lnTo>
                  <a:pt x="996723" y="4816"/>
                </a:lnTo>
                <a:lnTo>
                  <a:pt x="948813" y="7189"/>
                </a:lnTo>
                <a:lnTo>
                  <a:pt x="903030" y="10236"/>
                </a:lnTo>
                <a:lnTo>
                  <a:pt x="859110" y="14041"/>
                </a:lnTo>
                <a:lnTo>
                  <a:pt x="816785" y="18689"/>
                </a:lnTo>
                <a:lnTo>
                  <a:pt x="775792" y="24263"/>
                </a:lnTo>
                <a:lnTo>
                  <a:pt x="735863" y="30849"/>
                </a:lnTo>
                <a:lnTo>
                  <a:pt x="696733" y="38530"/>
                </a:lnTo>
                <a:lnTo>
                  <a:pt x="658137" y="47390"/>
                </a:lnTo>
                <a:lnTo>
                  <a:pt x="619807" y="57514"/>
                </a:lnTo>
                <a:lnTo>
                  <a:pt x="581479" y="68986"/>
                </a:lnTo>
                <a:lnTo>
                  <a:pt x="534522" y="87660"/>
                </a:lnTo>
                <a:lnTo>
                  <a:pt x="489003" y="108936"/>
                </a:lnTo>
                <a:lnTo>
                  <a:pt x="445012" y="132725"/>
                </a:lnTo>
                <a:lnTo>
                  <a:pt x="402638" y="158937"/>
                </a:lnTo>
                <a:lnTo>
                  <a:pt x="361971" y="187483"/>
                </a:lnTo>
                <a:lnTo>
                  <a:pt x="323101" y="218273"/>
                </a:lnTo>
                <a:lnTo>
                  <a:pt x="286116" y="251217"/>
                </a:lnTo>
                <a:lnTo>
                  <a:pt x="251107" y="286227"/>
                </a:lnTo>
                <a:lnTo>
                  <a:pt x="218162" y="323212"/>
                </a:lnTo>
                <a:lnTo>
                  <a:pt x="187373" y="362083"/>
                </a:lnTo>
                <a:lnTo>
                  <a:pt x="158827" y="402751"/>
                </a:lnTo>
                <a:lnTo>
                  <a:pt x="132615" y="445125"/>
                </a:lnTo>
                <a:lnTo>
                  <a:pt x="108827" y="489117"/>
                </a:lnTo>
                <a:lnTo>
                  <a:pt x="87552" y="534638"/>
                </a:lnTo>
                <a:lnTo>
                  <a:pt x="68879" y="581596"/>
                </a:lnTo>
                <a:lnTo>
                  <a:pt x="56734" y="622315"/>
                </a:lnTo>
                <a:lnTo>
                  <a:pt x="46106" y="663046"/>
                </a:lnTo>
                <a:lnTo>
                  <a:pt x="36893" y="704097"/>
                </a:lnTo>
                <a:lnTo>
                  <a:pt x="28993" y="745779"/>
                </a:lnTo>
                <a:lnTo>
                  <a:pt x="22306" y="788401"/>
                </a:lnTo>
                <a:lnTo>
                  <a:pt x="16731" y="832272"/>
                </a:lnTo>
                <a:lnTo>
                  <a:pt x="12166" y="877704"/>
                </a:lnTo>
                <a:lnTo>
                  <a:pt x="8511" y="925004"/>
                </a:lnTo>
                <a:lnTo>
                  <a:pt x="5665" y="974483"/>
                </a:lnTo>
                <a:lnTo>
                  <a:pt x="3525" y="1026451"/>
                </a:lnTo>
                <a:lnTo>
                  <a:pt x="1993" y="1081217"/>
                </a:lnTo>
                <a:lnTo>
                  <a:pt x="965" y="1139091"/>
                </a:lnTo>
                <a:lnTo>
                  <a:pt x="342" y="1200382"/>
                </a:lnTo>
                <a:lnTo>
                  <a:pt x="22" y="1265401"/>
                </a:lnTo>
                <a:lnTo>
                  <a:pt x="0" y="4862233"/>
                </a:lnTo>
                <a:lnTo>
                  <a:pt x="266" y="4924771"/>
                </a:lnTo>
                <a:lnTo>
                  <a:pt x="786" y="4983852"/>
                </a:lnTo>
                <a:lnTo>
                  <a:pt x="1642" y="5039741"/>
                </a:lnTo>
                <a:lnTo>
                  <a:pt x="2920" y="5092704"/>
                </a:lnTo>
                <a:lnTo>
                  <a:pt x="4704" y="5143008"/>
                </a:lnTo>
                <a:lnTo>
                  <a:pt x="7077" y="5190917"/>
                </a:lnTo>
                <a:lnTo>
                  <a:pt x="10124" y="5236699"/>
                </a:lnTo>
                <a:lnTo>
                  <a:pt x="13930" y="5280618"/>
                </a:lnTo>
                <a:lnTo>
                  <a:pt x="18578" y="5322941"/>
                </a:lnTo>
                <a:lnTo>
                  <a:pt x="24153" y="5363933"/>
                </a:lnTo>
                <a:lnTo>
                  <a:pt x="30739" y="5403861"/>
                </a:lnTo>
                <a:lnTo>
                  <a:pt x="38420" y="5442990"/>
                </a:lnTo>
                <a:lnTo>
                  <a:pt x="47281" y="5481586"/>
                </a:lnTo>
                <a:lnTo>
                  <a:pt x="57406" y="5519915"/>
                </a:lnTo>
                <a:lnTo>
                  <a:pt x="68879" y="5558243"/>
                </a:lnTo>
                <a:lnTo>
                  <a:pt x="87552" y="5605202"/>
                </a:lnTo>
                <a:lnTo>
                  <a:pt x="108827" y="5650722"/>
                </a:lnTo>
                <a:lnTo>
                  <a:pt x="132615" y="5694714"/>
                </a:lnTo>
                <a:lnTo>
                  <a:pt x="158827" y="5737088"/>
                </a:lnTo>
                <a:lnTo>
                  <a:pt x="187373" y="5777756"/>
                </a:lnTo>
                <a:lnTo>
                  <a:pt x="218162" y="5816627"/>
                </a:lnTo>
                <a:lnTo>
                  <a:pt x="251107" y="5853611"/>
                </a:lnTo>
                <a:lnTo>
                  <a:pt x="286116" y="5888620"/>
                </a:lnTo>
                <a:lnTo>
                  <a:pt x="323101" y="5921564"/>
                </a:lnTo>
                <a:lnTo>
                  <a:pt x="361971" y="5952353"/>
                </a:lnTo>
                <a:lnTo>
                  <a:pt x="402638" y="5980897"/>
                </a:lnTo>
                <a:lnTo>
                  <a:pt x="445012" y="6007108"/>
                </a:lnTo>
                <a:lnTo>
                  <a:pt x="489003" y="6030895"/>
                </a:lnTo>
                <a:lnTo>
                  <a:pt x="534522" y="6052169"/>
                </a:lnTo>
                <a:lnTo>
                  <a:pt x="581479" y="6070841"/>
                </a:lnTo>
                <a:lnTo>
                  <a:pt x="622198" y="6082986"/>
                </a:lnTo>
                <a:lnTo>
                  <a:pt x="662929" y="6093616"/>
                </a:lnTo>
                <a:lnTo>
                  <a:pt x="703980" y="6102830"/>
                </a:lnTo>
                <a:lnTo>
                  <a:pt x="745662" y="6110731"/>
                </a:lnTo>
                <a:lnTo>
                  <a:pt x="788285" y="6117419"/>
                </a:lnTo>
                <a:lnTo>
                  <a:pt x="832157" y="6122994"/>
                </a:lnTo>
                <a:lnTo>
                  <a:pt x="877588" y="6127560"/>
                </a:lnTo>
                <a:lnTo>
                  <a:pt x="924889" y="6131215"/>
                </a:lnTo>
                <a:lnTo>
                  <a:pt x="974369" y="6134062"/>
                </a:lnTo>
                <a:lnTo>
                  <a:pt x="1026338" y="6136201"/>
                </a:lnTo>
                <a:lnTo>
                  <a:pt x="1081105" y="6137734"/>
                </a:lnTo>
                <a:lnTo>
                  <a:pt x="1138980" y="6138762"/>
                </a:lnTo>
                <a:lnTo>
                  <a:pt x="1407755" y="6139840"/>
                </a:lnTo>
                <a:lnTo>
                  <a:pt x="3245038" y="6139840"/>
                </a:lnTo>
                <a:lnTo>
                  <a:pt x="3503169" y="6138941"/>
                </a:lnTo>
                <a:lnTo>
                  <a:pt x="3612022" y="6136806"/>
                </a:lnTo>
                <a:lnTo>
                  <a:pt x="3662326" y="6135023"/>
                </a:lnTo>
                <a:lnTo>
                  <a:pt x="3710235" y="6132649"/>
                </a:lnTo>
                <a:lnTo>
                  <a:pt x="3756017" y="6129602"/>
                </a:lnTo>
                <a:lnTo>
                  <a:pt x="3799936" y="6125796"/>
                </a:lnTo>
                <a:lnTo>
                  <a:pt x="3842259" y="6121147"/>
                </a:lnTo>
                <a:lnTo>
                  <a:pt x="3883251" y="6115572"/>
                </a:lnTo>
                <a:lnTo>
                  <a:pt x="3923179" y="6108985"/>
                </a:lnTo>
                <a:lnTo>
                  <a:pt x="3962308" y="6101303"/>
                </a:lnTo>
                <a:lnTo>
                  <a:pt x="4000904" y="6092441"/>
                </a:lnTo>
                <a:lnTo>
                  <a:pt x="4039233" y="6082315"/>
                </a:lnTo>
                <a:lnTo>
                  <a:pt x="4077561" y="6070841"/>
                </a:lnTo>
                <a:lnTo>
                  <a:pt x="4124520" y="6052169"/>
                </a:lnTo>
                <a:lnTo>
                  <a:pt x="4170040" y="6030895"/>
                </a:lnTo>
                <a:lnTo>
                  <a:pt x="4214032" y="6007108"/>
                </a:lnTo>
                <a:lnTo>
                  <a:pt x="4256407" y="5980897"/>
                </a:lnTo>
                <a:lnTo>
                  <a:pt x="4297074" y="5952353"/>
                </a:lnTo>
                <a:lnTo>
                  <a:pt x="4335945" y="5921564"/>
                </a:lnTo>
                <a:lnTo>
                  <a:pt x="4372930" y="5888620"/>
                </a:lnTo>
                <a:lnTo>
                  <a:pt x="4407940" y="5853611"/>
                </a:lnTo>
                <a:lnTo>
                  <a:pt x="4440884" y="5816627"/>
                </a:lnTo>
                <a:lnTo>
                  <a:pt x="4471674" y="5777756"/>
                </a:lnTo>
                <a:lnTo>
                  <a:pt x="4500220" y="5737088"/>
                </a:lnTo>
                <a:lnTo>
                  <a:pt x="4526432" y="5694714"/>
                </a:lnTo>
                <a:lnTo>
                  <a:pt x="4550221" y="5650722"/>
                </a:lnTo>
                <a:lnTo>
                  <a:pt x="4571497" y="5605202"/>
                </a:lnTo>
                <a:lnTo>
                  <a:pt x="4590171" y="5558243"/>
                </a:lnTo>
                <a:lnTo>
                  <a:pt x="4602315" y="5517524"/>
                </a:lnTo>
                <a:lnTo>
                  <a:pt x="4612942" y="5476794"/>
                </a:lnTo>
                <a:lnTo>
                  <a:pt x="4622155" y="5435743"/>
                </a:lnTo>
                <a:lnTo>
                  <a:pt x="4630054" y="5394062"/>
                </a:lnTo>
                <a:lnTo>
                  <a:pt x="4636741" y="5351441"/>
                </a:lnTo>
                <a:lnTo>
                  <a:pt x="4642315" y="5307570"/>
                </a:lnTo>
                <a:lnTo>
                  <a:pt x="4646880" y="5262140"/>
                </a:lnTo>
                <a:lnTo>
                  <a:pt x="4650534" y="5214840"/>
                </a:lnTo>
                <a:lnTo>
                  <a:pt x="4653381" y="5165361"/>
                </a:lnTo>
                <a:lnTo>
                  <a:pt x="4655520" y="5113394"/>
                </a:lnTo>
                <a:lnTo>
                  <a:pt x="4657052" y="5058628"/>
                </a:lnTo>
                <a:lnTo>
                  <a:pt x="4658080" y="5000754"/>
                </a:lnTo>
                <a:lnTo>
                  <a:pt x="4658703" y="4939462"/>
                </a:lnTo>
                <a:lnTo>
                  <a:pt x="4659023" y="4874442"/>
                </a:lnTo>
                <a:lnTo>
                  <a:pt x="4659143" y="4795971"/>
                </a:lnTo>
                <a:lnTo>
                  <a:pt x="4659045" y="1277610"/>
                </a:lnTo>
                <a:lnTo>
                  <a:pt x="4658779" y="1215073"/>
                </a:lnTo>
                <a:lnTo>
                  <a:pt x="4658259" y="1155993"/>
                </a:lnTo>
                <a:lnTo>
                  <a:pt x="4657403" y="1100104"/>
                </a:lnTo>
                <a:lnTo>
                  <a:pt x="4656125" y="1047141"/>
                </a:lnTo>
                <a:lnTo>
                  <a:pt x="4654341" y="996837"/>
                </a:lnTo>
                <a:lnTo>
                  <a:pt x="4651968" y="948927"/>
                </a:lnTo>
                <a:lnTo>
                  <a:pt x="4648921" y="903145"/>
                </a:lnTo>
                <a:lnTo>
                  <a:pt x="4645116" y="859225"/>
                </a:lnTo>
                <a:lnTo>
                  <a:pt x="4640468" y="816901"/>
                </a:lnTo>
                <a:lnTo>
                  <a:pt x="4634894" y="775908"/>
                </a:lnTo>
                <a:lnTo>
                  <a:pt x="4628308" y="735980"/>
                </a:lnTo>
                <a:lnTo>
                  <a:pt x="4620628" y="696850"/>
                </a:lnTo>
                <a:lnTo>
                  <a:pt x="4611767" y="658254"/>
                </a:lnTo>
                <a:lnTo>
                  <a:pt x="4601643" y="619924"/>
                </a:lnTo>
                <a:lnTo>
                  <a:pt x="4590171" y="581596"/>
                </a:lnTo>
                <a:lnTo>
                  <a:pt x="4571497" y="534638"/>
                </a:lnTo>
                <a:lnTo>
                  <a:pt x="4550221" y="489117"/>
                </a:lnTo>
                <a:lnTo>
                  <a:pt x="4526432" y="445125"/>
                </a:lnTo>
                <a:lnTo>
                  <a:pt x="4500220" y="402751"/>
                </a:lnTo>
                <a:lnTo>
                  <a:pt x="4471674" y="362083"/>
                </a:lnTo>
                <a:lnTo>
                  <a:pt x="4440884" y="323212"/>
                </a:lnTo>
                <a:lnTo>
                  <a:pt x="4407940" y="286227"/>
                </a:lnTo>
                <a:lnTo>
                  <a:pt x="4372930" y="251217"/>
                </a:lnTo>
                <a:lnTo>
                  <a:pt x="4335945" y="218273"/>
                </a:lnTo>
                <a:lnTo>
                  <a:pt x="4297074" y="187483"/>
                </a:lnTo>
                <a:lnTo>
                  <a:pt x="4256407" y="158937"/>
                </a:lnTo>
                <a:lnTo>
                  <a:pt x="4214032" y="132725"/>
                </a:lnTo>
                <a:lnTo>
                  <a:pt x="4170040" y="108936"/>
                </a:lnTo>
                <a:lnTo>
                  <a:pt x="4124520" y="87660"/>
                </a:lnTo>
                <a:lnTo>
                  <a:pt x="4077561" y="68986"/>
                </a:lnTo>
                <a:lnTo>
                  <a:pt x="4036842" y="56843"/>
                </a:lnTo>
                <a:lnTo>
                  <a:pt x="3996112" y="46215"/>
                </a:lnTo>
                <a:lnTo>
                  <a:pt x="3955061" y="37002"/>
                </a:lnTo>
                <a:lnTo>
                  <a:pt x="3913380" y="29103"/>
                </a:lnTo>
                <a:lnTo>
                  <a:pt x="3870759" y="22417"/>
                </a:lnTo>
                <a:lnTo>
                  <a:pt x="3826888" y="16842"/>
                </a:lnTo>
                <a:lnTo>
                  <a:pt x="3781458" y="12278"/>
                </a:lnTo>
                <a:lnTo>
                  <a:pt x="3734158" y="8623"/>
                </a:lnTo>
                <a:lnTo>
                  <a:pt x="3684679" y="5776"/>
                </a:lnTo>
                <a:lnTo>
                  <a:pt x="3632712" y="3637"/>
                </a:lnTo>
                <a:lnTo>
                  <a:pt x="3577946" y="2105"/>
                </a:lnTo>
                <a:lnTo>
                  <a:pt x="3251299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400754" y="1513112"/>
            <a:ext cx="3370421" cy="4605338"/>
          </a:xfrm>
          <a:custGeom>
            <a:avLst/>
            <a:gdLst/>
            <a:ahLst/>
            <a:cxnLst/>
            <a:rect l="l" t="t" r="r" b="b"/>
            <a:pathLst>
              <a:path w="4493894" h="6140450">
                <a:moveTo>
                  <a:pt x="3086114" y="0"/>
                </a:moveTo>
                <a:lnTo>
                  <a:pt x="1414007" y="0"/>
                </a:lnTo>
                <a:lnTo>
                  <a:pt x="1155875" y="898"/>
                </a:lnTo>
                <a:lnTo>
                  <a:pt x="1047022" y="3032"/>
                </a:lnTo>
                <a:lnTo>
                  <a:pt x="996718" y="4816"/>
                </a:lnTo>
                <a:lnTo>
                  <a:pt x="948808" y="7189"/>
                </a:lnTo>
                <a:lnTo>
                  <a:pt x="903026" y="10236"/>
                </a:lnTo>
                <a:lnTo>
                  <a:pt x="859106" y="14041"/>
                </a:lnTo>
                <a:lnTo>
                  <a:pt x="816783" y="18689"/>
                </a:lnTo>
                <a:lnTo>
                  <a:pt x="775789" y="24263"/>
                </a:lnTo>
                <a:lnTo>
                  <a:pt x="735860" y="30849"/>
                </a:lnTo>
                <a:lnTo>
                  <a:pt x="696730" y="38530"/>
                </a:lnTo>
                <a:lnTo>
                  <a:pt x="658132" y="47390"/>
                </a:lnTo>
                <a:lnTo>
                  <a:pt x="619801" y="57514"/>
                </a:lnTo>
                <a:lnTo>
                  <a:pt x="581471" y="68986"/>
                </a:lnTo>
                <a:lnTo>
                  <a:pt x="534515" y="87660"/>
                </a:lnTo>
                <a:lnTo>
                  <a:pt x="488996" y="108936"/>
                </a:lnTo>
                <a:lnTo>
                  <a:pt x="445005" y="132725"/>
                </a:lnTo>
                <a:lnTo>
                  <a:pt x="402631" y="158937"/>
                </a:lnTo>
                <a:lnTo>
                  <a:pt x="361964" y="187483"/>
                </a:lnTo>
                <a:lnTo>
                  <a:pt x="323093" y="218272"/>
                </a:lnTo>
                <a:lnTo>
                  <a:pt x="286108" y="251216"/>
                </a:lnTo>
                <a:lnTo>
                  <a:pt x="251099" y="286225"/>
                </a:lnTo>
                <a:lnTo>
                  <a:pt x="218154" y="323209"/>
                </a:lnTo>
                <a:lnTo>
                  <a:pt x="187365" y="362079"/>
                </a:lnTo>
                <a:lnTo>
                  <a:pt x="158819" y="402746"/>
                </a:lnTo>
                <a:lnTo>
                  <a:pt x="132608" y="445119"/>
                </a:lnTo>
                <a:lnTo>
                  <a:pt x="108820" y="489109"/>
                </a:lnTo>
                <a:lnTo>
                  <a:pt x="87545" y="534627"/>
                </a:lnTo>
                <a:lnTo>
                  <a:pt x="68874" y="581583"/>
                </a:lnTo>
                <a:lnTo>
                  <a:pt x="56730" y="622305"/>
                </a:lnTo>
                <a:lnTo>
                  <a:pt x="46103" y="663037"/>
                </a:lnTo>
                <a:lnTo>
                  <a:pt x="36890" y="704089"/>
                </a:lnTo>
                <a:lnTo>
                  <a:pt x="28991" y="745772"/>
                </a:lnTo>
                <a:lnTo>
                  <a:pt x="22304" y="788394"/>
                </a:lnTo>
                <a:lnTo>
                  <a:pt x="16730" y="832266"/>
                </a:lnTo>
                <a:lnTo>
                  <a:pt x="12165" y="877697"/>
                </a:lnTo>
                <a:lnTo>
                  <a:pt x="8510" y="924998"/>
                </a:lnTo>
                <a:lnTo>
                  <a:pt x="5664" y="974477"/>
                </a:lnTo>
                <a:lnTo>
                  <a:pt x="3525" y="1026445"/>
                </a:lnTo>
                <a:lnTo>
                  <a:pt x="1992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0"/>
                </a:lnTo>
                <a:lnTo>
                  <a:pt x="266" y="4924759"/>
                </a:lnTo>
                <a:lnTo>
                  <a:pt x="786" y="4983841"/>
                </a:lnTo>
                <a:lnTo>
                  <a:pt x="1642" y="5039731"/>
                </a:lnTo>
                <a:lnTo>
                  <a:pt x="2920" y="5092695"/>
                </a:lnTo>
                <a:lnTo>
                  <a:pt x="4703" y="5143000"/>
                </a:lnTo>
                <a:lnTo>
                  <a:pt x="7076" y="5190910"/>
                </a:lnTo>
                <a:lnTo>
                  <a:pt x="10123" y="5236693"/>
                </a:lnTo>
                <a:lnTo>
                  <a:pt x="13929" y="5280613"/>
                </a:lnTo>
                <a:lnTo>
                  <a:pt x="18577" y="5322937"/>
                </a:lnTo>
                <a:lnTo>
                  <a:pt x="24151" y="5363931"/>
                </a:lnTo>
                <a:lnTo>
                  <a:pt x="30737" y="5403859"/>
                </a:lnTo>
                <a:lnTo>
                  <a:pt x="38417" y="5442989"/>
                </a:lnTo>
                <a:lnTo>
                  <a:pt x="47278" y="5481586"/>
                </a:lnTo>
                <a:lnTo>
                  <a:pt x="57402" y="5519915"/>
                </a:lnTo>
                <a:lnTo>
                  <a:pt x="68874" y="5558243"/>
                </a:lnTo>
                <a:lnTo>
                  <a:pt x="87545" y="5605200"/>
                </a:lnTo>
                <a:lnTo>
                  <a:pt x="108820" y="5650718"/>
                </a:lnTo>
                <a:lnTo>
                  <a:pt x="132608" y="5694709"/>
                </a:lnTo>
                <a:lnTo>
                  <a:pt x="158819" y="5737082"/>
                </a:lnTo>
                <a:lnTo>
                  <a:pt x="187365" y="5777749"/>
                </a:lnTo>
                <a:lnTo>
                  <a:pt x="218154" y="5816620"/>
                </a:lnTo>
                <a:lnTo>
                  <a:pt x="251099" y="5853605"/>
                </a:lnTo>
                <a:lnTo>
                  <a:pt x="286108" y="5888614"/>
                </a:lnTo>
                <a:lnTo>
                  <a:pt x="323093" y="5921559"/>
                </a:lnTo>
                <a:lnTo>
                  <a:pt x="361964" y="5952348"/>
                </a:lnTo>
                <a:lnTo>
                  <a:pt x="402631" y="5980894"/>
                </a:lnTo>
                <a:lnTo>
                  <a:pt x="445005" y="6007106"/>
                </a:lnTo>
                <a:lnTo>
                  <a:pt x="488996" y="6030894"/>
                </a:lnTo>
                <a:lnTo>
                  <a:pt x="534515" y="6052169"/>
                </a:lnTo>
                <a:lnTo>
                  <a:pt x="581471" y="6070842"/>
                </a:lnTo>
                <a:lnTo>
                  <a:pt x="622192" y="6082986"/>
                </a:lnTo>
                <a:lnTo>
                  <a:pt x="662924" y="6093615"/>
                </a:lnTo>
                <a:lnTo>
                  <a:pt x="703977" y="6102828"/>
                </a:lnTo>
                <a:lnTo>
                  <a:pt x="745659" y="6110728"/>
                </a:lnTo>
                <a:lnTo>
                  <a:pt x="788282" y="6117415"/>
                </a:lnTo>
                <a:lnTo>
                  <a:pt x="832154" y="6122990"/>
                </a:lnTo>
                <a:lnTo>
                  <a:pt x="877585" y="6127555"/>
                </a:lnTo>
                <a:lnTo>
                  <a:pt x="924885" y="6131210"/>
                </a:lnTo>
                <a:lnTo>
                  <a:pt x="974365" y="6134056"/>
                </a:lnTo>
                <a:lnTo>
                  <a:pt x="1026332" y="6136195"/>
                </a:lnTo>
                <a:lnTo>
                  <a:pt x="1081099" y="6137728"/>
                </a:lnTo>
                <a:lnTo>
                  <a:pt x="1138973" y="6138756"/>
                </a:lnTo>
                <a:lnTo>
                  <a:pt x="1407746" y="6139834"/>
                </a:lnTo>
                <a:lnTo>
                  <a:pt x="3079764" y="6139834"/>
                </a:lnTo>
                <a:lnTo>
                  <a:pt x="3337936" y="6138935"/>
                </a:lnTo>
                <a:lnTo>
                  <a:pt x="3446805" y="6136800"/>
                </a:lnTo>
                <a:lnTo>
                  <a:pt x="3497115" y="6135017"/>
                </a:lnTo>
                <a:lnTo>
                  <a:pt x="3545031" y="6132644"/>
                </a:lnTo>
                <a:lnTo>
                  <a:pt x="3590818" y="6129596"/>
                </a:lnTo>
                <a:lnTo>
                  <a:pt x="3634743" y="6125791"/>
                </a:lnTo>
                <a:lnTo>
                  <a:pt x="3677069" y="6121143"/>
                </a:lnTo>
                <a:lnTo>
                  <a:pt x="3718065" y="6115568"/>
                </a:lnTo>
                <a:lnTo>
                  <a:pt x="3757995" y="6108982"/>
                </a:lnTo>
                <a:lnTo>
                  <a:pt x="3797125" y="6101301"/>
                </a:lnTo>
                <a:lnTo>
                  <a:pt x="3835722" y="6092440"/>
                </a:lnTo>
                <a:lnTo>
                  <a:pt x="3874050" y="6082315"/>
                </a:lnTo>
                <a:lnTo>
                  <a:pt x="3912376" y="6070842"/>
                </a:lnTo>
                <a:lnTo>
                  <a:pt x="3959336" y="6052169"/>
                </a:lnTo>
                <a:lnTo>
                  <a:pt x="4004855" y="6030894"/>
                </a:lnTo>
                <a:lnTo>
                  <a:pt x="4048845" y="6007106"/>
                </a:lnTo>
                <a:lnTo>
                  <a:pt x="4091216" y="5980894"/>
                </a:lnTo>
                <a:lnTo>
                  <a:pt x="4131879" y="5952348"/>
                </a:lnTo>
                <a:lnTo>
                  <a:pt x="4170745" y="5921559"/>
                </a:lnTo>
                <a:lnTo>
                  <a:pt x="4207724" y="5888614"/>
                </a:lnTo>
                <a:lnTo>
                  <a:pt x="4242728" y="5853605"/>
                </a:lnTo>
                <a:lnTo>
                  <a:pt x="4275667" y="5816620"/>
                </a:lnTo>
                <a:lnTo>
                  <a:pt x="4306452" y="5777749"/>
                </a:lnTo>
                <a:lnTo>
                  <a:pt x="4334995" y="5737082"/>
                </a:lnTo>
                <a:lnTo>
                  <a:pt x="4361204" y="5694709"/>
                </a:lnTo>
                <a:lnTo>
                  <a:pt x="4384993" y="5650718"/>
                </a:lnTo>
                <a:lnTo>
                  <a:pt x="4406270" y="5605200"/>
                </a:lnTo>
                <a:lnTo>
                  <a:pt x="4424948" y="5558243"/>
                </a:lnTo>
                <a:lnTo>
                  <a:pt x="4437087" y="5517524"/>
                </a:lnTo>
                <a:lnTo>
                  <a:pt x="4447711" y="5476794"/>
                </a:lnTo>
                <a:lnTo>
                  <a:pt x="4456920" y="5435742"/>
                </a:lnTo>
                <a:lnTo>
                  <a:pt x="4464816" y="5394060"/>
                </a:lnTo>
                <a:lnTo>
                  <a:pt x="4471500" y="5351438"/>
                </a:lnTo>
                <a:lnTo>
                  <a:pt x="4477073" y="5307566"/>
                </a:lnTo>
                <a:lnTo>
                  <a:pt x="4481636" y="5262135"/>
                </a:lnTo>
                <a:lnTo>
                  <a:pt x="4485289" y="5214834"/>
                </a:lnTo>
                <a:lnTo>
                  <a:pt x="4488134" y="5165354"/>
                </a:lnTo>
                <a:lnTo>
                  <a:pt x="4490273" y="5113385"/>
                </a:lnTo>
                <a:lnTo>
                  <a:pt x="4491805" y="5058618"/>
                </a:lnTo>
                <a:lnTo>
                  <a:pt x="4492832" y="5000743"/>
                </a:lnTo>
                <a:lnTo>
                  <a:pt x="4493455" y="4939451"/>
                </a:lnTo>
                <a:lnTo>
                  <a:pt x="4493774" y="4874430"/>
                </a:lnTo>
                <a:lnTo>
                  <a:pt x="4493894" y="4795958"/>
                </a:lnTo>
                <a:lnTo>
                  <a:pt x="4493797" y="1277607"/>
                </a:lnTo>
                <a:lnTo>
                  <a:pt x="4493530" y="1215069"/>
                </a:lnTo>
                <a:lnTo>
                  <a:pt x="4493011" y="1155988"/>
                </a:lnTo>
                <a:lnTo>
                  <a:pt x="4492155" y="1100098"/>
                </a:lnTo>
                <a:lnTo>
                  <a:pt x="4490877" y="1047135"/>
                </a:lnTo>
                <a:lnTo>
                  <a:pt x="4489095" y="996831"/>
                </a:lnTo>
                <a:lnTo>
                  <a:pt x="4486723" y="948921"/>
                </a:lnTo>
                <a:lnTo>
                  <a:pt x="4483677" y="903139"/>
                </a:lnTo>
                <a:lnTo>
                  <a:pt x="4479873" y="859219"/>
                </a:lnTo>
                <a:lnTo>
                  <a:pt x="4475227" y="816895"/>
                </a:lnTo>
                <a:lnTo>
                  <a:pt x="4469654" y="775901"/>
                </a:lnTo>
                <a:lnTo>
                  <a:pt x="4463071" y="735973"/>
                </a:lnTo>
                <a:lnTo>
                  <a:pt x="4455393" y="696842"/>
                </a:lnTo>
                <a:lnTo>
                  <a:pt x="4446536" y="658244"/>
                </a:lnTo>
                <a:lnTo>
                  <a:pt x="4436416" y="619913"/>
                </a:lnTo>
                <a:lnTo>
                  <a:pt x="4424948" y="581583"/>
                </a:lnTo>
                <a:lnTo>
                  <a:pt x="4406270" y="534627"/>
                </a:lnTo>
                <a:lnTo>
                  <a:pt x="4384993" y="489109"/>
                </a:lnTo>
                <a:lnTo>
                  <a:pt x="4361204" y="445119"/>
                </a:lnTo>
                <a:lnTo>
                  <a:pt x="4334995" y="402746"/>
                </a:lnTo>
                <a:lnTo>
                  <a:pt x="4306452" y="362079"/>
                </a:lnTo>
                <a:lnTo>
                  <a:pt x="4275667" y="323209"/>
                </a:lnTo>
                <a:lnTo>
                  <a:pt x="4242728" y="286225"/>
                </a:lnTo>
                <a:lnTo>
                  <a:pt x="4207724" y="251216"/>
                </a:lnTo>
                <a:lnTo>
                  <a:pt x="4170745" y="218272"/>
                </a:lnTo>
                <a:lnTo>
                  <a:pt x="4131879" y="187483"/>
                </a:lnTo>
                <a:lnTo>
                  <a:pt x="4091216" y="158937"/>
                </a:lnTo>
                <a:lnTo>
                  <a:pt x="4048845" y="132725"/>
                </a:lnTo>
                <a:lnTo>
                  <a:pt x="4004855" y="108936"/>
                </a:lnTo>
                <a:lnTo>
                  <a:pt x="3959336" y="87660"/>
                </a:lnTo>
                <a:lnTo>
                  <a:pt x="3912376" y="68986"/>
                </a:lnTo>
                <a:lnTo>
                  <a:pt x="3871659" y="56843"/>
                </a:lnTo>
                <a:lnTo>
                  <a:pt x="3830929" y="46215"/>
                </a:lnTo>
                <a:lnTo>
                  <a:pt x="3789879" y="37002"/>
                </a:lnTo>
                <a:lnTo>
                  <a:pt x="3748197" y="29103"/>
                </a:lnTo>
                <a:lnTo>
                  <a:pt x="3705575" y="22417"/>
                </a:lnTo>
                <a:lnTo>
                  <a:pt x="3661702" y="16842"/>
                </a:lnTo>
                <a:lnTo>
                  <a:pt x="3616270" y="12278"/>
                </a:lnTo>
                <a:lnTo>
                  <a:pt x="3568968" y="8623"/>
                </a:lnTo>
                <a:lnTo>
                  <a:pt x="3519488" y="5776"/>
                </a:lnTo>
                <a:lnTo>
                  <a:pt x="3467519" y="3637"/>
                </a:lnTo>
                <a:lnTo>
                  <a:pt x="3412752" y="2105"/>
                </a:lnTo>
                <a:lnTo>
                  <a:pt x="308611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1331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9975" y="582183"/>
            <a:ext cx="4963478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72" dirty="0">
                <a:solidFill>
                  <a:srgbClr val="535353"/>
                </a:solidFill>
              </a:rPr>
              <a:t>Collaborative</a:t>
            </a:r>
            <a:r>
              <a:rPr spc="38" dirty="0">
                <a:solidFill>
                  <a:srgbClr val="535353"/>
                </a:solidFill>
              </a:rPr>
              <a:t> </a:t>
            </a:r>
            <a:r>
              <a:rPr spc="195" dirty="0">
                <a:solidFill>
                  <a:srgbClr val="535353"/>
                </a:solidFill>
              </a:rPr>
              <a:t>Filtering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676275" y="1876425"/>
            <a:ext cx="3486150" cy="3105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048251" y="2266950"/>
            <a:ext cx="5319236" cy="22015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>
              <a:lnSpc>
                <a:spcPct val="101000"/>
              </a:lnSpc>
              <a:spcBef>
                <a:spcPts val="45"/>
              </a:spcBef>
            </a:pPr>
            <a:r>
              <a:rPr sz="2475" spc="94" dirty="0">
                <a:latin typeface="Noto Sans"/>
                <a:cs typeface="Noto Sans"/>
              </a:rPr>
              <a:t>Content based </a:t>
            </a:r>
            <a:r>
              <a:rPr sz="2475" spc="68" dirty="0">
                <a:latin typeface="Noto Sans"/>
                <a:cs typeface="Noto Sans"/>
              </a:rPr>
              <a:t>filtering </a:t>
            </a:r>
            <a:r>
              <a:rPr sz="2475" spc="45" dirty="0">
                <a:latin typeface="Noto Sans"/>
                <a:cs typeface="Noto Sans"/>
              </a:rPr>
              <a:t>requires </a:t>
            </a:r>
            <a:r>
              <a:rPr sz="2475" spc="64" dirty="0">
                <a:latin typeface="Noto Sans"/>
                <a:cs typeface="Noto Sans"/>
              </a:rPr>
              <a:t>a  </a:t>
            </a:r>
            <a:r>
              <a:rPr sz="2475" spc="98" dirty="0">
                <a:latin typeface="Noto Sans"/>
                <a:cs typeface="Noto Sans"/>
              </a:rPr>
              <a:t>product </a:t>
            </a:r>
            <a:r>
              <a:rPr sz="2475" spc="75" dirty="0">
                <a:latin typeface="Noto Sans"/>
                <a:cs typeface="Noto Sans"/>
              </a:rPr>
              <a:t>attribute</a:t>
            </a:r>
            <a:r>
              <a:rPr sz="2475" spc="90" dirty="0">
                <a:latin typeface="Noto Sans"/>
                <a:cs typeface="Noto Sans"/>
              </a:rPr>
              <a:t> database</a:t>
            </a:r>
            <a:endParaRPr sz="2475">
              <a:latin typeface="Noto Sans"/>
              <a:cs typeface="Noto Sans"/>
            </a:endParaRPr>
          </a:p>
          <a:p>
            <a:pPr>
              <a:spcBef>
                <a:spcPts val="23"/>
              </a:spcBef>
            </a:pPr>
            <a:endParaRPr sz="4350">
              <a:latin typeface="Times New Roman"/>
              <a:cs typeface="Times New Roman"/>
            </a:endParaRPr>
          </a:p>
          <a:p>
            <a:pPr marL="9525" marR="78104">
              <a:lnSpc>
                <a:spcPct val="101000"/>
              </a:lnSpc>
            </a:pPr>
            <a:r>
              <a:rPr sz="2475" spc="94" dirty="0">
                <a:latin typeface="Noto Sans"/>
                <a:cs typeface="Noto Sans"/>
              </a:rPr>
              <a:t>Collaborative </a:t>
            </a:r>
            <a:r>
              <a:rPr sz="2475" spc="68" dirty="0">
                <a:latin typeface="Noto Sans"/>
                <a:cs typeface="Noto Sans"/>
              </a:rPr>
              <a:t>filtering </a:t>
            </a:r>
            <a:r>
              <a:rPr sz="2475" spc="49" dirty="0">
                <a:latin typeface="Noto Sans"/>
                <a:cs typeface="Noto Sans"/>
              </a:rPr>
              <a:t>uses </a:t>
            </a:r>
            <a:r>
              <a:rPr sz="2475" spc="94" dirty="0">
                <a:latin typeface="Noto Sans"/>
                <a:cs typeface="Noto Sans"/>
              </a:rPr>
              <a:t>easily  </a:t>
            </a:r>
            <a:r>
              <a:rPr sz="2475" spc="90" dirty="0">
                <a:latin typeface="Noto Sans"/>
                <a:cs typeface="Noto Sans"/>
              </a:rPr>
              <a:t>captured </a:t>
            </a:r>
            <a:r>
              <a:rPr sz="2475" spc="38" dirty="0">
                <a:latin typeface="Noto Sans"/>
                <a:cs typeface="Noto Sans"/>
              </a:rPr>
              <a:t>user </a:t>
            </a:r>
            <a:r>
              <a:rPr sz="2475" spc="83" dirty="0">
                <a:latin typeface="Noto Sans"/>
                <a:cs typeface="Noto Sans"/>
              </a:rPr>
              <a:t>behavior</a:t>
            </a:r>
            <a:r>
              <a:rPr sz="2475" spc="153" dirty="0">
                <a:latin typeface="Noto Sans"/>
                <a:cs typeface="Noto Sans"/>
              </a:rPr>
              <a:t> </a:t>
            </a:r>
            <a:r>
              <a:rPr sz="2475" spc="90" dirty="0">
                <a:latin typeface="Noto Sans"/>
                <a:cs typeface="Noto Sans"/>
              </a:rPr>
              <a:t>data</a:t>
            </a:r>
            <a:endParaRPr sz="2475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55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843181"/>
            <a:ext cx="1999298" cy="482824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075" spc="83" dirty="0">
                <a:solidFill>
                  <a:srgbClr val="0A7E99"/>
                </a:solidFill>
                <a:latin typeface="Noto Sans"/>
                <a:cs typeface="Noto Sans"/>
              </a:rPr>
              <a:t>Purchases</a:t>
            </a:r>
            <a:endParaRPr sz="3075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1180" y="2248767"/>
            <a:ext cx="3493236" cy="2282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367870" y="2275398"/>
            <a:ext cx="3418634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810126" y="2924175"/>
            <a:ext cx="2574131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5775" marR="3810" indent="-476250">
              <a:spcBef>
                <a:spcPts val="75"/>
              </a:spcBef>
            </a:pPr>
            <a:r>
              <a:rPr sz="3000" spc="285" dirty="0">
                <a:solidFill>
                  <a:srgbClr val="FFFFFF"/>
                </a:solidFill>
                <a:latin typeface="Noto Sans"/>
                <a:cs typeface="Noto Sans"/>
              </a:rPr>
              <a:t>C</a:t>
            </a:r>
            <a:r>
              <a:rPr sz="3000" spc="105" dirty="0">
                <a:solidFill>
                  <a:srgbClr val="FFFFFF"/>
                </a:solidFill>
                <a:latin typeface="Noto Sans"/>
                <a:cs typeface="Noto Sans"/>
              </a:rPr>
              <a:t>ollabo</a:t>
            </a:r>
            <a:r>
              <a:rPr sz="3000" spc="15" dirty="0">
                <a:solidFill>
                  <a:srgbClr val="FFFFFF"/>
                </a:solidFill>
                <a:latin typeface="Noto Sans"/>
                <a:cs typeface="Noto Sans"/>
              </a:rPr>
              <a:t>r</a:t>
            </a:r>
            <a:r>
              <a:rPr sz="3000" spc="60" dirty="0">
                <a:solidFill>
                  <a:srgbClr val="FFFFFF"/>
                </a:solidFill>
                <a:latin typeface="Noto Sans"/>
                <a:cs typeface="Noto Sans"/>
              </a:rPr>
              <a:t>a</a:t>
            </a:r>
            <a:r>
              <a:rPr sz="3000" spc="113" dirty="0">
                <a:solidFill>
                  <a:srgbClr val="FFFFFF"/>
                </a:solidFill>
                <a:latin typeface="Noto Sans"/>
                <a:cs typeface="Noto Sans"/>
              </a:rPr>
              <a:t>ti</a:t>
            </a:r>
            <a:r>
              <a:rPr sz="3000" spc="169" dirty="0">
                <a:solidFill>
                  <a:srgbClr val="FFFFFF"/>
                </a:solidFill>
                <a:latin typeface="Noto Sans"/>
                <a:cs typeface="Noto Sans"/>
              </a:rPr>
              <a:t>v</a:t>
            </a:r>
            <a:r>
              <a:rPr sz="3000" spc="75" dirty="0">
                <a:solidFill>
                  <a:srgbClr val="FFFFFF"/>
                </a:solidFill>
                <a:latin typeface="Noto Sans"/>
                <a:cs typeface="Noto Sans"/>
              </a:rPr>
              <a:t>e  </a:t>
            </a:r>
            <a:r>
              <a:rPr sz="3000" spc="116" dirty="0">
                <a:solidFill>
                  <a:srgbClr val="FFFFFF"/>
                </a:solidFill>
                <a:latin typeface="Noto Sans"/>
                <a:cs typeface="Noto Sans"/>
              </a:rPr>
              <a:t>Filtering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470" y="1629299"/>
            <a:ext cx="2283344" cy="3505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04800" y="2705100"/>
            <a:ext cx="2814638" cy="34606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>
              <a:spcBef>
                <a:spcPts val="75"/>
              </a:spcBef>
            </a:pPr>
            <a:r>
              <a:rPr sz="3075" spc="120" dirty="0">
                <a:solidFill>
                  <a:srgbClr val="0A7E99"/>
                </a:solidFill>
                <a:latin typeface="Noto Sans"/>
                <a:cs typeface="Noto Sans"/>
              </a:rPr>
              <a:t>Pageviews</a:t>
            </a:r>
            <a:endParaRPr sz="3075">
              <a:latin typeface="Noto Sans"/>
              <a:cs typeface="Noto Sans"/>
            </a:endParaRPr>
          </a:p>
          <a:p>
            <a:pPr marL="352425" marR="975360">
              <a:lnSpc>
                <a:spcPct val="187000"/>
              </a:lnSpc>
            </a:pPr>
            <a:r>
              <a:rPr sz="3075" spc="165" dirty="0">
                <a:solidFill>
                  <a:srgbClr val="0A7E99"/>
                </a:solidFill>
                <a:latin typeface="Noto Sans"/>
                <a:cs typeface="Noto Sans"/>
              </a:rPr>
              <a:t>Clicks  </a:t>
            </a:r>
            <a:r>
              <a:rPr sz="3075" spc="203" dirty="0">
                <a:solidFill>
                  <a:srgbClr val="0A7E99"/>
                </a:solidFill>
                <a:latin typeface="Noto Sans"/>
                <a:cs typeface="Noto Sans"/>
              </a:rPr>
              <a:t>R</a:t>
            </a:r>
            <a:r>
              <a:rPr sz="3075" spc="165" dirty="0">
                <a:solidFill>
                  <a:srgbClr val="0A7E99"/>
                </a:solidFill>
                <a:latin typeface="Noto Sans"/>
                <a:cs typeface="Noto Sans"/>
              </a:rPr>
              <a:t>a</a:t>
            </a:r>
            <a:r>
              <a:rPr sz="3075" spc="94" dirty="0">
                <a:solidFill>
                  <a:srgbClr val="0A7E99"/>
                </a:solidFill>
                <a:latin typeface="Noto Sans"/>
                <a:cs typeface="Noto Sans"/>
              </a:rPr>
              <a:t>tings</a:t>
            </a:r>
            <a:endParaRPr sz="3075">
              <a:latin typeface="Noto Sans"/>
              <a:cs typeface="Noto Sans"/>
            </a:endParaRPr>
          </a:p>
          <a:p>
            <a:pPr marL="9525" marR="3810" algn="ctr">
              <a:lnSpc>
                <a:spcPct val="100499"/>
              </a:lnSpc>
              <a:spcBef>
                <a:spcPts val="3269"/>
              </a:spcBef>
            </a:pPr>
            <a:r>
              <a:rPr sz="2550" spc="30" dirty="0">
                <a:latin typeface="Noto Sans"/>
                <a:cs typeface="Noto Sans"/>
              </a:rPr>
              <a:t>User’s </a:t>
            </a:r>
            <a:r>
              <a:rPr sz="2550" spc="120" dirty="0">
                <a:latin typeface="Noto Sans"/>
                <a:cs typeface="Noto Sans"/>
              </a:rPr>
              <a:t>aﬃnity </a:t>
            </a:r>
            <a:r>
              <a:rPr sz="2550" spc="60" dirty="0">
                <a:latin typeface="Noto Sans"/>
                <a:cs typeface="Noto Sans"/>
              </a:rPr>
              <a:t>for  </a:t>
            </a:r>
            <a:r>
              <a:rPr sz="2550" spc="79" dirty="0">
                <a:latin typeface="Noto Sans"/>
                <a:cs typeface="Noto Sans"/>
              </a:rPr>
              <a:t>some</a:t>
            </a:r>
            <a:r>
              <a:rPr sz="2550" spc="86" dirty="0">
                <a:latin typeface="Noto Sans"/>
                <a:cs typeface="Noto Sans"/>
              </a:rPr>
              <a:t> </a:t>
            </a:r>
            <a:r>
              <a:rPr sz="2550" spc="94" dirty="0">
                <a:latin typeface="Noto Sans"/>
                <a:cs typeface="Noto Sans"/>
              </a:rPr>
              <a:t>products</a:t>
            </a:r>
            <a:endParaRPr sz="2550">
              <a:latin typeface="Noto Sans"/>
              <a:cs typeface="Noto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2639" y="3053154"/>
            <a:ext cx="1082487" cy="770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162100" y="3092565"/>
            <a:ext cx="1016759" cy="675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911294" y="3004719"/>
            <a:ext cx="1154096" cy="770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7940754" y="3044130"/>
            <a:ext cx="1088376" cy="6753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9410700" y="2628901"/>
            <a:ext cx="2149793" cy="143590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210"/>
              </a:spcBef>
            </a:pPr>
            <a:r>
              <a:rPr sz="3075" spc="195" dirty="0">
                <a:solidFill>
                  <a:srgbClr val="0A7E99"/>
                </a:solidFill>
                <a:latin typeface="Noto Sans"/>
                <a:cs typeface="Noto Sans"/>
              </a:rPr>
              <a:t>Aﬃnity</a:t>
            </a:r>
            <a:r>
              <a:rPr sz="3075" spc="79" dirty="0">
                <a:solidFill>
                  <a:srgbClr val="0A7E99"/>
                </a:solidFill>
                <a:latin typeface="Noto Sans"/>
                <a:cs typeface="Noto Sans"/>
              </a:rPr>
              <a:t> </a:t>
            </a:r>
            <a:r>
              <a:rPr sz="3075" spc="71" dirty="0">
                <a:solidFill>
                  <a:srgbClr val="0A7E99"/>
                </a:solidFill>
                <a:latin typeface="Noto Sans"/>
                <a:cs typeface="Noto Sans"/>
              </a:rPr>
              <a:t>for  </a:t>
            </a:r>
            <a:r>
              <a:rPr sz="3075" spc="53" dirty="0">
                <a:solidFill>
                  <a:srgbClr val="0A7E99"/>
                </a:solidFill>
                <a:latin typeface="Noto Sans"/>
                <a:cs typeface="Noto Sans"/>
              </a:rPr>
              <a:t>unseen  </a:t>
            </a:r>
            <a:r>
              <a:rPr sz="3075" spc="116" dirty="0">
                <a:solidFill>
                  <a:srgbClr val="0A7E99"/>
                </a:solidFill>
                <a:latin typeface="Noto Sans"/>
                <a:cs typeface="Noto Sans"/>
              </a:rPr>
              <a:t>products</a:t>
            </a:r>
            <a:endParaRPr sz="3075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1268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86925" y="1907450"/>
            <a:ext cx="128587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385454" y="2000250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76250" y="2838450"/>
            <a:ext cx="3639979" cy="11289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algn="ctr">
              <a:lnSpc>
                <a:spcPts val="2850"/>
              </a:lnSpc>
              <a:spcBef>
                <a:spcPts val="195"/>
              </a:spcBef>
            </a:pPr>
            <a:r>
              <a:rPr sz="2400" spc="49" dirty="0">
                <a:latin typeface="Noto Sans"/>
                <a:cs typeface="Noto Sans"/>
              </a:rPr>
              <a:t>User </a:t>
            </a:r>
            <a:r>
              <a:rPr sz="2400" spc="360" dirty="0">
                <a:latin typeface="Noto Sans"/>
                <a:cs typeface="Noto Sans"/>
              </a:rPr>
              <a:t>A </a:t>
            </a:r>
            <a:r>
              <a:rPr sz="2400" spc="64" dirty="0">
                <a:latin typeface="Noto Sans"/>
                <a:cs typeface="Noto Sans"/>
              </a:rPr>
              <a:t>likes </a:t>
            </a:r>
            <a:r>
              <a:rPr sz="2400" spc="71" dirty="0">
                <a:latin typeface="Noto Sans"/>
                <a:cs typeface="Noto Sans"/>
              </a:rPr>
              <a:t>the </a:t>
            </a:r>
            <a:r>
              <a:rPr sz="2400" spc="83" dirty="0">
                <a:latin typeface="Noto Sans"/>
                <a:cs typeface="Noto Sans"/>
              </a:rPr>
              <a:t>movies  “Lord </a:t>
            </a:r>
            <a:r>
              <a:rPr sz="2400" spc="98" dirty="0">
                <a:latin typeface="Noto Sans"/>
                <a:cs typeface="Noto Sans"/>
              </a:rPr>
              <a:t>of </a:t>
            </a:r>
            <a:r>
              <a:rPr sz="2400" spc="71" dirty="0">
                <a:latin typeface="Noto Sans"/>
                <a:cs typeface="Noto Sans"/>
              </a:rPr>
              <a:t>the </a:t>
            </a:r>
            <a:r>
              <a:rPr sz="2400" spc="83" dirty="0">
                <a:latin typeface="Noto Sans"/>
                <a:cs typeface="Noto Sans"/>
              </a:rPr>
              <a:t>Rings” </a:t>
            </a:r>
            <a:r>
              <a:rPr sz="2400" spc="64" dirty="0">
                <a:latin typeface="Noto Sans"/>
                <a:cs typeface="Noto Sans"/>
              </a:rPr>
              <a:t>and  </a:t>
            </a:r>
            <a:r>
              <a:rPr sz="2400" spc="71" dirty="0">
                <a:latin typeface="Noto Sans"/>
                <a:cs typeface="Noto Sans"/>
              </a:rPr>
              <a:t>“The</a:t>
            </a:r>
            <a:r>
              <a:rPr sz="2400" spc="86" dirty="0">
                <a:latin typeface="Noto Sans"/>
                <a:cs typeface="Noto Sans"/>
              </a:rPr>
              <a:t> </a:t>
            </a:r>
            <a:r>
              <a:rPr sz="2400" spc="90" dirty="0">
                <a:latin typeface="Noto Sans"/>
                <a:cs typeface="Noto Sans"/>
              </a:rPr>
              <a:t>Hobbit”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454" y="1342878"/>
            <a:ext cx="85248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41" dirty="0">
                <a:latin typeface="Noto Sans"/>
                <a:cs typeface="Noto Sans"/>
              </a:rPr>
              <a:t>User</a:t>
            </a:r>
            <a:r>
              <a:rPr sz="1950" spc="11" dirty="0">
                <a:latin typeface="Noto Sans"/>
                <a:cs typeface="Noto Sans"/>
              </a:rPr>
              <a:t> </a:t>
            </a:r>
            <a:r>
              <a:rPr sz="1950" spc="293" dirty="0">
                <a:latin typeface="Noto Sans"/>
                <a:cs typeface="Noto Sans"/>
              </a:rPr>
              <a:t>A</a:t>
            </a:r>
            <a:endParaRPr sz="195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06163" y="1488508"/>
            <a:ext cx="2422208" cy="30970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1950" spc="79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1950" spc="56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1950" spc="26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195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6925" y="3528075"/>
            <a:ext cx="166068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“The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71" dirty="0">
                <a:latin typeface="Noto Sans"/>
                <a:cs typeface="Noto Sans"/>
              </a:rPr>
              <a:t>Hobbit”</a:t>
            </a:r>
            <a:endParaRPr sz="1950" dirty="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86925" y="3943718"/>
            <a:ext cx="1285875" cy="82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98247" y="2239517"/>
            <a:ext cx="3017664" cy="2060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411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26" y="582183"/>
            <a:ext cx="934450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46" dirty="0"/>
              <a:t>Relationships </a:t>
            </a:r>
            <a:r>
              <a:rPr spc="349" dirty="0"/>
              <a:t>Among </a:t>
            </a:r>
            <a:r>
              <a:rPr spc="90" dirty="0"/>
              <a:t>Users </a:t>
            </a:r>
            <a:r>
              <a:rPr spc="214" dirty="0"/>
              <a:t>and</a:t>
            </a:r>
            <a:r>
              <a:rPr spc="-323" dirty="0"/>
              <a:t> </a:t>
            </a:r>
            <a:r>
              <a:rPr spc="214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9275" y="4876800"/>
            <a:ext cx="1686878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>
              <a:lnSpc>
                <a:spcPts val="2325"/>
              </a:lnSpc>
              <a:spcBef>
                <a:spcPts val="164"/>
              </a:spcBef>
            </a:pPr>
            <a:r>
              <a:rPr sz="1950" spc="71" dirty="0">
                <a:latin typeface="Noto Sans"/>
                <a:cs typeface="Noto Sans"/>
              </a:rPr>
              <a:t>User-Product  </a:t>
            </a:r>
            <a:r>
              <a:rPr sz="1950" spc="172" dirty="0">
                <a:latin typeface="Noto Sans"/>
                <a:cs typeface="Noto Sans"/>
              </a:rPr>
              <a:t>R</a:t>
            </a:r>
            <a:r>
              <a:rPr sz="1950" spc="53" dirty="0">
                <a:latin typeface="Noto Sans"/>
                <a:cs typeface="Noto Sans"/>
              </a:rPr>
              <a:t>el</a:t>
            </a:r>
            <a:r>
              <a:rPr sz="1950" spc="60" dirty="0">
                <a:latin typeface="Noto Sans"/>
                <a:cs typeface="Noto Sans"/>
              </a:rPr>
              <a:t>a</a:t>
            </a:r>
            <a:r>
              <a:rPr sz="1950" spc="53" dirty="0">
                <a:latin typeface="Noto Sans"/>
                <a:cs typeface="Noto Sans"/>
              </a:rPr>
              <a:t>tionships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250" y="4876800"/>
            <a:ext cx="2096929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09550" marR="3810" indent="-200025">
              <a:lnSpc>
                <a:spcPts val="2325"/>
              </a:lnSpc>
              <a:spcBef>
                <a:spcPts val="164"/>
              </a:spcBef>
            </a:pPr>
            <a:r>
              <a:rPr sz="1950" spc="71" dirty="0">
                <a:latin typeface="Noto Sans"/>
                <a:cs typeface="Noto Sans"/>
              </a:rPr>
              <a:t>P</a:t>
            </a:r>
            <a:r>
              <a:rPr sz="1950" spc="11" dirty="0">
                <a:latin typeface="Noto Sans"/>
                <a:cs typeface="Noto Sans"/>
              </a:rPr>
              <a:t>r</a:t>
            </a:r>
            <a:r>
              <a:rPr sz="1950" spc="94" dirty="0">
                <a:latin typeface="Noto Sans"/>
                <a:cs typeface="Noto Sans"/>
              </a:rPr>
              <a:t>oduct-P</a:t>
            </a:r>
            <a:r>
              <a:rPr sz="1950" spc="38" dirty="0">
                <a:latin typeface="Noto Sans"/>
                <a:cs typeface="Noto Sans"/>
              </a:rPr>
              <a:t>r</a:t>
            </a:r>
            <a:r>
              <a:rPr sz="1950" spc="83" dirty="0">
                <a:latin typeface="Noto Sans"/>
                <a:cs typeface="Noto Sans"/>
              </a:rPr>
              <a:t>oduct  </a:t>
            </a:r>
            <a:r>
              <a:rPr sz="1950" spc="64" dirty="0">
                <a:latin typeface="Noto Sans"/>
                <a:cs typeface="Noto Sans"/>
              </a:rPr>
              <a:t>Relationships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400" y="4876800"/>
            <a:ext cx="1686878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219075">
              <a:lnSpc>
                <a:spcPts val="2325"/>
              </a:lnSpc>
              <a:spcBef>
                <a:spcPts val="164"/>
              </a:spcBef>
            </a:pPr>
            <a:r>
              <a:rPr sz="1950" spc="53" dirty="0">
                <a:latin typeface="Noto Sans"/>
                <a:cs typeface="Noto Sans"/>
              </a:rPr>
              <a:t>User-User  </a:t>
            </a:r>
            <a:r>
              <a:rPr sz="1950" spc="172" dirty="0">
                <a:latin typeface="Noto Sans"/>
                <a:cs typeface="Noto Sans"/>
              </a:rPr>
              <a:t>R</a:t>
            </a:r>
            <a:r>
              <a:rPr sz="1950" spc="53" dirty="0">
                <a:latin typeface="Noto Sans"/>
                <a:cs typeface="Noto Sans"/>
              </a:rPr>
              <a:t>el</a:t>
            </a:r>
            <a:r>
              <a:rPr sz="1950" spc="60" dirty="0">
                <a:latin typeface="Noto Sans"/>
                <a:cs typeface="Noto Sans"/>
              </a:rPr>
              <a:t>a</a:t>
            </a:r>
            <a:r>
              <a:rPr sz="1950" spc="53" dirty="0">
                <a:latin typeface="Noto Sans"/>
                <a:cs typeface="Noto Sans"/>
              </a:rPr>
              <a:t>tionships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6184" y="2259661"/>
            <a:ext cx="2967257" cy="216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524125" y="2933700"/>
            <a:ext cx="1276350" cy="828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477966" y="2686402"/>
            <a:ext cx="950909" cy="95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271386" y="2259661"/>
            <a:ext cx="2967257" cy="216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877425" y="3097501"/>
            <a:ext cx="952119" cy="95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8774868" y="2686402"/>
            <a:ext cx="950156" cy="95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13319" y="2259661"/>
            <a:ext cx="2967257" cy="2162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117021" y="2933700"/>
            <a:ext cx="1282731" cy="828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876800" y="2752726"/>
            <a:ext cx="1085850" cy="826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759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86925" y="1171575"/>
            <a:ext cx="128587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291184" y="1181100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466304" y="1511954"/>
            <a:ext cx="3007956" cy="2492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324475" y="723900"/>
            <a:ext cx="85248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41" dirty="0">
                <a:latin typeface="Noto Sans"/>
                <a:cs typeface="Noto Sans"/>
              </a:rPr>
              <a:t>User</a:t>
            </a:r>
            <a:r>
              <a:rPr sz="1950" spc="11" dirty="0">
                <a:latin typeface="Noto Sans"/>
                <a:cs typeface="Noto Sans"/>
              </a:rPr>
              <a:t> </a:t>
            </a:r>
            <a:r>
              <a:rPr sz="1950" spc="293" dirty="0">
                <a:latin typeface="Noto Sans"/>
                <a:cs typeface="Noto Sans"/>
              </a:rPr>
              <a:t>A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15425" y="663755"/>
            <a:ext cx="2422208" cy="30970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“Lord </a:t>
            </a:r>
            <a:r>
              <a:rPr sz="1950" spc="79" dirty="0">
                <a:solidFill>
                  <a:srgbClr val="000000"/>
                </a:solidFill>
                <a:latin typeface="Noto Sans"/>
                <a:cs typeface="Noto Sans"/>
              </a:rPr>
              <a:t>of </a:t>
            </a:r>
            <a:r>
              <a:rPr sz="1950" spc="56" dirty="0">
                <a:solidFill>
                  <a:srgbClr val="000000"/>
                </a:solidFill>
                <a:latin typeface="Noto Sans"/>
                <a:cs typeface="Noto Sans"/>
              </a:rPr>
              <a:t>the</a:t>
            </a:r>
            <a:r>
              <a:rPr sz="1950" spc="26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1950" spc="68" dirty="0">
                <a:solidFill>
                  <a:srgbClr val="000000"/>
                </a:solidFill>
                <a:latin typeface="Noto Sans"/>
                <a:cs typeface="Noto Sans"/>
              </a:rPr>
              <a:t>Rings”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6425" y="2581275"/>
            <a:ext cx="166068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“The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71" dirty="0">
                <a:latin typeface="Noto Sans"/>
                <a:cs typeface="Noto Sans"/>
              </a:rPr>
              <a:t>Hobbit”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86925" y="3105150"/>
            <a:ext cx="1285875" cy="828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59501" y="1742403"/>
            <a:ext cx="2925603" cy="1771650"/>
          </a:xfrm>
          <a:custGeom>
            <a:avLst/>
            <a:gdLst/>
            <a:ahLst/>
            <a:cxnLst/>
            <a:rect l="l" t="t" r="r" b="b"/>
            <a:pathLst>
              <a:path w="3900804" h="2362200">
                <a:moveTo>
                  <a:pt x="3765881" y="2235200"/>
                </a:moveTo>
                <a:lnTo>
                  <a:pt x="3753620" y="2235200"/>
                </a:lnTo>
                <a:lnTo>
                  <a:pt x="3737118" y="2247900"/>
                </a:lnTo>
                <a:lnTo>
                  <a:pt x="3730428" y="2273300"/>
                </a:lnTo>
                <a:lnTo>
                  <a:pt x="3741002" y="2286000"/>
                </a:lnTo>
                <a:lnTo>
                  <a:pt x="3770901" y="2311400"/>
                </a:lnTo>
                <a:lnTo>
                  <a:pt x="3786595" y="2324100"/>
                </a:lnTo>
                <a:lnTo>
                  <a:pt x="3798184" y="2336800"/>
                </a:lnTo>
                <a:lnTo>
                  <a:pt x="3815767" y="2362200"/>
                </a:lnTo>
                <a:lnTo>
                  <a:pt x="3833547" y="2362200"/>
                </a:lnTo>
                <a:lnTo>
                  <a:pt x="3884271" y="2286000"/>
                </a:lnTo>
                <a:lnTo>
                  <a:pt x="3756759" y="2286000"/>
                </a:lnTo>
                <a:lnTo>
                  <a:pt x="3772666" y="2273300"/>
                </a:lnTo>
                <a:lnTo>
                  <a:pt x="3777225" y="2247900"/>
                </a:lnTo>
                <a:lnTo>
                  <a:pt x="3765881" y="2235200"/>
                </a:lnTo>
                <a:close/>
              </a:path>
              <a:path w="3900804" h="2362200">
                <a:moveTo>
                  <a:pt x="3836584" y="2358106"/>
                </a:moveTo>
                <a:lnTo>
                  <a:pt x="3833547" y="2362200"/>
                </a:lnTo>
                <a:lnTo>
                  <a:pt x="3833877" y="2362200"/>
                </a:lnTo>
                <a:lnTo>
                  <a:pt x="3836584" y="2358106"/>
                </a:lnTo>
                <a:close/>
              </a:path>
              <a:path w="3900804" h="2362200">
                <a:moveTo>
                  <a:pt x="3772485" y="2235200"/>
                </a:moveTo>
                <a:lnTo>
                  <a:pt x="3765881" y="2235200"/>
                </a:lnTo>
                <a:lnTo>
                  <a:pt x="3777225" y="2247900"/>
                </a:lnTo>
                <a:lnTo>
                  <a:pt x="3772666" y="2273300"/>
                </a:lnTo>
                <a:lnTo>
                  <a:pt x="3756759" y="2286000"/>
                </a:lnTo>
                <a:lnTo>
                  <a:pt x="3884271" y="2286000"/>
                </a:lnTo>
                <a:lnTo>
                  <a:pt x="3842805" y="2349500"/>
                </a:lnTo>
                <a:lnTo>
                  <a:pt x="3842970" y="2349500"/>
                </a:lnTo>
                <a:lnTo>
                  <a:pt x="3836584" y="2358106"/>
                </a:lnTo>
                <a:lnTo>
                  <a:pt x="3833877" y="2362200"/>
                </a:lnTo>
                <a:lnTo>
                  <a:pt x="3878141" y="2362200"/>
                </a:lnTo>
                <a:lnTo>
                  <a:pt x="3892704" y="2349500"/>
                </a:lnTo>
                <a:lnTo>
                  <a:pt x="3900429" y="2324100"/>
                </a:lnTo>
                <a:lnTo>
                  <a:pt x="3899081" y="2298700"/>
                </a:lnTo>
                <a:lnTo>
                  <a:pt x="3887991" y="2286000"/>
                </a:lnTo>
                <a:lnTo>
                  <a:pt x="3844645" y="2260600"/>
                </a:lnTo>
                <a:lnTo>
                  <a:pt x="3827318" y="2260600"/>
                </a:lnTo>
                <a:lnTo>
                  <a:pt x="3806076" y="2247900"/>
                </a:lnTo>
                <a:lnTo>
                  <a:pt x="3772485" y="2235200"/>
                </a:lnTo>
                <a:close/>
              </a:path>
              <a:path w="3900804" h="2362200">
                <a:moveTo>
                  <a:pt x="2570629" y="1524000"/>
                </a:moveTo>
                <a:lnTo>
                  <a:pt x="2550382" y="1524000"/>
                </a:lnTo>
                <a:lnTo>
                  <a:pt x="2532894" y="1536700"/>
                </a:lnTo>
                <a:lnTo>
                  <a:pt x="2527034" y="1549400"/>
                </a:lnTo>
                <a:lnTo>
                  <a:pt x="2538693" y="1574800"/>
                </a:lnTo>
                <a:lnTo>
                  <a:pt x="2563049" y="1587500"/>
                </a:lnTo>
                <a:lnTo>
                  <a:pt x="2594492" y="1600200"/>
                </a:lnTo>
                <a:lnTo>
                  <a:pt x="2626881" y="1625600"/>
                </a:lnTo>
                <a:lnTo>
                  <a:pt x="2654073" y="1638300"/>
                </a:lnTo>
                <a:lnTo>
                  <a:pt x="2670709" y="1651000"/>
                </a:lnTo>
                <a:lnTo>
                  <a:pt x="2692297" y="1663700"/>
                </a:lnTo>
                <a:lnTo>
                  <a:pt x="2714927" y="1676400"/>
                </a:lnTo>
                <a:lnTo>
                  <a:pt x="2734692" y="1689100"/>
                </a:lnTo>
                <a:lnTo>
                  <a:pt x="2777961" y="1701800"/>
                </a:lnTo>
                <a:lnTo>
                  <a:pt x="2806636" y="1727200"/>
                </a:lnTo>
                <a:lnTo>
                  <a:pt x="2827984" y="1739900"/>
                </a:lnTo>
                <a:lnTo>
                  <a:pt x="2849272" y="1765300"/>
                </a:lnTo>
                <a:lnTo>
                  <a:pt x="2875330" y="1778000"/>
                </a:lnTo>
                <a:lnTo>
                  <a:pt x="2932668" y="1803400"/>
                </a:lnTo>
                <a:lnTo>
                  <a:pt x="2957184" y="1816100"/>
                </a:lnTo>
                <a:lnTo>
                  <a:pt x="3000784" y="1841500"/>
                </a:lnTo>
                <a:lnTo>
                  <a:pt x="3020683" y="1854200"/>
                </a:lnTo>
                <a:lnTo>
                  <a:pt x="3036965" y="1866900"/>
                </a:lnTo>
                <a:lnTo>
                  <a:pt x="3050338" y="1879600"/>
                </a:lnTo>
                <a:lnTo>
                  <a:pt x="3151278" y="1879600"/>
                </a:lnTo>
                <a:lnTo>
                  <a:pt x="3136108" y="1892300"/>
                </a:lnTo>
                <a:lnTo>
                  <a:pt x="3130034" y="1917700"/>
                </a:lnTo>
                <a:lnTo>
                  <a:pt x="3139162" y="1930400"/>
                </a:lnTo>
                <a:lnTo>
                  <a:pt x="3155859" y="1943100"/>
                </a:lnTo>
                <a:lnTo>
                  <a:pt x="3169431" y="1943100"/>
                </a:lnTo>
                <a:lnTo>
                  <a:pt x="3181162" y="1955800"/>
                </a:lnTo>
                <a:lnTo>
                  <a:pt x="3192337" y="1955800"/>
                </a:lnTo>
                <a:lnTo>
                  <a:pt x="3207506" y="1968500"/>
                </a:lnTo>
                <a:lnTo>
                  <a:pt x="3227600" y="1981200"/>
                </a:lnTo>
                <a:lnTo>
                  <a:pt x="3248678" y="1993900"/>
                </a:lnTo>
                <a:lnTo>
                  <a:pt x="3266797" y="1993900"/>
                </a:lnTo>
                <a:lnTo>
                  <a:pt x="3294824" y="2019300"/>
                </a:lnTo>
                <a:lnTo>
                  <a:pt x="3310218" y="2032000"/>
                </a:lnTo>
                <a:lnTo>
                  <a:pt x="3329509" y="2032000"/>
                </a:lnTo>
                <a:lnTo>
                  <a:pt x="3347753" y="2044700"/>
                </a:lnTo>
                <a:lnTo>
                  <a:pt x="3367559" y="2057400"/>
                </a:lnTo>
                <a:lnTo>
                  <a:pt x="3389488" y="2082800"/>
                </a:lnTo>
                <a:lnTo>
                  <a:pt x="3442506" y="2108200"/>
                </a:lnTo>
                <a:lnTo>
                  <a:pt x="3472089" y="2120900"/>
                </a:lnTo>
                <a:lnTo>
                  <a:pt x="3498029" y="2146300"/>
                </a:lnTo>
                <a:lnTo>
                  <a:pt x="3515501" y="2159000"/>
                </a:lnTo>
                <a:lnTo>
                  <a:pt x="3536621" y="2171700"/>
                </a:lnTo>
                <a:lnTo>
                  <a:pt x="3569344" y="2184400"/>
                </a:lnTo>
                <a:lnTo>
                  <a:pt x="3602632" y="2209800"/>
                </a:lnTo>
                <a:lnTo>
                  <a:pt x="3625445" y="2209800"/>
                </a:lnTo>
                <a:lnTo>
                  <a:pt x="3645553" y="2222500"/>
                </a:lnTo>
                <a:lnTo>
                  <a:pt x="3674345" y="2247900"/>
                </a:lnTo>
                <a:lnTo>
                  <a:pt x="3705839" y="2273300"/>
                </a:lnTo>
                <a:lnTo>
                  <a:pt x="3734055" y="2286000"/>
                </a:lnTo>
                <a:lnTo>
                  <a:pt x="3741002" y="2286000"/>
                </a:lnTo>
                <a:lnTo>
                  <a:pt x="3730428" y="2273300"/>
                </a:lnTo>
                <a:lnTo>
                  <a:pt x="3737118" y="2247900"/>
                </a:lnTo>
                <a:lnTo>
                  <a:pt x="3753620" y="2235200"/>
                </a:lnTo>
                <a:lnTo>
                  <a:pt x="3765881" y="2235200"/>
                </a:lnTo>
                <a:lnTo>
                  <a:pt x="3723590" y="2209800"/>
                </a:lnTo>
                <a:lnTo>
                  <a:pt x="3704206" y="2197100"/>
                </a:lnTo>
                <a:lnTo>
                  <a:pt x="3687891" y="2184400"/>
                </a:lnTo>
                <a:lnTo>
                  <a:pt x="3668079" y="2171700"/>
                </a:lnTo>
                <a:lnTo>
                  <a:pt x="3654529" y="2171700"/>
                </a:lnTo>
                <a:lnTo>
                  <a:pt x="3643773" y="2159000"/>
                </a:lnTo>
                <a:lnTo>
                  <a:pt x="3632341" y="2159000"/>
                </a:lnTo>
                <a:lnTo>
                  <a:pt x="3615439" y="2146300"/>
                </a:lnTo>
                <a:lnTo>
                  <a:pt x="3593420" y="2146300"/>
                </a:lnTo>
                <a:lnTo>
                  <a:pt x="3570771" y="2133600"/>
                </a:lnTo>
                <a:lnTo>
                  <a:pt x="3551975" y="2120900"/>
                </a:lnTo>
                <a:lnTo>
                  <a:pt x="3535796" y="2108200"/>
                </a:lnTo>
                <a:lnTo>
                  <a:pt x="3514399" y="2095500"/>
                </a:lnTo>
                <a:lnTo>
                  <a:pt x="3492436" y="2082800"/>
                </a:lnTo>
                <a:lnTo>
                  <a:pt x="3474556" y="2070100"/>
                </a:lnTo>
                <a:lnTo>
                  <a:pt x="3459480" y="2057400"/>
                </a:lnTo>
                <a:lnTo>
                  <a:pt x="3439269" y="2044700"/>
                </a:lnTo>
                <a:lnTo>
                  <a:pt x="3417278" y="2032000"/>
                </a:lnTo>
                <a:lnTo>
                  <a:pt x="3376294" y="2006600"/>
                </a:lnTo>
                <a:lnTo>
                  <a:pt x="3330708" y="1981200"/>
                </a:lnTo>
                <a:lnTo>
                  <a:pt x="3311094" y="1968500"/>
                </a:lnTo>
                <a:lnTo>
                  <a:pt x="3272218" y="1943100"/>
                </a:lnTo>
                <a:lnTo>
                  <a:pt x="3253125" y="1930400"/>
                </a:lnTo>
                <a:lnTo>
                  <a:pt x="3153188" y="1930400"/>
                </a:lnTo>
                <a:lnTo>
                  <a:pt x="3169961" y="1917700"/>
                </a:lnTo>
                <a:lnTo>
                  <a:pt x="3176306" y="1892300"/>
                </a:lnTo>
                <a:lnTo>
                  <a:pt x="3165552" y="1879600"/>
                </a:lnTo>
                <a:lnTo>
                  <a:pt x="3152094" y="1866900"/>
                </a:lnTo>
                <a:lnTo>
                  <a:pt x="3138530" y="1866900"/>
                </a:lnTo>
                <a:lnTo>
                  <a:pt x="3124990" y="1854200"/>
                </a:lnTo>
                <a:lnTo>
                  <a:pt x="3111603" y="1841500"/>
                </a:lnTo>
                <a:lnTo>
                  <a:pt x="3099461" y="1841500"/>
                </a:lnTo>
                <a:lnTo>
                  <a:pt x="3086952" y="1828800"/>
                </a:lnTo>
                <a:lnTo>
                  <a:pt x="3073377" y="1816100"/>
                </a:lnTo>
                <a:lnTo>
                  <a:pt x="3058034" y="1816100"/>
                </a:lnTo>
                <a:lnTo>
                  <a:pt x="3044045" y="1803400"/>
                </a:lnTo>
                <a:lnTo>
                  <a:pt x="3032596" y="1803400"/>
                </a:lnTo>
                <a:lnTo>
                  <a:pt x="3020433" y="1790700"/>
                </a:lnTo>
                <a:lnTo>
                  <a:pt x="3004301" y="1778000"/>
                </a:lnTo>
                <a:lnTo>
                  <a:pt x="2992292" y="1765300"/>
                </a:lnTo>
                <a:lnTo>
                  <a:pt x="2978513" y="1765300"/>
                </a:lnTo>
                <a:lnTo>
                  <a:pt x="2960734" y="1752600"/>
                </a:lnTo>
                <a:lnTo>
                  <a:pt x="2936724" y="1739900"/>
                </a:lnTo>
                <a:lnTo>
                  <a:pt x="2916801" y="1727200"/>
                </a:lnTo>
                <a:lnTo>
                  <a:pt x="2899548" y="1714500"/>
                </a:lnTo>
                <a:lnTo>
                  <a:pt x="2870906" y="1714500"/>
                </a:lnTo>
                <a:lnTo>
                  <a:pt x="2854876" y="1701800"/>
                </a:lnTo>
                <a:lnTo>
                  <a:pt x="2831430" y="1689100"/>
                </a:lnTo>
                <a:lnTo>
                  <a:pt x="2802269" y="1676400"/>
                </a:lnTo>
                <a:lnTo>
                  <a:pt x="2781859" y="1663700"/>
                </a:lnTo>
                <a:lnTo>
                  <a:pt x="2768254" y="1651000"/>
                </a:lnTo>
                <a:lnTo>
                  <a:pt x="2757279" y="1638300"/>
                </a:lnTo>
                <a:lnTo>
                  <a:pt x="2744763" y="1625600"/>
                </a:lnTo>
                <a:lnTo>
                  <a:pt x="2726055" y="1612900"/>
                </a:lnTo>
                <a:lnTo>
                  <a:pt x="2703177" y="1600200"/>
                </a:lnTo>
                <a:lnTo>
                  <a:pt x="2681595" y="1600200"/>
                </a:lnTo>
                <a:lnTo>
                  <a:pt x="2666773" y="1587500"/>
                </a:lnTo>
                <a:lnTo>
                  <a:pt x="2651328" y="1574800"/>
                </a:lnTo>
                <a:lnTo>
                  <a:pt x="2555840" y="1574800"/>
                </a:lnTo>
                <a:lnTo>
                  <a:pt x="2571747" y="1562100"/>
                </a:lnTo>
                <a:lnTo>
                  <a:pt x="2576302" y="1536700"/>
                </a:lnTo>
                <a:lnTo>
                  <a:pt x="2570629" y="1524000"/>
                </a:lnTo>
                <a:close/>
              </a:path>
              <a:path w="3900804" h="2362200">
                <a:moveTo>
                  <a:pt x="3151278" y="1879600"/>
                </a:moveTo>
                <a:lnTo>
                  <a:pt x="3063051" y="1879600"/>
                </a:lnTo>
                <a:lnTo>
                  <a:pt x="3075516" y="1892300"/>
                </a:lnTo>
                <a:lnTo>
                  <a:pt x="3088146" y="1892300"/>
                </a:lnTo>
                <a:lnTo>
                  <a:pt x="3099995" y="1905000"/>
                </a:lnTo>
                <a:lnTo>
                  <a:pt x="3110679" y="1905000"/>
                </a:lnTo>
                <a:lnTo>
                  <a:pt x="3121225" y="1917700"/>
                </a:lnTo>
                <a:lnTo>
                  <a:pt x="3132659" y="1930400"/>
                </a:lnTo>
                <a:lnTo>
                  <a:pt x="3139162" y="1930400"/>
                </a:lnTo>
                <a:lnTo>
                  <a:pt x="3130034" y="1917700"/>
                </a:lnTo>
                <a:lnTo>
                  <a:pt x="3136108" y="1892300"/>
                </a:lnTo>
                <a:lnTo>
                  <a:pt x="3151278" y="1879600"/>
                </a:lnTo>
                <a:close/>
              </a:path>
              <a:path w="3900804" h="2362200">
                <a:moveTo>
                  <a:pt x="3169439" y="1879600"/>
                </a:moveTo>
                <a:lnTo>
                  <a:pt x="3165552" y="1879600"/>
                </a:lnTo>
                <a:lnTo>
                  <a:pt x="3176306" y="1892300"/>
                </a:lnTo>
                <a:lnTo>
                  <a:pt x="3169961" y="1917700"/>
                </a:lnTo>
                <a:lnTo>
                  <a:pt x="3153188" y="1930400"/>
                </a:lnTo>
                <a:lnTo>
                  <a:pt x="3253125" y="1930400"/>
                </a:lnTo>
                <a:lnTo>
                  <a:pt x="3235237" y="1917700"/>
                </a:lnTo>
                <a:lnTo>
                  <a:pt x="3218759" y="1905000"/>
                </a:lnTo>
                <a:lnTo>
                  <a:pt x="3202729" y="1892300"/>
                </a:lnTo>
                <a:lnTo>
                  <a:pt x="3186503" y="1892300"/>
                </a:lnTo>
                <a:lnTo>
                  <a:pt x="3169439" y="1879600"/>
                </a:lnTo>
                <a:close/>
              </a:path>
              <a:path w="3900804" h="2362200">
                <a:moveTo>
                  <a:pt x="1964628" y="1155700"/>
                </a:moveTo>
                <a:lnTo>
                  <a:pt x="1950353" y="1155700"/>
                </a:lnTo>
                <a:lnTo>
                  <a:pt x="1935184" y="1181100"/>
                </a:lnTo>
                <a:lnTo>
                  <a:pt x="1929114" y="1193800"/>
                </a:lnTo>
                <a:lnTo>
                  <a:pt x="1938250" y="1219200"/>
                </a:lnTo>
                <a:lnTo>
                  <a:pt x="1954945" y="1219200"/>
                </a:lnTo>
                <a:lnTo>
                  <a:pt x="1968514" y="1231900"/>
                </a:lnTo>
                <a:lnTo>
                  <a:pt x="1980244" y="1231900"/>
                </a:lnTo>
                <a:lnTo>
                  <a:pt x="1991425" y="1244600"/>
                </a:lnTo>
                <a:lnTo>
                  <a:pt x="2006588" y="1257300"/>
                </a:lnTo>
                <a:lnTo>
                  <a:pt x="2026682" y="1270000"/>
                </a:lnTo>
                <a:lnTo>
                  <a:pt x="2047759" y="1270000"/>
                </a:lnTo>
                <a:lnTo>
                  <a:pt x="2065872" y="1282700"/>
                </a:lnTo>
                <a:lnTo>
                  <a:pt x="2093901" y="1308100"/>
                </a:lnTo>
                <a:lnTo>
                  <a:pt x="2109299" y="1308100"/>
                </a:lnTo>
                <a:lnTo>
                  <a:pt x="2128597" y="1320800"/>
                </a:lnTo>
                <a:lnTo>
                  <a:pt x="2146834" y="1333500"/>
                </a:lnTo>
                <a:lnTo>
                  <a:pt x="2166637" y="1346200"/>
                </a:lnTo>
                <a:lnTo>
                  <a:pt x="2188569" y="1358900"/>
                </a:lnTo>
                <a:lnTo>
                  <a:pt x="2241592" y="1384300"/>
                </a:lnTo>
                <a:lnTo>
                  <a:pt x="2271172" y="1409700"/>
                </a:lnTo>
                <a:lnTo>
                  <a:pt x="2297112" y="1422400"/>
                </a:lnTo>
                <a:lnTo>
                  <a:pt x="2314589" y="1435100"/>
                </a:lnTo>
                <a:lnTo>
                  <a:pt x="2335707" y="1447800"/>
                </a:lnTo>
                <a:lnTo>
                  <a:pt x="2368427" y="1473200"/>
                </a:lnTo>
                <a:lnTo>
                  <a:pt x="2401714" y="1485900"/>
                </a:lnTo>
                <a:lnTo>
                  <a:pt x="2424533" y="1498600"/>
                </a:lnTo>
                <a:lnTo>
                  <a:pt x="2444634" y="1511300"/>
                </a:lnTo>
                <a:lnTo>
                  <a:pt x="2473422" y="1536700"/>
                </a:lnTo>
                <a:lnTo>
                  <a:pt x="2504914" y="1549400"/>
                </a:lnTo>
                <a:lnTo>
                  <a:pt x="2533131" y="1574800"/>
                </a:lnTo>
                <a:lnTo>
                  <a:pt x="2538693" y="1574800"/>
                </a:lnTo>
                <a:lnTo>
                  <a:pt x="2527034" y="1549400"/>
                </a:lnTo>
                <a:lnTo>
                  <a:pt x="2532894" y="1536700"/>
                </a:lnTo>
                <a:lnTo>
                  <a:pt x="2550382" y="1524000"/>
                </a:lnTo>
                <a:lnTo>
                  <a:pt x="2570629" y="1524000"/>
                </a:lnTo>
                <a:lnTo>
                  <a:pt x="2564957" y="1511300"/>
                </a:lnTo>
                <a:lnTo>
                  <a:pt x="2543700" y="1498600"/>
                </a:lnTo>
                <a:lnTo>
                  <a:pt x="2522671" y="1498600"/>
                </a:lnTo>
                <a:lnTo>
                  <a:pt x="2503287" y="1485900"/>
                </a:lnTo>
                <a:lnTo>
                  <a:pt x="2486966" y="1473200"/>
                </a:lnTo>
                <a:lnTo>
                  <a:pt x="2467155" y="1460500"/>
                </a:lnTo>
                <a:lnTo>
                  <a:pt x="2453605" y="1447800"/>
                </a:lnTo>
                <a:lnTo>
                  <a:pt x="2442848" y="1447800"/>
                </a:lnTo>
                <a:lnTo>
                  <a:pt x="2431416" y="1435100"/>
                </a:lnTo>
                <a:lnTo>
                  <a:pt x="2414520" y="1435100"/>
                </a:lnTo>
                <a:lnTo>
                  <a:pt x="2392502" y="1422400"/>
                </a:lnTo>
                <a:lnTo>
                  <a:pt x="2369853" y="1409700"/>
                </a:lnTo>
                <a:lnTo>
                  <a:pt x="2351063" y="1397000"/>
                </a:lnTo>
                <a:lnTo>
                  <a:pt x="2334878" y="1384300"/>
                </a:lnTo>
                <a:lnTo>
                  <a:pt x="2313481" y="1371600"/>
                </a:lnTo>
                <a:lnTo>
                  <a:pt x="2291517" y="1358900"/>
                </a:lnTo>
                <a:lnTo>
                  <a:pt x="2273631" y="1346200"/>
                </a:lnTo>
                <a:lnTo>
                  <a:pt x="2258555" y="1346200"/>
                </a:lnTo>
                <a:lnTo>
                  <a:pt x="2238345" y="1333500"/>
                </a:lnTo>
                <a:lnTo>
                  <a:pt x="2216353" y="1308100"/>
                </a:lnTo>
                <a:lnTo>
                  <a:pt x="2175371" y="1282700"/>
                </a:lnTo>
                <a:lnTo>
                  <a:pt x="2129789" y="1257300"/>
                </a:lnTo>
                <a:lnTo>
                  <a:pt x="2110170" y="1244600"/>
                </a:lnTo>
                <a:lnTo>
                  <a:pt x="2090863" y="1244600"/>
                </a:lnTo>
                <a:lnTo>
                  <a:pt x="2071298" y="1231900"/>
                </a:lnTo>
                <a:lnTo>
                  <a:pt x="2052205" y="1219200"/>
                </a:lnTo>
                <a:lnTo>
                  <a:pt x="2034313" y="1206500"/>
                </a:lnTo>
                <a:lnTo>
                  <a:pt x="1952264" y="1206500"/>
                </a:lnTo>
                <a:lnTo>
                  <a:pt x="1969036" y="1193800"/>
                </a:lnTo>
                <a:lnTo>
                  <a:pt x="1975381" y="1181100"/>
                </a:lnTo>
                <a:lnTo>
                  <a:pt x="1964628" y="1155700"/>
                </a:lnTo>
                <a:close/>
              </a:path>
              <a:path w="3900804" h="2362200">
                <a:moveTo>
                  <a:pt x="2573605" y="1524000"/>
                </a:moveTo>
                <a:lnTo>
                  <a:pt x="2570629" y="1524000"/>
                </a:lnTo>
                <a:lnTo>
                  <a:pt x="2576302" y="1536700"/>
                </a:lnTo>
                <a:lnTo>
                  <a:pt x="2571747" y="1562100"/>
                </a:lnTo>
                <a:lnTo>
                  <a:pt x="2555840" y="1574800"/>
                </a:lnTo>
                <a:lnTo>
                  <a:pt x="2651328" y="1574800"/>
                </a:lnTo>
                <a:lnTo>
                  <a:pt x="2627442" y="1562100"/>
                </a:lnTo>
                <a:lnTo>
                  <a:pt x="2599930" y="1536700"/>
                </a:lnTo>
                <a:lnTo>
                  <a:pt x="2573605" y="1524000"/>
                </a:lnTo>
                <a:close/>
              </a:path>
              <a:path w="3900804" h="2362200">
                <a:moveTo>
                  <a:pt x="1950353" y="1155700"/>
                </a:moveTo>
                <a:lnTo>
                  <a:pt x="1849424" y="1155700"/>
                </a:lnTo>
                <a:lnTo>
                  <a:pt x="1862132" y="1168400"/>
                </a:lnTo>
                <a:lnTo>
                  <a:pt x="1874594" y="1168400"/>
                </a:lnTo>
                <a:lnTo>
                  <a:pt x="1887221" y="1181100"/>
                </a:lnTo>
                <a:lnTo>
                  <a:pt x="1899070" y="1181100"/>
                </a:lnTo>
                <a:lnTo>
                  <a:pt x="1909754" y="1193800"/>
                </a:lnTo>
                <a:lnTo>
                  <a:pt x="1920300" y="1206500"/>
                </a:lnTo>
                <a:lnTo>
                  <a:pt x="1933682" y="1206500"/>
                </a:lnTo>
                <a:lnTo>
                  <a:pt x="1929114" y="1193800"/>
                </a:lnTo>
                <a:lnTo>
                  <a:pt x="1935184" y="1181100"/>
                </a:lnTo>
                <a:lnTo>
                  <a:pt x="1950353" y="1155700"/>
                </a:lnTo>
                <a:close/>
              </a:path>
              <a:path w="3900804" h="2362200">
                <a:moveTo>
                  <a:pt x="1968514" y="1155700"/>
                </a:moveTo>
                <a:lnTo>
                  <a:pt x="1964628" y="1155700"/>
                </a:lnTo>
                <a:lnTo>
                  <a:pt x="1975381" y="1181100"/>
                </a:lnTo>
                <a:lnTo>
                  <a:pt x="1969036" y="1193800"/>
                </a:lnTo>
                <a:lnTo>
                  <a:pt x="1952264" y="1206500"/>
                </a:lnTo>
                <a:lnTo>
                  <a:pt x="2034313" y="1206500"/>
                </a:lnTo>
                <a:lnTo>
                  <a:pt x="2017842" y="1193800"/>
                </a:lnTo>
                <a:lnTo>
                  <a:pt x="1985585" y="1168400"/>
                </a:lnTo>
                <a:lnTo>
                  <a:pt x="1968514" y="1155700"/>
                </a:lnTo>
                <a:close/>
              </a:path>
              <a:path w="3900804" h="2362200">
                <a:moveTo>
                  <a:pt x="1364032" y="800100"/>
                </a:moveTo>
                <a:lnTo>
                  <a:pt x="1349468" y="800100"/>
                </a:lnTo>
                <a:lnTo>
                  <a:pt x="1331977" y="812800"/>
                </a:lnTo>
                <a:lnTo>
                  <a:pt x="1326116" y="838200"/>
                </a:lnTo>
                <a:lnTo>
                  <a:pt x="1337781" y="850900"/>
                </a:lnTo>
                <a:lnTo>
                  <a:pt x="1362135" y="876300"/>
                </a:lnTo>
                <a:lnTo>
                  <a:pt x="1393575" y="889000"/>
                </a:lnTo>
                <a:lnTo>
                  <a:pt x="1425964" y="901700"/>
                </a:lnTo>
                <a:lnTo>
                  <a:pt x="1453161" y="914400"/>
                </a:lnTo>
                <a:lnTo>
                  <a:pt x="1469790" y="927100"/>
                </a:lnTo>
                <a:lnTo>
                  <a:pt x="1491373" y="939800"/>
                </a:lnTo>
                <a:lnTo>
                  <a:pt x="1514002" y="952500"/>
                </a:lnTo>
                <a:lnTo>
                  <a:pt x="1533768" y="965200"/>
                </a:lnTo>
                <a:lnTo>
                  <a:pt x="1577036" y="990600"/>
                </a:lnTo>
                <a:lnTo>
                  <a:pt x="1605711" y="1003300"/>
                </a:lnTo>
                <a:lnTo>
                  <a:pt x="1627060" y="1028700"/>
                </a:lnTo>
                <a:lnTo>
                  <a:pt x="1648347" y="1041400"/>
                </a:lnTo>
                <a:lnTo>
                  <a:pt x="1674413" y="1054100"/>
                </a:lnTo>
                <a:lnTo>
                  <a:pt x="1703341" y="1079500"/>
                </a:lnTo>
                <a:lnTo>
                  <a:pt x="1756259" y="1104900"/>
                </a:lnTo>
                <a:lnTo>
                  <a:pt x="1799866" y="1130300"/>
                </a:lnTo>
                <a:lnTo>
                  <a:pt x="1836053" y="1155700"/>
                </a:lnTo>
                <a:lnTo>
                  <a:pt x="1951169" y="1155700"/>
                </a:lnTo>
                <a:lnTo>
                  <a:pt x="1937607" y="1143000"/>
                </a:lnTo>
                <a:lnTo>
                  <a:pt x="1924071" y="1143000"/>
                </a:lnTo>
                <a:lnTo>
                  <a:pt x="1910691" y="1130300"/>
                </a:lnTo>
                <a:lnTo>
                  <a:pt x="1898542" y="1117600"/>
                </a:lnTo>
                <a:lnTo>
                  <a:pt x="1886029" y="1117600"/>
                </a:lnTo>
                <a:lnTo>
                  <a:pt x="1872452" y="1104900"/>
                </a:lnTo>
                <a:lnTo>
                  <a:pt x="1857110" y="1092200"/>
                </a:lnTo>
                <a:lnTo>
                  <a:pt x="1843122" y="1092200"/>
                </a:lnTo>
                <a:lnTo>
                  <a:pt x="1831676" y="1079500"/>
                </a:lnTo>
                <a:lnTo>
                  <a:pt x="1819514" y="1079500"/>
                </a:lnTo>
                <a:lnTo>
                  <a:pt x="1803376" y="1066800"/>
                </a:lnTo>
                <a:lnTo>
                  <a:pt x="1791367" y="1054100"/>
                </a:lnTo>
                <a:lnTo>
                  <a:pt x="1777590" y="1041400"/>
                </a:lnTo>
                <a:lnTo>
                  <a:pt x="1759815" y="1041400"/>
                </a:lnTo>
                <a:lnTo>
                  <a:pt x="1735812" y="1028700"/>
                </a:lnTo>
                <a:lnTo>
                  <a:pt x="1715884" y="1016000"/>
                </a:lnTo>
                <a:lnTo>
                  <a:pt x="1698629" y="1003300"/>
                </a:lnTo>
                <a:lnTo>
                  <a:pt x="1685238" y="1003300"/>
                </a:lnTo>
                <a:lnTo>
                  <a:pt x="1676897" y="990600"/>
                </a:lnTo>
                <a:lnTo>
                  <a:pt x="1653952" y="990600"/>
                </a:lnTo>
                <a:lnTo>
                  <a:pt x="1630510" y="977900"/>
                </a:lnTo>
                <a:lnTo>
                  <a:pt x="1601357" y="952500"/>
                </a:lnTo>
                <a:lnTo>
                  <a:pt x="1580940" y="939800"/>
                </a:lnTo>
                <a:lnTo>
                  <a:pt x="1567332" y="927100"/>
                </a:lnTo>
                <a:lnTo>
                  <a:pt x="1556360" y="927100"/>
                </a:lnTo>
                <a:lnTo>
                  <a:pt x="1543851" y="914400"/>
                </a:lnTo>
                <a:lnTo>
                  <a:pt x="1525141" y="901700"/>
                </a:lnTo>
                <a:lnTo>
                  <a:pt x="1502260" y="889000"/>
                </a:lnTo>
                <a:lnTo>
                  <a:pt x="1480677" y="876300"/>
                </a:lnTo>
                <a:lnTo>
                  <a:pt x="1465861" y="876300"/>
                </a:lnTo>
                <a:lnTo>
                  <a:pt x="1450414" y="863600"/>
                </a:lnTo>
                <a:lnTo>
                  <a:pt x="1438470" y="850900"/>
                </a:lnTo>
                <a:lnTo>
                  <a:pt x="1354922" y="850900"/>
                </a:lnTo>
                <a:lnTo>
                  <a:pt x="1370828" y="838200"/>
                </a:lnTo>
                <a:lnTo>
                  <a:pt x="1375383" y="812800"/>
                </a:lnTo>
                <a:lnTo>
                  <a:pt x="1364032" y="800100"/>
                </a:lnTo>
                <a:close/>
              </a:path>
              <a:path w="3900804" h="2362200">
                <a:moveTo>
                  <a:pt x="764783" y="444500"/>
                </a:moveTo>
                <a:lnTo>
                  <a:pt x="749441" y="444500"/>
                </a:lnTo>
                <a:lnTo>
                  <a:pt x="734271" y="457200"/>
                </a:lnTo>
                <a:lnTo>
                  <a:pt x="728197" y="482600"/>
                </a:lnTo>
                <a:lnTo>
                  <a:pt x="737325" y="495300"/>
                </a:lnTo>
                <a:lnTo>
                  <a:pt x="754021" y="508000"/>
                </a:lnTo>
                <a:lnTo>
                  <a:pt x="767589" y="508000"/>
                </a:lnTo>
                <a:lnTo>
                  <a:pt x="779320" y="520700"/>
                </a:lnTo>
                <a:lnTo>
                  <a:pt x="790500" y="533400"/>
                </a:lnTo>
                <a:lnTo>
                  <a:pt x="805663" y="533400"/>
                </a:lnTo>
                <a:lnTo>
                  <a:pt x="825757" y="546100"/>
                </a:lnTo>
                <a:lnTo>
                  <a:pt x="846834" y="558800"/>
                </a:lnTo>
                <a:lnTo>
                  <a:pt x="864947" y="571500"/>
                </a:lnTo>
                <a:lnTo>
                  <a:pt x="892981" y="584200"/>
                </a:lnTo>
                <a:lnTo>
                  <a:pt x="908380" y="596900"/>
                </a:lnTo>
                <a:lnTo>
                  <a:pt x="927673" y="609600"/>
                </a:lnTo>
                <a:lnTo>
                  <a:pt x="945909" y="622300"/>
                </a:lnTo>
                <a:lnTo>
                  <a:pt x="965712" y="635000"/>
                </a:lnTo>
                <a:lnTo>
                  <a:pt x="987645" y="647700"/>
                </a:lnTo>
                <a:lnTo>
                  <a:pt x="1040668" y="673100"/>
                </a:lnTo>
                <a:lnTo>
                  <a:pt x="1070248" y="698500"/>
                </a:lnTo>
                <a:lnTo>
                  <a:pt x="1096187" y="711200"/>
                </a:lnTo>
                <a:lnTo>
                  <a:pt x="1113664" y="723900"/>
                </a:lnTo>
                <a:lnTo>
                  <a:pt x="1134783" y="736600"/>
                </a:lnTo>
                <a:lnTo>
                  <a:pt x="1167503" y="749300"/>
                </a:lnTo>
                <a:lnTo>
                  <a:pt x="1200789" y="774700"/>
                </a:lnTo>
                <a:lnTo>
                  <a:pt x="1223608" y="787400"/>
                </a:lnTo>
                <a:lnTo>
                  <a:pt x="1243715" y="800100"/>
                </a:lnTo>
                <a:lnTo>
                  <a:pt x="1272503" y="812800"/>
                </a:lnTo>
                <a:lnTo>
                  <a:pt x="1303997" y="838200"/>
                </a:lnTo>
                <a:lnTo>
                  <a:pt x="1332219" y="850900"/>
                </a:lnTo>
                <a:lnTo>
                  <a:pt x="1337781" y="850900"/>
                </a:lnTo>
                <a:lnTo>
                  <a:pt x="1326116" y="838200"/>
                </a:lnTo>
                <a:lnTo>
                  <a:pt x="1331977" y="812800"/>
                </a:lnTo>
                <a:lnTo>
                  <a:pt x="1349468" y="800100"/>
                </a:lnTo>
                <a:lnTo>
                  <a:pt x="1364032" y="800100"/>
                </a:lnTo>
                <a:lnTo>
                  <a:pt x="1321747" y="774700"/>
                </a:lnTo>
                <a:lnTo>
                  <a:pt x="1302367" y="762000"/>
                </a:lnTo>
                <a:lnTo>
                  <a:pt x="1286054" y="762000"/>
                </a:lnTo>
                <a:lnTo>
                  <a:pt x="1266241" y="749300"/>
                </a:lnTo>
                <a:lnTo>
                  <a:pt x="1252686" y="736600"/>
                </a:lnTo>
                <a:lnTo>
                  <a:pt x="1241925" y="723900"/>
                </a:lnTo>
                <a:lnTo>
                  <a:pt x="1213595" y="723900"/>
                </a:lnTo>
                <a:lnTo>
                  <a:pt x="1191577" y="711200"/>
                </a:lnTo>
                <a:lnTo>
                  <a:pt x="1168929" y="698500"/>
                </a:lnTo>
                <a:lnTo>
                  <a:pt x="1150139" y="685800"/>
                </a:lnTo>
                <a:lnTo>
                  <a:pt x="1133959" y="673100"/>
                </a:lnTo>
                <a:lnTo>
                  <a:pt x="1112563" y="660400"/>
                </a:lnTo>
                <a:lnTo>
                  <a:pt x="1090599" y="647700"/>
                </a:lnTo>
                <a:lnTo>
                  <a:pt x="1072719" y="635000"/>
                </a:lnTo>
                <a:lnTo>
                  <a:pt x="1057641" y="622300"/>
                </a:lnTo>
                <a:lnTo>
                  <a:pt x="1037426" y="609600"/>
                </a:lnTo>
                <a:lnTo>
                  <a:pt x="1015430" y="596900"/>
                </a:lnTo>
                <a:lnTo>
                  <a:pt x="974451" y="571500"/>
                </a:lnTo>
                <a:lnTo>
                  <a:pt x="928866" y="546100"/>
                </a:lnTo>
                <a:lnTo>
                  <a:pt x="909245" y="533400"/>
                </a:lnTo>
                <a:lnTo>
                  <a:pt x="870380" y="508000"/>
                </a:lnTo>
                <a:lnTo>
                  <a:pt x="851288" y="495300"/>
                </a:lnTo>
                <a:lnTo>
                  <a:pt x="754597" y="495300"/>
                </a:lnTo>
                <a:lnTo>
                  <a:pt x="771236" y="482600"/>
                </a:lnTo>
                <a:lnTo>
                  <a:pt x="776789" y="457200"/>
                </a:lnTo>
                <a:lnTo>
                  <a:pt x="764783" y="444500"/>
                </a:lnTo>
                <a:close/>
              </a:path>
              <a:path w="3900804" h="2362200">
                <a:moveTo>
                  <a:pt x="1372693" y="800100"/>
                </a:moveTo>
                <a:lnTo>
                  <a:pt x="1364032" y="800100"/>
                </a:lnTo>
                <a:lnTo>
                  <a:pt x="1375383" y="812800"/>
                </a:lnTo>
                <a:lnTo>
                  <a:pt x="1370828" y="838200"/>
                </a:lnTo>
                <a:lnTo>
                  <a:pt x="1354922" y="850900"/>
                </a:lnTo>
                <a:lnTo>
                  <a:pt x="1438470" y="850900"/>
                </a:lnTo>
                <a:lnTo>
                  <a:pt x="1426526" y="838200"/>
                </a:lnTo>
                <a:lnTo>
                  <a:pt x="1399013" y="825500"/>
                </a:lnTo>
                <a:lnTo>
                  <a:pt x="1372693" y="800100"/>
                </a:lnTo>
                <a:close/>
              </a:path>
              <a:path w="3900804" h="2362200">
                <a:moveTo>
                  <a:pt x="164047" y="88900"/>
                </a:moveTo>
                <a:lnTo>
                  <a:pt x="149244" y="88900"/>
                </a:lnTo>
                <a:lnTo>
                  <a:pt x="132446" y="101600"/>
                </a:lnTo>
                <a:lnTo>
                  <a:pt x="125874" y="127000"/>
                </a:lnTo>
                <a:lnTo>
                  <a:pt x="135028" y="139700"/>
                </a:lnTo>
                <a:lnTo>
                  <a:pt x="156576" y="152400"/>
                </a:lnTo>
                <a:lnTo>
                  <a:pt x="172180" y="165100"/>
                </a:lnTo>
                <a:lnTo>
                  <a:pt x="196140" y="165100"/>
                </a:lnTo>
                <a:lnTo>
                  <a:pt x="212756" y="177800"/>
                </a:lnTo>
                <a:lnTo>
                  <a:pt x="234500" y="190500"/>
                </a:lnTo>
                <a:lnTo>
                  <a:pt x="256369" y="215900"/>
                </a:lnTo>
                <a:lnTo>
                  <a:pt x="273356" y="215900"/>
                </a:lnTo>
                <a:lnTo>
                  <a:pt x="298827" y="228600"/>
                </a:lnTo>
                <a:lnTo>
                  <a:pt x="341514" y="254000"/>
                </a:lnTo>
                <a:lnTo>
                  <a:pt x="389378" y="292100"/>
                </a:lnTo>
                <a:lnTo>
                  <a:pt x="430379" y="317500"/>
                </a:lnTo>
                <a:lnTo>
                  <a:pt x="448448" y="317500"/>
                </a:lnTo>
                <a:lnTo>
                  <a:pt x="468241" y="330200"/>
                </a:lnTo>
                <a:lnTo>
                  <a:pt x="488458" y="342900"/>
                </a:lnTo>
                <a:lnTo>
                  <a:pt x="507798" y="355600"/>
                </a:lnTo>
                <a:lnTo>
                  <a:pt x="528581" y="368300"/>
                </a:lnTo>
                <a:lnTo>
                  <a:pt x="552216" y="393700"/>
                </a:lnTo>
                <a:lnTo>
                  <a:pt x="576014" y="406400"/>
                </a:lnTo>
                <a:lnTo>
                  <a:pt x="597282" y="419100"/>
                </a:lnTo>
                <a:lnTo>
                  <a:pt x="615016" y="419100"/>
                </a:lnTo>
                <a:lnTo>
                  <a:pt x="630826" y="431800"/>
                </a:lnTo>
                <a:lnTo>
                  <a:pt x="646088" y="444500"/>
                </a:lnTo>
                <a:lnTo>
                  <a:pt x="662179" y="457200"/>
                </a:lnTo>
                <a:lnTo>
                  <a:pt x="679018" y="469900"/>
                </a:lnTo>
                <a:lnTo>
                  <a:pt x="695964" y="469900"/>
                </a:lnTo>
                <a:lnTo>
                  <a:pt x="713811" y="482600"/>
                </a:lnTo>
                <a:lnTo>
                  <a:pt x="733350" y="495300"/>
                </a:lnTo>
                <a:lnTo>
                  <a:pt x="737325" y="495300"/>
                </a:lnTo>
                <a:lnTo>
                  <a:pt x="728197" y="482600"/>
                </a:lnTo>
                <a:lnTo>
                  <a:pt x="734271" y="457200"/>
                </a:lnTo>
                <a:lnTo>
                  <a:pt x="749441" y="444500"/>
                </a:lnTo>
                <a:lnTo>
                  <a:pt x="764783" y="444500"/>
                </a:lnTo>
                <a:lnTo>
                  <a:pt x="750544" y="431800"/>
                </a:lnTo>
                <a:lnTo>
                  <a:pt x="735869" y="431800"/>
                </a:lnTo>
                <a:lnTo>
                  <a:pt x="720011" y="419100"/>
                </a:lnTo>
                <a:lnTo>
                  <a:pt x="702222" y="406400"/>
                </a:lnTo>
                <a:lnTo>
                  <a:pt x="682945" y="393700"/>
                </a:lnTo>
                <a:lnTo>
                  <a:pt x="663759" y="393700"/>
                </a:lnTo>
                <a:lnTo>
                  <a:pt x="645485" y="381000"/>
                </a:lnTo>
                <a:lnTo>
                  <a:pt x="628943" y="381000"/>
                </a:lnTo>
                <a:lnTo>
                  <a:pt x="611603" y="368300"/>
                </a:lnTo>
                <a:lnTo>
                  <a:pt x="591653" y="355600"/>
                </a:lnTo>
                <a:lnTo>
                  <a:pt x="571365" y="342900"/>
                </a:lnTo>
                <a:lnTo>
                  <a:pt x="553010" y="330200"/>
                </a:lnTo>
                <a:lnTo>
                  <a:pt x="538372" y="317500"/>
                </a:lnTo>
                <a:lnTo>
                  <a:pt x="525288" y="304800"/>
                </a:lnTo>
                <a:lnTo>
                  <a:pt x="509853" y="304800"/>
                </a:lnTo>
                <a:lnTo>
                  <a:pt x="488164" y="292100"/>
                </a:lnTo>
                <a:lnTo>
                  <a:pt x="457409" y="266700"/>
                </a:lnTo>
                <a:lnTo>
                  <a:pt x="422697" y="241300"/>
                </a:lnTo>
                <a:lnTo>
                  <a:pt x="391636" y="215900"/>
                </a:lnTo>
                <a:lnTo>
                  <a:pt x="371832" y="203200"/>
                </a:lnTo>
                <a:lnTo>
                  <a:pt x="353882" y="190500"/>
                </a:lnTo>
                <a:lnTo>
                  <a:pt x="328238" y="190500"/>
                </a:lnTo>
                <a:lnTo>
                  <a:pt x="302057" y="177800"/>
                </a:lnTo>
                <a:lnTo>
                  <a:pt x="282500" y="165100"/>
                </a:lnTo>
                <a:lnTo>
                  <a:pt x="261630" y="152400"/>
                </a:lnTo>
                <a:lnTo>
                  <a:pt x="246508" y="139700"/>
                </a:lnTo>
                <a:lnTo>
                  <a:pt x="152746" y="139700"/>
                </a:lnTo>
                <a:lnTo>
                  <a:pt x="168118" y="127000"/>
                </a:lnTo>
                <a:lnTo>
                  <a:pt x="173774" y="101600"/>
                </a:lnTo>
                <a:lnTo>
                  <a:pt x="164047" y="88900"/>
                </a:lnTo>
                <a:close/>
              </a:path>
              <a:path w="3900804" h="2362200">
                <a:moveTo>
                  <a:pt x="767602" y="444500"/>
                </a:moveTo>
                <a:lnTo>
                  <a:pt x="764783" y="444500"/>
                </a:lnTo>
                <a:lnTo>
                  <a:pt x="776789" y="457200"/>
                </a:lnTo>
                <a:lnTo>
                  <a:pt x="771236" y="482600"/>
                </a:lnTo>
                <a:lnTo>
                  <a:pt x="754597" y="495300"/>
                </a:lnTo>
                <a:lnTo>
                  <a:pt x="851288" y="495300"/>
                </a:lnTo>
                <a:lnTo>
                  <a:pt x="833401" y="482600"/>
                </a:lnTo>
                <a:lnTo>
                  <a:pt x="816922" y="469900"/>
                </a:lnTo>
                <a:lnTo>
                  <a:pt x="800892" y="469900"/>
                </a:lnTo>
                <a:lnTo>
                  <a:pt x="784666" y="457200"/>
                </a:lnTo>
                <a:lnTo>
                  <a:pt x="767602" y="444500"/>
                </a:lnTo>
                <a:close/>
              </a:path>
              <a:path w="3900804" h="2362200">
                <a:moveTo>
                  <a:pt x="59947" y="0"/>
                </a:moveTo>
                <a:lnTo>
                  <a:pt x="37546" y="12700"/>
                </a:lnTo>
                <a:lnTo>
                  <a:pt x="18063" y="12700"/>
                </a:lnTo>
                <a:lnTo>
                  <a:pt x="3951" y="38100"/>
                </a:lnTo>
                <a:lnTo>
                  <a:pt x="6410" y="76200"/>
                </a:lnTo>
                <a:lnTo>
                  <a:pt x="56425" y="114300"/>
                </a:lnTo>
                <a:lnTo>
                  <a:pt x="96854" y="114300"/>
                </a:lnTo>
                <a:lnTo>
                  <a:pt x="133326" y="139700"/>
                </a:lnTo>
                <a:lnTo>
                  <a:pt x="135028" y="139700"/>
                </a:lnTo>
                <a:lnTo>
                  <a:pt x="125874" y="127000"/>
                </a:lnTo>
                <a:lnTo>
                  <a:pt x="132446" y="101600"/>
                </a:lnTo>
                <a:lnTo>
                  <a:pt x="149244" y="88900"/>
                </a:lnTo>
                <a:lnTo>
                  <a:pt x="164047" y="88900"/>
                </a:lnTo>
                <a:lnTo>
                  <a:pt x="126193" y="63500"/>
                </a:lnTo>
                <a:lnTo>
                  <a:pt x="108521" y="38100"/>
                </a:lnTo>
                <a:lnTo>
                  <a:pt x="98305" y="25400"/>
                </a:lnTo>
                <a:lnTo>
                  <a:pt x="82818" y="12700"/>
                </a:lnTo>
                <a:lnTo>
                  <a:pt x="59947" y="0"/>
                </a:lnTo>
                <a:close/>
              </a:path>
              <a:path w="3900804" h="2362200">
                <a:moveTo>
                  <a:pt x="170765" y="88900"/>
                </a:moveTo>
                <a:lnTo>
                  <a:pt x="164047" y="88900"/>
                </a:lnTo>
                <a:lnTo>
                  <a:pt x="173774" y="101600"/>
                </a:lnTo>
                <a:lnTo>
                  <a:pt x="168118" y="127000"/>
                </a:lnTo>
                <a:lnTo>
                  <a:pt x="152746" y="139700"/>
                </a:lnTo>
                <a:lnTo>
                  <a:pt x="246508" y="139700"/>
                </a:lnTo>
                <a:lnTo>
                  <a:pt x="231386" y="127000"/>
                </a:lnTo>
                <a:lnTo>
                  <a:pt x="198765" y="101600"/>
                </a:lnTo>
                <a:lnTo>
                  <a:pt x="170765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260428" y="3353123"/>
            <a:ext cx="217170" cy="220028"/>
          </a:xfrm>
          <a:custGeom>
            <a:avLst/>
            <a:gdLst/>
            <a:ahLst/>
            <a:cxnLst/>
            <a:rect l="l" t="t" r="r" b="b"/>
            <a:pathLst>
              <a:path w="289559" h="293370">
                <a:moveTo>
                  <a:pt x="171304" y="0"/>
                </a:moveTo>
                <a:lnTo>
                  <a:pt x="162312" y="942"/>
                </a:lnTo>
                <a:lnTo>
                  <a:pt x="154000" y="7210"/>
                </a:lnTo>
                <a:lnTo>
                  <a:pt x="147222" y="17445"/>
                </a:lnTo>
                <a:lnTo>
                  <a:pt x="142831" y="30289"/>
                </a:lnTo>
                <a:lnTo>
                  <a:pt x="138578" y="42445"/>
                </a:lnTo>
                <a:lnTo>
                  <a:pt x="132782" y="52112"/>
                </a:lnTo>
                <a:lnTo>
                  <a:pt x="126914" y="60548"/>
                </a:lnTo>
                <a:lnTo>
                  <a:pt x="122447" y="69011"/>
                </a:lnTo>
                <a:lnTo>
                  <a:pt x="118817" y="76054"/>
                </a:lnTo>
                <a:lnTo>
                  <a:pt x="114268" y="81297"/>
                </a:lnTo>
                <a:lnTo>
                  <a:pt x="107881" y="87776"/>
                </a:lnTo>
                <a:lnTo>
                  <a:pt x="98736" y="98526"/>
                </a:lnTo>
                <a:lnTo>
                  <a:pt x="86636" y="114120"/>
                </a:lnTo>
                <a:lnTo>
                  <a:pt x="81663" y="119416"/>
                </a:lnTo>
                <a:lnTo>
                  <a:pt x="71927" y="128676"/>
                </a:lnTo>
                <a:lnTo>
                  <a:pt x="62807" y="140368"/>
                </a:lnTo>
                <a:lnTo>
                  <a:pt x="59842" y="149987"/>
                </a:lnTo>
                <a:lnTo>
                  <a:pt x="59564" y="157519"/>
                </a:lnTo>
                <a:lnTo>
                  <a:pt x="58503" y="162953"/>
                </a:lnTo>
                <a:lnTo>
                  <a:pt x="55452" y="168971"/>
                </a:lnTo>
                <a:lnTo>
                  <a:pt x="51500" y="177717"/>
                </a:lnTo>
                <a:lnTo>
                  <a:pt x="46817" y="187978"/>
                </a:lnTo>
                <a:lnTo>
                  <a:pt x="41574" y="198539"/>
                </a:lnTo>
                <a:lnTo>
                  <a:pt x="36342" y="207187"/>
                </a:lnTo>
                <a:lnTo>
                  <a:pt x="31793" y="213739"/>
                </a:lnTo>
                <a:lnTo>
                  <a:pt x="28213" y="220022"/>
                </a:lnTo>
                <a:lnTo>
                  <a:pt x="25889" y="227863"/>
                </a:lnTo>
                <a:lnTo>
                  <a:pt x="23662" y="235734"/>
                </a:lnTo>
                <a:lnTo>
                  <a:pt x="20057" y="241512"/>
                </a:lnTo>
                <a:lnTo>
                  <a:pt x="14427" y="246847"/>
                </a:lnTo>
                <a:lnTo>
                  <a:pt x="6128" y="253390"/>
                </a:lnTo>
                <a:lnTo>
                  <a:pt x="0" y="263217"/>
                </a:lnTo>
                <a:lnTo>
                  <a:pt x="23184" y="292843"/>
                </a:lnTo>
                <a:lnTo>
                  <a:pt x="36270" y="290366"/>
                </a:lnTo>
                <a:lnTo>
                  <a:pt x="48963" y="286127"/>
                </a:lnTo>
                <a:lnTo>
                  <a:pt x="58376" y="281838"/>
                </a:lnTo>
                <a:lnTo>
                  <a:pt x="65795" y="279853"/>
                </a:lnTo>
                <a:lnTo>
                  <a:pt x="94287" y="279853"/>
                </a:lnTo>
                <a:lnTo>
                  <a:pt x="100477" y="278318"/>
                </a:lnTo>
                <a:lnTo>
                  <a:pt x="108568" y="276553"/>
                </a:lnTo>
                <a:lnTo>
                  <a:pt x="116651" y="276224"/>
                </a:lnTo>
                <a:lnTo>
                  <a:pt x="152379" y="276224"/>
                </a:lnTo>
                <a:lnTo>
                  <a:pt x="154953" y="275766"/>
                </a:lnTo>
                <a:lnTo>
                  <a:pt x="212530" y="275766"/>
                </a:lnTo>
                <a:lnTo>
                  <a:pt x="215013" y="275154"/>
                </a:lnTo>
                <a:lnTo>
                  <a:pt x="220317" y="272056"/>
                </a:lnTo>
                <a:lnTo>
                  <a:pt x="226291" y="270248"/>
                </a:lnTo>
                <a:lnTo>
                  <a:pt x="283137" y="270248"/>
                </a:lnTo>
                <a:lnTo>
                  <a:pt x="288982" y="256565"/>
                </a:lnTo>
                <a:lnTo>
                  <a:pt x="288659" y="243172"/>
                </a:lnTo>
                <a:lnTo>
                  <a:pt x="280975" y="231032"/>
                </a:lnTo>
                <a:lnTo>
                  <a:pt x="271119" y="220396"/>
                </a:lnTo>
                <a:lnTo>
                  <a:pt x="264281" y="211518"/>
                </a:lnTo>
                <a:lnTo>
                  <a:pt x="247801" y="174940"/>
                </a:lnTo>
                <a:lnTo>
                  <a:pt x="232378" y="134581"/>
                </a:lnTo>
                <a:lnTo>
                  <a:pt x="228685" y="123197"/>
                </a:lnTo>
                <a:lnTo>
                  <a:pt x="223018" y="112353"/>
                </a:lnTo>
                <a:lnTo>
                  <a:pt x="216123" y="101581"/>
                </a:lnTo>
                <a:lnTo>
                  <a:pt x="208744" y="90411"/>
                </a:lnTo>
                <a:lnTo>
                  <a:pt x="202661" y="78572"/>
                </a:lnTo>
                <a:lnTo>
                  <a:pt x="198426" y="65906"/>
                </a:lnTo>
                <a:lnTo>
                  <a:pt x="195275" y="52112"/>
                </a:lnTo>
                <a:lnTo>
                  <a:pt x="192615" y="37820"/>
                </a:lnTo>
                <a:lnTo>
                  <a:pt x="189599" y="23761"/>
                </a:lnTo>
                <a:lnTo>
                  <a:pt x="185255" y="12390"/>
                </a:lnTo>
                <a:lnTo>
                  <a:pt x="179263" y="4278"/>
                </a:lnTo>
                <a:lnTo>
                  <a:pt x="171304" y="0"/>
                </a:lnTo>
                <a:close/>
              </a:path>
              <a:path w="289559" h="293370">
                <a:moveTo>
                  <a:pt x="283137" y="270248"/>
                </a:moveTo>
                <a:lnTo>
                  <a:pt x="226291" y="270248"/>
                </a:lnTo>
                <a:lnTo>
                  <a:pt x="234398" y="272618"/>
                </a:lnTo>
                <a:lnTo>
                  <a:pt x="242287" y="276872"/>
                </a:lnTo>
                <a:lnTo>
                  <a:pt x="247791" y="279366"/>
                </a:lnTo>
                <a:lnTo>
                  <a:pt x="253241" y="280810"/>
                </a:lnTo>
                <a:lnTo>
                  <a:pt x="260966" y="281914"/>
                </a:lnTo>
                <a:lnTo>
                  <a:pt x="269162" y="282963"/>
                </a:lnTo>
                <a:lnTo>
                  <a:pt x="275584" y="281303"/>
                </a:lnTo>
                <a:lnTo>
                  <a:pt x="281701" y="273611"/>
                </a:lnTo>
                <a:lnTo>
                  <a:pt x="283137" y="270248"/>
                </a:lnTo>
                <a:close/>
              </a:path>
              <a:path w="289559" h="293370">
                <a:moveTo>
                  <a:pt x="94287" y="279853"/>
                </a:moveTo>
                <a:lnTo>
                  <a:pt x="65795" y="279853"/>
                </a:lnTo>
                <a:lnTo>
                  <a:pt x="74154" y="280169"/>
                </a:lnTo>
                <a:lnTo>
                  <a:pt x="83034" y="280965"/>
                </a:lnTo>
                <a:lnTo>
                  <a:pt x="92018" y="280415"/>
                </a:lnTo>
                <a:lnTo>
                  <a:pt x="94287" y="279853"/>
                </a:lnTo>
                <a:close/>
              </a:path>
              <a:path w="289559" h="293370">
                <a:moveTo>
                  <a:pt x="212530" y="275766"/>
                </a:moveTo>
                <a:lnTo>
                  <a:pt x="154953" y="275766"/>
                </a:lnTo>
                <a:lnTo>
                  <a:pt x="163757" y="277492"/>
                </a:lnTo>
                <a:lnTo>
                  <a:pt x="173755" y="279853"/>
                </a:lnTo>
                <a:lnTo>
                  <a:pt x="186619" y="279211"/>
                </a:lnTo>
                <a:lnTo>
                  <a:pt x="199358" y="277492"/>
                </a:lnTo>
                <a:lnTo>
                  <a:pt x="208921" y="276656"/>
                </a:lnTo>
                <a:lnTo>
                  <a:pt x="212530" y="275766"/>
                </a:lnTo>
                <a:close/>
              </a:path>
              <a:path w="289559" h="293370">
                <a:moveTo>
                  <a:pt x="152379" y="276224"/>
                </a:moveTo>
                <a:lnTo>
                  <a:pt x="116651" y="276224"/>
                </a:lnTo>
                <a:lnTo>
                  <a:pt x="125089" y="278434"/>
                </a:lnTo>
                <a:lnTo>
                  <a:pt x="134523" y="279552"/>
                </a:lnTo>
                <a:lnTo>
                  <a:pt x="144859" y="277561"/>
                </a:lnTo>
                <a:lnTo>
                  <a:pt x="152379" y="27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276850" y="3257550"/>
            <a:ext cx="952500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5334000" y="2800350"/>
            <a:ext cx="835343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41" dirty="0">
                <a:latin typeface="Noto Sans"/>
                <a:cs typeface="Noto Sans"/>
              </a:rPr>
              <a:t>User</a:t>
            </a:r>
            <a:r>
              <a:rPr sz="1950" spc="11" dirty="0">
                <a:latin typeface="Noto Sans"/>
                <a:cs typeface="Noto Sans"/>
              </a:rPr>
              <a:t> </a:t>
            </a:r>
            <a:r>
              <a:rPr sz="1950" spc="139" dirty="0">
                <a:latin typeface="Noto Sans"/>
                <a:cs typeface="Noto Sans"/>
              </a:rPr>
              <a:t>B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6875" y="2018368"/>
            <a:ext cx="2907983" cy="1552575"/>
          </a:xfrm>
          <a:custGeom>
            <a:avLst/>
            <a:gdLst/>
            <a:ahLst/>
            <a:cxnLst/>
            <a:rect l="l" t="t" r="r" b="b"/>
            <a:pathLst>
              <a:path w="3877309" h="2070100">
                <a:moveTo>
                  <a:pt x="139140" y="1943100"/>
                </a:moveTo>
                <a:lnTo>
                  <a:pt x="132625" y="1943100"/>
                </a:lnTo>
                <a:lnTo>
                  <a:pt x="90689" y="1968500"/>
                </a:lnTo>
                <a:lnTo>
                  <a:pt x="49195" y="1968500"/>
                </a:lnTo>
                <a:lnTo>
                  <a:pt x="11378" y="1993900"/>
                </a:lnTo>
                <a:lnTo>
                  <a:pt x="1013" y="2019300"/>
                </a:lnTo>
                <a:lnTo>
                  <a:pt x="0" y="2032000"/>
                </a:lnTo>
                <a:lnTo>
                  <a:pt x="9105" y="2057400"/>
                </a:lnTo>
                <a:lnTo>
                  <a:pt x="25111" y="2070100"/>
                </a:lnTo>
                <a:lnTo>
                  <a:pt x="77812" y="2070100"/>
                </a:lnTo>
                <a:lnTo>
                  <a:pt x="98026" y="2057400"/>
                </a:lnTo>
                <a:lnTo>
                  <a:pt x="110416" y="2032000"/>
                </a:lnTo>
                <a:lnTo>
                  <a:pt x="127697" y="2019300"/>
                </a:lnTo>
                <a:lnTo>
                  <a:pt x="162584" y="2006600"/>
                </a:lnTo>
                <a:lnTo>
                  <a:pt x="167781" y="1993900"/>
                </a:lnTo>
                <a:lnTo>
                  <a:pt x="145864" y="1993900"/>
                </a:lnTo>
                <a:lnTo>
                  <a:pt x="131493" y="1981200"/>
                </a:lnTo>
                <a:lnTo>
                  <a:pt x="127273" y="1955800"/>
                </a:lnTo>
                <a:lnTo>
                  <a:pt x="139140" y="1943100"/>
                </a:lnTo>
                <a:close/>
              </a:path>
              <a:path w="3877309" h="2070100">
                <a:moveTo>
                  <a:pt x="706986" y="1714500"/>
                </a:moveTo>
                <a:lnTo>
                  <a:pt x="587793" y="1714500"/>
                </a:lnTo>
                <a:lnTo>
                  <a:pt x="544785" y="1739900"/>
                </a:lnTo>
                <a:lnTo>
                  <a:pt x="525969" y="1752600"/>
                </a:lnTo>
                <a:lnTo>
                  <a:pt x="511082" y="1752600"/>
                </a:lnTo>
                <a:lnTo>
                  <a:pt x="497704" y="1765300"/>
                </a:lnTo>
                <a:lnTo>
                  <a:pt x="482952" y="1765300"/>
                </a:lnTo>
                <a:lnTo>
                  <a:pt x="463943" y="1778000"/>
                </a:lnTo>
                <a:lnTo>
                  <a:pt x="433526" y="1803400"/>
                </a:lnTo>
                <a:lnTo>
                  <a:pt x="394440" y="1816100"/>
                </a:lnTo>
                <a:lnTo>
                  <a:pt x="358038" y="1828800"/>
                </a:lnTo>
                <a:lnTo>
                  <a:pt x="335673" y="1841500"/>
                </a:lnTo>
                <a:lnTo>
                  <a:pt x="319668" y="1841500"/>
                </a:lnTo>
                <a:lnTo>
                  <a:pt x="298297" y="1866900"/>
                </a:lnTo>
                <a:lnTo>
                  <a:pt x="276630" y="1879600"/>
                </a:lnTo>
                <a:lnTo>
                  <a:pt x="259739" y="1892300"/>
                </a:lnTo>
                <a:lnTo>
                  <a:pt x="238033" y="1905000"/>
                </a:lnTo>
                <a:lnTo>
                  <a:pt x="204626" y="1917700"/>
                </a:lnTo>
                <a:lnTo>
                  <a:pt x="168626" y="1930400"/>
                </a:lnTo>
                <a:lnTo>
                  <a:pt x="139140" y="1943100"/>
                </a:lnTo>
                <a:lnTo>
                  <a:pt x="127273" y="1955800"/>
                </a:lnTo>
                <a:lnTo>
                  <a:pt x="131493" y="1981200"/>
                </a:lnTo>
                <a:lnTo>
                  <a:pt x="145864" y="1993900"/>
                </a:lnTo>
                <a:lnTo>
                  <a:pt x="167781" y="1993900"/>
                </a:lnTo>
                <a:lnTo>
                  <a:pt x="172978" y="1981200"/>
                </a:lnTo>
                <a:lnTo>
                  <a:pt x="167640" y="1968500"/>
                </a:lnTo>
                <a:lnTo>
                  <a:pt x="152285" y="1943100"/>
                </a:lnTo>
                <a:lnTo>
                  <a:pt x="261044" y="1943100"/>
                </a:lnTo>
                <a:lnTo>
                  <a:pt x="282952" y="1930400"/>
                </a:lnTo>
                <a:lnTo>
                  <a:pt x="297687" y="1930400"/>
                </a:lnTo>
                <a:lnTo>
                  <a:pt x="321692" y="1917700"/>
                </a:lnTo>
                <a:lnTo>
                  <a:pt x="365892" y="1892300"/>
                </a:lnTo>
                <a:lnTo>
                  <a:pt x="415284" y="1866900"/>
                </a:lnTo>
                <a:lnTo>
                  <a:pt x="454862" y="1841500"/>
                </a:lnTo>
                <a:lnTo>
                  <a:pt x="471073" y="1828800"/>
                </a:lnTo>
                <a:lnTo>
                  <a:pt x="489768" y="1828800"/>
                </a:lnTo>
                <a:lnTo>
                  <a:pt x="510101" y="1816100"/>
                </a:lnTo>
                <a:lnTo>
                  <a:pt x="531227" y="1803400"/>
                </a:lnTo>
                <a:lnTo>
                  <a:pt x="555073" y="1790700"/>
                </a:lnTo>
                <a:lnTo>
                  <a:pt x="581335" y="1790700"/>
                </a:lnTo>
                <a:lnTo>
                  <a:pt x="605854" y="1778000"/>
                </a:lnTo>
                <a:lnTo>
                  <a:pt x="624471" y="1765300"/>
                </a:lnTo>
                <a:lnTo>
                  <a:pt x="639411" y="1752600"/>
                </a:lnTo>
                <a:lnTo>
                  <a:pt x="655548" y="1739900"/>
                </a:lnTo>
                <a:lnTo>
                  <a:pt x="672569" y="1739900"/>
                </a:lnTo>
                <a:lnTo>
                  <a:pt x="690168" y="1727200"/>
                </a:lnTo>
                <a:lnTo>
                  <a:pt x="706986" y="1714500"/>
                </a:lnTo>
                <a:close/>
              </a:path>
              <a:path w="3877309" h="2070100">
                <a:moveTo>
                  <a:pt x="261044" y="1943100"/>
                </a:moveTo>
                <a:lnTo>
                  <a:pt x="152285" y="1943100"/>
                </a:lnTo>
                <a:lnTo>
                  <a:pt x="167640" y="1968500"/>
                </a:lnTo>
                <a:lnTo>
                  <a:pt x="172978" y="1981200"/>
                </a:lnTo>
                <a:lnTo>
                  <a:pt x="167781" y="1993900"/>
                </a:lnTo>
                <a:lnTo>
                  <a:pt x="185229" y="1993900"/>
                </a:lnTo>
                <a:lnTo>
                  <a:pt x="199351" y="1981200"/>
                </a:lnTo>
                <a:lnTo>
                  <a:pt x="210196" y="1968500"/>
                </a:lnTo>
                <a:lnTo>
                  <a:pt x="221144" y="1968500"/>
                </a:lnTo>
                <a:lnTo>
                  <a:pt x="238322" y="1955800"/>
                </a:lnTo>
                <a:lnTo>
                  <a:pt x="261044" y="1943100"/>
                </a:lnTo>
                <a:close/>
              </a:path>
              <a:path w="3877309" h="2070100">
                <a:moveTo>
                  <a:pt x="732052" y="1638300"/>
                </a:moveTo>
                <a:lnTo>
                  <a:pt x="715752" y="1638300"/>
                </a:lnTo>
                <a:lnTo>
                  <a:pt x="702811" y="1651000"/>
                </a:lnTo>
                <a:lnTo>
                  <a:pt x="687869" y="1663700"/>
                </a:lnTo>
                <a:lnTo>
                  <a:pt x="668629" y="1663700"/>
                </a:lnTo>
                <a:lnTo>
                  <a:pt x="649509" y="1676400"/>
                </a:lnTo>
                <a:lnTo>
                  <a:pt x="634562" y="1689100"/>
                </a:lnTo>
                <a:lnTo>
                  <a:pt x="621085" y="1701800"/>
                </a:lnTo>
                <a:lnTo>
                  <a:pt x="606373" y="1714500"/>
                </a:lnTo>
                <a:lnTo>
                  <a:pt x="722808" y="1714500"/>
                </a:lnTo>
                <a:lnTo>
                  <a:pt x="739290" y="1701800"/>
                </a:lnTo>
                <a:lnTo>
                  <a:pt x="758087" y="1689100"/>
                </a:lnTo>
                <a:lnTo>
                  <a:pt x="743693" y="1689100"/>
                </a:lnTo>
                <a:lnTo>
                  <a:pt x="729039" y="1663700"/>
                </a:lnTo>
                <a:lnTo>
                  <a:pt x="723420" y="1651000"/>
                </a:lnTo>
                <a:lnTo>
                  <a:pt x="732052" y="1638300"/>
                </a:lnTo>
                <a:close/>
              </a:path>
              <a:path w="3877309" h="2070100">
                <a:moveTo>
                  <a:pt x="1332648" y="1320800"/>
                </a:moveTo>
                <a:lnTo>
                  <a:pt x="1324063" y="1320800"/>
                </a:lnTo>
                <a:lnTo>
                  <a:pt x="1303355" y="1333500"/>
                </a:lnTo>
                <a:lnTo>
                  <a:pt x="1283413" y="1346200"/>
                </a:lnTo>
                <a:lnTo>
                  <a:pt x="1265248" y="1358900"/>
                </a:lnTo>
                <a:lnTo>
                  <a:pt x="1249869" y="1358900"/>
                </a:lnTo>
                <a:lnTo>
                  <a:pt x="1229890" y="1371600"/>
                </a:lnTo>
                <a:lnTo>
                  <a:pt x="1214916" y="1384300"/>
                </a:lnTo>
                <a:lnTo>
                  <a:pt x="1203442" y="1384300"/>
                </a:lnTo>
                <a:lnTo>
                  <a:pt x="1193964" y="1397000"/>
                </a:lnTo>
                <a:lnTo>
                  <a:pt x="1181054" y="1409700"/>
                </a:lnTo>
                <a:lnTo>
                  <a:pt x="1162397" y="1422400"/>
                </a:lnTo>
                <a:lnTo>
                  <a:pt x="1141356" y="1435100"/>
                </a:lnTo>
                <a:lnTo>
                  <a:pt x="1121295" y="1435100"/>
                </a:lnTo>
                <a:lnTo>
                  <a:pt x="1103538" y="1447800"/>
                </a:lnTo>
                <a:lnTo>
                  <a:pt x="1060005" y="1473200"/>
                </a:lnTo>
                <a:lnTo>
                  <a:pt x="1042034" y="1473200"/>
                </a:lnTo>
                <a:lnTo>
                  <a:pt x="1026388" y="1485900"/>
                </a:lnTo>
                <a:lnTo>
                  <a:pt x="1005164" y="1498600"/>
                </a:lnTo>
                <a:lnTo>
                  <a:pt x="981585" y="1511300"/>
                </a:lnTo>
                <a:lnTo>
                  <a:pt x="958874" y="1511300"/>
                </a:lnTo>
                <a:lnTo>
                  <a:pt x="915967" y="1536700"/>
                </a:lnTo>
                <a:lnTo>
                  <a:pt x="895602" y="1549400"/>
                </a:lnTo>
                <a:lnTo>
                  <a:pt x="877213" y="1562100"/>
                </a:lnTo>
                <a:lnTo>
                  <a:pt x="857865" y="1574800"/>
                </a:lnTo>
                <a:lnTo>
                  <a:pt x="837956" y="1587500"/>
                </a:lnTo>
                <a:lnTo>
                  <a:pt x="818283" y="1587500"/>
                </a:lnTo>
                <a:lnTo>
                  <a:pt x="799642" y="1600200"/>
                </a:lnTo>
                <a:lnTo>
                  <a:pt x="782346" y="1612900"/>
                </a:lnTo>
                <a:lnTo>
                  <a:pt x="765718" y="1612900"/>
                </a:lnTo>
                <a:lnTo>
                  <a:pt x="749155" y="1625600"/>
                </a:lnTo>
                <a:lnTo>
                  <a:pt x="732052" y="1638300"/>
                </a:lnTo>
                <a:lnTo>
                  <a:pt x="723420" y="1651000"/>
                </a:lnTo>
                <a:lnTo>
                  <a:pt x="729039" y="1663700"/>
                </a:lnTo>
                <a:lnTo>
                  <a:pt x="743693" y="1689100"/>
                </a:lnTo>
                <a:lnTo>
                  <a:pt x="758087" y="1689100"/>
                </a:lnTo>
                <a:lnTo>
                  <a:pt x="769763" y="1676400"/>
                </a:lnTo>
                <a:lnTo>
                  <a:pt x="765556" y="1651000"/>
                </a:lnTo>
                <a:lnTo>
                  <a:pt x="750342" y="1638300"/>
                </a:lnTo>
                <a:lnTo>
                  <a:pt x="847691" y="1638300"/>
                </a:lnTo>
                <a:lnTo>
                  <a:pt x="865370" y="1625600"/>
                </a:lnTo>
                <a:lnTo>
                  <a:pt x="882268" y="1612900"/>
                </a:lnTo>
                <a:lnTo>
                  <a:pt x="912459" y="1600200"/>
                </a:lnTo>
                <a:lnTo>
                  <a:pt x="928041" y="1600200"/>
                </a:lnTo>
                <a:lnTo>
                  <a:pt x="945793" y="1587500"/>
                </a:lnTo>
                <a:lnTo>
                  <a:pt x="963802" y="1574800"/>
                </a:lnTo>
                <a:lnTo>
                  <a:pt x="985546" y="1562100"/>
                </a:lnTo>
                <a:lnTo>
                  <a:pt x="1008978" y="1549400"/>
                </a:lnTo>
                <a:lnTo>
                  <a:pt x="1058676" y="1524000"/>
                </a:lnTo>
                <a:lnTo>
                  <a:pt x="1089580" y="1511300"/>
                </a:lnTo>
                <a:lnTo>
                  <a:pt x="1117830" y="1498600"/>
                </a:lnTo>
                <a:lnTo>
                  <a:pt x="1136497" y="1485900"/>
                </a:lnTo>
                <a:lnTo>
                  <a:pt x="1156876" y="1485900"/>
                </a:lnTo>
                <a:lnTo>
                  <a:pt x="1187970" y="1460500"/>
                </a:lnTo>
                <a:lnTo>
                  <a:pt x="1219368" y="1447800"/>
                </a:lnTo>
                <a:lnTo>
                  <a:pt x="1240662" y="1435100"/>
                </a:lnTo>
                <a:lnTo>
                  <a:pt x="1260782" y="1422400"/>
                </a:lnTo>
                <a:lnTo>
                  <a:pt x="1290933" y="1409700"/>
                </a:lnTo>
                <a:lnTo>
                  <a:pt x="1324006" y="1397000"/>
                </a:lnTo>
                <a:lnTo>
                  <a:pt x="1352892" y="1371600"/>
                </a:lnTo>
                <a:lnTo>
                  <a:pt x="1337281" y="1371600"/>
                </a:lnTo>
                <a:lnTo>
                  <a:pt x="1322371" y="1358900"/>
                </a:lnTo>
                <a:lnTo>
                  <a:pt x="1319009" y="1333500"/>
                </a:lnTo>
                <a:lnTo>
                  <a:pt x="1332648" y="1320800"/>
                </a:lnTo>
                <a:close/>
              </a:path>
              <a:path w="3877309" h="2070100">
                <a:moveTo>
                  <a:pt x="847691" y="1638300"/>
                </a:moveTo>
                <a:lnTo>
                  <a:pt x="750342" y="1638300"/>
                </a:lnTo>
                <a:lnTo>
                  <a:pt x="765556" y="1651000"/>
                </a:lnTo>
                <a:lnTo>
                  <a:pt x="769763" y="1676400"/>
                </a:lnTo>
                <a:lnTo>
                  <a:pt x="758087" y="1689100"/>
                </a:lnTo>
                <a:lnTo>
                  <a:pt x="762164" y="1689100"/>
                </a:lnTo>
                <a:lnTo>
                  <a:pt x="777902" y="1676400"/>
                </a:lnTo>
                <a:lnTo>
                  <a:pt x="789915" y="1663700"/>
                </a:lnTo>
                <a:lnTo>
                  <a:pt x="814209" y="1663700"/>
                </a:lnTo>
                <a:lnTo>
                  <a:pt x="830285" y="1651000"/>
                </a:lnTo>
                <a:lnTo>
                  <a:pt x="847691" y="1638300"/>
                </a:lnTo>
                <a:close/>
              </a:path>
              <a:path w="3877309" h="2070100">
                <a:moveTo>
                  <a:pt x="1643938" y="1219200"/>
                </a:moveTo>
                <a:lnTo>
                  <a:pt x="1534421" y="1219200"/>
                </a:lnTo>
                <a:lnTo>
                  <a:pt x="1521344" y="1231900"/>
                </a:lnTo>
                <a:lnTo>
                  <a:pt x="1507362" y="1231900"/>
                </a:lnTo>
                <a:lnTo>
                  <a:pt x="1488788" y="1244600"/>
                </a:lnTo>
                <a:lnTo>
                  <a:pt x="1467290" y="1257300"/>
                </a:lnTo>
                <a:lnTo>
                  <a:pt x="1447312" y="1270000"/>
                </a:lnTo>
                <a:lnTo>
                  <a:pt x="1433296" y="1270000"/>
                </a:lnTo>
                <a:lnTo>
                  <a:pt x="1416692" y="1282700"/>
                </a:lnTo>
                <a:lnTo>
                  <a:pt x="1390177" y="1295400"/>
                </a:lnTo>
                <a:lnTo>
                  <a:pt x="1360060" y="1308100"/>
                </a:lnTo>
                <a:lnTo>
                  <a:pt x="1332648" y="1320800"/>
                </a:lnTo>
                <a:lnTo>
                  <a:pt x="1319009" y="1333500"/>
                </a:lnTo>
                <a:lnTo>
                  <a:pt x="1322371" y="1358900"/>
                </a:lnTo>
                <a:lnTo>
                  <a:pt x="1337281" y="1371600"/>
                </a:lnTo>
                <a:lnTo>
                  <a:pt x="1352892" y="1371600"/>
                </a:lnTo>
                <a:lnTo>
                  <a:pt x="1365995" y="1358900"/>
                </a:lnTo>
                <a:lnTo>
                  <a:pt x="1361018" y="1333500"/>
                </a:lnTo>
                <a:lnTo>
                  <a:pt x="1344771" y="1320800"/>
                </a:lnTo>
                <a:lnTo>
                  <a:pt x="1442059" y="1320800"/>
                </a:lnTo>
                <a:lnTo>
                  <a:pt x="1468360" y="1308100"/>
                </a:lnTo>
                <a:lnTo>
                  <a:pt x="1485234" y="1308100"/>
                </a:lnTo>
                <a:lnTo>
                  <a:pt x="1507241" y="1295400"/>
                </a:lnTo>
                <a:lnTo>
                  <a:pt x="1529725" y="1282700"/>
                </a:lnTo>
                <a:lnTo>
                  <a:pt x="1548027" y="1270000"/>
                </a:lnTo>
                <a:lnTo>
                  <a:pt x="1587813" y="1244600"/>
                </a:lnTo>
                <a:lnTo>
                  <a:pt x="1618527" y="1231900"/>
                </a:lnTo>
                <a:lnTo>
                  <a:pt x="1643938" y="1219200"/>
                </a:lnTo>
                <a:close/>
              </a:path>
              <a:path w="3877309" h="2070100">
                <a:moveTo>
                  <a:pt x="1442059" y="1320800"/>
                </a:moveTo>
                <a:lnTo>
                  <a:pt x="1344771" y="1320800"/>
                </a:lnTo>
                <a:lnTo>
                  <a:pt x="1361018" y="1333500"/>
                </a:lnTo>
                <a:lnTo>
                  <a:pt x="1365995" y="1358900"/>
                </a:lnTo>
                <a:lnTo>
                  <a:pt x="1352892" y="1371600"/>
                </a:lnTo>
                <a:lnTo>
                  <a:pt x="1358289" y="1371600"/>
                </a:lnTo>
                <a:lnTo>
                  <a:pt x="1381769" y="1358900"/>
                </a:lnTo>
                <a:lnTo>
                  <a:pt x="1411444" y="1346200"/>
                </a:lnTo>
                <a:lnTo>
                  <a:pt x="1442059" y="1320800"/>
                </a:lnTo>
                <a:close/>
              </a:path>
              <a:path w="3877309" h="2070100">
                <a:moveTo>
                  <a:pt x="1873779" y="1092200"/>
                </a:moveTo>
                <a:lnTo>
                  <a:pt x="1760321" y="1092200"/>
                </a:lnTo>
                <a:lnTo>
                  <a:pt x="1747818" y="1104900"/>
                </a:lnTo>
                <a:lnTo>
                  <a:pt x="1735101" y="1104900"/>
                </a:lnTo>
                <a:lnTo>
                  <a:pt x="1718408" y="1117600"/>
                </a:lnTo>
                <a:lnTo>
                  <a:pt x="1693976" y="1130300"/>
                </a:lnTo>
                <a:lnTo>
                  <a:pt x="1674082" y="1143000"/>
                </a:lnTo>
                <a:lnTo>
                  <a:pt x="1658690" y="1155700"/>
                </a:lnTo>
                <a:lnTo>
                  <a:pt x="1647882" y="1155700"/>
                </a:lnTo>
                <a:lnTo>
                  <a:pt x="1641741" y="1168400"/>
                </a:lnTo>
                <a:lnTo>
                  <a:pt x="1636218" y="1168400"/>
                </a:lnTo>
                <a:lnTo>
                  <a:pt x="1622408" y="1181100"/>
                </a:lnTo>
                <a:lnTo>
                  <a:pt x="1600793" y="1193800"/>
                </a:lnTo>
                <a:lnTo>
                  <a:pt x="1571853" y="1206500"/>
                </a:lnTo>
                <a:lnTo>
                  <a:pt x="1550090" y="1219200"/>
                </a:lnTo>
                <a:lnTo>
                  <a:pt x="1667814" y="1219200"/>
                </a:lnTo>
                <a:lnTo>
                  <a:pt x="1693917" y="1193800"/>
                </a:lnTo>
                <a:lnTo>
                  <a:pt x="1721693" y="1181100"/>
                </a:lnTo>
                <a:lnTo>
                  <a:pt x="1748442" y="1168400"/>
                </a:lnTo>
                <a:lnTo>
                  <a:pt x="1771458" y="1155700"/>
                </a:lnTo>
                <a:lnTo>
                  <a:pt x="1792997" y="1143000"/>
                </a:lnTo>
                <a:lnTo>
                  <a:pt x="1815277" y="1130300"/>
                </a:lnTo>
                <a:lnTo>
                  <a:pt x="1835456" y="1117600"/>
                </a:lnTo>
                <a:lnTo>
                  <a:pt x="1850694" y="1117600"/>
                </a:lnTo>
                <a:lnTo>
                  <a:pt x="1862330" y="1104900"/>
                </a:lnTo>
                <a:lnTo>
                  <a:pt x="1873779" y="1092200"/>
                </a:lnTo>
                <a:close/>
              </a:path>
              <a:path w="3877309" h="2070100">
                <a:moveTo>
                  <a:pt x="1897760" y="1079500"/>
                </a:moveTo>
                <a:lnTo>
                  <a:pt x="1791599" y="1079500"/>
                </a:lnTo>
                <a:lnTo>
                  <a:pt x="1779522" y="1092200"/>
                </a:lnTo>
                <a:lnTo>
                  <a:pt x="1885452" y="1092200"/>
                </a:lnTo>
                <a:lnTo>
                  <a:pt x="1897760" y="1079500"/>
                </a:lnTo>
                <a:close/>
              </a:path>
              <a:path w="3877309" h="2070100">
                <a:moveTo>
                  <a:pt x="1920455" y="1003300"/>
                </a:moveTo>
                <a:lnTo>
                  <a:pt x="1907971" y="1016000"/>
                </a:lnTo>
                <a:lnTo>
                  <a:pt x="1896653" y="1028700"/>
                </a:lnTo>
                <a:lnTo>
                  <a:pt x="1884752" y="1028700"/>
                </a:lnTo>
                <a:lnTo>
                  <a:pt x="1870518" y="1041400"/>
                </a:lnTo>
                <a:lnTo>
                  <a:pt x="1856967" y="1041400"/>
                </a:lnTo>
                <a:lnTo>
                  <a:pt x="1844345" y="1054100"/>
                </a:lnTo>
                <a:lnTo>
                  <a:pt x="1831040" y="1054100"/>
                </a:lnTo>
                <a:lnTo>
                  <a:pt x="1815439" y="1066800"/>
                </a:lnTo>
                <a:lnTo>
                  <a:pt x="1801817" y="1079500"/>
                </a:lnTo>
                <a:lnTo>
                  <a:pt x="1910537" y="1079500"/>
                </a:lnTo>
                <a:lnTo>
                  <a:pt x="1936088" y="1066800"/>
                </a:lnTo>
                <a:lnTo>
                  <a:pt x="1921555" y="1041400"/>
                </a:lnTo>
                <a:lnTo>
                  <a:pt x="1915932" y="1028700"/>
                </a:lnTo>
                <a:lnTo>
                  <a:pt x="1923834" y="1005429"/>
                </a:lnTo>
                <a:lnTo>
                  <a:pt x="1920455" y="1003300"/>
                </a:lnTo>
                <a:close/>
              </a:path>
              <a:path w="3877309" h="2070100">
                <a:moveTo>
                  <a:pt x="1923834" y="1005429"/>
                </a:moveTo>
                <a:lnTo>
                  <a:pt x="1915932" y="1028700"/>
                </a:lnTo>
                <a:lnTo>
                  <a:pt x="1921555" y="1041400"/>
                </a:lnTo>
                <a:lnTo>
                  <a:pt x="1936210" y="1066800"/>
                </a:lnTo>
                <a:lnTo>
                  <a:pt x="1948458" y="1066800"/>
                </a:lnTo>
                <a:lnTo>
                  <a:pt x="1959363" y="1054100"/>
                </a:lnTo>
                <a:lnTo>
                  <a:pt x="1955164" y="1028700"/>
                </a:lnTo>
                <a:lnTo>
                  <a:pt x="1940611" y="1016000"/>
                </a:lnTo>
                <a:lnTo>
                  <a:pt x="1923834" y="1005429"/>
                </a:lnTo>
                <a:close/>
              </a:path>
              <a:path w="3877309" h="2070100">
                <a:moveTo>
                  <a:pt x="2525165" y="698500"/>
                </a:moveTo>
                <a:lnTo>
                  <a:pt x="2516580" y="698500"/>
                </a:lnTo>
                <a:lnTo>
                  <a:pt x="2495872" y="711200"/>
                </a:lnTo>
                <a:lnTo>
                  <a:pt x="2475931" y="723900"/>
                </a:lnTo>
                <a:lnTo>
                  <a:pt x="2457766" y="736600"/>
                </a:lnTo>
                <a:lnTo>
                  <a:pt x="2442387" y="736600"/>
                </a:lnTo>
                <a:lnTo>
                  <a:pt x="2422407" y="749300"/>
                </a:lnTo>
                <a:lnTo>
                  <a:pt x="2407432" y="762000"/>
                </a:lnTo>
                <a:lnTo>
                  <a:pt x="2386469" y="762000"/>
                </a:lnTo>
                <a:lnTo>
                  <a:pt x="2373566" y="774700"/>
                </a:lnTo>
                <a:lnTo>
                  <a:pt x="2354912" y="787400"/>
                </a:lnTo>
                <a:lnTo>
                  <a:pt x="2333873" y="800100"/>
                </a:lnTo>
                <a:lnTo>
                  <a:pt x="2313812" y="812800"/>
                </a:lnTo>
                <a:lnTo>
                  <a:pt x="2296050" y="825500"/>
                </a:lnTo>
                <a:lnTo>
                  <a:pt x="2274320" y="838200"/>
                </a:lnTo>
                <a:lnTo>
                  <a:pt x="2252520" y="838200"/>
                </a:lnTo>
                <a:lnTo>
                  <a:pt x="2234551" y="850900"/>
                </a:lnTo>
                <a:lnTo>
                  <a:pt x="2218905" y="863600"/>
                </a:lnTo>
                <a:lnTo>
                  <a:pt x="2197682" y="876300"/>
                </a:lnTo>
                <a:lnTo>
                  <a:pt x="2174103" y="876300"/>
                </a:lnTo>
                <a:lnTo>
                  <a:pt x="2151392" y="889000"/>
                </a:lnTo>
                <a:lnTo>
                  <a:pt x="2108480" y="914400"/>
                </a:lnTo>
                <a:lnTo>
                  <a:pt x="2088118" y="927100"/>
                </a:lnTo>
                <a:lnTo>
                  <a:pt x="2069731" y="939800"/>
                </a:lnTo>
                <a:lnTo>
                  <a:pt x="2050382" y="952500"/>
                </a:lnTo>
                <a:lnTo>
                  <a:pt x="2030473" y="952500"/>
                </a:lnTo>
                <a:lnTo>
                  <a:pt x="2010800" y="965200"/>
                </a:lnTo>
                <a:lnTo>
                  <a:pt x="1992159" y="977900"/>
                </a:lnTo>
                <a:lnTo>
                  <a:pt x="1974863" y="977900"/>
                </a:lnTo>
                <a:lnTo>
                  <a:pt x="1941667" y="1003300"/>
                </a:lnTo>
                <a:lnTo>
                  <a:pt x="1924557" y="1003300"/>
                </a:lnTo>
                <a:lnTo>
                  <a:pt x="1923834" y="1005429"/>
                </a:lnTo>
                <a:lnTo>
                  <a:pt x="1940611" y="1016000"/>
                </a:lnTo>
                <a:lnTo>
                  <a:pt x="1955164" y="1028700"/>
                </a:lnTo>
                <a:lnTo>
                  <a:pt x="1959363" y="1054100"/>
                </a:lnTo>
                <a:lnTo>
                  <a:pt x="1948458" y="1066800"/>
                </a:lnTo>
                <a:lnTo>
                  <a:pt x="1954681" y="1066800"/>
                </a:lnTo>
                <a:lnTo>
                  <a:pt x="1970420" y="1054100"/>
                </a:lnTo>
                <a:lnTo>
                  <a:pt x="1982432" y="1041400"/>
                </a:lnTo>
                <a:lnTo>
                  <a:pt x="1993581" y="1041400"/>
                </a:lnTo>
                <a:lnTo>
                  <a:pt x="2006726" y="1028700"/>
                </a:lnTo>
                <a:lnTo>
                  <a:pt x="2022802" y="1028700"/>
                </a:lnTo>
                <a:lnTo>
                  <a:pt x="2040208" y="1016000"/>
                </a:lnTo>
                <a:lnTo>
                  <a:pt x="2057888" y="1003300"/>
                </a:lnTo>
                <a:lnTo>
                  <a:pt x="2074785" y="990600"/>
                </a:lnTo>
                <a:lnTo>
                  <a:pt x="2104976" y="977900"/>
                </a:lnTo>
                <a:lnTo>
                  <a:pt x="2120559" y="965200"/>
                </a:lnTo>
                <a:lnTo>
                  <a:pt x="2138311" y="965200"/>
                </a:lnTo>
                <a:lnTo>
                  <a:pt x="2156318" y="952500"/>
                </a:lnTo>
                <a:lnTo>
                  <a:pt x="2178058" y="939800"/>
                </a:lnTo>
                <a:lnTo>
                  <a:pt x="2201490" y="927100"/>
                </a:lnTo>
                <a:lnTo>
                  <a:pt x="2251193" y="901700"/>
                </a:lnTo>
                <a:lnTo>
                  <a:pt x="2282097" y="889000"/>
                </a:lnTo>
                <a:lnTo>
                  <a:pt x="2310348" y="876300"/>
                </a:lnTo>
                <a:lnTo>
                  <a:pt x="2329014" y="863600"/>
                </a:lnTo>
                <a:lnTo>
                  <a:pt x="2349394" y="850900"/>
                </a:lnTo>
                <a:lnTo>
                  <a:pt x="2380487" y="838200"/>
                </a:lnTo>
                <a:lnTo>
                  <a:pt x="2411885" y="812800"/>
                </a:lnTo>
                <a:lnTo>
                  <a:pt x="2433179" y="800100"/>
                </a:lnTo>
                <a:lnTo>
                  <a:pt x="2453299" y="800100"/>
                </a:lnTo>
                <a:lnTo>
                  <a:pt x="2483449" y="787400"/>
                </a:lnTo>
                <a:lnTo>
                  <a:pt x="2516518" y="762000"/>
                </a:lnTo>
                <a:lnTo>
                  <a:pt x="2545396" y="749300"/>
                </a:lnTo>
                <a:lnTo>
                  <a:pt x="2529798" y="749300"/>
                </a:lnTo>
                <a:lnTo>
                  <a:pt x="2514888" y="736600"/>
                </a:lnTo>
                <a:lnTo>
                  <a:pt x="2511527" y="711200"/>
                </a:lnTo>
                <a:lnTo>
                  <a:pt x="2525165" y="698500"/>
                </a:lnTo>
                <a:close/>
              </a:path>
              <a:path w="3877309" h="2070100">
                <a:moveTo>
                  <a:pt x="3066296" y="469900"/>
                </a:moveTo>
                <a:lnTo>
                  <a:pt x="2940335" y="469900"/>
                </a:lnTo>
                <a:lnTo>
                  <a:pt x="2927619" y="482600"/>
                </a:lnTo>
                <a:lnTo>
                  <a:pt x="2910925" y="495300"/>
                </a:lnTo>
                <a:lnTo>
                  <a:pt x="2886493" y="508000"/>
                </a:lnTo>
                <a:lnTo>
                  <a:pt x="2866599" y="520700"/>
                </a:lnTo>
                <a:lnTo>
                  <a:pt x="2851208" y="520700"/>
                </a:lnTo>
                <a:lnTo>
                  <a:pt x="2840400" y="533400"/>
                </a:lnTo>
                <a:lnTo>
                  <a:pt x="2834258" y="533400"/>
                </a:lnTo>
                <a:lnTo>
                  <a:pt x="2828735" y="546100"/>
                </a:lnTo>
                <a:lnTo>
                  <a:pt x="2814925" y="558800"/>
                </a:lnTo>
                <a:lnTo>
                  <a:pt x="2793310" y="571500"/>
                </a:lnTo>
                <a:lnTo>
                  <a:pt x="2764370" y="584200"/>
                </a:lnTo>
                <a:lnTo>
                  <a:pt x="2742608" y="596900"/>
                </a:lnTo>
                <a:lnTo>
                  <a:pt x="2713862" y="596900"/>
                </a:lnTo>
                <a:lnTo>
                  <a:pt x="2699879" y="609600"/>
                </a:lnTo>
                <a:lnTo>
                  <a:pt x="2681305" y="622300"/>
                </a:lnTo>
                <a:lnTo>
                  <a:pt x="2659808" y="635000"/>
                </a:lnTo>
                <a:lnTo>
                  <a:pt x="2639829" y="635000"/>
                </a:lnTo>
                <a:lnTo>
                  <a:pt x="2625813" y="647700"/>
                </a:lnTo>
                <a:lnTo>
                  <a:pt x="2609204" y="660400"/>
                </a:lnTo>
                <a:lnTo>
                  <a:pt x="2582690" y="673100"/>
                </a:lnTo>
                <a:lnTo>
                  <a:pt x="2552575" y="685800"/>
                </a:lnTo>
                <a:lnTo>
                  <a:pt x="2525165" y="698500"/>
                </a:lnTo>
                <a:lnTo>
                  <a:pt x="2511527" y="711200"/>
                </a:lnTo>
                <a:lnTo>
                  <a:pt x="2514888" y="736600"/>
                </a:lnTo>
                <a:lnTo>
                  <a:pt x="2529798" y="749300"/>
                </a:lnTo>
                <a:lnTo>
                  <a:pt x="2545396" y="749300"/>
                </a:lnTo>
                <a:lnTo>
                  <a:pt x="2558507" y="736600"/>
                </a:lnTo>
                <a:lnTo>
                  <a:pt x="2553534" y="711200"/>
                </a:lnTo>
                <a:lnTo>
                  <a:pt x="2537288" y="698500"/>
                </a:lnTo>
                <a:lnTo>
                  <a:pt x="2634571" y="698500"/>
                </a:lnTo>
                <a:lnTo>
                  <a:pt x="2660865" y="685800"/>
                </a:lnTo>
                <a:lnTo>
                  <a:pt x="2677746" y="673100"/>
                </a:lnTo>
                <a:lnTo>
                  <a:pt x="2699757" y="673100"/>
                </a:lnTo>
                <a:lnTo>
                  <a:pt x="2722242" y="660400"/>
                </a:lnTo>
                <a:lnTo>
                  <a:pt x="2740545" y="647700"/>
                </a:lnTo>
                <a:lnTo>
                  <a:pt x="2780330" y="622300"/>
                </a:lnTo>
                <a:lnTo>
                  <a:pt x="2811044" y="609600"/>
                </a:lnTo>
                <a:lnTo>
                  <a:pt x="2836455" y="596900"/>
                </a:lnTo>
                <a:lnTo>
                  <a:pt x="2860331" y="584200"/>
                </a:lnTo>
                <a:lnTo>
                  <a:pt x="2886434" y="571500"/>
                </a:lnTo>
                <a:lnTo>
                  <a:pt x="2914211" y="558800"/>
                </a:lnTo>
                <a:lnTo>
                  <a:pt x="2940959" y="546100"/>
                </a:lnTo>
                <a:lnTo>
                  <a:pt x="2963976" y="533400"/>
                </a:lnTo>
                <a:lnTo>
                  <a:pt x="2985515" y="520700"/>
                </a:lnTo>
                <a:lnTo>
                  <a:pt x="3007794" y="508000"/>
                </a:lnTo>
                <a:lnTo>
                  <a:pt x="3027973" y="495300"/>
                </a:lnTo>
                <a:lnTo>
                  <a:pt x="3043211" y="482600"/>
                </a:lnTo>
                <a:lnTo>
                  <a:pt x="3054848" y="482600"/>
                </a:lnTo>
                <a:lnTo>
                  <a:pt x="3066296" y="469900"/>
                </a:lnTo>
                <a:close/>
              </a:path>
              <a:path w="3877309" h="2070100">
                <a:moveTo>
                  <a:pt x="2634571" y="698500"/>
                </a:moveTo>
                <a:lnTo>
                  <a:pt x="2537288" y="698500"/>
                </a:lnTo>
                <a:lnTo>
                  <a:pt x="2553534" y="711200"/>
                </a:lnTo>
                <a:lnTo>
                  <a:pt x="2558507" y="736600"/>
                </a:lnTo>
                <a:lnTo>
                  <a:pt x="2545396" y="749300"/>
                </a:lnTo>
                <a:lnTo>
                  <a:pt x="2550807" y="749300"/>
                </a:lnTo>
                <a:lnTo>
                  <a:pt x="2574286" y="736600"/>
                </a:lnTo>
                <a:lnTo>
                  <a:pt x="2603959" y="723900"/>
                </a:lnTo>
                <a:lnTo>
                  <a:pt x="2634571" y="698500"/>
                </a:lnTo>
                <a:close/>
              </a:path>
              <a:path w="3877309" h="2070100">
                <a:moveTo>
                  <a:pt x="3090277" y="457200"/>
                </a:moveTo>
                <a:lnTo>
                  <a:pt x="2972039" y="457200"/>
                </a:lnTo>
                <a:lnTo>
                  <a:pt x="2952838" y="469900"/>
                </a:lnTo>
                <a:lnTo>
                  <a:pt x="3077969" y="469900"/>
                </a:lnTo>
                <a:lnTo>
                  <a:pt x="3090277" y="457200"/>
                </a:lnTo>
                <a:close/>
              </a:path>
              <a:path w="3877309" h="2070100">
                <a:moveTo>
                  <a:pt x="3115898" y="444500"/>
                </a:moveTo>
                <a:lnTo>
                  <a:pt x="2994334" y="444500"/>
                </a:lnTo>
                <a:lnTo>
                  <a:pt x="2984116" y="457200"/>
                </a:lnTo>
                <a:lnTo>
                  <a:pt x="3103055" y="457200"/>
                </a:lnTo>
                <a:lnTo>
                  <a:pt x="3115898" y="444500"/>
                </a:lnTo>
                <a:close/>
              </a:path>
              <a:path w="3877309" h="2070100">
                <a:moveTo>
                  <a:pt x="3814219" y="2726"/>
                </a:moveTo>
                <a:lnTo>
                  <a:pt x="3794480" y="12700"/>
                </a:lnTo>
                <a:lnTo>
                  <a:pt x="3774859" y="25400"/>
                </a:lnTo>
                <a:lnTo>
                  <a:pt x="3763396" y="38100"/>
                </a:lnTo>
                <a:lnTo>
                  <a:pt x="3747895" y="50800"/>
                </a:lnTo>
                <a:lnTo>
                  <a:pt x="3716159" y="63500"/>
                </a:lnTo>
                <a:lnTo>
                  <a:pt x="3706384" y="88900"/>
                </a:lnTo>
                <a:lnTo>
                  <a:pt x="3710640" y="101600"/>
                </a:lnTo>
                <a:lnTo>
                  <a:pt x="3724945" y="127000"/>
                </a:lnTo>
                <a:lnTo>
                  <a:pt x="3599944" y="127000"/>
                </a:lnTo>
                <a:lnTo>
                  <a:pt x="3588470" y="139700"/>
                </a:lnTo>
                <a:lnTo>
                  <a:pt x="3578986" y="139700"/>
                </a:lnTo>
                <a:lnTo>
                  <a:pt x="3566083" y="152400"/>
                </a:lnTo>
                <a:lnTo>
                  <a:pt x="3547430" y="165100"/>
                </a:lnTo>
                <a:lnTo>
                  <a:pt x="3526390" y="177800"/>
                </a:lnTo>
                <a:lnTo>
                  <a:pt x="3506329" y="190500"/>
                </a:lnTo>
                <a:lnTo>
                  <a:pt x="3488567" y="203200"/>
                </a:lnTo>
                <a:lnTo>
                  <a:pt x="3466837" y="203200"/>
                </a:lnTo>
                <a:lnTo>
                  <a:pt x="3445038" y="215900"/>
                </a:lnTo>
                <a:lnTo>
                  <a:pt x="3427069" y="228600"/>
                </a:lnTo>
                <a:lnTo>
                  <a:pt x="3411421" y="241300"/>
                </a:lnTo>
                <a:lnTo>
                  <a:pt x="3390194" y="241300"/>
                </a:lnTo>
                <a:lnTo>
                  <a:pt x="3343909" y="266700"/>
                </a:lnTo>
                <a:lnTo>
                  <a:pt x="3300996" y="292100"/>
                </a:lnTo>
                <a:lnTo>
                  <a:pt x="3262235" y="317500"/>
                </a:lnTo>
                <a:lnTo>
                  <a:pt x="3242894" y="317500"/>
                </a:lnTo>
                <a:lnTo>
                  <a:pt x="3203312" y="342900"/>
                </a:lnTo>
                <a:lnTo>
                  <a:pt x="3184664" y="355600"/>
                </a:lnTo>
                <a:lnTo>
                  <a:pt x="3167375" y="355600"/>
                </a:lnTo>
                <a:lnTo>
                  <a:pt x="3150750" y="368300"/>
                </a:lnTo>
                <a:lnTo>
                  <a:pt x="3134184" y="368300"/>
                </a:lnTo>
                <a:lnTo>
                  <a:pt x="3117074" y="381000"/>
                </a:lnTo>
                <a:lnTo>
                  <a:pt x="3108444" y="393700"/>
                </a:lnTo>
                <a:lnTo>
                  <a:pt x="3114067" y="419100"/>
                </a:lnTo>
                <a:lnTo>
                  <a:pt x="3128726" y="431800"/>
                </a:lnTo>
                <a:lnTo>
                  <a:pt x="3023552" y="431800"/>
                </a:lnTo>
                <a:lnTo>
                  <a:pt x="3007956" y="444500"/>
                </a:lnTo>
                <a:lnTo>
                  <a:pt x="3140976" y="444500"/>
                </a:lnTo>
                <a:lnTo>
                  <a:pt x="3151881" y="419100"/>
                </a:lnTo>
                <a:lnTo>
                  <a:pt x="3147681" y="406400"/>
                </a:lnTo>
                <a:lnTo>
                  <a:pt x="3133128" y="381000"/>
                </a:lnTo>
                <a:lnTo>
                  <a:pt x="3250405" y="381000"/>
                </a:lnTo>
                <a:lnTo>
                  <a:pt x="3267303" y="368300"/>
                </a:lnTo>
                <a:lnTo>
                  <a:pt x="3297494" y="355600"/>
                </a:lnTo>
                <a:lnTo>
                  <a:pt x="3313076" y="342900"/>
                </a:lnTo>
                <a:lnTo>
                  <a:pt x="3330828" y="330200"/>
                </a:lnTo>
                <a:lnTo>
                  <a:pt x="3348835" y="330200"/>
                </a:lnTo>
                <a:lnTo>
                  <a:pt x="3370576" y="317500"/>
                </a:lnTo>
                <a:lnTo>
                  <a:pt x="3394007" y="304800"/>
                </a:lnTo>
                <a:lnTo>
                  <a:pt x="3443710" y="279400"/>
                </a:lnTo>
                <a:lnTo>
                  <a:pt x="3474613" y="266700"/>
                </a:lnTo>
                <a:lnTo>
                  <a:pt x="3502860" y="254000"/>
                </a:lnTo>
                <a:lnTo>
                  <a:pt x="3521518" y="241300"/>
                </a:lnTo>
                <a:lnTo>
                  <a:pt x="3541906" y="228600"/>
                </a:lnTo>
                <a:lnTo>
                  <a:pt x="3573003" y="215900"/>
                </a:lnTo>
                <a:lnTo>
                  <a:pt x="3604402" y="190500"/>
                </a:lnTo>
                <a:lnTo>
                  <a:pt x="3625697" y="177800"/>
                </a:lnTo>
                <a:lnTo>
                  <a:pt x="3645816" y="165100"/>
                </a:lnTo>
                <a:lnTo>
                  <a:pt x="3675966" y="152400"/>
                </a:lnTo>
                <a:lnTo>
                  <a:pt x="3709035" y="139700"/>
                </a:lnTo>
                <a:lnTo>
                  <a:pt x="3737914" y="127000"/>
                </a:lnTo>
                <a:lnTo>
                  <a:pt x="3751024" y="114300"/>
                </a:lnTo>
                <a:lnTo>
                  <a:pt x="3746051" y="88900"/>
                </a:lnTo>
                <a:lnTo>
                  <a:pt x="3729806" y="76200"/>
                </a:lnTo>
                <a:lnTo>
                  <a:pt x="3851952" y="76200"/>
                </a:lnTo>
                <a:lnTo>
                  <a:pt x="3814219" y="2726"/>
                </a:lnTo>
                <a:close/>
              </a:path>
              <a:path w="3877309" h="2070100">
                <a:moveTo>
                  <a:pt x="3117074" y="381000"/>
                </a:moveTo>
                <a:lnTo>
                  <a:pt x="3112972" y="381000"/>
                </a:lnTo>
                <a:lnTo>
                  <a:pt x="3100489" y="393700"/>
                </a:lnTo>
                <a:lnTo>
                  <a:pt x="3089171" y="406400"/>
                </a:lnTo>
                <a:lnTo>
                  <a:pt x="3077269" y="406400"/>
                </a:lnTo>
                <a:lnTo>
                  <a:pt x="3063036" y="419100"/>
                </a:lnTo>
                <a:lnTo>
                  <a:pt x="3049482" y="419100"/>
                </a:lnTo>
                <a:lnTo>
                  <a:pt x="3036858" y="431800"/>
                </a:lnTo>
                <a:lnTo>
                  <a:pt x="3128726" y="431800"/>
                </a:lnTo>
                <a:lnTo>
                  <a:pt x="3114067" y="419100"/>
                </a:lnTo>
                <a:lnTo>
                  <a:pt x="3108444" y="393700"/>
                </a:lnTo>
                <a:lnTo>
                  <a:pt x="3117074" y="381000"/>
                </a:lnTo>
                <a:close/>
              </a:path>
              <a:path w="3877309" h="2070100">
                <a:moveTo>
                  <a:pt x="3250405" y="381000"/>
                </a:moveTo>
                <a:lnTo>
                  <a:pt x="3133128" y="381000"/>
                </a:lnTo>
                <a:lnTo>
                  <a:pt x="3147681" y="406400"/>
                </a:lnTo>
                <a:lnTo>
                  <a:pt x="3151881" y="419100"/>
                </a:lnTo>
                <a:lnTo>
                  <a:pt x="3146428" y="431800"/>
                </a:lnTo>
                <a:lnTo>
                  <a:pt x="3162937" y="431800"/>
                </a:lnTo>
                <a:lnTo>
                  <a:pt x="3174950" y="419100"/>
                </a:lnTo>
                <a:lnTo>
                  <a:pt x="3186098" y="419100"/>
                </a:lnTo>
                <a:lnTo>
                  <a:pt x="3199243" y="406400"/>
                </a:lnTo>
                <a:lnTo>
                  <a:pt x="3215319" y="406400"/>
                </a:lnTo>
                <a:lnTo>
                  <a:pt x="3232725" y="393700"/>
                </a:lnTo>
                <a:lnTo>
                  <a:pt x="3250405" y="381000"/>
                </a:lnTo>
                <a:close/>
              </a:path>
              <a:path w="3877309" h="2070100">
                <a:moveTo>
                  <a:pt x="3711271" y="76200"/>
                </a:moveTo>
                <a:lnTo>
                  <a:pt x="3709097" y="76200"/>
                </a:lnTo>
                <a:lnTo>
                  <a:pt x="3688389" y="88900"/>
                </a:lnTo>
                <a:lnTo>
                  <a:pt x="3668448" y="101600"/>
                </a:lnTo>
                <a:lnTo>
                  <a:pt x="3650283" y="101600"/>
                </a:lnTo>
                <a:lnTo>
                  <a:pt x="3634904" y="114300"/>
                </a:lnTo>
                <a:lnTo>
                  <a:pt x="3614919" y="127000"/>
                </a:lnTo>
                <a:lnTo>
                  <a:pt x="3724945" y="127000"/>
                </a:lnTo>
                <a:lnTo>
                  <a:pt x="3710640" y="101600"/>
                </a:lnTo>
                <a:lnTo>
                  <a:pt x="3706384" y="88900"/>
                </a:lnTo>
                <a:lnTo>
                  <a:pt x="3711271" y="76200"/>
                </a:lnTo>
                <a:close/>
              </a:path>
              <a:path w="3877309" h="2070100">
                <a:moveTo>
                  <a:pt x="3851952" y="76200"/>
                </a:moveTo>
                <a:lnTo>
                  <a:pt x="3729806" y="76200"/>
                </a:lnTo>
                <a:lnTo>
                  <a:pt x="3746051" y="88900"/>
                </a:lnTo>
                <a:lnTo>
                  <a:pt x="3751024" y="114300"/>
                </a:lnTo>
                <a:lnTo>
                  <a:pt x="3737914" y="127000"/>
                </a:lnTo>
                <a:lnTo>
                  <a:pt x="3745318" y="127000"/>
                </a:lnTo>
                <a:lnTo>
                  <a:pt x="3778760" y="114300"/>
                </a:lnTo>
                <a:lnTo>
                  <a:pt x="3801161" y="101600"/>
                </a:lnTo>
                <a:lnTo>
                  <a:pt x="3819422" y="101600"/>
                </a:lnTo>
                <a:lnTo>
                  <a:pt x="3854189" y="80555"/>
                </a:lnTo>
                <a:lnTo>
                  <a:pt x="3851952" y="76200"/>
                </a:lnTo>
                <a:close/>
              </a:path>
              <a:path w="3877309" h="2070100">
                <a:moveTo>
                  <a:pt x="3855673" y="79655"/>
                </a:moveTo>
                <a:lnTo>
                  <a:pt x="3854400" y="80428"/>
                </a:lnTo>
                <a:lnTo>
                  <a:pt x="3858780" y="88900"/>
                </a:lnTo>
                <a:lnTo>
                  <a:pt x="3855673" y="79655"/>
                </a:lnTo>
                <a:close/>
              </a:path>
              <a:path w="3877309" h="2070100">
                <a:moveTo>
                  <a:pt x="3814226" y="2722"/>
                </a:moveTo>
                <a:lnTo>
                  <a:pt x="3854189" y="80555"/>
                </a:lnTo>
                <a:lnTo>
                  <a:pt x="3854400" y="80428"/>
                </a:lnTo>
                <a:lnTo>
                  <a:pt x="3814226" y="2722"/>
                </a:lnTo>
                <a:close/>
              </a:path>
              <a:path w="3877309" h="2070100">
                <a:moveTo>
                  <a:pt x="3856564" y="0"/>
                </a:moveTo>
                <a:lnTo>
                  <a:pt x="3819615" y="0"/>
                </a:lnTo>
                <a:lnTo>
                  <a:pt x="3814382" y="2643"/>
                </a:lnTo>
                <a:lnTo>
                  <a:pt x="3850385" y="63500"/>
                </a:lnTo>
                <a:lnTo>
                  <a:pt x="3850245" y="63500"/>
                </a:lnTo>
                <a:lnTo>
                  <a:pt x="3855673" y="79655"/>
                </a:lnTo>
                <a:lnTo>
                  <a:pt x="3861366" y="76200"/>
                </a:lnTo>
                <a:lnTo>
                  <a:pt x="3873932" y="63500"/>
                </a:lnTo>
                <a:lnTo>
                  <a:pt x="3877147" y="38100"/>
                </a:lnTo>
                <a:lnTo>
                  <a:pt x="3870019" y="25400"/>
                </a:lnTo>
                <a:lnTo>
                  <a:pt x="3856564" y="0"/>
                </a:lnTo>
                <a:close/>
              </a:path>
              <a:path w="3877309" h="2070100">
                <a:moveTo>
                  <a:pt x="3812818" y="0"/>
                </a:moveTo>
                <a:lnTo>
                  <a:pt x="3814226" y="2722"/>
                </a:lnTo>
                <a:lnTo>
                  <a:pt x="3814382" y="2643"/>
                </a:lnTo>
                <a:lnTo>
                  <a:pt x="3812818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9250237" y="1943644"/>
            <a:ext cx="223838" cy="222409"/>
          </a:xfrm>
          <a:custGeom>
            <a:avLst/>
            <a:gdLst/>
            <a:ahLst/>
            <a:cxnLst/>
            <a:rect l="l" t="t" r="r" b="b"/>
            <a:pathLst>
              <a:path w="298450" h="296544">
                <a:moveTo>
                  <a:pt x="21762" y="0"/>
                </a:moveTo>
                <a:lnTo>
                  <a:pt x="11713" y="865"/>
                </a:lnTo>
                <a:lnTo>
                  <a:pt x="3904" y="5408"/>
                </a:lnTo>
                <a:lnTo>
                  <a:pt x="0" y="13563"/>
                </a:lnTo>
                <a:lnTo>
                  <a:pt x="993" y="23923"/>
                </a:lnTo>
                <a:lnTo>
                  <a:pt x="6172" y="35053"/>
                </a:lnTo>
                <a:lnTo>
                  <a:pt x="14826" y="45515"/>
                </a:lnTo>
                <a:lnTo>
                  <a:pt x="22966" y="55495"/>
                </a:lnTo>
                <a:lnTo>
                  <a:pt x="28172" y="65492"/>
                </a:lnTo>
                <a:lnTo>
                  <a:pt x="32291" y="74908"/>
                </a:lnTo>
                <a:lnTo>
                  <a:pt x="37166" y="83145"/>
                </a:lnTo>
                <a:lnTo>
                  <a:pt x="41274" y="89917"/>
                </a:lnTo>
                <a:lnTo>
                  <a:pt x="43365" y="96534"/>
                </a:lnTo>
                <a:lnTo>
                  <a:pt x="45543" y="105365"/>
                </a:lnTo>
                <a:lnTo>
                  <a:pt x="49916" y="118781"/>
                </a:lnTo>
                <a:lnTo>
                  <a:pt x="56882" y="137253"/>
                </a:lnTo>
                <a:lnTo>
                  <a:pt x="58796" y="144259"/>
                </a:lnTo>
                <a:lnTo>
                  <a:pt x="61600" y="157402"/>
                </a:lnTo>
                <a:lnTo>
                  <a:pt x="66794" y="171293"/>
                </a:lnTo>
                <a:lnTo>
                  <a:pt x="73442" y="178852"/>
                </a:lnTo>
                <a:lnTo>
                  <a:pt x="79715" y="183030"/>
                </a:lnTo>
                <a:lnTo>
                  <a:pt x="83787" y="186777"/>
                </a:lnTo>
                <a:lnTo>
                  <a:pt x="87323" y="192524"/>
                </a:lnTo>
                <a:lnTo>
                  <a:pt x="92711" y="200466"/>
                </a:lnTo>
                <a:lnTo>
                  <a:pt x="99005" y="209824"/>
                </a:lnTo>
                <a:lnTo>
                  <a:pt x="105263" y="219822"/>
                </a:lnTo>
                <a:lnTo>
                  <a:pt x="109903" y="228799"/>
                </a:lnTo>
                <a:lnTo>
                  <a:pt x="113110" y="236102"/>
                </a:lnTo>
                <a:lnTo>
                  <a:pt x="116591" y="242441"/>
                </a:lnTo>
                <a:lnTo>
                  <a:pt x="122052" y="248524"/>
                </a:lnTo>
                <a:lnTo>
                  <a:pt x="127605" y="254534"/>
                </a:lnTo>
                <a:lnTo>
                  <a:pt x="130649" y="260627"/>
                </a:lnTo>
                <a:lnTo>
                  <a:pt x="132252" y="268216"/>
                </a:lnTo>
                <a:lnTo>
                  <a:pt x="133482" y="278712"/>
                </a:lnTo>
                <a:lnTo>
                  <a:pt x="138652" y="289077"/>
                </a:lnTo>
                <a:lnTo>
                  <a:pt x="148803" y="295025"/>
                </a:lnTo>
                <a:lnTo>
                  <a:pt x="160334" y="296468"/>
                </a:lnTo>
                <a:lnTo>
                  <a:pt x="169639" y="293317"/>
                </a:lnTo>
                <a:lnTo>
                  <a:pt x="176027" y="284816"/>
                </a:lnTo>
                <a:lnTo>
                  <a:pt x="180758" y="272370"/>
                </a:lnTo>
                <a:lnTo>
                  <a:pt x="183784" y="259336"/>
                </a:lnTo>
                <a:lnTo>
                  <a:pt x="185057" y="249070"/>
                </a:lnTo>
                <a:lnTo>
                  <a:pt x="187246" y="241706"/>
                </a:lnTo>
                <a:lnTo>
                  <a:pt x="191887" y="234743"/>
                </a:lnTo>
                <a:lnTo>
                  <a:pt x="197209" y="227587"/>
                </a:lnTo>
                <a:lnTo>
                  <a:pt x="201440" y="219644"/>
                </a:lnTo>
                <a:lnTo>
                  <a:pt x="204074" y="211339"/>
                </a:lnTo>
                <a:lnTo>
                  <a:pt x="206801" y="203519"/>
                </a:lnTo>
                <a:lnTo>
                  <a:pt x="210750" y="196456"/>
                </a:lnTo>
                <a:lnTo>
                  <a:pt x="217048" y="190422"/>
                </a:lnTo>
                <a:lnTo>
                  <a:pt x="222935" y="182969"/>
                </a:lnTo>
                <a:lnTo>
                  <a:pt x="226643" y="173120"/>
                </a:lnTo>
                <a:lnTo>
                  <a:pt x="230389" y="163577"/>
                </a:lnTo>
                <a:lnTo>
                  <a:pt x="236391" y="157046"/>
                </a:lnTo>
                <a:lnTo>
                  <a:pt x="243688" y="149720"/>
                </a:lnTo>
                <a:lnTo>
                  <a:pt x="249889" y="138382"/>
                </a:lnTo>
                <a:lnTo>
                  <a:pt x="255088" y="126623"/>
                </a:lnTo>
                <a:lnTo>
                  <a:pt x="259378" y="118032"/>
                </a:lnTo>
                <a:lnTo>
                  <a:pt x="261284" y="112059"/>
                </a:lnTo>
                <a:lnTo>
                  <a:pt x="261417" y="105921"/>
                </a:lnTo>
                <a:lnTo>
                  <a:pt x="263001" y="99885"/>
                </a:lnTo>
                <a:lnTo>
                  <a:pt x="269258" y="94219"/>
                </a:lnTo>
                <a:lnTo>
                  <a:pt x="277011" y="89721"/>
                </a:lnTo>
                <a:lnTo>
                  <a:pt x="282015" y="86333"/>
                </a:lnTo>
                <a:lnTo>
                  <a:pt x="286096" y="82439"/>
                </a:lnTo>
                <a:lnTo>
                  <a:pt x="291077" y="76427"/>
                </a:lnTo>
                <a:lnTo>
                  <a:pt x="296260" y="69992"/>
                </a:lnTo>
                <a:lnTo>
                  <a:pt x="298205" y="63650"/>
                </a:lnTo>
                <a:lnTo>
                  <a:pt x="294849" y="54413"/>
                </a:lnTo>
                <a:lnTo>
                  <a:pt x="284130" y="39292"/>
                </a:lnTo>
                <a:lnTo>
                  <a:pt x="279799" y="36777"/>
                </a:lnTo>
                <a:lnTo>
                  <a:pt x="232822" y="36777"/>
                </a:lnTo>
                <a:lnTo>
                  <a:pt x="193020" y="31705"/>
                </a:lnTo>
                <a:lnTo>
                  <a:pt x="168214" y="27831"/>
                </a:lnTo>
                <a:lnTo>
                  <a:pt x="150551" y="23747"/>
                </a:lnTo>
                <a:lnTo>
                  <a:pt x="138920" y="20936"/>
                </a:lnTo>
                <a:lnTo>
                  <a:pt x="136602" y="20775"/>
                </a:lnTo>
                <a:lnTo>
                  <a:pt x="100539" y="20775"/>
                </a:lnTo>
                <a:lnTo>
                  <a:pt x="87269" y="19769"/>
                </a:lnTo>
                <a:lnTo>
                  <a:pt x="74261" y="16756"/>
                </a:lnTo>
                <a:lnTo>
                  <a:pt x="61078" y="12313"/>
                </a:lnTo>
                <a:lnTo>
                  <a:pt x="47288" y="7021"/>
                </a:lnTo>
                <a:lnTo>
                  <a:pt x="33728" y="2242"/>
                </a:lnTo>
                <a:lnTo>
                  <a:pt x="21762" y="0"/>
                </a:lnTo>
                <a:close/>
              </a:path>
              <a:path w="298450" h="296544">
                <a:moveTo>
                  <a:pt x="272543" y="32564"/>
                </a:moveTo>
                <a:lnTo>
                  <a:pt x="258176" y="32762"/>
                </a:lnTo>
                <a:lnTo>
                  <a:pt x="243959" y="35597"/>
                </a:lnTo>
                <a:lnTo>
                  <a:pt x="232822" y="36777"/>
                </a:lnTo>
                <a:lnTo>
                  <a:pt x="279799" y="36777"/>
                </a:lnTo>
                <a:lnTo>
                  <a:pt x="272543" y="32564"/>
                </a:lnTo>
                <a:close/>
              </a:path>
              <a:path w="298450" h="296544">
                <a:moveTo>
                  <a:pt x="126712" y="20089"/>
                </a:moveTo>
                <a:lnTo>
                  <a:pt x="113920" y="20329"/>
                </a:lnTo>
                <a:lnTo>
                  <a:pt x="100539" y="20775"/>
                </a:lnTo>
                <a:lnTo>
                  <a:pt x="136602" y="20775"/>
                </a:lnTo>
                <a:lnTo>
                  <a:pt x="126712" y="20089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466988" y="3623435"/>
            <a:ext cx="3006581" cy="2492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9486900" y="4552950"/>
            <a:ext cx="168735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4" dirty="0">
                <a:latin typeface="Noto Sans"/>
                <a:cs typeface="Noto Sans"/>
              </a:rPr>
              <a:t>“Casablanca”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86925" y="5029200"/>
            <a:ext cx="1285875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464741" y="3942958"/>
            <a:ext cx="2912269" cy="1552575"/>
          </a:xfrm>
          <a:custGeom>
            <a:avLst/>
            <a:gdLst/>
            <a:ahLst/>
            <a:cxnLst/>
            <a:rect l="l" t="t" r="r" b="b"/>
            <a:pathLst>
              <a:path w="3883025" h="2070100">
                <a:moveTo>
                  <a:pt x="3748969" y="1955800"/>
                </a:moveTo>
                <a:lnTo>
                  <a:pt x="3730999" y="1955800"/>
                </a:lnTo>
                <a:lnTo>
                  <a:pt x="3715377" y="1968500"/>
                </a:lnTo>
                <a:lnTo>
                  <a:pt x="3709878" y="1993900"/>
                </a:lnTo>
                <a:lnTo>
                  <a:pt x="3721417" y="2006600"/>
                </a:lnTo>
                <a:lnTo>
                  <a:pt x="3752458" y="2019300"/>
                </a:lnTo>
                <a:lnTo>
                  <a:pt x="3769071" y="2044700"/>
                </a:lnTo>
                <a:lnTo>
                  <a:pt x="3781450" y="2057400"/>
                </a:lnTo>
                <a:lnTo>
                  <a:pt x="3799789" y="2070100"/>
                </a:lnTo>
                <a:lnTo>
                  <a:pt x="3818141" y="2070100"/>
                </a:lnTo>
                <a:lnTo>
                  <a:pt x="3856325" y="2006600"/>
                </a:lnTo>
                <a:lnTo>
                  <a:pt x="3736474" y="2006600"/>
                </a:lnTo>
                <a:lnTo>
                  <a:pt x="3751289" y="1981200"/>
                </a:lnTo>
                <a:lnTo>
                  <a:pt x="3754829" y="1968500"/>
                </a:lnTo>
                <a:lnTo>
                  <a:pt x="3748969" y="1955800"/>
                </a:lnTo>
                <a:close/>
              </a:path>
              <a:path w="3883025" h="2070100">
                <a:moveTo>
                  <a:pt x="3820840" y="2066071"/>
                </a:moveTo>
                <a:lnTo>
                  <a:pt x="3818141" y="2070100"/>
                </a:lnTo>
                <a:lnTo>
                  <a:pt x="3818433" y="2070100"/>
                </a:lnTo>
                <a:lnTo>
                  <a:pt x="3820840" y="2066071"/>
                </a:lnTo>
                <a:close/>
              </a:path>
              <a:path w="3883025" h="2070100">
                <a:moveTo>
                  <a:pt x="3867999" y="1993900"/>
                </a:moveTo>
                <a:lnTo>
                  <a:pt x="3863962" y="1993900"/>
                </a:lnTo>
                <a:lnTo>
                  <a:pt x="3826510" y="2057400"/>
                </a:lnTo>
                <a:lnTo>
                  <a:pt x="3826650" y="2057400"/>
                </a:lnTo>
                <a:lnTo>
                  <a:pt x="3820840" y="2066071"/>
                </a:lnTo>
                <a:lnTo>
                  <a:pt x="3818433" y="2070100"/>
                </a:lnTo>
                <a:lnTo>
                  <a:pt x="3862329" y="2070100"/>
                </a:lnTo>
                <a:lnTo>
                  <a:pt x="3875887" y="2044700"/>
                </a:lnTo>
                <a:lnTo>
                  <a:pt x="3882439" y="2032000"/>
                </a:lnTo>
                <a:lnTo>
                  <a:pt x="3880042" y="2006600"/>
                </a:lnTo>
                <a:lnTo>
                  <a:pt x="3867999" y="1993900"/>
                </a:lnTo>
                <a:close/>
              </a:path>
              <a:path w="3883025" h="2070100">
                <a:moveTo>
                  <a:pt x="3356139" y="1739900"/>
                </a:moveTo>
                <a:lnTo>
                  <a:pt x="3231962" y="1739900"/>
                </a:lnTo>
                <a:lnTo>
                  <a:pt x="3249904" y="1752600"/>
                </a:lnTo>
                <a:lnTo>
                  <a:pt x="3277860" y="1765300"/>
                </a:lnTo>
                <a:lnTo>
                  <a:pt x="3293171" y="1778000"/>
                </a:lnTo>
                <a:lnTo>
                  <a:pt x="3312274" y="1790700"/>
                </a:lnTo>
                <a:lnTo>
                  <a:pt x="3330382" y="1790700"/>
                </a:lnTo>
                <a:lnTo>
                  <a:pt x="3350150" y="1803400"/>
                </a:lnTo>
                <a:lnTo>
                  <a:pt x="3372012" y="1816100"/>
                </a:lnTo>
                <a:lnTo>
                  <a:pt x="3424538" y="1841500"/>
                </a:lnTo>
                <a:lnTo>
                  <a:pt x="3453993" y="1866900"/>
                </a:lnTo>
                <a:lnTo>
                  <a:pt x="3479877" y="1879600"/>
                </a:lnTo>
                <a:lnTo>
                  <a:pt x="3497300" y="1892300"/>
                </a:lnTo>
                <a:lnTo>
                  <a:pt x="3518252" y="1905000"/>
                </a:lnTo>
                <a:lnTo>
                  <a:pt x="3583677" y="1930400"/>
                </a:lnTo>
                <a:lnTo>
                  <a:pt x="3606279" y="1943100"/>
                </a:lnTo>
                <a:lnTo>
                  <a:pt x="3626256" y="1955800"/>
                </a:lnTo>
                <a:lnTo>
                  <a:pt x="3654928" y="1968500"/>
                </a:lnTo>
                <a:lnTo>
                  <a:pt x="3686298" y="1981200"/>
                </a:lnTo>
                <a:lnTo>
                  <a:pt x="3714369" y="2006600"/>
                </a:lnTo>
                <a:lnTo>
                  <a:pt x="3721417" y="2006600"/>
                </a:lnTo>
                <a:lnTo>
                  <a:pt x="3709878" y="1993900"/>
                </a:lnTo>
                <a:lnTo>
                  <a:pt x="3715377" y="1968500"/>
                </a:lnTo>
                <a:lnTo>
                  <a:pt x="3730999" y="1955800"/>
                </a:lnTo>
                <a:lnTo>
                  <a:pt x="3748969" y="1955800"/>
                </a:lnTo>
                <a:lnTo>
                  <a:pt x="3743109" y="1943100"/>
                </a:lnTo>
                <a:lnTo>
                  <a:pt x="3722015" y="1930400"/>
                </a:lnTo>
                <a:lnTo>
                  <a:pt x="3701170" y="1930400"/>
                </a:lnTo>
                <a:lnTo>
                  <a:pt x="3681969" y="1917700"/>
                </a:lnTo>
                <a:lnTo>
                  <a:pt x="3665804" y="1905000"/>
                </a:lnTo>
                <a:lnTo>
                  <a:pt x="3646107" y="1905000"/>
                </a:lnTo>
                <a:lnTo>
                  <a:pt x="3632575" y="1892300"/>
                </a:lnTo>
                <a:lnTo>
                  <a:pt x="3621852" y="1879600"/>
                </a:lnTo>
                <a:lnTo>
                  <a:pt x="3593983" y="1879600"/>
                </a:lnTo>
                <a:lnTo>
                  <a:pt x="3572264" y="1866900"/>
                </a:lnTo>
                <a:lnTo>
                  <a:pt x="3549832" y="1854200"/>
                </a:lnTo>
                <a:lnTo>
                  <a:pt x="3531095" y="1841500"/>
                </a:lnTo>
                <a:lnTo>
                  <a:pt x="3514945" y="1841500"/>
                </a:lnTo>
                <a:lnTo>
                  <a:pt x="3493670" y="1828800"/>
                </a:lnTo>
                <a:lnTo>
                  <a:pt x="3471854" y="1816100"/>
                </a:lnTo>
                <a:lnTo>
                  <a:pt x="3454082" y="1803400"/>
                </a:lnTo>
                <a:lnTo>
                  <a:pt x="3439070" y="1790700"/>
                </a:lnTo>
                <a:lnTo>
                  <a:pt x="3418938" y="1778000"/>
                </a:lnTo>
                <a:lnTo>
                  <a:pt x="3397011" y="1765300"/>
                </a:lnTo>
                <a:lnTo>
                  <a:pt x="3356139" y="1739900"/>
                </a:lnTo>
                <a:close/>
              </a:path>
              <a:path w="3883025" h="2070100">
                <a:moveTo>
                  <a:pt x="3749827" y="1955800"/>
                </a:moveTo>
                <a:lnTo>
                  <a:pt x="3748969" y="1955800"/>
                </a:lnTo>
                <a:lnTo>
                  <a:pt x="3754829" y="1968500"/>
                </a:lnTo>
                <a:lnTo>
                  <a:pt x="3751289" y="1981200"/>
                </a:lnTo>
                <a:lnTo>
                  <a:pt x="3736474" y="2006600"/>
                </a:lnTo>
                <a:lnTo>
                  <a:pt x="3856325" y="2006600"/>
                </a:lnTo>
                <a:lnTo>
                  <a:pt x="3863962" y="1993900"/>
                </a:lnTo>
                <a:lnTo>
                  <a:pt x="3867999" y="1993900"/>
                </a:lnTo>
                <a:lnTo>
                  <a:pt x="3823256" y="1968500"/>
                </a:lnTo>
                <a:lnTo>
                  <a:pt x="3784305" y="1968500"/>
                </a:lnTo>
                <a:lnTo>
                  <a:pt x="3749827" y="1955800"/>
                </a:lnTo>
                <a:close/>
              </a:path>
              <a:path w="3883025" h="2070100">
                <a:moveTo>
                  <a:pt x="2536173" y="1320800"/>
                </a:moveTo>
                <a:lnTo>
                  <a:pt x="2519780" y="1346200"/>
                </a:lnTo>
                <a:lnTo>
                  <a:pt x="2514939" y="1358900"/>
                </a:lnTo>
                <a:lnTo>
                  <a:pt x="2526970" y="1384300"/>
                </a:lnTo>
                <a:lnTo>
                  <a:pt x="2551130" y="1397000"/>
                </a:lnTo>
                <a:lnTo>
                  <a:pt x="2582289" y="1409700"/>
                </a:lnTo>
                <a:lnTo>
                  <a:pt x="2614390" y="1422400"/>
                </a:lnTo>
                <a:lnTo>
                  <a:pt x="2641371" y="1435100"/>
                </a:lnTo>
                <a:lnTo>
                  <a:pt x="2657908" y="1447800"/>
                </a:lnTo>
                <a:lnTo>
                  <a:pt x="2679378" y="1460500"/>
                </a:lnTo>
                <a:lnTo>
                  <a:pt x="2701859" y="1473200"/>
                </a:lnTo>
                <a:lnTo>
                  <a:pt x="2721432" y="1473200"/>
                </a:lnTo>
                <a:lnTo>
                  <a:pt x="2764256" y="1498600"/>
                </a:lnTo>
                <a:lnTo>
                  <a:pt x="2792844" y="1511300"/>
                </a:lnTo>
                <a:lnTo>
                  <a:pt x="2814251" y="1524000"/>
                </a:lnTo>
                <a:lnTo>
                  <a:pt x="2835529" y="1549400"/>
                </a:lnTo>
                <a:lnTo>
                  <a:pt x="2861427" y="1562100"/>
                </a:lnTo>
                <a:lnTo>
                  <a:pt x="2918268" y="1587500"/>
                </a:lnTo>
                <a:lnTo>
                  <a:pt x="2942552" y="1600200"/>
                </a:lnTo>
                <a:lnTo>
                  <a:pt x="2964250" y="1612900"/>
                </a:lnTo>
                <a:lnTo>
                  <a:pt x="2985892" y="1612900"/>
                </a:lnTo>
                <a:lnTo>
                  <a:pt x="3005679" y="1625600"/>
                </a:lnTo>
                <a:lnTo>
                  <a:pt x="3021812" y="1638300"/>
                </a:lnTo>
                <a:lnTo>
                  <a:pt x="3133070" y="1638300"/>
                </a:lnTo>
                <a:lnTo>
                  <a:pt x="3118980" y="1651000"/>
                </a:lnTo>
                <a:lnTo>
                  <a:pt x="3113930" y="1676400"/>
                </a:lnTo>
                <a:lnTo>
                  <a:pt x="3123451" y="1689100"/>
                </a:lnTo>
                <a:lnTo>
                  <a:pt x="3139990" y="1701800"/>
                </a:lnTo>
                <a:lnTo>
                  <a:pt x="3153399" y="1701800"/>
                </a:lnTo>
                <a:lnTo>
                  <a:pt x="3165029" y="1714500"/>
                </a:lnTo>
                <a:lnTo>
                  <a:pt x="3176232" y="1714500"/>
                </a:lnTo>
                <a:lnTo>
                  <a:pt x="3191338" y="1727200"/>
                </a:lnTo>
                <a:lnTo>
                  <a:pt x="3211177" y="1739900"/>
                </a:lnTo>
                <a:lnTo>
                  <a:pt x="3333409" y="1739900"/>
                </a:lnTo>
                <a:lnTo>
                  <a:pt x="3311024" y="1727200"/>
                </a:lnTo>
                <a:lnTo>
                  <a:pt x="3252941" y="1689100"/>
                </a:lnTo>
                <a:lnTo>
                  <a:pt x="3136931" y="1689100"/>
                </a:lnTo>
                <a:lnTo>
                  <a:pt x="3152607" y="1676400"/>
                </a:lnTo>
                <a:lnTo>
                  <a:pt x="3157924" y="1651000"/>
                </a:lnTo>
                <a:lnTo>
                  <a:pt x="3146793" y="1638300"/>
                </a:lnTo>
                <a:lnTo>
                  <a:pt x="3133468" y="1625600"/>
                </a:lnTo>
                <a:lnTo>
                  <a:pt x="3106717" y="1625600"/>
                </a:lnTo>
                <a:lnTo>
                  <a:pt x="3093377" y="1612900"/>
                </a:lnTo>
                <a:lnTo>
                  <a:pt x="3081243" y="1600200"/>
                </a:lnTo>
                <a:lnTo>
                  <a:pt x="3068807" y="1600200"/>
                </a:lnTo>
                <a:lnTo>
                  <a:pt x="3055331" y="1587500"/>
                </a:lnTo>
                <a:lnTo>
                  <a:pt x="3040075" y="1587500"/>
                </a:lnTo>
                <a:lnTo>
                  <a:pt x="3026192" y="1574800"/>
                </a:lnTo>
                <a:lnTo>
                  <a:pt x="3014875" y="1574800"/>
                </a:lnTo>
                <a:lnTo>
                  <a:pt x="3002792" y="1562100"/>
                </a:lnTo>
                <a:lnTo>
                  <a:pt x="2986608" y="1549400"/>
                </a:lnTo>
                <a:lnTo>
                  <a:pt x="2974659" y="1549400"/>
                </a:lnTo>
                <a:lnTo>
                  <a:pt x="2961021" y="1536700"/>
                </a:lnTo>
                <a:lnTo>
                  <a:pt x="2943406" y="1524000"/>
                </a:lnTo>
                <a:lnTo>
                  <a:pt x="2919527" y="1511300"/>
                </a:lnTo>
                <a:lnTo>
                  <a:pt x="2899734" y="1511300"/>
                </a:lnTo>
                <a:lnTo>
                  <a:pt x="2882679" y="1498600"/>
                </a:lnTo>
                <a:lnTo>
                  <a:pt x="2861310" y="1498600"/>
                </a:lnTo>
                <a:lnTo>
                  <a:pt x="2854505" y="1485900"/>
                </a:lnTo>
                <a:lnTo>
                  <a:pt x="2838682" y="1485900"/>
                </a:lnTo>
                <a:lnTo>
                  <a:pt x="2815472" y="1473200"/>
                </a:lnTo>
                <a:lnTo>
                  <a:pt x="2786507" y="1460500"/>
                </a:lnTo>
                <a:lnTo>
                  <a:pt x="2766162" y="1447800"/>
                </a:lnTo>
                <a:lnTo>
                  <a:pt x="2752544" y="1435100"/>
                </a:lnTo>
                <a:lnTo>
                  <a:pt x="2741541" y="1435100"/>
                </a:lnTo>
                <a:lnTo>
                  <a:pt x="2729039" y="1422400"/>
                </a:lnTo>
                <a:lnTo>
                  <a:pt x="2710456" y="1409700"/>
                </a:lnTo>
                <a:lnTo>
                  <a:pt x="2687785" y="1397000"/>
                </a:lnTo>
                <a:lnTo>
                  <a:pt x="2666412" y="1397000"/>
                </a:lnTo>
                <a:lnTo>
                  <a:pt x="2651722" y="1384300"/>
                </a:lnTo>
                <a:lnTo>
                  <a:pt x="2543563" y="1384300"/>
                </a:lnTo>
                <a:lnTo>
                  <a:pt x="2558378" y="1358900"/>
                </a:lnTo>
                <a:lnTo>
                  <a:pt x="2561918" y="1346200"/>
                </a:lnTo>
                <a:lnTo>
                  <a:pt x="2555101" y="1331425"/>
                </a:lnTo>
                <a:lnTo>
                  <a:pt x="2536173" y="1320800"/>
                </a:lnTo>
                <a:close/>
              </a:path>
              <a:path w="3883025" h="2070100">
                <a:moveTo>
                  <a:pt x="3133070" y="1638300"/>
                </a:moveTo>
                <a:lnTo>
                  <a:pt x="3035016" y="1638300"/>
                </a:lnTo>
                <a:lnTo>
                  <a:pt x="3047584" y="1651000"/>
                </a:lnTo>
                <a:lnTo>
                  <a:pt x="3059928" y="1651000"/>
                </a:lnTo>
                <a:lnTo>
                  <a:pt x="3072460" y="1663700"/>
                </a:lnTo>
                <a:lnTo>
                  <a:pt x="3084279" y="1663700"/>
                </a:lnTo>
                <a:lnTo>
                  <a:pt x="3094999" y="1676400"/>
                </a:lnTo>
                <a:lnTo>
                  <a:pt x="3105582" y="1676400"/>
                </a:lnTo>
                <a:lnTo>
                  <a:pt x="3116986" y="1689100"/>
                </a:lnTo>
                <a:lnTo>
                  <a:pt x="3123451" y="1689100"/>
                </a:lnTo>
                <a:lnTo>
                  <a:pt x="3113930" y="1676400"/>
                </a:lnTo>
                <a:lnTo>
                  <a:pt x="3118980" y="1651000"/>
                </a:lnTo>
                <a:lnTo>
                  <a:pt x="3133070" y="1638300"/>
                </a:lnTo>
                <a:close/>
              </a:path>
              <a:path w="3883025" h="2070100">
                <a:moveTo>
                  <a:pt x="3150667" y="1638300"/>
                </a:moveTo>
                <a:lnTo>
                  <a:pt x="3146793" y="1638300"/>
                </a:lnTo>
                <a:lnTo>
                  <a:pt x="3157924" y="1651000"/>
                </a:lnTo>
                <a:lnTo>
                  <a:pt x="3152607" y="1676400"/>
                </a:lnTo>
                <a:lnTo>
                  <a:pt x="3136931" y="1689100"/>
                </a:lnTo>
                <a:lnTo>
                  <a:pt x="3233945" y="1689100"/>
                </a:lnTo>
                <a:lnTo>
                  <a:pt x="3216135" y="1676400"/>
                </a:lnTo>
                <a:lnTo>
                  <a:pt x="3199725" y="1663700"/>
                </a:lnTo>
                <a:lnTo>
                  <a:pt x="3183768" y="1651000"/>
                </a:lnTo>
                <a:lnTo>
                  <a:pt x="3167627" y="1651000"/>
                </a:lnTo>
                <a:lnTo>
                  <a:pt x="3150667" y="1638300"/>
                </a:lnTo>
                <a:close/>
              </a:path>
              <a:path w="3883025" h="2070100">
                <a:moveTo>
                  <a:pt x="2453196" y="1270000"/>
                </a:moveTo>
                <a:lnTo>
                  <a:pt x="2325341" y="1270000"/>
                </a:lnTo>
                <a:lnTo>
                  <a:pt x="2357779" y="1295400"/>
                </a:lnTo>
                <a:lnTo>
                  <a:pt x="2390766" y="1308100"/>
                </a:lnTo>
                <a:lnTo>
                  <a:pt x="2413368" y="1320800"/>
                </a:lnTo>
                <a:lnTo>
                  <a:pt x="2433345" y="1333500"/>
                </a:lnTo>
                <a:lnTo>
                  <a:pt x="2462017" y="1346200"/>
                </a:lnTo>
                <a:lnTo>
                  <a:pt x="2493387" y="1358900"/>
                </a:lnTo>
                <a:lnTo>
                  <a:pt x="2521458" y="1384300"/>
                </a:lnTo>
                <a:lnTo>
                  <a:pt x="2526970" y="1384300"/>
                </a:lnTo>
                <a:lnTo>
                  <a:pt x="2514939" y="1358900"/>
                </a:lnTo>
                <a:lnTo>
                  <a:pt x="2519780" y="1346200"/>
                </a:lnTo>
                <a:lnTo>
                  <a:pt x="2536173" y="1320800"/>
                </a:lnTo>
                <a:lnTo>
                  <a:pt x="2550198" y="1320800"/>
                </a:lnTo>
                <a:lnTo>
                  <a:pt x="2529104" y="1308100"/>
                </a:lnTo>
                <a:lnTo>
                  <a:pt x="2508259" y="1308100"/>
                </a:lnTo>
                <a:lnTo>
                  <a:pt x="2489058" y="1295400"/>
                </a:lnTo>
                <a:lnTo>
                  <a:pt x="2472893" y="1282700"/>
                </a:lnTo>
                <a:lnTo>
                  <a:pt x="2453196" y="1270000"/>
                </a:lnTo>
                <a:close/>
              </a:path>
              <a:path w="3883025" h="2070100">
                <a:moveTo>
                  <a:pt x="2555101" y="1331425"/>
                </a:moveTo>
                <a:lnTo>
                  <a:pt x="2561918" y="1346200"/>
                </a:lnTo>
                <a:lnTo>
                  <a:pt x="2558378" y="1358900"/>
                </a:lnTo>
                <a:lnTo>
                  <a:pt x="2543563" y="1384300"/>
                </a:lnTo>
                <a:lnTo>
                  <a:pt x="2651722" y="1384300"/>
                </a:lnTo>
                <a:lnTo>
                  <a:pt x="2636322" y="1371600"/>
                </a:lnTo>
                <a:lnTo>
                  <a:pt x="2612465" y="1358900"/>
                </a:lnTo>
                <a:lnTo>
                  <a:pt x="2585005" y="1346200"/>
                </a:lnTo>
                <a:lnTo>
                  <a:pt x="2558796" y="1333500"/>
                </a:lnTo>
                <a:lnTo>
                  <a:pt x="2555101" y="1331425"/>
                </a:lnTo>
                <a:close/>
              </a:path>
              <a:path w="3883025" h="2070100">
                <a:moveTo>
                  <a:pt x="2550198" y="1320800"/>
                </a:moveTo>
                <a:lnTo>
                  <a:pt x="2536173" y="1320800"/>
                </a:lnTo>
                <a:lnTo>
                  <a:pt x="2555101" y="1331425"/>
                </a:lnTo>
                <a:lnTo>
                  <a:pt x="2550198" y="1320800"/>
                </a:lnTo>
                <a:close/>
              </a:path>
              <a:path w="3883025" h="2070100">
                <a:moveTo>
                  <a:pt x="2163228" y="1117600"/>
                </a:moveTo>
                <a:lnTo>
                  <a:pt x="2039053" y="1117600"/>
                </a:lnTo>
                <a:lnTo>
                  <a:pt x="2056993" y="1130300"/>
                </a:lnTo>
                <a:lnTo>
                  <a:pt x="2084948" y="1143000"/>
                </a:lnTo>
                <a:lnTo>
                  <a:pt x="2100254" y="1155700"/>
                </a:lnTo>
                <a:lnTo>
                  <a:pt x="2119350" y="1168400"/>
                </a:lnTo>
                <a:lnTo>
                  <a:pt x="2137465" y="1168400"/>
                </a:lnTo>
                <a:lnTo>
                  <a:pt x="2157238" y="1181100"/>
                </a:lnTo>
                <a:lnTo>
                  <a:pt x="2179101" y="1193800"/>
                </a:lnTo>
                <a:lnTo>
                  <a:pt x="2231629" y="1219200"/>
                </a:lnTo>
                <a:lnTo>
                  <a:pt x="2261087" y="1244600"/>
                </a:lnTo>
                <a:lnTo>
                  <a:pt x="2286972" y="1257300"/>
                </a:lnTo>
                <a:lnTo>
                  <a:pt x="2304389" y="1270000"/>
                </a:lnTo>
                <a:lnTo>
                  <a:pt x="2439664" y="1270000"/>
                </a:lnTo>
                <a:lnTo>
                  <a:pt x="2428941" y="1257300"/>
                </a:lnTo>
                <a:lnTo>
                  <a:pt x="2401072" y="1257300"/>
                </a:lnTo>
                <a:lnTo>
                  <a:pt x="2379353" y="1244600"/>
                </a:lnTo>
                <a:lnTo>
                  <a:pt x="2356921" y="1231900"/>
                </a:lnTo>
                <a:lnTo>
                  <a:pt x="2338184" y="1219200"/>
                </a:lnTo>
                <a:lnTo>
                  <a:pt x="2322034" y="1219200"/>
                </a:lnTo>
                <a:lnTo>
                  <a:pt x="2300759" y="1206500"/>
                </a:lnTo>
                <a:lnTo>
                  <a:pt x="2278943" y="1193800"/>
                </a:lnTo>
                <a:lnTo>
                  <a:pt x="2261171" y="1181100"/>
                </a:lnTo>
                <a:lnTo>
                  <a:pt x="2246159" y="1168400"/>
                </a:lnTo>
                <a:lnTo>
                  <a:pt x="2226027" y="1155700"/>
                </a:lnTo>
                <a:lnTo>
                  <a:pt x="2204100" y="1143000"/>
                </a:lnTo>
                <a:lnTo>
                  <a:pt x="2163228" y="1117600"/>
                </a:lnTo>
                <a:close/>
              </a:path>
              <a:path w="3883025" h="2070100">
                <a:moveTo>
                  <a:pt x="1888332" y="977900"/>
                </a:moveTo>
                <a:lnTo>
                  <a:pt x="1771339" y="977900"/>
                </a:lnTo>
                <a:lnTo>
                  <a:pt x="1792981" y="990600"/>
                </a:lnTo>
                <a:lnTo>
                  <a:pt x="1812768" y="1003300"/>
                </a:lnTo>
                <a:lnTo>
                  <a:pt x="1828901" y="1016000"/>
                </a:lnTo>
                <a:lnTo>
                  <a:pt x="1940159" y="1016000"/>
                </a:lnTo>
                <a:lnTo>
                  <a:pt x="1926069" y="1028700"/>
                </a:lnTo>
                <a:lnTo>
                  <a:pt x="1921019" y="1054100"/>
                </a:lnTo>
                <a:lnTo>
                  <a:pt x="1930540" y="1066800"/>
                </a:lnTo>
                <a:lnTo>
                  <a:pt x="1947079" y="1079500"/>
                </a:lnTo>
                <a:lnTo>
                  <a:pt x="1960488" y="1079500"/>
                </a:lnTo>
                <a:lnTo>
                  <a:pt x="1972118" y="1092200"/>
                </a:lnTo>
                <a:lnTo>
                  <a:pt x="1983321" y="1092200"/>
                </a:lnTo>
                <a:lnTo>
                  <a:pt x="1998433" y="1104900"/>
                </a:lnTo>
                <a:lnTo>
                  <a:pt x="2018271" y="1117600"/>
                </a:lnTo>
                <a:lnTo>
                  <a:pt x="2140498" y="1117600"/>
                </a:lnTo>
                <a:lnTo>
                  <a:pt x="2118113" y="1104900"/>
                </a:lnTo>
                <a:lnTo>
                  <a:pt x="2060035" y="1066800"/>
                </a:lnTo>
                <a:lnTo>
                  <a:pt x="1944020" y="1066800"/>
                </a:lnTo>
                <a:lnTo>
                  <a:pt x="1959696" y="1054100"/>
                </a:lnTo>
                <a:lnTo>
                  <a:pt x="1965013" y="1028700"/>
                </a:lnTo>
                <a:lnTo>
                  <a:pt x="1953882" y="1016000"/>
                </a:lnTo>
                <a:lnTo>
                  <a:pt x="1940557" y="1003300"/>
                </a:lnTo>
                <a:lnTo>
                  <a:pt x="1927184" y="1003300"/>
                </a:lnTo>
                <a:lnTo>
                  <a:pt x="1913806" y="990600"/>
                </a:lnTo>
                <a:lnTo>
                  <a:pt x="1900466" y="990600"/>
                </a:lnTo>
                <a:lnTo>
                  <a:pt x="1888332" y="977900"/>
                </a:lnTo>
                <a:close/>
              </a:path>
              <a:path w="3883025" h="2070100">
                <a:moveTo>
                  <a:pt x="1940159" y="1016000"/>
                </a:moveTo>
                <a:lnTo>
                  <a:pt x="1842105" y="1016000"/>
                </a:lnTo>
                <a:lnTo>
                  <a:pt x="1854675" y="1028700"/>
                </a:lnTo>
                <a:lnTo>
                  <a:pt x="1867022" y="1028700"/>
                </a:lnTo>
                <a:lnTo>
                  <a:pt x="1879562" y="1041400"/>
                </a:lnTo>
                <a:lnTo>
                  <a:pt x="1891373" y="1041400"/>
                </a:lnTo>
                <a:lnTo>
                  <a:pt x="1902090" y="1054100"/>
                </a:lnTo>
                <a:lnTo>
                  <a:pt x="1912671" y="1054100"/>
                </a:lnTo>
                <a:lnTo>
                  <a:pt x="1924075" y="1066800"/>
                </a:lnTo>
                <a:lnTo>
                  <a:pt x="1930540" y="1066800"/>
                </a:lnTo>
                <a:lnTo>
                  <a:pt x="1921019" y="1054100"/>
                </a:lnTo>
                <a:lnTo>
                  <a:pt x="1926069" y="1028700"/>
                </a:lnTo>
                <a:lnTo>
                  <a:pt x="1940159" y="1016000"/>
                </a:lnTo>
                <a:close/>
              </a:path>
              <a:path w="3883025" h="2070100">
                <a:moveTo>
                  <a:pt x="1957756" y="1016000"/>
                </a:moveTo>
                <a:lnTo>
                  <a:pt x="1953882" y="1016000"/>
                </a:lnTo>
                <a:lnTo>
                  <a:pt x="1965013" y="1028700"/>
                </a:lnTo>
                <a:lnTo>
                  <a:pt x="1959696" y="1054100"/>
                </a:lnTo>
                <a:lnTo>
                  <a:pt x="1944020" y="1066800"/>
                </a:lnTo>
                <a:lnTo>
                  <a:pt x="2041036" y="1066800"/>
                </a:lnTo>
                <a:lnTo>
                  <a:pt x="2023224" y="1054100"/>
                </a:lnTo>
                <a:lnTo>
                  <a:pt x="2006814" y="1041400"/>
                </a:lnTo>
                <a:lnTo>
                  <a:pt x="1990857" y="1028700"/>
                </a:lnTo>
                <a:lnTo>
                  <a:pt x="1974716" y="1028700"/>
                </a:lnTo>
                <a:lnTo>
                  <a:pt x="1957756" y="1016000"/>
                </a:lnTo>
                <a:close/>
              </a:path>
              <a:path w="3883025" h="2070100">
                <a:moveTo>
                  <a:pt x="1343262" y="698500"/>
                </a:moveTo>
                <a:lnTo>
                  <a:pt x="1326869" y="723900"/>
                </a:lnTo>
                <a:lnTo>
                  <a:pt x="1322028" y="736600"/>
                </a:lnTo>
                <a:lnTo>
                  <a:pt x="1334059" y="762000"/>
                </a:lnTo>
                <a:lnTo>
                  <a:pt x="1358219" y="774700"/>
                </a:lnTo>
                <a:lnTo>
                  <a:pt x="1389378" y="787400"/>
                </a:lnTo>
                <a:lnTo>
                  <a:pt x="1421479" y="800100"/>
                </a:lnTo>
                <a:lnTo>
                  <a:pt x="1448460" y="812800"/>
                </a:lnTo>
                <a:lnTo>
                  <a:pt x="1464997" y="825500"/>
                </a:lnTo>
                <a:lnTo>
                  <a:pt x="1486467" y="838200"/>
                </a:lnTo>
                <a:lnTo>
                  <a:pt x="1508948" y="850900"/>
                </a:lnTo>
                <a:lnTo>
                  <a:pt x="1528521" y="850900"/>
                </a:lnTo>
                <a:lnTo>
                  <a:pt x="1571345" y="876300"/>
                </a:lnTo>
                <a:lnTo>
                  <a:pt x="1599933" y="889000"/>
                </a:lnTo>
                <a:lnTo>
                  <a:pt x="1621340" y="901700"/>
                </a:lnTo>
                <a:lnTo>
                  <a:pt x="1642618" y="927100"/>
                </a:lnTo>
                <a:lnTo>
                  <a:pt x="1668516" y="939800"/>
                </a:lnTo>
                <a:lnTo>
                  <a:pt x="1725357" y="965200"/>
                </a:lnTo>
                <a:lnTo>
                  <a:pt x="1749641" y="977900"/>
                </a:lnTo>
                <a:lnTo>
                  <a:pt x="1875896" y="977900"/>
                </a:lnTo>
                <a:lnTo>
                  <a:pt x="1862420" y="965200"/>
                </a:lnTo>
                <a:lnTo>
                  <a:pt x="1847164" y="952500"/>
                </a:lnTo>
                <a:lnTo>
                  <a:pt x="1821964" y="952500"/>
                </a:lnTo>
                <a:lnTo>
                  <a:pt x="1809881" y="939800"/>
                </a:lnTo>
                <a:lnTo>
                  <a:pt x="1793697" y="927100"/>
                </a:lnTo>
                <a:lnTo>
                  <a:pt x="1781748" y="927100"/>
                </a:lnTo>
                <a:lnTo>
                  <a:pt x="1768110" y="914400"/>
                </a:lnTo>
                <a:lnTo>
                  <a:pt x="1750495" y="901700"/>
                </a:lnTo>
                <a:lnTo>
                  <a:pt x="1726616" y="889000"/>
                </a:lnTo>
                <a:lnTo>
                  <a:pt x="1706823" y="889000"/>
                </a:lnTo>
                <a:lnTo>
                  <a:pt x="1689768" y="876300"/>
                </a:lnTo>
                <a:lnTo>
                  <a:pt x="1668399" y="876300"/>
                </a:lnTo>
                <a:lnTo>
                  <a:pt x="1661594" y="863600"/>
                </a:lnTo>
                <a:lnTo>
                  <a:pt x="1645771" y="863600"/>
                </a:lnTo>
                <a:lnTo>
                  <a:pt x="1622561" y="850900"/>
                </a:lnTo>
                <a:lnTo>
                  <a:pt x="1593596" y="838200"/>
                </a:lnTo>
                <a:lnTo>
                  <a:pt x="1573251" y="825500"/>
                </a:lnTo>
                <a:lnTo>
                  <a:pt x="1559633" y="812800"/>
                </a:lnTo>
                <a:lnTo>
                  <a:pt x="1548630" y="812800"/>
                </a:lnTo>
                <a:lnTo>
                  <a:pt x="1536128" y="800100"/>
                </a:lnTo>
                <a:lnTo>
                  <a:pt x="1517547" y="787400"/>
                </a:lnTo>
                <a:lnTo>
                  <a:pt x="1494879" y="774700"/>
                </a:lnTo>
                <a:lnTo>
                  <a:pt x="1473506" y="774700"/>
                </a:lnTo>
                <a:lnTo>
                  <a:pt x="1458811" y="762000"/>
                </a:lnTo>
                <a:lnTo>
                  <a:pt x="1350652" y="762000"/>
                </a:lnTo>
                <a:lnTo>
                  <a:pt x="1365467" y="736600"/>
                </a:lnTo>
                <a:lnTo>
                  <a:pt x="1369007" y="723900"/>
                </a:lnTo>
                <a:lnTo>
                  <a:pt x="1362190" y="709125"/>
                </a:lnTo>
                <a:lnTo>
                  <a:pt x="1343262" y="698500"/>
                </a:lnTo>
                <a:close/>
              </a:path>
              <a:path w="3883025" h="2070100">
                <a:moveTo>
                  <a:pt x="1260285" y="647700"/>
                </a:moveTo>
                <a:lnTo>
                  <a:pt x="1132430" y="647700"/>
                </a:lnTo>
                <a:lnTo>
                  <a:pt x="1164868" y="673100"/>
                </a:lnTo>
                <a:lnTo>
                  <a:pt x="1197855" y="685800"/>
                </a:lnTo>
                <a:lnTo>
                  <a:pt x="1220457" y="698500"/>
                </a:lnTo>
                <a:lnTo>
                  <a:pt x="1240434" y="711200"/>
                </a:lnTo>
                <a:lnTo>
                  <a:pt x="1269106" y="723900"/>
                </a:lnTo>
                <a:lnTo>
                  <a:pt x="1300476" y="736600"/>
                </a:lnTo>
                <a:lnTo>
                  <a:pt x="1328547" y="762000"/>
                </a:lnTo>
                <a:lnTo>
                  <a:pt x="1334059" y="762000"/>
                </a:lnTo>
                <a:lnTo>
                  <a:pt x="1322028" y="736600"/>
                </a:lnTo>
                <a:lnTo>
                  <a:pt x="1326869" y="723900"/>
                </a:lnTo>
                <a:lnTo>
                  <a:pt x="1343262" y="698500"/>
                </a:lnTo>
                <a:lnTo>
                  <a:pt x="1357287" y="698500"/>
                </a:lnTo>
                <a:lnTo>
                  <a:pt x="1336193" y="685800"/>
                </a:lnTo>
                <a:lnTo>
                  <a:pt x="1315348" y="685800"/>
                </a:lnTo>
                <a:lnTo>
                  <a:pt x="1296147" y="673100"/>
                </a:lnTo>
                <a:lnTo>
                  <a:pt x="1279982" y="660400"/>
                </a:lnTo>
                <a:lnTo>
                  <a:pt x="1260285" y="647700"/>
                </a:lnTo>
                <a:close/>
              </a:path>
              <a:path w="3883025" h="2070100">
                <a:moveTo>
                  <a:pt x="1362190" y="709125"/>
                </a:moveTo>
                <a:lnTo>
                  <a:pt x="1369007" y="723900"/>
                </a:lnTo>
                <a:lnTo>
                  <a:pt x="1365467" y="736600"/>
                </a:lnTo>
                <a:lnTo>
                  <a:pt x="1350652" y="762000"/>
                </a:lnTo>
                <a:lnTo>
                  <a:pt x="1458811" y="762000"/>
                </a:lnTo>
                <a:lnTo>
                  <a:pt x="1443411" y="749300"/>
                </a:lnTo>
                <a:lnTo>
                  <a:pt x="1419554" y="736600"/>
                </a:lnTo>
                <a:lnTo>
                  <a:pt x="1392094" y="723900"/>
                </a:lnTo>
                <a:lnTo>
                  <a:pt x="1365885" y="711200"/>
                </a:lnTo>
                <a:lnTo>
                  <a:pt x="1362190" y="709125"/>
                </a:lnTo>
                <a:close/>
              </a:path>
              <a:path w="3883025" h="2070100">
                <a:moveTo>
                  <a:pt x="1357287" y="698500"/>
                </a:moveTo>
                <a:lnTo>
                  <a:pt x="1343262" y="698500"/>
                </a:lnTo>
                <a:lnTo>
                  <a:pt x="1362190" y="709125"/>
                </a:lnTo>
                <a:lnTo>
                  <a:pt x="1357287" y="698500"/>
                </a:lnTo>
                <a:close/>
              </a:path>
              <a:path w="3883025" h="2070100">
                <a:moveTo>
                  <a:pt x="762025" y="393700"/>
                </a:moveTo>
                <a:lnTo>
                  <a:pt x="747248" y="393700"/>
                </a:lnTo>
                <a:lnTo>
                  <a:pt x="733158" y="406400"/>
                </a:lnTo>
                <a:lnTo>
                  <a:pt x="728108" y="431800"/>
                </a:lnTo>
                <a:lnTo>
                  <a:pt x="737629" y="444500"/>
                </a:lnTo>
                <a:lnTo>
                  <a:pt x="754168" y="457200"/>
                </a:lnTo>
                <a:lnTo>
                  <a:pt x="767577" y="457200"/>
                </a:lnTo>
                <a:lnTo>
                  <a:pt x="779207" y="469900"/>
                </a:lnTo>
                <a:lnTo>
                  <a:pt x="790410" y="469900"/>
                </a:lnTo>
                <a:lnTo>
                  <a:pt x="805522" y="482600"/>
                </a:lnTo>
                <a:lnTo>
                  <a:pt x="825360" y="495300"/>
                </a:lnTo>
                <a:lnTo>
                  <a:pt x="846142" y="495300"/>
                </a:lnTo>
                <a:lnTo>
                  <a:pt x="864082" y="508000"/>
                </a:lnTo>
                <a:lnTo>
                  <a:pt x="892038" y="520700"/>
                </a:lnTo>
                <a:lnTo>
                  <a:pt x="907349" y="533400"/>
                </a:lnTo>
                <a:lnTo>
                  <a:pt x="926452" y="533400"/>
                </a:lnTo>
                <a:lnTo>
                  <a:pt x="944560" y="546100"/>
                </a:lnTo>
                <a:lnTo>
                  <a:pt x="964330" y="558800"/>
                </a:lnTo>
                <a:lnTo>
                  <a:pt x="986195" y="571500"/>
                </a:lnTo>
                <a:lnTo>
                  <a:pt x="1038723" y="596900"/>
                </a:lnTo>
                <a:lnTo>
                  <a:pt x="1068178" y="622300"/>
                </a:lnTo>
                <a:lnTo>
                  <a:pt x="1094061" y="635000"/>
                </a:lnTo>
                <a:lnTo>
                  <a:pt x="1111478" y="647700"/>
                </a:lnTo>
                <a:lnTo>
                  <a:pt x="1246753" y="647700"/>
                </a:lnTo>
                <a:lnTo>
                  <a:pt x="1236030" y="635000"/>
                </a:lnTo>
                <a:lnTo>
                  <a:pt x="1208161" y="635000"/>
                </a:lnTo>
                <a:lnTo>
                  <a:pt x="1186442" y="622300"/>
                </a:lnTo>
                <a:lnTo>
                  <a:pt x="1164010" y="609600"/>
                </a:lnTo>
                <a:lnTo>
                  <a:pt x="1145273" y="596900"/>
                </a:lnTo>
                <a:lnTo>
                  <a:pt x="1129123" y="596900"/>
                </a:lnTo>
                <a:lnTo>
                  <a:pt x="1107848" y="584200"/>
                </a:lnTo>
                <a:lnTo>
                  <a:pt x="1086032" y="571500"/>
                </a:lnTo>
                <a:lnTo>
                  <a:pt x="1068260" y="558800"/>
                </a:lnTo>
                <a:lnTo>
                  <a:pt x="1053248" y="546100"/>
                </a:lnTo>
                <a:lnTo>
                  <a:pt x="1033116" y="533400"/>
                </a:lnTo>
                <a:lnTo>
                  <a:pt x="1011189" y="520700"/>
                </a:lnTo>
                <a:lnTo>
                  <a:pt x="970317" y="495300"/>
                </a:lnTo>
                <a:lnTo>
                  <a:pt x="947587" y="482600"/>
                </a:lnTo>
                <a:lnTo>
                  <a:pt x="925202" y="482600"/>
                </a:lnTo>
                <a:lnTo>
                  <a:pt x="867119" y="444500"/>
                </a:lnTo>
                <a:lnTo>
                  <a:pt x="754326" y="444500"/>
                </a:lnTo>
                <a:lnTo>
                  <a:pt x="769872" y="431800"/>
                </a:lnTo>
                <a:lnTo>
                  <a:pt x="774405" y="406400"/>
                </a:lnTo>
                <a:lnTo>
                  <a:pt x="762025" y="393700"/>
                </a:lnTo>
                <a:close/>
              </a:path>
              <a:path w="3883025" h="2070100">
                <a:moveTo>
                  <a:pt x="747933" y="381000"/>
                </a:moveTo>
                <a:lnTo>
                  <a:pt x="616067" y="381000"/>
                </a:lnTo>
                <a:lnTo>
                  <a:pt x="631793" y="393700"/>
                </a:lnTo>
                <a:lnTo>
                  <a:pt x="647043" y="406400"/>
                </a:lnTo>
                <a:lnTo>
                  <a:pt x="663105" y="406400"/>
                </a:lnTo>
                <a:lnTo>
                  <a:pt x="696614" y="431800"/>
                </a:lnTo>
                <a:lnTo>
                  <a:pt x="714283" y="431800"/>
                </a:lnTo>
                <a:lnTo>
                  <a:pt x="733666" y="444500"/>
                </a:lnTo>
                <a:lnTo>
                  <a:pt x="737629" y="444500"/>
                </a:lnTo>
                <a:lnTo>
                  <a:pt x="728108" y="431800"/>
                </a:lnTo>
                <a:lnTo>
                  <a:pt x="733158" y="406400"/>
                </a:lnTo>
                <a:lnTo>
                  <a:pt x="747248" y="393700"/>
                </a:lnTo>
                <a:lnTo>
                  <a:pt x="762025" y="393700"/>
                </a:lnTo>
                <a:lnTo>
                  <a:pt x="747933" y="381000"/>
                </a:lnTo>
                <a:close/>
              </a:path>
              <a:path w="3883025" h="2070100">
                <a:moveTo>
                  <a:pt x="764845" y="393700"/>
                </a:moveTo>
                <a:lnTo>
                  <a:pt x="762025" y="393700"/>
                </a:lnTo>
                <a:lnTo>
                  <a:pt x="774405" y="406400"/>
                </a:lnTo>
                <a:lnTo>
                  <a:pt x="769872" y="431800"/>
                </a:lnTo>
                <a:lnTo>
                  <a:pt x="754326" y="444500"/>
                </a:lnTo>
                <a:lnTo>
                  <a:pt x="848123" y="444500"/>
                </a:lnTo>
                <a:lnTo>
                  <a:pt x="830313" y="431800"/>
                </a:lnTo>
                <a:lnTo>
                  <a:pt x="813903" y="419100"/>
                </a:lnTo>
                <a:lnTo>
                  <a:pt x="797946" y="406400"/>
                </a:lnTo>
                <a:lnTo>
                  <a:pt x="781805" y="406400"/>
                </a:lnTo>
                <a:lnTo>
                  <a:pt x="764845" y="393700"/>
                </a:lnTo>
                <a:close/>
              </a:path>
              <a:path w="3883025" h="2070100">
                <a:moveTo>
                  <a:pt x="302730" y="152400"/>
                </a:moveTo>
                <a:lnTo>
                  <a:pt x="188335" y="152400"/>
                </a:lnTo>
                <a:lnTo>
                  <a:pt x="199885" y="165100"/>
                </a:lnTo>
                <a:lnTo>
                  <a:pt x="216414" y="177800"/>
                </a:lnTo>
                <a:lnTo>
                  <a:pt x="238065" y="190500"/>
                </a:lnTo>
                <a:lnTo>
                  <a:pt x="259796" y="190500"/>
                </a:lnTo>
                <a:lnTo>
                  <a:pt x="276568" y="203200"/>
                </a:lnTo>
                <a:lnTo>
                  <a:pt x="301809" y="215900"/>
                </a:lnTo>
                <a:lnTo>
                  <a:pt x="344298" y="241300"/>
                </a:lnTo>
                <a:lnTo>
                  <a:pt x="391934" y="266700"/>
                </a:lnTo>
                <a:lnTo>
                  <a:pt x="432613" y="279400"/>
                </a:lnTo>
                <a:lnTo>
                  <a:pt x="450475" y="292100"/>
                </a:lnTo>
                <a:lnTo>
                  <a:pt x="470086" y="304800"/>
                </a:lnTo>
                <a:lnTo>
                  <a:pt x="490175" y="317500"/>
                </a:lnTo>
                <a:lnTo>
                  <a:pt x="509473" y="330200"/>
                </a:lnTo>
                <a:lnTo>
                  <a:pt x="530278" y="342900"/>
                </a:lnTo>
                <a:lnTo>
                  <a:pt x="577571" y="368300"/>
                </a:lnTo>
                <a:lnTo>
                  <a:pt x="598576" y="381000"/>
                </a:lnTo>
                <a:lnTo>
                  <a:pt x="733438" y="381000"/>
                </a:lnTo>
                <a:lnTo>
                  <a:pt x="717723" y="368300"/>
                </a:lnTo>
                <a:lnTo>
                  <a:pt x="699973" y="355600"/>
                </a:lnTo>
                <a:lnTo>
                  <a:pt x="680823" y="355600"/>
                </a:lnTo>
                <a:lnTo>
                  <a:pt x="661962" y="342900"/>
                </a:lnTo>
                <a:lnTo>
                  <a:pt x="644034" y="342900"/>
                </a:lnTo>
                <a:lnTo>
                  <a:pt x="627685" y="330200"/>
                </a:lnTo>
                <a:lnTo>
                  <a:pt x="610399" y="317500"/>
                </a:lnTo>
                <a:lnTo>
                  <a:pt x="590504" y="304800"/>
                </a:lnTo>
                <a:lnTo>
                  <a:pt x="570283" y="304800"/>
                </a:lnTo>
                <a:lnTo>
                  <a:pt x="552018" y="292100"/>
                </a:lnTo>
                <a:lnTo>
                  <a:pt x="537456" y="279400"/>
                </a:lnTo>
                <a:lnTo>
                  <a:pt x="524440" y="279400"/>
                </a:lnTo>
                <a:lnTo>
                  <a:pt x="509138" y="266700"/>
                </a:lnTo>
                <a:lnTo>
                  <a:pt x="487718" y="254000"/>
                </a:lnTo>
                <a:lnTo>
                  <a:pt x="457174" y="241300"/>
                </a:lnTo>
                <a:lnTo>
                  <a:pt x="422478" y="215900"/>
                </a:lnTo>
                <a:lnTo>
                  <a:pt x="391363" y="190500"/>
                </a:lnTo>
                <a:lnTo>
                  <a:pt x="371564" y="177800"/>
                </a:lnTo>
                <a:lnTo>
                  <a:pt x="353817" y="177800"/>
                </a:lnTo>
                <a:lnTo>
                  <a:pt x="328533" y="165100"/>
                </a:lnTo>
                <a:lnTo>
                  <a:pt x="302730" y="152400"/>
                </a:lnTo>
                <a:close/>
              </a:path>
              <a:path w="3883025" h="2070100">
                <a:moveTo>
                  <a:pt x="171983" y="76200"/>
                </a:moveTo>
                <a:lnTo>
                  <a:pt x="165227" y="76200"/>
                </a:lnTo>
                <a:lnTo>
                  <a:pt x="175899" y="88900"/>
                </a:lnTo>
                <a:lnTo>
                  <a:pt x="171467" y="114300"/>
                </a:lnTo>
                <a:lnTo>
                  <a:pt x="157013" y="139700"/>
                </a:lnTo>
                <a:lnTo>
                  <a:pt x="160737" y="139700"/>
                </a:lnTo>
                <a:lnTo>
                  <a:pt x="176174" y="152400"/>
                </a:lnTo>
                <a:lnTo>
                  <a:pt x="283426" y="152400"/>
                </a:lnTo>
                <a:lnTo>
                  <a:pt x="199871" y="101600"/>
                </a:lnTo>
                <a:lnTo>
                  <a:pt x="171983" y="76200"/>
                </a:lnTo>
                <a:close/>
              </a:path>
              <a:path w="3883025" h="2070100">
                <a:moveTo>
                  <a:pt x="56841" y="0"/>
                </a:moveTo>
                <a:lnTo>
                  <a:pt x="34568" y="12700"/>
                </a:lnTo>
                <a:lnTo>
                  <a:pt x="15731" y="25400"/>
                </a:lnTo>
                <a:lnTo>
                  <a:pt x="2743" y="38100"/>
                </a:lnTo>
                <a:lnTo>
                  <a:pt x="0" y="63500"/>
                </a:lnTo>
                <a:lnTo>
                  <a:pt x="7369" y="76200"/>
                </a:lnTo>
                <a:lnTo>
                  <a:pt x="20849" y="88900"/>
                </a:lnTo>
                <a:lnTo>
                  <a:pt x="36436" y="101600"/>
                </a:lnTo>
                <a:lnTo>
                  <a:pt x="59218" y="114300"/>
                </a:lnTo>
                <a:lnTo>
                  <a:pt x="100148" y="114300"/>
                </a:lnTo>
                <a:lnTo>
                  <a:pt x="137617" y="139700"/>
                </a:lnTo>
                <a:lnTo>
                  <a:pt x="139357" y="139700"/>
                </a:lnTo>
                <a:lnTo>
                  <a:pt x="129819" y="114300"/>
                </a:lnTo>
                <a:lnTo>
                  <a:pt x="135358" y="101600"/>
                </a:lnTo>
                <a:lnTo>
                  <a:pt x="151053" y="76200"/>
                </a:lnTo>
                <a:lnTo>
                  <a:pt x="165227" y="76200"/>
                </a:lnTo>
                <a:lnTo>
                  <a:pt x="125957" y="50800"/>
                </a:lnTo>
                <a:lnTo>
                  <a:pt x="107289" y="38100"/>
                </a:lnTo>
                <a:lnTo>
                  <a:pt x="96318" y="25400"/>
                </a:lnTo>
                <a:lnTo>
                  <a:pt x="80137" y="12700"/>
                </a:lnTo>
                <a:lnTo>
                  <a:pt x="56841" y="0"/>
                </a:lnTo>
                <a:close/>
              </a:path>
              <a:path w="3883025" h="2070100">
                <a:moveTo>
                  <a:pt x="165227" y="76200"/>
                </a:moveTo>
                <a:lnTo>
                  <a:pt x="151053" y="76200"/>
                </a:lnTo>
                <a:lnTo>
                  <a:pt x="135358" y="101600"/>
                </a:lnTo>
                <a:lnTo>
                  <a:pt x="129819" y="114300"/>
                </a:lnTo>
                <a:lnTo>
                  <a:pt x="139357" y="139700"/>
                </a:lnTo>
                <a:lnTo>
                  <a:pt x="157013" y="139700"/>
                </a:lnTo>
                <a:lnTo>
                  <a:pt x="171467" y="114300"/>
                </a:lnTo>
                <a:lnTo>
                  <a:pt x="175899" y="88900"/>
                </a:lnTo>
                <a:lnTo>
                  <a:pt x="165227" y="7620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9256458" y="5332914"/>
            <a:ext cx="216218" cy="225743"/>
          </a:xfrm>
          <a:custGeom>
            <a:avLst/>
            <a:gdLst/>
            <a:ahLst/>
            <a:cxnLst/>
            <a:rect l="l" t="t" r="r" b="b"/>
            <a:pathLst>
              <a:path w="288290" h="300990">
                <a:moveTo>
                  <a:pt x="155986" y="0"/>
                </a:moveTo>
                <a:lnTo>
                  <a:pt x="147064" y="1449"/>
                </a:lnTo>
                <a:lnTo>
                  <a:pt x="139122" y="8177"/>
                </a:lnTo>
                <a:lnTo>
                  <a:pt x="132935" y="18779"/>
                </a:lnTo>
                <a:lnTo>
                  <a:pt x="129278" y="31851"/>
                </a:lnTo>
                <a:lnTo>
                  <a:pt x="125727" y="44232"/>
                </a:lnTo>
                <a:lnTo>
                  <a:pt x="120488" y="54213"/>
                </a:lnTo>
                <a:lnTo>
                  <a:pt x="115103" y="62969"/>
                </a:lnTo>
                <a:lnTo>
                  <a:pt x="111117" y="71678"/>
                </a:lnTo>
                <a:lnTo>
                  <a:pt x="107894" y="78912"/>
                </a:lnTo>
                <a:lnTo>
                  <a:pt x="103652" y="84401"/>
                </a:lnTo>
                <a:lnTo>
                  <a:pt x="97643" y="91227"/>
                </a:lnTo>
                <a:lnTo>
                  <a:pt x="89120" y="102476"/>
                </a:lnTo>
                <a:lnTo>
                  <a:pt x="77927" y="118730"/>
                </a:lnTo>
                <a:lnTo>
                  <a:pt x="73266" y="124298"/>
                </a:lnTo>
                <a:lnTo>
                  <a:pt x="64076" y="134099"/>
                </a:lnTo>
                <a:lnTo>
                  <a:pt x="55626" y="146288"/>
                </a:lnTo>
                <a:lnTo>
                  <a:pt x="53206" y="156059"/>
                </a:lnTo>
                <a:lnTo>
                  <a:pt x="53351" y="163594"/>
                </a:lnTo>
                <a:lnTo>
                  <a:pt x="52595" y="169075"/>
                </a:lnTo>
                <a:lnTo>
                  <a:pt x="49898" y="175260"/>
                </a:lnTo>
                <a:lnTo>
                  <a:pt x="46448" y="184219"/>
                </a:lnTo>
                <a:lnTo>
                  <a:pt x="42351" y="194731"/>
                </a:lnTo>
                <a:lnTo>
                  <a:pt x="37711" y="205574"/>
                </a:lnTo>
                <a:lnTo>
                  <a:pt x="32982" y="214506"/>
                </a:lnTo>
                <a:lnTo>
                  <a:pt x="28813" y="221303"/>
                </a:lnTo>
                <a:lnTo>
                  <a:pt x="25593" y="227777"/>
                </a:lnTo>
                <a:lnTo>
                  <a:pt x="23628" y="236130"/>
                </a:lnTo>
                <a:lnTo>
                  <a:pt x="21942" y="243723"/>
                </a:lnTo>
                <a:lnTo>
                  <a:pt x="18673" y="249697"/>
                </a:lnTo>
                <a:lnTo>
                  <a:pt x="13357" y="255343"/>
                </a:lnTo>
                <a:lnTo>
                  <a:pt x="5440" y="262343"/>
                </a:lnTo>
                <a:lnTo>
                  <a:pt x="26" y="272232"/>
                </a:lnTo>
                <a:lnTo>
                  <a:pt x="24704" y="300765"/>
                </a:lnTo>
                <a:lnTo>
                  <a:pt x="37625" y="297551"/>
                </a:lnTo>
                <a:lnTo>
                  <a:pt x="50055" y="292598"/>
                </a:lnTo>
                <a:lnTo>
                  <a:pt x="59212" y="287782"/>
                </a:lnTo>
                <a:lnTo>
                  <a:pt x="66504" y="285383"/>
                </a:lnTo>
                <a:lnTo>
                  <a:pt x="74868" y="285224"/>
                </a:lnTo>
                <a:lnTo>
                  <a:pt x="86260" y="285224"/>
                </a:lnTo>
                <a:lnTo>
                  <a:pt x="92714" y="284467"/>
                </a:lnTo>
                <a:lnTo>
                  <a:pt x="101045" y="281890"/>
                </a:lnTo>
                <a:lnTo>
                  <a:pt x="109024" y="279665"/>
                </a:lnTo>
                <a:lnTo>
                  <a:pt x="117074" y="278875"/>
                </a:lnTo>
                <a:lnTo>
                  <a:pt x="144291" y="278875"/>
                </a:lnTo>
                <a:lnTo>
                  <a:pt x="145314" y="278617"/>
                </a:lnTo>
                <a:lnTo>
                  <a:pt x="155288" y="276250"/>
                </a:lnTo>
                <a:lnTo>
                  <a:pt x="195597" y="276250"/>
                </a:lnTo>
                <a:lnTo>
                  <a:pt x="199725" y="275453"/>
                </a:lnTo>
                <a:lnTo>
                  <a:pt x="209224" y="274078"/>
                </a:lnTo>
                <a:lnTo>
                  <a:pt x="215224" y="272232"/>
                </a:lnTo>
                <a:lnTo>
                  <a:pt x="220343" y="268843"/>
                </a:lnTo>
                <a:lnTo>
                  <a:pt x="226205" y="266706"/>
                </a:lnTo>
                <a:lnTo>
                  <a:pt x="281791" y="266706"/>
                </a:lnTo>
                <a:lnTo>
                  <a:pt x="288028" y="249478"/>
                </a:lnTo>
                <a:lnTo>
                  <a:pt x="286941" y="236130"/>
                </a:lnTo>
                <a:lnTo>
                  <a:pt x="278577" y="224445"/>
                </a:lnTo>
                <a:lnTo>
                  <a:pt x="268134" y="214386"/>
                </a:lnTo>
                <a:lnTo>
                  <a:pt x="260811" y="205917"/>
                </a:lnTo>
                <a:lnTo>
                  <a:pt x="242277" y="170324"/>
                </a:lnTo>
                <a:lnTo>
                  <a:pt x="224591" y="130911"/>
                </a:lnTo>
                <a:lnTo>
                  <a:pt x="220265" y="119756"/>
                </a:lnTo>
                <a:lnTo>
                  <a:pt x="213994" y="109250"/>
                </a:lnTo>
                <a:lnTo>
                  <a:pt x="206498" y="98884"/>
                </a:lnTo>
                <a:lnTo>
                  <a:pt x="198493" y="88150"/>
                </a:lnTo>
                <a:lnTo>
                  <a:pt x="191747" y="76675"/>
                </a:lnTo>
                <a:lnTo>
                  <a:pt x="186802" y="64269"/>
                </a:lnTo>
                <a:lnTo>
                  <a:pt x="182933" y="50904"/>
                </a:lnTo>
                <a:lnTo>
                  <a:pt x="179417" y="36550"/>
                </a:lnTo>
                <a:lnTo>
                  <a:pt x="175604" y="22690"/>
                </a:lnTo>
                <a:lnTo>
                  <a:pt x="170621" y="11583"/>
                </a:lnTo>
                <a:lnTo>
                  <a:pt x="164178" y="3823"/>
                </a:lnTo>
                <a:lnTo>
                  <a:pt x="155986" y="0"/>
                </a:lnTo>
                <a:close/>
              </a:path>
              <a:path w="288290" h="300990">
                <a:moveTo>
                  <a:pt x="86260" y="285224"/>
                </a:moveTo>
                <a:lnTo>
                  <a:pt x="74868" y="285224"/>
                </a:lnTo>
                <a:lnTo>
                  <a:pt x="83779" y="285515"/>
                </a:lnTo>
                <a:lnTo>
                  <a:pt x="86260" y="285224"/>
                </a:lnTo>
                <a:close/>
              </a:path>
              <a:path w="288290" h="300990">
                <a:moveTo>
                  <a:pt x="144291" y="278875"/>
                </a:moveTo>
                <a:lnTo>
                  <a:pt x="117074" y="278875"/>
                </a:lnTo>
                <a:lnTo>
                  <a:pt x="125620" y="280606"/>
                </a:lnTo>
                <a:lnTo>
                  <a:pt x="135108" y="281191"/>
                </a:lnTo>
                <a:lnTo>
                  <a:pt x="144291" y="278875"/>
                </a:lnTo>
                <a:close/>
              </a:path>
              <a:path w="288290" h="300990">
                <a:moveTo>
                  <a:pt x="195597" y="276250"/>
                </a:moveTo>
                <a:lnTo>
                  <a:pt x="155288" y="276250"/>
                </a:lnTo>
                <a:lnTo>
                  <a:pt x="164076" y="277456"/>
                </a:lnTo>
                <a:lnTo>
                  <a:pt x="174254" y="279268"/>
                </a:lnTo>
                <a:lnTo>
                  <a:pt x="187102" y="277891"/>
                </a:lnTo>
                <a:lnTo>
                  <a:pt x="195597" y="276250"/>
                </a:lnTo>
                <a:close/>
              </a:path>
              <a:path w="288290" h="300990">
                <a:moveTo>
                  <a:pt x="281791" y="266706"/>
                </a:moveTo>
                <a:lnTo>
                  <a:pt x="226205" y="266706"/>
                </a:lnTo>
                <a:lnTo>
                  <a:pt x="234434" y="268617"/>
                </a:lnTo>
                <a:lnTo>
                  <a:pt x="242548" y="272414"/>
                </a:lnTo>
                <a:lnTo>
                  <a:pt x="248183" y="274588"/>
                </a:lnTo>
                <a:lnTo>
                  <a:pt x="253706" y="275716"/>
                </a:lnTo>
                <a:lnTo>
                  <a:pt x="261485" y="276377"/>
                </a:lnTo>
                <a:lnTo>
                  <a:pt x="269725" y="276966"/>
                </a:lnTo>
                <a:lnTo>
                  <a:pt x="276042" y="274943"/>
                </a:lnTo>
                <a:lnTo>
                  <a:pt x="281716" y="266913"/>
                </a:lnTo>
                <a:lnTo>
                  <a:pt x="281791" y="266706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C485C-E8BF-4186-899B-6DE72194F8B3}"/>
              </a:ext>
            </a:extLst>
          </p:cNvPr>
          <p:cNvSpPr txBox="1"/>
          <p:nvPr/>
        </p:nvSpPr>
        <p:spPr>
          <a:xfrm>
            <a:off x="407965" y="1630916"/>
            <a:ext cx="4346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B likes some of the  same movies as User A     .. and some other  movies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B is “similar” to User A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Movies that User B likes  are “similar” to movies  that User A likes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 movies that User B likes to User A</a:t>
            </a:r>
          </a:p>
        </p:txBody>
      </p:sp>
    </p:spTree>
    <p:extLst>
      <p:ext uri="{BB962C8B-B14F-4D97-AF65-F5344CB8AC3E}">
        <p14:creationId xmlns:p14="http://schemas.microsoft.com/office/powerpoint/2010/main" val="10994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67513" y="1490663"/>
          <a:ext cx="4177664" cy="397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35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35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35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35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35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35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35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35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35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38975" y="564642"/>
            <a:ext cx="3653790" cy="679513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4350" spc="236" dirty="0">
                <a:solidFill>
                  <a:srgbClr val="535353"/>
                </a:solidFill>
              </a:rPr>
              <a:t>Rating</a:t>
            </a:r>
            <a:r>
              <a:rPr sz="4350" spc="38" dirty="0">
                <a:solidFill>
                  <a:srgbClr val="535353"/>
                </a:solidFill>
              </a:rPr>
              <a:t> </a:t>
            </a:r>
            <a:r>
              <a:rPr sz="4350" spc="244" dirty="0">
                <a:solidFill>
                  <a:srgbClr val="535353"/>
                </a:solidFill>
              </a:rPr>
              <a:t>Matrix</a:t>
            </a:r>
            <a:endParaRPr sz="4350"/>
          </a:p>
        </p:txBody>
      </p:sp>
      <p:sp>
        <p:nvSpPr>
          <p:cNvPr id="5" name="object 5"/>
          <p:cNvSpPr txBox="1"/>
          <p:nvPr/>
        </p:nvSpPr>
        <p:spPr>
          <a:xfrm>
            <a:off x="1751124" y="2842260"/>
            <a:ext cx="2356009" cy="11289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6200" marR="3810" indent="-67151" algn="just">
              <a:lnSpc>
                <a:spcPts val="2850"/>
              </a:lnSpc>
              <a:spcBef>
                <a:spcPts val="195"/>
              </a:spcBef>
            </a:pPr>
            <a:r>
              <a:rPr sz="2400" spc="98" dirty="0">
                <a:latin typeface="Noto Sans"/>
                <a:cs typeface="Noto Sans"/>
              </a:rPr>
              <a:t>The </a:t>
            </a:r>
            <a:r>
              <a:rPr sz="2400" spc="49" dirty="0">
                <a:latin typeface="Noto Sans"/>
                <a:cs typeface="Noto Sans"/>
              </a:rPr>
              <a:t>rating </a:t>
            </a:r>
            <a:r>
              <a:rPr sz="2400" spc="86" dirty="0">
                <a:latin typeface="Noto Sans"/>
                <a:cs typeface="Noto Sans"/>
              </a:rPr>
              <a:t>data  </a:t>
            </a:r>
            <a:r>
              <a:rPr sz="2400" spc="56" dirty="0">
                <a:latin typeface="Noto Sans"/>
                <a:cs typeface="Noto Sans"/>
              </a:rPr>
              <a:t>is </a:t>
            </a:r>
            <a:r>
              <a:rPr sz="2400" spc="60" dirty="0">
                <a:latin typeface="Noto Sans"/>
                <a:cs typeface="Noto Sans"/>
              </a:rPr>
              <a:t>represented  </a:t>
            </a:r>
            <a:r>
              <a:rPr sz="2400" spc="49" dirty="0">
                <a:latin typeface="Noto Sans"/>
                <a:cs typeface="Noto Sans"/>
              </a:rPr>
              <a:t>using </a:t>
            </a:r>
            <a:r>
              <a:rPr sz="2400" spc="60" dirty="0">
                <a:latin typeface="Noto Sans"/>
                <a:cs typeface="Noto Sans"/>
              </a:rPr>
              <a:t>a</a:t>
            </a:r>
            <a:r>
              <a:rPr sz="2400" spc="105" dirty="0">
                <a:latin typeface="Noto Sans"/>
                <a:cs typeface="Noto Sans"/>
              </a:rPr>
              <a:t> </a:t>
            </a:r>
            <a:r>
              <a:rPr sz="2400" spc="64" dirty="0">
                <a:latin typeface="Noto Sans"/>
                <a:cs typeface="Noto Sans"/>
              </a:rPr>
              <a:t>matrix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9258" y="5712338"/>
            <a:ext cx="3685919" cy="249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504222" y="1898333"/>
            <a:ext cx="74295" cy="2962275"/>
          </a:xfrm>
          <a:custGeom>
            <a:avLst/>
            <a:gdLst/>
            <a:ahLst/>
            <a:cxnLst/>
            <a:rect l="l" t="t" r="r" b="b"/>
            <a:pathLst>
              <a:path w="99059" h="3949700">
                <a:moveTo>
                  <a:pt x="21441" y="3792885"/>
                </a:moveTo>
                <a:lnTo>
                  <a:pt x="18122" y="3797300"/>
                </a:lnTo>
                <a:lnTo>
                  <a:pt x="15510" y="3835400"/>
                </a:lnTo>
                <a:lnTo>
                  <a:pt x="9256" y="3860800"/>
                </a:lnTo>
                <a:lnTo>
                  <a:pt x="2904" y="3873500"/>
                </a:lnTo>
                <a:lnTo>
                  <a:pt x="0" y="3898900"/>
                </a:lnTo>
                <a:lnTo>
                  <a:pt x="3007" y="3924300"/>
                </a:lnTo>
                <a:lnTo>
                  <a:pt x="12198" y="3937000"/>
                </a:lnTo>
                <a:lnTo>
                  <a:pt x="27828" y="3949700"/>
                </a:lnTo>
                <a:lnTo>
                  <a:pt x="71729" y="3949700"/>
                </a:lnTo>
                <a:lnTo>
                  <a:pt x="86979" y="3937000"/>
                </a:lnTo>
                <a:lnTo>
                  <a:pt x="96033" y="3924300"/>
                </a:lnTo>
                <a:lnTo>
                  <a:pt x="99021" y="3898900"/>
                </a:lnTo>
                <a:lnTo>
                  <a:pt x="96088" y="3873500"/>
                </a:lnTo>
                <a:lnTo>
                  <a:pt x="89636" y="3860800"/>
                </a:lnTo>
                <a:lnTo>
                  <a:pt x="83184" y="3835400"/>
                </a:lnTo>
                <a:lnTo>
                  <a:pt x="81228" y="3810000"/>
                </a:lnTo>
                <a:lnTo>
                  <a:pt x="28007" y="3810000"/>
                </a:lnTo>
                <a:lnTo>
                  <a:pt x="21441" y="3792885"/>
                </a:lnTo>
                <a:close/>
              </a:path>
              <a:path w="99059" h="3949700">
                <a:moveTo>
                  <a:pt x="49044" y="3771900"/>
                </a:moveTo>
                <a:lnTo>
                  <a:pt x="27669" y="3784600"/>
                </a:lnTo>
                <a:lnTo>
                  <a:pt x="21441" y="3792885"/>
                </a:lnTo>
                <a:lnTo>
                  <a:pt x="28007" y="3810000"/>
                </a:lnTo>
                <a:lnTo>
                  <a:pt x="70887" y="3810000"/>
                </a:lnTo>
                <a:lnTo>
                  <a:pt x="77255" y="3793401"/>
                </a:lnTo>
                <a:lnTo>
                  <a:pt x="70490" y="3784600"/>
                </a:lnTo>
                <a:lnTo>
                  <a:pt x="49044" y="3771900"/>
                </a:lnTo>
                <a:close/>
              </a:path>
              <a:path w="99059" h="3949700">
                <a:moveTo>
                  <a:pt x="77255" y="3793401"/>
                </a:moveTo>
                <a:lnTo>
                  <a:pt x="70887" y="3810000"/>
                </a:lnTo>
                <a:lnTo>
                  <a:pt x="81228" y="3810000"/>
                </a:lnTo>
                <a:lnTo>
                  <a:pt x="80251" y="3797300"/>
                </a:lnTo>
                <a:lnTo>
                  <a:pt x="77255" y="3793401"/>
                </a:lnTo>
                <a:close/>
              </a:path>
              <a:path w="99059" h="3949700">
                <a:moveTo>
                  <a:pt x="79720" y="3771900"/>
                </a:moveTo>
                <a:lnTo>
                  <a:pt x="49044" y="3771900"/>
                </a:lnTo>
                <a:lnTo>
                  <a:pt x="70490" y="3784600"/>
                </a:lnTo>
                <a:lnTo>
                  <a:pt x="77255" y="3793401"/>
                </a:lnTo>
                <a:lnTo>
                  <a:pt x="80632" y="3784600"/>
                </a:lnTo>
                <a:lnTo>
                  <a:pt x="79720" y="3771900"/>
                </a:lnTo>
                <a:close/>
              </a:path>
              <a:path w="99059" h="3949700">
                <a:moveTo>
                  <a:pt x="21004" y="3067209"/>
                </a:moveTo>
                <a:lnTo>
                  <a:pt x="18643" y="3073400"/>
                </a:lnTo>
                <a:lnTo>
                  <a:pt x="19367" y="3098800"/>
                </a:lnTo>
                <a:lnTo>
                  <a:pt x="22554" y="3175000"/>
                </a:lnTo>
                <a:lnTo>
                  <a:pt x="23279" y="3213100"/>
                </a:lnTo>
                <a:lnTo>
                  <a:pt x="22904" y="3225800"/>
                </a:lnTo>
                <a:lnTo>
                  <a:pt x="22312" y="3251200"/>
                </a:lnTo>
                <a:lnTo>
                  <a:pt x="22298" y="3276600"/>
                </a:lnTo>
                <a:lnTo>
                  <a:pt x="23660" y="3302000"/>
                </a:lnTo>
                <a:lnTo>
                  <a:pt x="26924" y="3352800"/>
                </a:lnTo>
                <a:lnTo>
                  <a:pt x="24622" y="3390900"/>
                </a:lnTo>
                <a:lnTo>
                  <a:pt x="20295" y="3416300"/>
                </a:lnTo>
                <a:lnTo>
                  <a:pt x="17487" y="3441700"/>
                </a:lnTo>
                <a:lnTo>
                  <a:pt x="17251" y="3479800"/>
                </a:lnTo>
                <a:lnTo>
                  <a:pt x="18222" y="3517900"/>
                </a:lnTo>
                <a:lnTo>
                  <a:pt x="19725" y="3543300"/>
                </a:lnTo>
                <a:lnTo>
                  <a:pt x="21082" y="3581400"/>
                </a:lnTo>
                <a:lnTo>
                  <a:pt x="21249" y="3606800"/>
                </a:lnTo>
                <a:lnTo>
                  <a:pt x="20558" y="3632200"/>
                </a:lnTo>
                <a:lnTo>
                  <a:pt x="20128" y="3657600"/>
                </a:lnTo>
                <a:lnTo>
                  <a:pt x="21082" y="3670300"/>
                </a:lnTo>
                <a:lnTo>
                  <a:pt x="22772" y="3683000"/>
                </a:lnTo>
                <a:lnTo>
                  <a:pt x="23979" y="3695700"/>
                </a:lnTo>
                <a:lnTo>
                  <a:pt x="24702" y="3721100"/>
                </a:lnTo>
                <a:lnTo>
                  <a:pt x="24942" y="3733800"/>
                </a:lnTo>
                <a:lnTo>
                  <a:pt x="23899" y="3746500"/>
                </a:lnTo>
                <a:lnTo>
                  <a:pt x="19306" y="3771900"/>
                </a:lnTo>
                <a:lnTo>
                  <a:pt x="18262" y="3784600"/>
                </a:lnTo>
                <a:lnTo>
                  <a:pt x="21441" y="3792885"/>
                </a:lnTo>
                <a:lnTo>
                  <a:pt x="27669" y="3784600"/>
                </a:lnTo>
                <a:lnTo>
                  <a:pt x="49044" y="3771900"/>
                </a:lnTo>
                <a:lnTo>
                  <a:pt x="79720" y="3771900"/>
                </a:lnTo>
                <a:lnTo>
                  <a:pt x="77508" y="3759200"/>
                </a:lnTo>
                <a:lnTo>
                  <a:pt x="75924" y="3746500"/>
                </a:lnTo>
                <a:lnTo>
                  <a:pt x="76898" y="3721100"/>
                </a:lnTo>
                <a:lnTo>
                  <a:pt x="78434" y="3708400"/>
                </a:lnTo>
                <a:lnTo>
                  <a:pt x="78639" y="3695700"/>
                </a:lnTo>
                <a:lnTo>
                  <a:pt x="78457" y="3683000"/>
                </a:lnTo>
                <a:lnTo>
                  <a:pt x="78828" y="3657600"/>
                </a:lnTo>
                <a:lnTo>
                  <a:pt x="78549" y="3644900"/>
                </a:lnTo>
                <a:lnTo>
                  <a:pt x="77368" y="3632200"/>
                </a:lnTo>
                <a:lnTo>
                  <a:pt x="77368" y="3619500"/>
                </a:lnTo>
                <a:lnTo>
                  <a:pt x="80632" y="3594100"/>
                </a:lnTo>
                <a:lnTo>
                  <a:pt x="81232" y="3581400"/>
                </a:lnTo>
                <a:lnTo>
                  <a:pt x="80244" y="3568700"/>
                </a:lnTo>
                <a:lnTo>
                  <a:pt x="79257" y="3543300"/>
                </a:lnTo>
                <a:lnTo>
                  <a:pt x="79857" y="3517900"/>
                </a:lnTo>
                <a:lnTo>
                  <a:pt x="79975" y="3492500"/>
                </a:lnTo>
                <a:lnTo>
                  <a:pt x="78187" y="3467100"/>
                </a:lnTo>
                <a:lnTo>
                  <a:pt x="75628" y="3454400"/>
                </a:lnTo>
                <a:lnTo>
                  <a:pt x="73431" y="3441700"/>
                </a:lnTo>
                <a:lnTo>
                  <a:pt x="72045" y="3441700"/>
                </a:lnTo>
                <a:lnTo>
                  <a:pt x="69876" y="3416300"/>
                </a:lnTo>
                <a:lnTo>
                  <a:pt x="68168" y="3390900"/>
                </a:lnTo>
                <a:lnTo>
                  <a:pt x="68160" y="3352800"/>
                </a:lnTo>
                <a:lnTo>
                  <a:pt x="69688" y="3327400"/>
                </a:lnTo>
                <a:lnTo>
                  <a:pt x="74143" y="3302000"/>
                </a:lnTo>
                <a:lnTo>
                  <a:pt x="75742" y="3289300"/>
                </a:lnTo>
                <a:lnTo>
                  <a:pt x="75742" y="3263900"/>
                </a:lnTo>
                <a:lnTo>
                  <a:pt x="74490" y="3238500"/>
                </a:lnTo>
                <a:lnTo>
                  <a:pt x="72997" y="3213100"/>
                </a:lnTo>
                <a:lnTo>
                  <a:pt x="72275" y="3187700"/>
                </a:lnTo>
                <a:lnTo>
                  <a:pt x="73581" y="3175000"/>
                </a:lnTo>
                <a:lnTo>
                  <a:pt x="76453" y="3136900"/>
                </a:lnTo>
                <a:lnTo>
                  <a:pt x="79326" y="3111500"/>
                </a:lnTo>
                <a:lnTo>
                  <a:pt x="80197" y="3086100"/>
                </a:lnTo>
                <a:lnTo>
                  <a:pt x="28222" y="3086100"/>
                </a:lnTo>
                <a:lnTo>
                  <a:pt x="21004" y="3067209"/>
                </a:lnTo>
                <a:close/>
              </a:path>
              <a:path w="99059" h="3949700">
                <a:moveTo>
                  <a:pt x="70946" y="3048000"/>
                </a:moveTo>
                <a:lnTo>
                  <a:pt x="28329" y="3048000"/>
                </a:lnTo>
                <a:lnTo>
                  <a:pt x="21004" y="3067209"/>
                </a:lnTo>
                <a:lnTo>
                  <a:pt x="28222" y="3086100"/>
                </a:lnTo>
                <a:lnTo>
                  <a:pt x="70926" y="3086100"/>
                </a:lnTo>
                <a:lnTo>
                  <a:pt x="78208" y="3067043"/>
                </a:lnTo>
                <a:lnTo>
                  <a:pt x="70946" y="3048000"/>
                </a:lnTo>
                <a:close/>
              </a:path>
              <a:path w="99059" h="3949700">
                <a:moveTo>
                  <a:pt x="78208" y="3067043"/>
                </a:moveTo>
                <a:lnTo>
                  <a:pt x="70926" y="3086100"/>
                </a:lnTo>
                <a:lnTo>
                  <a:pt x="80197" y="3086100"/>
                </a:lnTo>
                <a:lnTo>
                  <a:pt x="80632" y="3073400"/>
                </a:lnTo>
                <a:lnTo>
                  <a:pt x="78208" y="3067043"/>
                </a:lnTo>
                <a:close/>
              </a:path>
              <a:path w="99059" h="3949700">
                <a:moveTo>
                  <a:pt x="20816" y="2343456"/>
                </a:moveTo>
                <a:lnTo>
                  <a:pt x="18516" y="2349500"/>
                </a:lnTo>
                <a:lnTo>
                  <a:pt x="19378" y="2362200"/>
                </a:lnTo>
                <a:lnTo>
                  <a:pt x="20880" y="2374900"/>
                </a:lnTo>
                <a:lnTo>
                  <a:pt x="21393" y="2400300"/>
                </a:lnTo>
                <a:lnTo>
                  <a:pt x="19291" y="2413000"/>
                </a:lnTo>
                <a:lnTo>
                  <a:pt x="18240" y="2425700"/>
                </a:lnTo>
                <a:lnTo>
                  <a:pt x="20859" y="2451100"/>
                </a:lnTo>
                <a:lnTo>
                  <a:pt x="24202" y="2476500"/>
                </a:lnTo>
                <a:lnTo>
                  <a:pt x="25323" y="2489200"/>
                </a:lnTo>
                <a:lnTo>
                  <a:pt x="22901" y="2527300"/>
                </a:lnTo>
                <a:lnTo>
                  <a:pt x="22598" y="2552700"/>
                </a:lnTo>
                <a:lnTo>
                  <a:pt x="24041" y="2578100"/>
                </a:lnTo>
                <a:lnTo>
                  <a:pt x="24151" y="2590800"/>
                </a:lnTo>
                <a:lnTo>
                  <a:pt x="22018" y="2616200"/>
                </a:lnTo>
                <a:lnTo>
                  <a:pt x="20319" y="2641600"/>
                </a:lnTo>
                <a:lnTo>
                  <a:pt x="23349" y="2705100"/>
                </a:lnTo>
                <a:lnTo>
                  <a:pt x="21775" y="2743200"/>
                </a:lnTo>
                <a:lnTo>
                  <a:pt x="19213" y="2781300"/>
                </a:lnTo>
                <a:lnTo>
                  <a:pt x="17868" y="2806700"/>
                </a:lnTo>
                <a:lnTo>
                  <a:pt x="18474" y="2819400"/>
                </a:lnTo>
                <a:lnTo>
                  <a:pt x="19912" y="2870200"/>
                </a:lnTo>
                <a:lnTo>
                  <a:pt x="21614" y="2908300"/>
                </a:lnTo>
                <a:lnTo>
                  <a:pt x="23012" y="2933700"/>
                </a:lnTo>
                <a:lnTo>
                  <a:pt x="22856" y="2959100"/>
                </a:lnTo>
                <a:lnTo>
                  <a:pt x="21250" y="2984500"/>
                </a:lnTo>
                <a:lnTo>
                  <a:pt x="19401" y="3035300"/>
                </a:lnTo>
                <a:lnTo>
                  <a:pt x="18516" y="3060700"/>
                </a:lnTo>
                <a:lnTo>
                  <a:pt x="21004" y="3067209"/>
                </a:lnTo>
                <a:lnTo>
                  <a:pt x="28329" y="3048000"/>
                </a:lnTo>
                <a:lnTo>
                  <a:pt x="80424" y="3048000"/>
                </a:lnTo>
                <a:lnTo>
                  <a:pt x="80217" y="3035300"/>
                </a:lnTo>
                <a:lnTo>
                  <a:pt x="79248" y="3009900"/>
                </a:lnTo>
                <a:lnTo>
                  <a:pt x="78135" y="2997200"/>
                </a:lnTo>
                <a:lnTo>
                  <a:pt x="77292" y="2971800"/>
                </a:lnTo>
                <a:lnTo>
                  <a:pt x="77607" y="2946400"/>
                </a:lnTo>
                <a:lnTo>
                  <a:pt x="79168" y="2933700"/>
                </a:lnTo>
                <a:lnTo>
                  <a:pt x="79981" y="2921000"/>
                </a:lnTo>
                <a:lnTo>
                  <a:pt x="78054" y="2908300"/>
                </a:lnTo>
                <a:lnTo>
                  <a:pt x="74071" y="2882900"/>
                </a:lnTo>
                <a:lnTo>
                  <a:pt x="70775" y="2857500"/>
                </a:lnTo>
                <a:lnTo>
                  <a:pt x="69287" y="2832100"/>
                </a:lnTo>
                <a:lnTo>
                  <a:pt x="70726" y="2806700"/>
                </a:lnTo>
                <a:lnTo>
                  <a:pt x="72468" y="2794000"/>
                </a:lnTo>
                <a:lnTo>
                  <a:pt x="72966" y="2768600"/>
                </a:lnTo>
                <a:lnTo>
                  <a:pt x="73177" y="2717800"/>
                </a:lnTo>
                <a:lnTo>
                  <a:pt x="75053" y="2667000"/>
                </a:lnTo>
                <a:lnTo>
                  <a:pt x="79349" y="2616200"/>
                </a:lnTo>
                <a:lnTo>
                  <a:pt x="80468" y="2590800"/>
                </a:lnTo>
                <a:lnTo>
                  <a:pt x="79041" y="2565400"/>
                </a:lnTo>
                <a:lnTo>
                  <a:pt x="76867" y="2540000"/>
                </a:lnTo>
                <a:lnTo>
                  <a:pt x="75742" y="2514600"/>
                </a:lnTo>
                <a:lnTo>
                  <a:pt x="75923" y="2489200"/>
                </a:lnTo>
                <a:lnTo>
                  <a:pt x="76417" y="2476500"/>
                </a:lnTo>
                <a:lnTo>
                  <a:pt x="77151" y="2451100"/>
                </a:lnTo>
                <a:lnTo>
                  <a:pt x="78054" y="2425700"/>
                </a:lnTo>
                <a:lnTo>
                  <a:pt x="79017" y="2400300"/>
                </a:lnTo>
                <a:lnTo>
                  <a:pt x="79749" y="2387600"/>
                </a:lnTo>
                <a:lnTo>
                  <a:pt x="80215" y="2362200"/>
                </a:lnTo>
                <a:lnTo>
                  <a:pt x="28007" y="2362200"/>
                </a:lnTo>
                <a:lnTo>
                  <a:pt x="20816" y="2343456"/>
                </a:lnTo>
                <a:close/>
              </a:path>
              <a:path w="99059" h="3949700">
                <a:moveTo>
                  <a:pt x="80424" y="3048000"/>
                </a:moveTo>
                <a:lnTo>
                  <a:pt x="70946" y="3048000"/>
                </a:lnTo>
                <a:lnTo>
                  <a:pt x="78208" y="3067043"/>
                </a:lnTo>
                <a:lnTo>
                  <a:pt x="80632" y="3060700"/>
                </a:lnTo>
                <a:lnTo>
                  <a:pt x="80424" y="3048000"/>
                </a:lnTo>
                <a:close/>
              </a:path>
              <a:path w="99059" h="3949700">
                <a:moveTo>
                  <a:pt x="70712" y="2324100"/>
                </a:moveTo>
                <a:lnTo>
                  <a:pt x="28182" y="2324100"/>
                </a:lnTo>
                <a:lnTo>
                  <a:pt x="20816" y="2343456"/>
                </a:lnTo>
                <a:lnTo>
                  <a:pt x="28007" y="2362200"/>
                </a:lnTo>
                <a:lnTo>
                  <a:pt x="70887" y="2362200"/>
                </a:lnTo>
                <a:lnTo>
                  <a:pt x="78078" y="2343456"/>
                </a:lnTo>
                <a:lnTo>
                  <a:pt x="70712" y="2324100"/>
                </a:lnTo>
                <a:close/>
              </a:path>
              <a:path w="99059" h="3949700">
                <a:moveTo>
                  <a:pt x="78078" y="2343456"/>
                </a:moveTo>
                <a:lnTo>
                  <a:pt x="70887" y="2362200"/>
                </a:lnTo>
                <a:lnTo>
                  <a:pt x="80215" y="2362200"/>
                </a:lnTo>
                <a:lnTo>
                  <a:pt x="80378" y="2349500"/>
                </a:lnTo>
                <a:lnTo>
                  <a:pt x="78078" y="2343456"/>
                </a:lnTo>
                <a:close/>
              </a:path>
              <a:path w="99059" h="3949700">
                <a:moveTo>
                  <a:pt x="21004" y="1619409"/>
                </a:moveTo>
                <a:lnTo>
                  <a:pt x="18643" y="1625600"/>
                </a:lnTo>
                <a:lnTo>
                  <a:pt x="19367" y="1651000"/>
                </a:lnTo>
                <a:lnTo>
                  <a:pt x="22554" y="1727200"/>
                </a:lnTo>
                <a:lnTo>
                  <a:pt x="23279" y="1752600"/>
                </a:lnTo>
                <a:lnTo>
                  <a:pt x="22904" y="1778000"/>
                </a:lnTo>
                <a:lnTo>
                  <a:pt x="22312" y="1803400"/>
                </a:lnTo>
                <a:lnTo>
                  <a:pt x="22298" y="1828800"/>
                </a:lnTo>
                <a:lnTo>
                  <a:pt x="23660" y="1854200"/>
                </a:lnTo>
                <a:lnTo>
                  <a:pt x="26924" y="1905000"/>
                </a:lnTo>
                <a:lnTo>
                  <a:pt x="24622" y="1943100"/>
                </a:lnTo>
                <a:lnTo>
                  <a:pt x="20295" y="1968500"/>
                </a:lnTo>
                <a:lnTo>
                  <a:pt x="17487" y="1993900"/>
                </a:lnTo>
                <a:lnTo>
                  <a:pt x="17251" y="2032000"/>
                </a:lnTo>
                <a:lnTo>
                  <a:pt x="18222" y="2057400"/>
                </a:lnTo>
                <a:lnTo>
                  <a:pt x="19725" y="2095500"/>
                </a:lnTo>
                <a:lnTo>
                  <a:pt x="21082" y="2120900"/>
                </a:lnTo>
                <a:lnTo>
                  <a:pt x="21249" y="2146300"/>
                </a:lnTo>
                <a:lnTo>
                  <a:pt x="20558" y="2171700"/>
                </a:lnTo>
                <a:lnTo>
                  <a:pt x="20128" y="2197100"/>
                </a:lnTo>
                <a:lnTo>
                  <a:pt x="21082" y="2222500"/>
                </a:lnTo>
                <a:lnTo>
                  <a:pt x="22772" y="2235200"/>
                </a:lnTo>
                <a:lnTo>
                  <a:pt x="23979" y="2247900"/>
                </a:lnTo>
                <a:lnTo>
                  <a:pt x="24702" y="2260600"/>
                </a:lnTo>
                <a:lnTo>
                  <a:pt x="24942" y="2273300"/>
                </a:lnTo>
                <a:lnTo>
                  <a:pt x="23899" y="2298700"/>
                </a:lnTo>
                <a:lnTo>
                  <a:pt x="19306" y="2324100"/>
                </a:lnTo>
                <a:lnTo>
                  <a:pt x="18262" y="2336800"/>
                </a:lnTo>
                <a:lnTo>
                  <a:pt x="20816" y="2343456"/>
                </a:lnTo>
                <a:lnTo>
                  <a:pt x="28182" y="2324100"/>
                </a:lnTo>
                <a:lnTo>
                  <a:pt x="79720" y="2324100"/>
                </a:lnTo>
                <a:lnTo>
                  <a:pt x="77508" y="2311400"/>
                </a:lnTo>
                <a:lnTo>
                  <a:pt x="75924" y="2298700"/>
                </a:lnTo>
                <a:lnTo>
                  <a:pt x="76898" y="2273300"/>
                </a:lnTo>
                <a:lnTo>
                  <a:pt x="78434" y="2260600"/>
                </a:lnTo>
                <a:lnTo>
                  <a:pt x="78457" y="2222500"/>
                </a:lnTo>
                <a:lnTo>
                  <a:pt x="78828" y="2209800"/>
                </a:lnTo>
                <a:lnTo>
                  <a:pt x="78549" y="2197100"/>
                </a:lnTo>
                <a:lnTo>
                  <a:pt x="77368" y="2184400"/>
                </a:lnTo>
                <a:lnTo>
                  <a:pt x="77368" y="2159000"/>
                </a:lnTo>
                <a:lnTo>
                  <a:pt x="80632" y="2146300"/>
                </a:lnTo>
                <a:lnTo>
                  <a:pt x="81232" y="2133600"/>
                </a:lnTo>
                <a:lnTo>
                  <a:pt x="80244" y="2108200"/>
                </a:lnTo>
                <a:lnTo>
                  <a:pt x="79257" y="2095500"/>
                </a:lnTo>
                <a:lnTo>
                  <a:pt x="79857" y="2057400"/>
                </a:lnTo>
                <a:lnTo>
                  <a:pt x="79975" y="2044700"/>
                </a:lnTo>
                <a:lnTo>
                  <a:pt x="78187" y="2019300"/>
                </a:lnTo>
                <a:lnTo>
                  <a:pt x="75628" y="2006600"/>
                </a:lnTo>
                <a:lnTo>
                  <a:pt x="73431" y="1993900"/>
                </a:lnTo>
                <a:lnTo>
                  <a:pt x="72045" y="1993900"/>
                </a:lnTo>
                <a:lnTo>
                  <a:pt x="69876" y="1968500"/>
                </a:lnTo>
                <a:lnTo>
                  <a:pt x="68168" y="1943100"/>
                </a:lnTo>
                <a:lnTo>
                  <a:pt x="68160" y="1905000"/>
                </a:lnTo>
                <a:lnTo>
                  <a:pt x="69688" y="1879600"/>
                </a:lnTo>
                <a:lnTo>
                  <a:pt x="74143" y="1854200"/>
                </a:lnTo>
                <a:lnTo>
                  <a:pt x="75742" y="1828800"/>
                </a:lnTo>
                <a:lnTo>
                  <a:pt x="75742" y="1816100"/>
                </a:lnTo>
                <a:lnTo>
                  <a:pt x="74490" y="1778000"/>
                </a:lnTo>
                <a:lnTo>
                  <a:pt x="72997" y="1752600"/>
                </a:lnTo>
                <a:lnTo>
                  <a:pt x="72275" y="1739900"/>
                </a:lnTo>
                <a:lnTo>
                  <a:pt x="73581" y="1727200"/>
                </a:lnTo>
                <a:lnTo>
                  <a:pt x="79326" y="1651000"/>
                </a:lnTo>
                <a:lnTo>
                  <a:pt x="79979" y="1638300"/>
                </a:lnTo>
                <a:lnTo>
                  <a:pt x="28222" y="1638300"/>
                </a:lnTo>
                <a:lnTo>
                  <a:pt x="21004" y="1619409"/>
                </a:lnTo>
                <a:close/>
              </a:path>
              <a:path w="99059" h="3949700">
                <a:moveTo>
                  <a:pt x="79720" y="2324100"/>
                </a:moveTo>
                <a:lnTo>
                  <a:pt x="70712" y="2324100"/>
                </a:lnTo>
                <a:lnTo>
                  <a:pt x="78078" y="2343456"/>
                </a:lnTo>
                <a:lnTo>
                  <a:pt x="80632" y="2336800"/>
                </a:lnTo>
                <a:lnTo>
                  <a:pt x="79720" y="2324100"/>
                </a:lnTo>
                <a:close/>
              </a:path>
              <a:path w="99059" h="3949700">
                <a:moveTo>
                  <a:pt x="49637" y="1587500"/>
                </a:moveTo>
                <a:lnTo>
                  <a:pt x="28329" y="1600200"/>
                </a:lnTo>
                <a:lnTo>
                  <a:pt x="21004" y="1619409"/>
                </a:lnTo>
                <a:lnTo>
                  <a:pt x="28222" y="1638300"/>
                </a:lnTo>
                <a:lnTo>
                  <a:pt x="70926" y="1638300"/>
                </a:lnTo>
                <a:lnTo>
                  <a:pt x="78208" y="1619243"/>
                </a:lnTo>
                <a:lnTo>
                  <a:pt x="70946" y="1600200"/>
                </a:lnTo>
                <a:lnTo>
                  <a:pt x="49637" y="1587500"/>
                </a:lnTo>
                <a:close/>
              </a:path>
              <a:path w="99059" h="3949700">
                <a:moveTo>
                  <a:pt x="78208" y="1619243"/>
                </a:moveTo>
                <a:lnTo>
                  <a:pt x="70926" y="1638300"/>
                </a:lnTo>
                <a:lnTo>
                  <a:pt x="79979" y="1638300"/>
                </a:lnTo>
                <a:lnTo>
                  <a:pt x="80632" y="1625600"/>
                </a:lnTo>
                <a:lnTo>
                  <a:pt x="78208" y="1619243"/>
                </a:lnTo>
                <a:close/>
              </a:path>
              <a:path w="99059" h="3949700">
                <a:moveTo>
                  <a:pt x="18639" y="888838"/>
                </a:moveTo>
                <a:lnTo>
                  <a:pt x="18539" y="889677"/>
                </a:lnTo>
                <a:lnTo>
                  <a:pt x="19378" y="914400"/>
                </a:lnTo>
                <a:lnTo>
                  <a:pt x="20880" y="927100"/>
                </a:lnTo>
                <a:lnTo>
                  <a:pt x="21393" y="939800"/>
                </a:lnTo>
                <a:lnTo>
                  <a:pt x="19291" y="952500"/>
                </a:lnTo>
                <a:lnTo>
                  <a:pt x="18240" y="977900"/>
                </a:lnTo>
                <a:lnTo>
                  <a:pt x="20859" y="1003300"/>
                </a:lnTo>
                <a:lnTo>
                  <a:pt x="24202" y="1028700"/>
                </a:lnTo>
                <a:lnTo>
                  <a:pt x="25323" y="1041400"/>
                </a:lnTo>
                <a:lnTo>
                  <a:pt x="22901" y="1079500"/>
                </a:lnTo>
                <a:lnTo>
                  <a:pt x="22598" y="1092200"/>
                </a:lnTo>
                <a:lnTo>
                  <a:pt x="24041" y="1117600"/>
                </a:lnTo>
                <a:lnTo>
                  <a:pt x="24151" y="1143000"/>
                </a:lnTo>
                <a:lnTo>
                  <a:pt x="22018" y="1168400"/>
                </a:lnTo>
                <a:lnTo>
                  <a:pt x="20319" y="1193800"/>
                </a:lnTo>
                <a:lnTo>
                  <a:pt x="23349" y="1257300"/>
                </a:lnTo>
                <a:lnTo>
                  <a:pt x="21775" y="1295400"/>
                </a:lnTo>
                <a:lnTo>
                  <a:pt x="19213" y="1320800"/>
                </a:lnTo>
                <a:lnTo>
                  <a:pt x="17868" y="1346200"/>
                </a:lnTo>
                <a:lnTo>
                  <a:pt x="18474" y="1371600"/>
                </a:lnTo>
                <a:lnTo>
                  <a:pt x="19912" y="1409700"/>
                </a:lnTo>
                <a:lnTo>
                  <a:pt x="21614" y="1447800"/>
                </a:lnTo>
                <a:lnTo>
                  <a:pt x="23012" y="1473200"/>
                </a:lnTo>
                <a:lnTo>
                  <a:pt x="22856" y="1498600"/>
                </a:lnTo>
                <a:lnTo>
                  <a:pt x="21250" y="1536700"/>
                </a:lnTo>
                <a:lnTo>
                  <a:pt x="19401" y="1574800"/>
                </a:lnTo>
                <a:lnTo>
                  <a:pt x="18516" y="1612900"/>
                </a:lnTo>
                <a:lnTo>
                  <a:pt x="21004" y="1619409"/>
                </a:lnTo>
                <a:lnTo>
                  <a:pt x="28329" y="1600200"/>
                </a:lnTo>
                <a:lnTo>
                  <a:pt x="49637" y="1587500"/>
                </a:lnTo>
                <a:lnTo>
                  <a:pt x="80217" y="1587500"/>
                </a:lnTo>
                <a:lnTo>
                  <a:pt x="79248" y="1562100"/>
                </a:lnTo>
                <a:lnTo>
                  <a:pt x="78135" y="1536700"/>
                </a:lnTo>
                <a:lnTo>
                  <a:pt x="77292" y="1524000"/>
                </a:lnTo>
                <a:lnTo>
                  <a:pt x="77607" y="1498600"/>
                </a:lnTo>
                <a:lnTo>
                  <a:pt x="79168" y="1473200"/>
                </a:lnTo>
                <a:lnTo>
                  <a:pt x="79981" y="1460500"/>
                </a:lnTo>
                <a:lnTo>
                  <a:pt x="78054" y="1447800"/>
                </a:lnTo>
                <a:lnTo>
                  <a:pt x="74071" y="1435100"/>
                </a:lnTo>
                <a:lnTo>
                  <a:pt x="70775" y="1409700"/>
                </a:lnTo>
                <a:lnTo>
                  <a:pt x="69287" y="1384300"/>
                </a:lnTo>
                <a:lnTo>
                  <a:pt x="70726" y="1358900"/>
                </a:lnTo>
                <a:lnTo>
                  <a:pt x="72468" y="1333500"/>
                </a:lnTo>
                <a:lnTo>
                  <a:pt x="72966" y="1308100"/>
                </a:lnTo>
                <a:lnTo>
                  <a:pt x="73177" y="1270000"/>
                </a:lnTo>
                <a:lnTo>
                  <a:pt x="75053" y="1219200"/>
                </a:lnTo>
                <a:lnTo>
                  <a:pt x="79349" y="1168400"/>
                </a:lnTo>
                <a:lnTo>
                  <a:pt x="80468" y="1143000"/>
                </a:lnTo>
                <a:lnTo>
                  <a:pt x="79041" y="1117600"/>
                </a:lnTo>
                <a:lnTo>
                  <a:pt x="76867" y="1092200"/>
                </a:lnTo>
                <a:lnTo>
                  <a:pt x="75742" y="1066800"/>
                </a:lnTo>
                <a:lnTo>
                  <a:pt x="75923" y="1041400"/>
                </a:lnTo>
                <a:lnTo>
                  <a:pt x="76417" y="1016000"/>
                </a:lnTo>
                <a:lnTo>
                  <a:pt x="77151" y="990600"/>
                </a:lnTo>
                <a:lnTo>
                  <a:pt x="78054" y="977900"/>
                </a:lnTo>
                <a:lnTo>
                  <a:pt x="79017" y="952500"/>
                </a:lnTo>
                <a:lnTo>
                  <a:pt x="79749" y="927100"/>
                </a:lnTo>
                <a:lnTo>
                  <a:pt x="80215" y="914400"/>
                </a:lnTo>
                <a:lnTo>
                  <a:pt x="28329" y="914400"/>
                </a:lnTo>
                <a:lnTo>
                  <a:pt x="18643" y="889000"/>
                </a:lnTo>
                <a:lnTo>
                  <a:pt x="18639" y="888838"/>
                </a:lnTo>
                <a:close/>
              </a:path>
              <a:path w="99059" h="3949700">
                <a:moveTo>
                  <a:pt x="80217" y="1587500"/>
                </a:moveTo>
                <a:lnTo>
                  <a:pt x="49637" y="1587500"/>
                </a:lnTo>
                <a:lnTo>
                  <a:pt x="70946" y="1600200"/>
                </a:lnTo>
                <a:lnTo>
                  <a:pt x="78208" y="1619243"/>
                </a:lnTo>
                <a:lnTo>
                  <a:pt x="80632" y="1612900"/>
                </a:lnTo>
                <a:lnTo>
                  <a:pt x="80217" y="1587500"/>
                </a:lnTo>
                <a:close/>
              </a:path>
              <a:path w="99059" h="3949700">
                <a:moveTo>
                  <a:pt x="70712" y="876300"/>
                </a:moveTo>
                <a:lnTo>
                  <a:pt x="28182" y="876300"/>
                </a:lnTo>
                <a:lnTo>
                  <a:pt x="18639" y="888838"/>
                </a:lnTo>
                <a:lnTo>
                  <a:pt x="18643" y="889000"/>
                </a:lnTo>
                <a:lnTo>
                  <a:pt x="28329" y="914400"/>
                </a:lnTo>
                <a:lnTo>
                  <a:pt x="70946" y="914400"/>
                </a:lnTo>
                <a:lnTo>
                  <a:pt x="80373" y="889677"/>
                </a:lnTo>
                <a:lnTo>
                  <a:pt x="80255" y="888838"/>
                </a:lnTo>
                <a:lnTo>
                  <a:pt x="70712" y="876300"/>
                </a:lnTo>
                <a:close/>
              </a:path>
              <a:path w="99059" h="3949700">
                <a:moveTo>
                  <a:pt x="80373" y="889677"/>
                </a:moveTo>
                <a:lnTo>
                  <a:pt x="70946" y="914400"/>
                </a:lnTo>
                <a:lnTo>
                  <a:pt x="80215" y="914400"/>
                </a:lnTo>
                <a:lnTo>
                  <a:pt x="80373" y="889677"/>
                </a:lnTo>
                <a:close/>
              </a:path>
              <a:path w="99059" h="3949700">
                <a:moveTo>
                  <a:pt x="79718" y="876300"/>
                </a:moveTo>
                <a:lnTo>
                  <a:pt x="70712" y="876300"/>
                </a:lnTo>
                <a:lnTo>
                  <a:pt x="80255" y="888838"/>
                </a:lnTo>
                <a:lnTo>
                  <a:pt x="80373" y="889677"/>
                </a:lnTo>
                <a:lnTo>
                  <a:pt x="80632" y="889000"/>
                </a:lnTo>
                <a:lnTo>
                  <a:pt x="79718" y="876300"/>
                </a:lnTo>
                <a:close/>
              </a:path>
              <a:path w="99059" h="3949700">
                <a:moveTo>
                  <a:pt x="18250" y="164933"/>
                </a:moveTo>
                <a:lnTo>
                  <a:pt x="18122" y="165100"/>
                </a:lnTo>
                <a:lnTo>
                  <a:pt x="18765" y="190500"/>
                </a:lnTo>
                <a:lnTo>
                  <a:pt x="20180" y="215900"/>
                </a:lnTo>
                <a:lnTo>
                  <a:pt x="21594" y="228600"/>
                </a:lnTo>
                <a:lnTo>
                  <a:pt x="22237" y="241300"/>
                </a:lnTo>
                <a:lnTo>
                  <a:pt x="21536" y="254000"/>
                </a:lnTo>
                <a:lnTo>
                  <a:pt x="20378" y="279400"/>
                </a:lnTo>
                <a:lnTo>
                  <a:pt x="20185" y="317500"/>
                </a:lnTo>
                <a:lnTo>
                  <a:pt x="22377" y="330200"/>
                </a:lnTo>
                <a:lnTo>
                  <a:pt x="23693" y="355600"/>
                </a:lnTo>
                <a:lnTo>
                  <a:pt x="21824" y="419100"/>
                </a:lnTo>
                <a:lnTo>
                  <a:pt x="19909" y="469900"/>
                </a:lnTo>
                <a:lnTo>
                  <a:pt x="21082" y="520700"/>
                </a:lnTo>
                <a:lnTo>
                  <a:pt x="22865" y="546100"/>
                </a:lnTo>
                <a:lnTo>
                  <a:pt x="23852" y="571500"/>
                </a:lnTo>
                <a:lnTo>
                  <a:pt x="23584" y="584200"/>
                </a:lnTo>
                <a:lnTo>
                  <a:pt x="21602" y="609600"/>
                </a:lnTo>
                <a:lnTo>
                  <a:pt x="18312" y="647700"/>
                </a:lnTo>
                <a:lnTo>
                  <a:pt x="15443" y="673100"/>
                </a:lnTo>
                <a:lnTo>
                  <a:pt x="14526" y="698500"/>
                </a:lnTo>
                <a:lnTo>
                  <a:pt x="17094" y="723900"/>
                </a:lnTo>
                <a:lnTo>
                  <a:pt x="19844" y="749300"/>
                </a:lnTo>
                <a:lnTo>
                  <a:pt x="19396" y="762000"/>
                </a:lnTo>
                <a:lnTo>
                  <a:pt x="17476" y="787400"/>
                </a:lnTo>
                <a:lnTo>
                  <a:pt x="15811" y="800100"/>
                </a:lnTo>
                <a:lnTo>
                  <a:pt x="15712" y="825500"/>
                </a:lnTo>
                <a:lnTo>
                  <a:pt x="16746" y="850900"/>
                </a:lnTo>
                <a:lnTo>
                  <a:pt x="18020" y="863600"/>
                </a:lnTo>
                <a:lnTo>
                  <a:pt x="18639" y="888838"/>
                </a:lnTo>
                <a:lnTo>
                  <a:pt x="28182" y="876300"/>
                </a:lnTo>
                <a:lnTo>
                  <a:pt x="79718" y="876300"/>
                </a:lnTo>
                <a:lnTo>
                  <a:pt x="77214" y="838200"/>
                </a:lnTo>
                <a:lnTo>
                  <a:pt x="78828" y="812800"/>
                </a:lnTo>
                <a:lnTo>
                  <a:pt x="78803" y="787400"/>
                </a:lnTo>
                <a:lnTo>
                  <a:pt x="74583" y="774700"/>
                </a:lnTo>
                <a:lnTo>
                  <a:pt x="69788" y="749300"/>
                </a:lnTo>
                <a:lnTo>
                  <a:pt x="68033" y="736600"/>
                </a:lnTo>
                <a:lnTo>
                  <a:pt x="69432" y="711200"/>
                </a:lnTo>
                <a:lnTo>
                  <a:pt x="71134" y="685800"/>
                </a:lnTo>
                <a:lnTo>
                  <a:pt x="72571" y="660400"/>
                </a:lnTo>
                <a:lnTo>
                  <a:pt x="73177" y="635000"/>
                </a:lnTo>
                <a:lnTo>
                  <a:pt x="73535" y="622300"/>
                </a:lnTo>
                <a:lnTo>
                  <a:pt x="73928" y="596900"/>
                </a:lnTo>
                <a:lnTo>
                  <a:pt x="73332" y="584200"/>
                </a:lnTo>
                <a:lnTo>
                  <a:pt x="70726" y="558800"/>
                </a:lnTo>
                <a:lnTo>
                  <a:pt x="70606" y="520700"/>
                </a:lnTo>
                <a:lnTo>
                  <a:pt x="75357" y="482600"/>
                </a:lnTo>
                <a:lnTo>
                  <a:pt x="81072" y="431800"/>
                </a:lnTo>
                <a:lnTo>
                  <a:pt x="83845" y="406400"/>
                </a:lnTo>
                <a:lnTo>
                  <a:pt x="81975" y="393700"/>
                </a:lnTo>
                <a:lnTo>
                  <a:pt x="77766" y="368300"/>
                </a:lnTo>
                <a:lnTo>
                  <a:pt x="73317" y="330200"/>
                </a:lnTo>
                <a:lnTo>
                  <a:pt x="70726" y="317500"/>
                </a:lnTo>
                <a:lnTo>
                  <a:pt x="71732" y="292100"/>
                </a:lnTo>
                <a:lnTo>
                  <a:pt x="75198" y="241300"/>
                </a:lnTo>
                <a:lnTo>
                  <a:pt x="78904" y="203200"/>
                </a:lnTo>
                <a:lnTo>
                  <a:pt x="79480" y="190500"/>
                </a:lnTo>
                <a:lnTo>
                  <a:pt x="49320" y="190500"/>
                </a:lnTo>
                <a:lnTo>
                  <a:pt x="27968" y="177800"/>
                </a:lnTo>
                <a:lnTo>
                  <a:pt x="18262" y="165100"/>
                </a:lnTo>
                <a:lnTo>
                  <a:pt x="18250" y="164933"/>
                </a:lnTo>
                <a:close/>
              </a:path>
              <a:path w="99059" h="3949700">
                <a:moveTo>
                  <a:pt x="49377" y="139700"/>
                </a:moveTo>
                <a:lnTo>
                  <a:pt x="27889" y="152400"/>
                </a:lnTo>
                <a:lnTo>
                  <a:pt x="18359" y="164792"/>
                </a:lnTo>
                <a:lnTo>
                  <a:pt x="18262" y="165100"/>
                </a:lnTo>
                <a:lnTo>
                  <a:pt x="27968" y="177800"/>
                </a:lnTo>
                <a:lnTo>
                  <a:pt x="49320" y="190500"/>
                </a:lnTo>
                <a:lnTo>
                  <a:pt x="70672" y="177800"/>
                </a:lnTo>
                <a:lnTo>
                  <a:pt x="80378" y="165100"/>
                </a:lnTo>
                <a:lnTo>
                  <a:pt x="80395" y="164792"/>
                </a:lnTo>
                <a:lnTo>
                  <a:pt x="70865" y="152400"/>
                </a:lnTo>
                <a:lnTo>
                  <a:pt x="49377" y="139700"/>
                </a:lnTo>
                <a:close/>
              </a:path>
              <a:path w="99059" h="3949700">
                <a:moveTo>
                  <a:pt x="80395" y="164792"/>
                </a:moveTo>
                <a:lnTo>
                  <a:pt x="80378" y="165100"/>
                </a:lnTo>
                <a:lnTo>
                  <a:pt x="70672" y="177800"/>
                </a:lnTo>
                <a:lnTo>
                  <a:pt x="49320" y="190500"/>
                </a:lnTo>
                <a:lnTo>
                  <a:pt x="79480" y="190500"/>
                </a:lnTo>
                <a:lnTo>
                  <a:pt x="80632" y="165100"/>
                </a:lnTo>
                <a:lnTo>
                  <a:pt x="80395" y="164792"/>
                </a:lnTo>
                <a:close/>
              </a:path>
              <a:path w="99059" h="3949700">
                <a:moveTo>
                  <a:pt x="62288" y="0"/>
                </a:moveTo>
                <a:lnTo>
                  <a:pt x="38442" y="0"/>
                </a:lnTo>
                <a:lnTo>
                  <a:pt x="18213" y="12700"/>
                </a:lnTo>
                <a:lnTo>
                  <a:pt x="6808" y="25400"/>
                </a:lnTo>
                <a:lnTo>
                  <a:pt x="1768" y="38100"/>
                </a:lnTo>
                <a:lnTo>
                  <a:pt x="635" y="63500"/>
                </a:lnTo>
                <a:lnTo>
                  <a:pt x="3389" y="88900"/>
                </a:lnTo>
                <a:lnTo>
                  <a:pt x="9448" y="101600"/>
                </a:lnTo>
                <a:lnTo>
                  <a:pt x="15508" y="127000"/>
                </a:lnTo>
                <a:lnTo>
                  <a:pt x="18250" y="164933"/>
                </a:lnTo>
                <a:lnTo>
                  <a:pt x="27889" y="152400"/>
                </a:lnTo>
                <a:lnTo>
                  <a:pt x="49377" y="139700"/>
                </a:lnTo>
                <a:lnTo>
                  <a:pt x="81834" y="139700"/>
                </a:lnTo>
                <a:lnTo>
                  <a:pt x="83291" y="114300"/>
                </a:lnTo>
                <a:lnTo>
                  <a:pt x="89700" y="88900"/>
                </a:lnTo>
                <a:lnTo>
                  <a:pt x="96108" y="76200"/>
                </a:lnTo>
                <a:lnTo>
                  <a:pt x="99021" y="50800"/>
                </a:lnTo>
                <a:lnTo>
                  <a:pt x="94349" y="38100"/>
                </a:lnTo>
                <a:lnTo>
                  <a:pt x="81514" y="12700"/>
                </a:lnTo>
                <a:lnTo>
                  <a:pt x="62288" y="0"/>
                </a:lnTo>
                <a:close/>
              </a:path>
              <a:path w="99059" h="3949700">
                <a:moveTo>
                  <a:pt x="81834" y="139700"/>
                </a:moveTo>
                <a:lnTo>
                  <a:pt x="49377" y="139700"/>
                </a:lnTo>
                <a:lnTo>
                  <a:pt x="70865" y="152400"/>
                </a:lnTo>
                <a:lnTo>
                  <a:pt x="80395" y="164792"/>
                </a:lnTo>
                <a:lnTo>
                  <a:pt x="81834" y="13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20250" y="4780175"/>
            <a:ext cx="249555" cy="192405"/>
          </a:xfrm>
          <a:custGeom>
            <a:avLst/>
            <a:gdLst/>
            <a:ahLst/>
            <a:cxnLst/>
            <a:rect l="l" t="t" r="r" b="b"/>
            <a:pathLst>
              <a:path w="332740" h="256540">
                <a:moveTo>
                  <a:pt x="18134" y="8991"/>
                </a:moveTo>
                <a:lnTo>
                  <a:pt x="8144" y="15235"/>
                </a:lnTo>
                <a:lnTo>
                  <a:pt x="1525" y="24767"/>
                </a:lnTo>
                <a:lnTo>
                  <a:pt x="0" y="34471"/>
                </a:lnTo>
                <a:lnTo>
                  <a:pt x="4570" y="44074"/>
                </a:lnTo>
                <a:lnTo>
                  <a:pt x="13401" y="54042"/>
                </a:lnTo>
                <a:lnTo>
                  <a:pt x="23542" y="62771"/>
                </a:lnTo>
                <a:lnTo>
                  <a:pt x="32042" y="68660"/>
                </a:lnTo>
                <a:lnTo>
                  <a:pt x="37550" y="74016"/>
                </a:lnTo>
                <a:lnTo>
                  <a:pt x="41563" y="81358"/>
                </a:lnTo>
                <a:lnTo>
                  <a:pt x="45429" y="89393"/>
                </a:lnTo>
                <a:lnTo>
                  <a:pt x="50495" y="96828"/>
                </a:lnTo>
                <a:lnTo>
                  <a:pt x="56635" y="103018"/>
                </a:lnTo>
                <a:lnTo>
                  <a:pt x="62298" y="109062"/>
                </a:lnTo>
                <a:lnTo>
                  <a:pt x="66720" y="115834"/>
                </a:lnTo>
                <a:lnTo>
                  <a:pt x="69138" y="124209"/>
                </a:lnTo>
                <a:lnTo>
                  <a:pt x="73016" y="132888"/>
                </a:lnTo>
                <a:lnTo>
                  <a:pt x="80024" y="140748"/>
                </a:lnTo>
                <a:lnTo>
                  <a:pt x="86739" y="148498"/>
                </a:lnTo>
                <a:lnTo>
                  <a:pt x="89738" y="156848"/>
                </a:lnTo>
                <a:lnTo>
                  <a:pt x="92842" y="166709"/>
                </a:lnTo>
                <a:lnTo>
                  <a:pt x="100006" y="177462"/>
                </a:lnTo>
                <a:lnTo>
                  <a:pt x="108008" y="187522"/>
                </a:lnTo>
                <a:lnTo>
                  <a:pt x="113626" y="195304"/>
                </a:lnTo>
                <a:lnTo>
                  <a:pt x="118037" y="199764"/>
                </a:lnTo>
                <a:lnTo>
                  <a:pt x="123410" y="202734"/>
                </a:lnTo>
                <a:lnTo>
                  <a:pt x="128019" y="206941"/>
                </a:lnTo>
                <a:lnTo>
                  <a:pt x="130136" y="215116"/>
                </a:lnTo>
                <a:lnTo>
                  <a:pt x="130524" y="224071"/>
                </a:lnTo>
                <a:lnTo>
                  <a:pt x="131202" y="230075"/>
                </a:lnTo>
                <a:lnTo>
                  <a:pt x="153522" y="256245"/>
                </a:lnTo>
                <a:lnTo>
                  <a:pt x="171894" y="253762"/>
                </a:lnTo>
                <a:lnTo>
                  <a:pt x="183223" y="246628"/>
                </a:lnTo>
                <a:lnTo>
                  <a:pt x="189711" y="233810"/>
                </a:lnTo>
                <a:lnTo>
                  <a:pt x="193795" y="219897"/>
                </a:lnTo>
                <a:lnTo>
                  <a:pt x="197916" y="209477"/>
                </a:lnTo>
                <a:lnTo>
                  <a:pt x="220892" y="176584"/>
                </a:lnTo>
                <a:lnTo>
                  <a:pt x="247650" y="142663"/>
                </a:lnTo>
                <a:lnTo>
                  <a:pt x="255536" y="133664"/>
                </a:lnTo>
                <a:lnTo>
                  <a:pt x="261947" y="123243"/>
                </a:lnTo>
                <a:lnTo>
                  <a:pt x="267666" y="111800"/>
                </a:lnTo>
                <a:lnTo>
                  <a:pt x="273481" y="99737"/>
                </a:lnTo>
                <a:lnTo>
                  <a:pt x="280530" y="88450"/>
                </a:lnTo>
                <a:lnTo>
                  <a:pt x="289239" y="78328"/>
                </a:lnTo>
                <a:lnTo>
                  <a:pt x="299358" y="68660"/>
                </a:lnTo>
                <a:lnTo>
                  <a:pt x="310387" y="58957"/>
                </a:lnTo>
                <a:lnTo>
                  <a:pt x="320913" y="49161"/>
                </a:lnTo>
                <a:lnTo>
                  <a:pt x="328450" y="39600"/>
                </a:lnTo>
                <a:lnTo>
                  <a:pt x="332344" y="30294"/>
                </a:lnTo>
                <a:lnTo>
                  <a:pt x="331939" y="21263"/>
                </a:lnTo>
                <a:lnTo>
                  <a:pt x="327432" y="15235"/>
                </a:lnTo>
                <a:lnTo>
                  <a:pt x="53858" y="15235"/>
                </a:lnTo>
                <a:lnTo>
                  <a:pt x="47048" y="15101"/>
                </a:lnTo>
                <a:lnTo>
                  <a:pt x="39584" y="12999"/>
                </a:lnTo>
                <a:lnTo>
                  <a:pt x="29717" y="9224"/>
                </a:lnTo>
                <a:lnTo>
                  <a:pt x="18134" y="8991"/>
                </a:lnTo>
                <a:close/>
              </a:path>
              <a:path w="332740" h="256540">
                <a:moveTo>
                  <a:pt x="76914" y="10949"/>
                </a:moveTo>
                <a:lnTo>
                  <a:pt x="69683" y="11091"/>
                </a:lnTo>
                <a:lnTo>
                  <a:pt x="61760" y="13110"/>
                </a:lnTo>
                <a:lnTo>
                  <a:pt x="53858" y="15235"/>
                </a:lnTo>
                <a:lnTo>
                  <a:pt x="327432" y="15235"/>
                </a:lnTo>
                <a:lnTo>
                  <a:pt x="239743" y="15156"/>
                </a:lnTo>
                <a:lnTo>
                  <a:pt x="232910" y="13939"/>
                </a:lnTo>
                <a:lnTo>
                  <a:pt x="224073" y="11773"/>
                </a:lnTo>
                <a:lnTo>
                  <a:pt x="222812" y="11560"/>
                </a:lnTo>
                <a:lnTo>
                  <a:pt x="94983" y="11560"/>
                </a:lnTo>
                <a:lnTo>
                  <a:pt x="84873" y="11501"/>
                </a:lnTo>
                <a:lnTo>
                  <a:pt x="76914" y="10949"/>
                </a:lnTo>
                <a:close/>
              </a:path>
              <a:path w="332740" h="256540">
                <a:moveTo>
                  <a:pt x="257210" y="14162"/>
                </a:moveTo>
                <a:lnTo>
                  <a:pt x="247650" y="14659"/>
                </a:lnTo>
                <a:lnTo>
                  <a:pt x="239743" y="15156"/>
                </a:lnTo>
                <a:lnTo>
                  <a:pt x="327373" y="15156"/>
                </a:lnTo>
                <a:lnTo>
                  <a:pt x="327190" y="14911"/>
                </a:lnTo>
                <a:lnTo>
                  <a:pt x="278732" y="14911"/>
                </a:lnTo>
                <a:lnTo>
                  <a:pt x="267461" y="14883"/>
                </a:lnTo>
                <a:lnTo>
                  <a:pt x="257210" y="14162"/>
                </a:lnTo>
                <a:close/>
              </a:path>
              <a:path w="332740" h="256540">
                <a:moveTo>
                  <a:pt x="304632" y="9526"/>
                </a:moveTo>
                <a:lnTo>
                  <a:pt x="278732" y="14911"/>
                </a:lnTo>
                <a:lnTo>
                  <a:pt x="327190" y="14911"/>
                </a:lnTo>
                <a:lnTo>
                  <a:pt x="326530" y="14028"/>
                </a:lnTo>
                <a:lnTo>
                  <a:pt x="316893" y="10103"/>
                </a:lnTo>
                <a:lnTo>
                  <a:pt x="304632" y="9526"/>
                </a:lnTo>
                <a:close/>
              </a:path>
              <a:path w="332740" h="256540">
                <a:moveTo>
                  <a:pt x="155818" y="0"/>
                </a:moveTo>
                <a:lnTo>
                  <a:pt x="146035" y="2378"/>
                </a:lnTo>
                <a:lnTo>
                  <a:pt x="139422" y="5995"/>
                </a:lnTo>
                <a:lnTo>
                  <a:pt x="134213" y="7865"/>
                </a:lnTo>
                <a:lnTo>
                  <a:pt x="127482" y="8333"/>
                </a:lnTo>
                <a:lnTo>
                  <a:pt x="117903" y="9427"/>
                </a:lnTo>
                <a:lnTo>
                  <a:pt x="106736" y="10656"/>
                </a:lnTo>
                <a:lnTo>
                  <a:pt x="94983" y="11560"/>
                </a:lnTo>
                <a:lnTo>
                  <a:pt x="222812" y="11560"/>
                </a:lnTo>
                <a:lnTo>
                  <a:pt x="210120" y="9422"/>
                </a:lnTo>
                <a:lnTo>
                  <a:pt x="190566" y="7017"/>
                </a:lnTo>
                <a:lnTo>
                  <a:pt x="183474" y="5459"/>
                </a:lnTo>
                <a:lnTo>
                  <a:pt x="170535" y="1845"/>
                </a:lnTo>
                <a:lnTo>
                  <a:pt x="155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067301" y="2847976"/>
            <a:ext cx="1234916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spc="71" dirty="0">
                <a:solidFill>
                  <a:srgbClr val="A62E5C"/>
                </a:solidFill>
                <a:latin typeface="Noto Sans"/>
                <a:cs typeface="Noto Sans"/>
              </a:rPr>
              <a:t>Users</a:t>
            </a:r>
            <a:endParaRPr sz="34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4424" y="6023091"/>
            <a:ext cx="1986915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spc="127" dirty="0">
                <a:solidFill>
                  <a:srgbClr val="A62E5C"/>
                </a:solidFill>
                <a:latin typeface="Noto Sans"/>
                <a:cs typeface="Noto Sans"/>
              </a:rPr>
              <a:t>P</a:t>
            </a:r>
            <a:r>
              <a:rPr sz="3450" spc="23" dirty="0">
                <a:solidFill>
                  <a:srgbClr val="A62E5C"/>
                </a:solidFill>
                <a:latin typeface="Noto Sans"/>
                <a:cs typeface="Noto Sans"/>
              </a:rPr>
              <a:t>r</a:t>
            </a:r>
            <a:r>
              <a:rPr sz="3450" spc="153" dirty="0">
                <a:solidFill>
                  <a:srgbClr val="A62E5C"/>
                </a:solidFill>
                <a:latin typeface="Noto Sans"/>
                <a:cs typeface="Noto Sans"/>
              </a:rPr>
              <a:t>oducts</a:t>
            </a:r>
            <a:endParaRPr sz="345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42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8975" y="564642"/>
            <a:ext cx="3653790" cy="679513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4350" spc="236" dirty="0">
                <a:solidFill>
                  <a:srgbClr val="535353"/>
                </a:solidFill>
              </a:rPr>
              <a:t>Rating</a:t>
            </a:r>
            <a:r>
              <a:rPr sz="4350" spc="38" dirty="0">
                <a:solidFill>
                  <a:srgbClr val="535353"/>
                </a:solidFill>
              </a:rPr>
              <a:t> </a:t>
            </a:r>
            <a:r>
              <a:rPr sz="4350" spc="244" dirty="0">
                <a:solidFill>
                  <a:srgbClr val="535353"/>
                </a:solidFill>
              </a:rPr>
              <a:t>Matrix</a:t>
            </a:r>
            <a:endParaRPr sz="4350"/>
          </a:p>
        </p:txBody>
      </p:sp>
      <p:sp>
        <p:nvSpPr>
          <p:cNvPr id="4" name="object 4"/>
          <p:cNvSpPr txBox="1"/>
          <p:nvPr/>
        </p:nvSpPr>
        <p:spPr>
          <a:xfrm>
            <a:off x="1246680" y="1237583"/>
            <a:ext cx="2860834" cy="370729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indent="1486853" algn="r">
              <a:lnSpc>
                <a:spcPts val="2850"/>
              </a:lnSpc>
              <a:spcBef>
                <a:spcPts val="195"/>
              </a:spcBef>
            </a:pPr>
            <a:r>
              <a:rPr sz="2400" spc="90" dirty="0">
                <a:latin typeface="Noto Sans"/>
                <a:cs typeface="Noto Sans"/>
              </a:rPr>
              <a:t>Dif</a:t>
            </a:r>
            <a:r>
              <a:rPr sz="2400" spc="41" dirty="0">
                <a:latin typeface="Noto Sans"/>
                <a:cs typeface="Noto Sans"/>
              </a:rPr>
              <a:t>f</a:t>
            </a:r>
            <a:r>
              <a:rPr sz="2400" spc="53" dirty="0">
                <a:latin typeface="Noto Sans"/>
                <a:cs typeface="Noto Sans"/>
              </a:rPr>
              <a:t>e</a:t>
            </a:r>
            <a:r>
              <a:rPr sz="2400" spc="-8" dirty="0">
                <a:latin typeface="Noto Sans"/>
                <a:cs typeface="Noto Sans"/>
              </a:rPr>
              <a:t>r</a:t>
            </a:r>
            <a:r>
              <a:rPr sz="2400" spc="56" dirty="0">
                <a:latin typeface="Noto Sans"/>
                <a:cs typeface="Noto Sans"/>
              </a:rPr>
              <a:t>ent  </a:t>
            </a:r>
            <a:r>
              <a:rPr sz="2400" spc="75" dirty="0">
                <a:latin typeface="Noto Sans"/>
                <a:cs typeface="Noto Sans"/>
              </a:rPr>
              <a:t>techniques</a:t>
            </a:r>
            <a:r>
              <a:rPr sz="2400" spc="64" dirty="0">
                <a:latin typeface="Noto Sans"/>
                <a:cs typeface="Noto Sans"/>
              </a:rPr>
              <a:t> </a:t>
            </a:r>
            <a:r>
              <a:rPr sz="2400" spc="101" dirty="0">
                <a:latin typeface="Noto Sans"/>
                <a:cs typeface="Noto Sans"/>
              </a:rPr>
              <a:t>to</a:t>
            </a:r>
            <a:r>
              <a:rPr sz="2400" spc="68" dirty="0">
                <a:latin typeface="Noto Sans"/>
                <a:cs typeface="Noto Sans"/>
              </a:rPr>
              <a:t> </a:t>
            </a:r>
            <a:r>
              <a:rPr sz="2400" spc="71" dirty="0">
                <a:latin typeface="Noto Sans"/>
                <a:cs typeface="Noto Sans"/>
              </a:rPr>
              <a:t>help </a:t>
            </a:r>
            <a:r>
              <a:rPr sz="2400" spc="38" dirty="0">
                <a:latin typeface="Noto Sans"/>
                <a:cs typeface="Noto Sans"/>
              </a:rPr>
              <a:t> </a:t>
            </a:r>
            <a:r>
              <a:rPr sz="2400" spc="68" dirty="0">
                <a:latin typeface="Noto Sans"/>
                <a:cs typeface="Noto Sans"/>
              </a:rPr>
              <a:t>fill </a:t>
            </a:r>
            <a:r>
              <a:rPr sz="2400" spc="71" dirty="0">
                <a:latin typeface="Noto Sans"/>
                <a:cs typeface="Noto Sans"/>
              </a:rPr>
              <a:t>the </a:t>
            </a:r>
            <a:r>
              <a:rPr sz="2400" spc="75" dirty="0">
                <a:latin typeface="Noto Sans"/>
                <a:cs typeface="Noto Sans"/>
              </a:rPr>
              <a:t>blank</a:t>
            </a:r>
            <a:r>
              <a:rPr sz="2400" spc="98" dirty="0">
                <a:latin typeface="Noto Sans"/>
                <a:cs typeface="Noto Sans"/>
              </a:rPr>
              <a:t> </a:t>
            </a:r>
            <a:r>
              <a:rPr sz="2400" spc="90" dirty="0">
                <a:latin typeface="Noto Sans"/>
                <a:cs typeface="Noto Sans"/>
              </a:rPr>
              <a:t>cells</a:t>
            </a:r>
            <a:endParaRPr sz="2400">
              <a:latin typeface="Noto Sans"/>
              <a:cs typeface="Noto Sans"/>
            </a:endParaRPr>
          </a:p>
          <a:p>
            <a:pPr>
              <a:lnSpc>
                <a:spcPct val="100000"/>
              </a:lnSpc>
            </a:pPr>
            <a:endParaRPr sz="3075">
              <a:latin typeface="Times New Roman"/>
              <a:cs typeface="Times New Roman"/>
            </a:endParaRPr>
          </a:p>
          <a:p>
            <a:pPr marR="3810" algn="r">
              <a:lnSpc>
                <a:spcPts val="2865"/>
              </a:lnSpc>
              <a:spcBef>
                <a:spcPts val="1796"/>
              </a:spcBef>
            </a:pPr>
            <a:r>
              <a:rPr sz="2400" spc="60" dirty="0">
                <a:latin typeface="Noto Sans"/>
                <a:cs typeface="Noto Sans"/>
              </a:rPr>
              <a:t>Nearest</a:t>
            </a:r>
            <a:r>
              <a:rPr sz="2400" spc="41" dirty="0">
                <a:latin typeface="Noto Sans"/>
                <a:cs typeface="Noto Sans"/>
              </a:rPr>
              <a:t> </a:t>
            </a:r>
            <a:r>
              <a:rPr sz="2400" spc="68" dirty="0">
                <a:latin typeface="Noto Sans"/>
                <a:cs typeface="Noto Sans"/>
              </a:rPr>
              <a:t>neighbor</a:t>
            </a:r>
            <a:endParaRPr sz="2400">
              <a:latin typeface="Noto Sans"/>
              <a:cs typeface="Noto Sans"/>
            </a:endParaRPr>
          </a:p>
          <a:p>
            <a:pPr marR="3810" algn="r">
              <a:lnSpc>
                <a:spcPts val="2865"/>
              </a:lnSpc>
            </a:pPr>
            <a:r>
              <a:rPr sz="2400" spc="90" dirty="0">
                <a:latin typeface="Noto Sans"/>
                <a:cs typeface="Noto Sans"/>
              </a:rPr>
              <a:t>model</a:t>
            </a:r>
            <a:endParaRPr sz="2400">
              <a:latin typeface="Noto Sans"/>
              <a:cs typeface="Noto Sans"/>
            </a:endParaRPr>
          </a:p>
          <a:p>
            <a:pPr>
              <a:spcBef>
                <a:spcPts val="34"/>
              </a:spcBef>
            </a:pPr>
            <a:endParaRPr sz="2513">
              <a:latin typeface="Times New Roman"/>
              <a:cs typeface="Times New Roman"/>
            </a:endParaRPr>
          </a:p>
          <a:p>
            <a:pPr marR="3810" algn="r">
              <a:lnSpc>
                <a:spcPts val="2865"/>
              </a:lnSpc>
              <a:spcBef>
                <a:spcPts val="4"/>
              </a:spcBef>
            </a:pPr>
            <a:r>
              <a:rPr sz="2400" spc="94" dirty="0">
                <a:latin typeface="Noto Sans"/>
                <a:cs typeface="Noto Sans"/>
              </a:rPr>
              <a:t>Latent</a:t>
            </a:r>
            <a:r>
              <a:rPr sz="2400" spc="38" dirty="0">
                <a:latin typeface="Noto Sans"/>
                <a:cs typeface="Noto Sans"/>
              </a:rPr>
              <a:t> </a:t>
            </a:r>
            <a:r>
              <a:rPr sz="2400" spc="86" dirty="0">
                <a:latin typeface="Noto Sans"/>
                <a:cs typeface="Noto Sans"/>
              </a:rPr>
              <a:t>factor</a:t>
            </a:r>
            <a:endParaRPr sz="2400">
              <a:latin typeface="Noto Sans"/>
              <a:cs typeface="Noto Sans"/>
            </a:endParaRPr>
          </a:p>
          <a:p>
            <a:pPr marR="3810" algn="r">
              <a:lnSpc>
                <a:spcPts val="2865"/>
              </a:lnSpc>
            </a:pPr>
            <a:r>
              <a:rPr sz="2400" spc="79" dirty="0">
                <a:latin typeface="Noto Sans"/>
                <a:cs typeface="Noto Sans"/>
              </a:rPr>
              <a:t>anal</a:t>
            </a:r>
            <a:r>
              <a:rPr sz="2400" spc="30" dirty="0">
                <a:latin typeface="Noto Sans"/>
                <a:cs typeface="Noto Sans"/>
              </a:rPr>
              <a:t>y</a:t>
            </a:r>
            <a:r>
              <a:rPr sz="2400" spc="53" dirty="0">
                <a:latin typeface="Noto Sans"/>
                <a:cs typeface="Noto Sans"/>
              </a:rPr>
              <a:t>sis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0475" y="1440351"/>
            <a:ext cx="416243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-455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226" y="1440351"/>
            <a:ext cx="474821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36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2550" y="1440351"/>
            <a:ext cx="474345" cy="89014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30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8350" y="1440351"/>
            <a:ext cx="494348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467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3201" y="1440351"/>
            <a:ext cx="476726" cy="89014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64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6100" y="1916601"/>
            <a:ext cx="454819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-455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4300" y="2024453"/>
            <a:ext cx="160020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31" dirty="0">
                <a:latin typeface="Arial"/>
                <a:cs typeface="Arial"/>
              </a:rPr>
              <a:t>3</a:t>
            </a:r>
            <a:endParaRPr sz="202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0100" y="2024453"/>
            <a:ext cx="17764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266" dirty="0">
                <a:latin typeface="Arial"/>
                <a:cs typeface="Arial"/>
              </a:rPr>
              <a:t>4</a:t>
            </a:r>
            <a:endParaRPr sz="202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3526" y="202445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8851" y="202445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53701" y="202445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7525" y="2392851"/>
            <a:ext cx="513398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236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4300" y="2500703"/>
            <a:ext cx="160020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31" dirty="0">
                <a:latin typeface="Arial"/>
                <a:cs typeface="Arial"/>
              </a:rPr>
              <a:t>3</a:t>
            </a:r>
            <a:endParaRPr sz="20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9626" y="2500703"/>
            <a:ext cx="160496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35" dirty="0">
                <a:latin typeface="Arial"/>
                <a:cs typeface="Arial"/>
              </a:rPr>
              <a:t>2</a:t>
            </a:r>
            <a:endParaRPr sz="202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3526" y="25007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8851" y="25007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5126" y="2500703"/>
            <a:ext cx="16240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46" dirty="0">
                <a:latin typeface="Arial"/>
                <a:cs typeface="Arial"/>
              </a:rPr>
              <a:t>5</a:t>
            </a:r>
            <a:endParaRPr sz="202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7526" y="2878626"/>
            <a:ext cx="512921" cy="53812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230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2876" y="297695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9626" y="2976953"/>
            <a:ext cx="160496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35" dirty="0">
                <a:latin typeface="Arial"/>
                <a:cs typeface="Arial"/>
              </a:rPr>
              <a:t>2</a:t>
            </a:r>
            <a:endParaRPr sz="202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53526" y="297695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20276" y="2976953"/>
            <a:ext cx="16240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46" dirty="0">
                <a:latin typeface="Arial"/>
                <a:cs typeface="Arial"/>
              </a:rPr>
              <a:t>5</a:t>
            </a:r>
            <a:endParaRPr sz="202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15600" y="2976953"/>
            <a:ext cx="17764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266" dirty="0">
                <a:latin typeface="Arial"/>
                <a:cs typeface="Arial"/>
              </a:rPr>
              <a:t>4</a:t>
            </a:r>
            <a:endParaRPr sz="202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8000" y="3354876"/>
            <a:ext cx="532924" cy="89014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467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62876" y="34532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58201" y="34532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24950" y="3453203"/>
            <a:ext cx="17764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266" dirty="0">
                <a:latin typeface="Arial"/>
                <a:cs typeface="Arial"/>
              </a:rPr>
              <a:t>4</a:t>
            </a:r>
            <a:endParaRPr sz="202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48851" y="34532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53701" y="3453203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67525" y="3831126"/>
            <a:ext cx="515303" cy="89014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264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62875" y="3938978"/>
            <a:ext cx="108585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-274" dirty="0">
                <a:latin typeface="Arial"/>
                <a:cs typeface="Arial"/>
              </a:rPr>
              <a:t>1</a:t>
            </a:r>
            <a:endParaRPr sz="202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58201" y="393897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53526" y="393897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48851" y="393897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53701" y="393897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58000" y="4307376"/>
            <a:ext cx="524828" cy="89014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>
              <a:spcBef>
                <a:spcPts val="56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371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34300" y="4415228"/>
            <a:ext cx="160020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31" dirty="0">
                <a:latin typeface="Arial"/>
                <a:cs typeface="Arial"/>
              </a:rPr>
              <a:t>3</a:t>
            </a:r>
            <a:endParaRPr sz="202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20100" y="4415228"/>
            <a:ext cx="17764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266" dirty="0">
                <a:latin typeface="Arial"/>
                <a:cs typeface="Arial"/>
              </a:rPr>
              <a:t>4</a:t>
            </a:r>
            <a:endParaRPr sz="202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53526" y="441522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48851" y="441522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25126" y="4415228"/>
            <a:ext cx="16240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46" dirty="0">
                <a:latin typeface="Arial"/>
                <a:cs typeface="Arial"/>
              </a:rPr>
              <a:t>5</a:t>
            </a:r>
            <a:endParaRPr sz="2025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72275" y="1495425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4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466981" y="1974580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8161686" y="1974580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7466981" y="2453726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8161686" y="2453726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0245757" y="2453726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8161686" y="2932881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9551098" y="2932881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11" y="0"/>
                </a:lnTo>
                <a:lnTo>
                  <a:pt x="926211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0245757" y="2932881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8856393" y="3412026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7466981" y="3891182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60"/>
                </a:lnTo>
                <a:lnTo>
                  <a:pt x="0" y="638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7466981" y="4370327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8161686" y="4370327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274" y="0"/>
                </a:lnTo>
                <a:lnTo>
                  <a:pt x="926274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10245757" y="4370327"/>
            <a:ext cx="694849" cy="479584"/>
          </a:xfrm>
          <a:custGeom>
            <a:avLst/>
            <a:gdLst/>
            <a:ahLst/>
            <a:cxnLst/>
            <a:rect l="l" t="t" r="r" b="b"/>
            <a:pathLst>
              <a:path w="926465" h="639445">
                <a:moveTo>
                  <a:pt x="0" y="0"/>
                </a:moveTo>
                <a:lnTo>
                  <a:pt x="926337" y="0"/>
                </a:lnTo>
                <a:lnTo>
                  <a:pt x="926337" y="638873"/>
                </a:lnTo>
                <a:lnTo>
                  <a:pt x="0" y="6388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6767512" y="1490663"/>
          <a:ext cx="4171472" cy="3984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925"/>
                        </a:lnSpc>
                      </a:pPr>
                      <a:r>
                        <a:rPr sz="35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2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492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4925"/>
                        </a:lnSpc>
                      </a:pPr>
                      <a:r>
                        <a:rPr sz="35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4925"/>
                        </a:lnSpc>
                      </a:pPr>
                      <a:r>
                        <a:rPr sz="35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21590" algn="ctr">
                        <a:lnSpc>
                          <a:spcPts val="4925"/>
                        </a:lnSpc>
                      </a:pPr>
                      <a:r>
                        <a:rPr sz="35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23495" algn="ctr">
                        <a:lnSpc>
                          <a:spcPts val="4925"/>
                        </a:lnSpc>
                      </a:pPr>
                      <a:r>
                        <a:rPr sz="35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905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22860" algn="ctr">
                        <a:lnSpc>
                          <a:spcPts val="4950"/>
                        </a:lnSpc>
                      </a:pPr>
                      <a:r>
                        <a:rPr sz="35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008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008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00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00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00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905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108">
                <a:tc>
                  <a:txBody>
                    <a:bodyPr/>
                    <a:lstStyle/>
                    <a:p>
                      <a:pPr marL="24130" algn="ctr">
                        <a:lnSpc>
                          <a:spcPts val="4930"/>
                        </a:lnSpc>
                      </a:pPr>
                      <a:r>
                        <a:rPr sz="35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76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108">
                <a:tc>
                  <a:txBody>
                    <a:bodyPr/>
                    <a:lstStyle/>
                    <a:p>
                      <a:pPr marL="635" algn="ctr">
                        <a:lnSpc>
                          <a:spcPts val="4930"/>
                        </a:lnSpc>
                      </a:pPr>
                      <a:r>
                        <a:rPr sz="35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911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911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91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91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91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108">
                <a:tc>
                  <a:txBody>
                    <a:bodyPr/>
                    <a:lstStyle/>
                    <a:p>
                      <a:pPr marL="13335" algn="ctr">
                        <a:lnSpc>
                          <a:spcPts val="4930"/>
                        </a:lnSpc>
                      </a:pPr>
                      <a:r>
                        <a:rPr sz="35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857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905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8579" marB="0">
                    <a:lnL w="1905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857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857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7AD93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857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28575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99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85775"/>
            <a:ext cx="761380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30" dirty="0"/>
              <a:t>Collaborative </a:t>
            </a:r>
            <a:r>
              <a:rPr spc="-11" dirty="0"/>
              <a:t>Filtering</a:t>
            </a:r>
            <a:r>
              <a:rPr spc="-356" dirty="0"/>
              <a:t> </a:t>
            </a:r>
            <a:r>
              <a:rPr spc="-56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9350" y="4629150"/>
            <a:ext cx="2517934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152400">
              <a:lnSpc>
                <a:spcPts val="2325"/>
              </a:lnSpc>
              <a:spcBef>
                <a:spcPts val="164"/>
              </a:spcBef>
            </a:pPr>
            <a:r>
              <a:rPr sz="1950" spc="-8" dirty="0">
                <a:latin typeface="DejaVu Sans"/>
                <a:cs typeface="DejaVu Sans"/>
              </a:rPr>
              <a:t>Use the </a:t>
            </a:r>
            <a:r>
              <a:rPr sz="1950" spc="-11" dirty="0">
                <a:latin typeface="DejaVu Sans"/>
                <a:cs typeface="DejaVu Sans"/>
              </a:rPr>
              <a:t>ratings </a:t>
            </a:r>
            <a:r>
              <a:rPr sz="1950" spc="64" dirty="0">
                <a:latin typeface="DejaVu Sans"/>
                <a:cs typeface="DejaVu Sans"/>
              </a:rPr>
              <a:t>of  </a:t>
            </a:r>
            <a:r>
              <a:rPr sz="1950" spc="-8" dirty="0">
                <a:latin typeface="DejaVu Sans"/>
                <a:cs typeface="DejaVu Sans"/>
              </a:rPr>
              <a:t>“most similar”</a:t>
            </a:r>
            <a:r>
              <a:rPr sz="1950" spc="-116" dirty="0">
                <a:latin typeface="DejaVu Sans"/>
                <a:cs typeface="DejaVu Sans"/>
              </a:rPr>
              <a:t> </a:t>
            </a:r>
            <a:r>
              <a:rPr sz="1950" spc="-26" dirty="0">
                <a:latin typeface="DejaVu Sans"/>
                <a:cs typeface="DejaVu Sans"/>
              </a:rPr>
              <a:t>users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9776" y="2937815"/>
            <a:ext cx="1738655" cy="137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619500" y="2937815"/>
            <a:ext cx="1733550" cy="137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752600" y="1571625"/>
            <a:ext cx="3865245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1295400" marR="3810" indent="-1285875">
              <a:lnSpc>
                <a:spcPct val="100800"/>
              </a:lnSpc>
              <a:spcBef>
                <a:spcPts val="41"/>
              </a:spcBef>
            </a:pPr>
            <a:r>
              <a:rPr sz="3225" spc="-19" dirty="0">
                <a:solidFill>
                  <a:srgbClr val="2A9FBC"/>
                </a:solidFill>
                <a:latin typeface="DejaVu Sans"/>
                <a:cs typeface="DejaVu Sans"/>
              </a:rPr>
              <a:t>Nearest</a:t>
            </a:r>
            <a:r>
              <a:rPr sz="3225" spc="-101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3225" spc="41" dirty="0">
                <a:solidFill>
                  <a:srgbClr val="2A9FBC"/>
                </a:solidFill>
                <a:latin typeface="DejaVu Sans"/>
                <a:cs typeface="DejaVu Sans"/>
              </a:rPr>
              <a:t>Neighbors  </a:t>
            </a:r>
            <a:r>
              <a:rPr sz="3225" spc="53" dirty="0">
                <a:solidFill>
                  <a:srgbClr val="2A9FBC"/>
                </a:solidFill>
                <a:latin typeface="DejaVu Sans"/>
                <a:cs typeface="DejaVu Sans"/>
              </a:rPr>
              <a:t>Model</a:t>
            </a:r>
            <a:endParaRPr sz="3225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3825" y="2857500"/>
            <a:ext cx="1533525" cy="153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7115175" y="1571625"/>
            <a:ext cx="2797969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542925" marR="3810" indent="-533400">
              <a:lnSpc>
                <a:spcPct val="100800"/>
              </a:lnSpc>
              <a:spcBef>
                <a:spcPts val="41"/>
              </a:spcBef>
            </a:pPr>
            <a:r>
              <a:rPr sz="3225" spc="11" dirty="0">
                <a:solidFill>
                  <a:srgbClr val="2A9FBC"/>
                </a:solidFill>
                <a:latin typeface="DejaVu Sans"/>
                <a:cs typeface="DejaVu Sans"/>
              </a:rPr>
              <a:t>Latent</a:t>
            </a:r>
            <a:r>
              <a:rPr sz="3225" spc="-113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3225" spc="53" dirty="0">
                <a:solidFill>
                  <a:srgbClr val="2A9FBC"/>
                </a:solidFill>
                <a:latin typeface="DejaVu Sans"/>
                <a:cs typeface="DejaVu Sans"/>
              </a:rPr>
              <a:t>Factor  </a:t>
            </a:r>
            <a:r>
              <a:rPr sz="3225" spc="8" dirty="0">
                <a:solidFill>
                  <a:srgbClr val="2A9FBC"/>
                </a:solidFill>
                <a:latin typeface="DejaVu Sans"/>
                <a:cs typeface="DejaVu Sans"/>
              </a:rPr>
              <a:t>Analysis</a:t>
            </a:r>
            <a:endParaRPr sz="3225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1376" y="4629150"/>
            <a:ext cx="2638901" cy="906016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-5239" algn="ctr">
              <a:lnSpc>
                <a:spcPts val="2325"/>
              </a:lnSpc>
              <a:spcBef>
                <a:spcPts val="164"/>
              </a:spcBef>
            </a:pPr>
            <a:r>
              <a:rPr sz="1950" spc="8" dirty="0">
                <a:latin typeface="DejaVu Sans"/>
                <a:cs typeface="DejaVu Sans"/>
              </a:rPr>
              <a:t>Solve </a:t>
            </a:r>
            <a:r>
              <a:rPr sz="1950" spc="38" dirty="0">
                <a:latin typeface="DejaVu Sans"/>
                <a:cs typeface="DejaVu Sans"/>
              </a:rPr>
              <a:t>for </a:t>
            </a:r>
            <a:r>
              <a:rPr sz="1950" spc="8" dirty="0">
                <a:latin typeface="DejaVu Sans"/>
                <a:cs typeface="DejaVu Sans"/>
              </a:rPr>
              <a:t>underlying  factors </a:t>
            </a:r>
            <a:r>
              <a:rPr sz="1950" spc="-8" dirty="0">
                <a:latin typeface="DejaVu Sans"/>
                <a:cs typeface="DejaVu Sans"/>
              </a:rPr>
              <a:t>that </a:t>
            </a:r>
            <a:r>
              <a:rPr sz="1950" dirty="0">
                <a:latin typeface="DejaVu Sans"/>
                <a:cs typeface="DejaVu Sans"/>
              </a:rPr>
              <a:t>drive</a:t>
            </a:r>
            <a:r>
              <a:rPr sz="1950" spc="-146" dirty="0">
                <a:latin typeface="DejaVu Sans"/>
                <a:cs typeface="DejaVu Sans"/>
              </a:rPr>
              <a:t> </a:t>
            </a:r>
            <a:r>
              <a:rPr sz="1950" spc="-8" dirty="0">
                <a:latin typeface="DejaVu Sans"/>
                <a:cs typeface="DejaVu Sans"/>
              </a:rPr>
              <a:t>the  </a:t>
            </a:r>
            <a:r>
              <a:rPr sz="1950" spc="-11" dirty="0">
                <a:latin typeface="DejaVu Sans"/>
                <a:cs typeface="DejaVu Sans"/>
              </a:rPr>
              <a:t>ratings</a:t>
            </a:r>
            <a:endParaRPr sz="195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06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8" y="333317"/>
            <a:ext cx="983628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2859">
              <a:lnSpc>
                <a:spcPct val="100000"/>
              </a:lnSpc>
              <a:spcBef>
                <a:spcPts val="75"/>
              </a:spcBef>
            </a:pPr>
            <a:r>
              <a:rPr spc="30" dirty="0"/>
              <a:t>Finding </a:t>
            </a:r>
            <a:r>
              <a:rPr spc="-41" dirty="0"/>
              <a:t>Top </a:t>
            </a:r>
            <a:r>
              <a:rPr spc="150" dirty="0"/>
              <a:t>N</a:t>
            </a:r>
            <a:r>
              <a:rPr spc="-585" dirty="0"/>
              <a:t> </a:t>
            </a:r>
            <a:r>
              <a:rPr spc="-8" dirty="0"/>
              <a:t>Recommendations</a:t>
            </a:r>
            <a:r>
              <a:rPr lang="en-US" spc="-8" dirty="0"/>
              <a:t> -- Nearest Neighbors  Model</a:t>
            </a:r>
            <a:endParaRPr spc="-8" dirty="0"/>
          </a:p>
        </p:txBody>
      </p:sp>
      <p:sp>
        <p:nvSpPr>
          <p:cNvPr id="3" name="object 3"/>
          <p:cNvSpPr/>
          <p:nvPr/>
        </p:nvSpPr>
        <p:spPr>
          <a:xfrm>
            <a:off x="706373" y="3772452"/>
            <a:ext cx="1004697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113180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113180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256093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432809" y="4504943"/>
            <a:ext cx="2895600" cy="9438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25">
              <a:spcBef>
                <a:spcPts val="900"/>
              </a:spcBef>
            </a:pPr>
            <a:r>
              <a:rPr spc="15" dirty="0">
                <a:solidFill>
                  <a:srgbClr val="F05A28"/>
                </a:solidFill>
                <a:latin typeface="Verdana"/>
                <a:cs typeface="Verdana"/>
              </a:rPr>
              <a:t>Construct </a:t>
            </a:r>
            <a:r>
              <a:rPr spc="-26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dirty="0">
                <a:solidFill>
                  <a:srgbClr val="F05A28"/>
                </a:solidFill>
                <a:latin typeface="Verdana"/>
                <a:cs typeface="Verdana"/>
              </a:rPr>
              <a:t>rating</a:t>
            </a:r>
            <a:r>
              <a:rPr spc="-293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>
              <a:latin typeface="Verdana"/>
              <a:cs typeface="Verdana"/>
            </a:endParaRPr>
          </a:p>
          <a:p>
            <a:pPr marL="214789" marR="85248">
              <a:spcBef>
                <a:spcPts val="689"/>
              </a:spcBef>
            </a:pPr>
            <a:r>
              <a:rPr sz="1500" spc="8" dirty="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sz="1500" dirty="0">
                <a:solidFill>
                  <a:srgbClr val="4D4D4D"/>
                </a:solidFill>
                <a:latin typeface="Verdana"/>
                <a:cs typeface="Verdana"/>
              </a:rPr>
              <a:t>representation</a:t>
            </a:r>
            <a:r>
              <a:rPr sz="1500" spc="-18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6" dirty="0">
                <a:solidFill>
                  <a:srgbClr val="4D4D4D"/>
                </a:solidFill>
                <a:latin typeface="Verdana"/>
                <a:cs typeface="Verdana"/>
              </a:rPr>
              <a:t>needed 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for </a:t>
            </a:r>
            <a:r>
              <a:rPr sz="1500" spc="15" dirty="0">
                <a:solidFill>
                  <a:srgbClr val="4D4D4D"/>
                </a:solidFill>
                <a:latin typeface="Verdana"/>
                <a:cs typeface="Verdana"/>
              </a:rPr>
              <a:t>collaborative</a:t>
            </a:r>
            <a:r>
              <a:rPr sz="1500" spc="-18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1" dirty="0">
                <a:solidFill>
                  <a:srgbClr val="4D4D4D"/>
                </a:solidFill>
                <a:latin typeface="Verdana"/>
                <a:cs typeface="Verdana"/>
              </a:rPr>
              <a:t>filtering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9106" y="2029244"/>
            <a:ext cx="2356485" cy="1473994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638800" y="2209800"/>
            <a:ext cx="2161699" cy="54514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>
              <a:lnSpc>
                <a:spcPct val="100699"/>
              </a:lnSpc>
              <a:spcBef>
                <a:spcPts val="60"/>
              </a:spcBef>
            </a:pP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pc="4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K</a:t>
            </a:r>
            <a:r>
              <a:rPr spc="-382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Nearest  </a:t>
            </a:r>
            <a:r>
              <a:rPr spc="30" dirty="0">
                <a:solidFill>
                  <a:srgbClr val="F05A28"/>
                </a:solidFill>
                <a:latin typeface="Verdana"/>
                <a:cs typeface="Verdana"/>
              </a:rPr>
              <a:t>Neighbors</a:t>
            </a:r>
            <a:endParaRPr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84935" y="3666380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2" y="0"/>
                </a:moveTo>
                <a:lnTo>
                  <a:pt x="80554" y="9455"/>
                </a:lnTo>
                <a:lnTo>
                  <a:pt x="37833" y="37823"/>
                </a:lnTo>
                <a:lnTo>
                  <a:pt x="9458" y="80545"/>
                </a:lnTo>
                <a:lnTo>
                  <a:pt x="0" y="129144"/>
                </a:lnTo>
                <a:lnTo>
                  <a:pt x="9458" y="177746"/>
                </a:lnTo>
                <a:lnTo>
                  <a:pt x="37833" y="220475"/>
                </a:lnTo>
                <a:lnTo>
                  <a:pt x="80554" y="248843"/>
                </a:lnTo>
                <a:lnTo>
                  <a:pt x="129152" y="258298"/>
                </a:lnTo>
                <a:lnTo>
                  <a:pt x="177750" y="248843"/>
                </a:lnTo>
                <a:lnTo>
                  <a:pt x="220471" y="220475"/>
                </a:lnTo>
                <a:lnTo>
                  <a:pt x="248846" y="177746"/>
                </a:lnTo>
                <a:lnTo>
                  <a:pt x="258305" y="129144"/>
                </a:lnTo>
                <a:lnTo>
                  <a:pt x="248846" y="80545"/>
                </a:lnTo>
                <a:lnTo>
                  <a:pt x="220471" y="37823"/>
                </a:lnTo>
                <a:lnTo>
                  <a:pt x="177750" y="9455"/>
                </a:lnTo>
                <a:lnTo>
                  <a:pt x="129152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184935" y="3666372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813420" y="2019786"/>
            <a:ext cx="2767013" cy="1511141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916304" y="2154175"/>
            <a:ext cx="2236470" cy="9194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-15" dirty="0">
                <a:solidFill>
                  <a:srgbClr val="F05A28"/>
                </a:solidFill>
                <a:latin typeface="Verdana"/>
                <a:cs typeface="Verdana"/>
              </a:rPr>
              <a:t>Set </a:t>
            </a:r>
            <a:r>
              <a:rPr spc="30" dirty="0">
                <a:solidFill>
                  <a:srgbClr val="F05A28"/>
                </a:solidFill>
                <a:latin typeface="Verdana"/>
                <a:cs typeface="Verdana"/>
              </a:rPr>
              <a:t>up </a:t>
            </a:r>
            <a:r>
              <a:rPr spc="4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pc="-311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11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endParaRPr dirty="0">
              <a:latin typeface="Verdana"/>
              <a:cs typeface="Verdana"/>
            </a:endParaRPr>
          </a:p>
          <a:p>
            <a:pPr marL="283369" marR="3810">
              <a:spcBef>
                <a:spcPts val="614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Functions </a:t>
            </a:r>
            <a:r>
              <a:rPr sz="1500" spc="38" dirty="0">
                <a:solidFill>
                  <a:srgbClr val="4D4D4D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4D4D4D"/>
                </a:solidFill>
                <a:latin typeface="Verdana"/>
                <a:cs typeface="Verdana"/>
              </a:rPr>
              <a:t>access  </a:t>
            </a:r>
            <a:r>
              <a:rPr sz="1500" spc="-15" dirty="0">
                <a:solidFill>
                  <a:srgbClr val="4D4D4D"/>
                </a:solidFill>
                <a:latin typeface="Verdana"/>
                <a:cs typeface="Verdana"/>
              </a:rPr>
              <a:t>relevant</a:t>
            </a:r>
            <a:r>
              <a:rPr sz="1500" spc="-101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8" dirty="0">
                <a:solidFill>
                  <a:srgbClr val="4D4D4D"/>
                </a:solidFill>
                <a:latin typeface="Verdana"/>
                <a:cs typeface="Verdana"/>
              </a:rPr>
              <a:t>information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9647" y="36775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519647" y="367753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994869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994867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137789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8172451" y="4476750"/>
            <a:ext cx="2870834" cy="11186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783908">
              <a:lnSpc>
                <a:spcPct val="100699"/>
              </a:lnSpc>
              <a:spcBef>
                <a:spcPts val="60"/>
              </a:spcBef>
            </a:pP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pc="4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top </a:t>
            </a:r>
            <a:r>
              <a:rPr spc="75" dirty="0">
                <a:solidFill>
                  <a:srgbClr val="F05A28"/>
                </a:solidFill>
                <a:latin typeface="Verdana"/>
                <a:cs typeface="Verdana"/>
              </a:rPr>
              <a:t>N  </a:t>
            </a:r>
            <a:r>
              <a:rPr spc="-6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pc="53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pc="19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pc="8" dirty="0">
                <a:solidFill>
                  <a:srgbClr val="F05A28"/>
                </a:solidFill>
                <a:latin typeface="Verdana"/>
                <a:cs typeface="Verdana"/>
              </a:rPr>
              <a:t>ommend</a:t>
            </a:r>
            <a:r>
              <a:rPr spc="-8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pc="15" dirty="0">
                <a:solidFill>
                  <a:srgbClr val="F05A28"/>
                </a:solidFill>
                <a:latin typeface="Verdana"/>
                <a:cs typeface="Verdana"/>
              </a:rPr>
              <a:t>tions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90"/>
              </a:spcBef>
            </a:pP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Use the </a:t>
            </a:r>
            <a:r>
              <a:rPr sz="1500" spc="-11" dirty="0">
                <a:solidFill>
                  <a:srgbClr val="4D4D4D"/>
                </a:solidFill>
                <a:latin typeface="Verdana"/>
                <a:cs typeface="Verdana"/>
              </a:rPr>
              <a:t>average </a:t>
            </a:r>
            <a:r>
              <a:rPr sz="1500" spc="-4" dirty="0">
                <a:solidFill>
                  <a:srgbClr val="4D4D4D"/>
                </a:solidFill>
                <a:latin typeface="Verdana"/>
                <a:cs typeface="Verdana"/>
              </a:rPr>
              <a:t>ratings</a:t>
            </a:r>
            <a:r>
              <a:rPr sz="1500" spc="-36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53" dirty="0">
                <a:solidFill>
                  <a:srgbClr val="4D4D4D"/>
                </a:solidFill>
                <a:latin typeface="Verdana"/>
                <a:cs typeface="Verdana"/>
              </a:rPr>
              <a:t>of  </a:t>
            </a: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the </a:t>
            </a:r>
            <a:r>
              <a:rPr sz="1500" spc="45" dirty="0">
                <a:solidFill>
                  <a:srgbClr val="4D4D4D"/>
                </a:solidFill>
                <a:latin typeface="Verdana"/>
                <a:cs typeface="Verdana"/>
              </a:rPr>
              <a:t>K </a:t>
            </a:r>
            <a:r>
              <a:rPr sz="1500" spc="-15" dirty="0">
                <a:solidFill>
                  <a:srgbClr val="4D4D4D"/>
                </a:solidFill>
                <a:latin typeface="Verdana"/>
                <a:cs typeface="Verdana"/>
              </a:rPr>
              <a:t>nearest</a:t>
            </a:r>
            <a:r>
              <a:rPr sz="1500" spc="-30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4D4D4D"/>
                </a:solidFill>
                <a:latin typeface="Verdana"/>
                <a:cs typeface="Verdana"/>
              </a:rPr>
              <a:t>neighbors</a:t>
            </a:r>
            <a:endParaRPr sz="15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994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5276851" y="2266951"/>
            <a:ext cx="4875371" cy="225253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>
              <a:lnSpc>
                <a:spcPts val="2325"/>
              </a:lnSpc>
              <a:spcBef>
                <a:spcPts val="164"/>
              </a:spcBef>
            </a:pPr>
            <a:r>
              <a:rPr sz="1950" spc="56" dirty="0">
                <a:latin typeface="DejaVu Sans"/>
                <a:cs typeface="DejaVu Sans"/>
              </a:rPr>
              <a:t>Why </a:t>
            </a:r>
            <a:r>
              <a:rPr sz="1950" spc="-38" dirty="0">
                <a:latin typeface="DejaVu Sans"/>
                <a:cs typeface="DejaVu Sans"/>
              </a:rPr>
              <a:t>are </a:t>
            </a:r>
            <a:r>
              <a:rPr sz="1950" spc="-8" dirty="0">
                <a:latin typeface="DejaVu Sans"/>
                <a:cs typeface="DejaVu Sans"/>
              </a:rPr>
              <a:t>some </a:t>
            </a:r>
            <a:r>
              <a:rPr sz="1950" spc="23" dirty="0">
                <a:latin typeface="DejaVu Sans"/>
                <a:cs typeface="DejaVu Sans"/>
              </a:rPr>
              <a:t>products </a:t>
            </a:r>
            <a:r>
              <a:rPr sz="1950" spc="-11" dirty="0">
                <a:latin typeface="DejaVu Sans"/>
                <a:cs typeface="DejaVu Sans"/>
              </a:rPr>
              <a:t>rated </a:t>
            </a:r>
            <a:r>
              <a:rPr sz="1950" spc="8" dirty="0">
                <a:latin typeface="DejaVu Sans"/>
                <a:cs typeface="DejaVu Sans"/>
              </a:rPr>
              <a:t>high</a:t>
            </a:r>
            <a:r>
              <a:rPr sz="1950" spc="-278" dirty="0">
                <a:latin typeface="DejaVu Sans"/>
                <a:cs typeface="DejaVu Sans"/>
              </a:rPr>
              <a:t> </a:t>
            </a:r>
            <a:r>
              <a:rPr sz="1950" spc="-4" dirty="0">
                <a:latin typeface="DejaVu Sans"/>
                <a:cs typeface="DejaVu Sans"/>
              </a:rPr>
              <a:t>and  </a:t>
            </a:r>
            <a:r>
              <a:rPr sz="1950" spc="4" dirty="0">
                <a:latin typeface="DejaVu Sans"/>
                <a:cs typeface="DejaVu Sans"/>
              </a:rPr>
              <a:t>others</a:t>
            </a:r>
            <a:r>
              <a:rPr sz="1950" spc="-41" dirty="0">
                <a:latin typeface="DejaVu Sans"/>
                <a:cs typeface="DejaVu Sans"/>
              </a:rPr>
              <a:t> </a:t>
            </a:r>
            <a:r>
              <a:rPr sz="1950" spc="34" dirty="0">
                <a:latin typeface="DejaVu Sans"/>
                <a:cs typeface="DejaVu Sans"/>
              </a:rPr>
              <a:t>low?</a:t>
            </a:r>
            <a:endParaRPr sz="1950">
              <a:latin typeface="DejaVu Sans"/>
              <a:cs typeface="DejaVu Sans"/>
            </a:endParaRPr>
          </a:p>
          <a:p>
            <a:pPr marL="9525" marR="973931">
              <a:lnSpc>
                <a:spcPts val="2325"/>
              </a:lnSpc>
              <a:spcBef>
                <a:spcPts val="1800"/>
              </a:spcBef>
            </a:pPr>
            <a:r>
              <a:rPr sz="1950" spc="56" dirty="0">
                <a:latin typeface="DejaVu Sans"/>
                <a:cs typeface="DejaVu Sans"/>
              </a:rPr>
              <a:t>Why </a:t>
            </a:r>
            <a:r>
              <a:rPr sz="1950" spc="75" dirty="0">
                <a:latin typeface="DejaVu Sans"/>
                <a:cs typeface="DejaVu Sans"/>
              </a:rPr>
              <a:t>do </a:t>
            </a:r>
            <a:r>
              <a:rPr sz="1950" spc="-8" dirty="0">
                <a:latin typeface="DejaVu Sans"/>
                <a:cs typeface="DejaVu Sans"/>
              </a:rPr>
              <a:t>some </a:t>
            </a:r>
            <a:r>
              <a:rPr sz="1950" spc="-26" dirty="0">
                <a:latin typeface="DejaVu Sans"/>
                <a:cs typeface="DejaVu Sans"/>
              </a:rPr>
              <a:t>users </a:t>
            </a:r>
            <a:r>
              <a:rPr sz="1950" spc="-11" dirty="0">
                <a:latin typeface="DejaVu Sans"/>
                <a:cs typeface="DejaVu Sans"/>
              </a:rPr>
              <a:t>like</a:t>
            </a:r>
            <a:r>
              <a:rPr sz="1950" spc="-304" dirty="0">
                <a:latin typeface="DejaVu Sans"/>
                <a:cs typeface="DejaVu Sans"/>
              </a:rPr>
              <a:t> </a:t>
            </a:r>
            <a:r>
              <a:rPr sz="1950" spc="-8" dirty="0">
                <a:latin typeface="DejaVu Sans"/>
                <a:cs typeface="DejaVu Sans"/>
              </a:rPr>
              <a:t>certain  </a:t>
            </a:r>
            <a:r>
              <a:rPr sz="1950" spc="15" dirty="0">
                <a:latin typeface="DejaVu Sans"/>
                <a:cs typeface="DejaVu Sans"/>
              </a:rPr>
              <a:t>products?</a:t>
            </a:r>
            <a:endParaRPr sz="1950">
              <a:latin typeface="DejaVu Sans"/>
              <a:cs typeface="DejaVu Sans"/>
            </a:endParaRPr>
          </a:p>
          <a:p>
            <a:pPr marL="9525" marR="24765">
              <a:lnSpc>
                <a:spcPts val="2325"/>
              </a:lnSpc>
              <a:spcBef>
                <a:spcPts val="1800"/>
              </a:spcBef>
            </a:pPr>
            <a:r>
              <a:rPr sz="1950" spc="49" dirty="0">
                <a:latin typeface="DejaVu Sans"/>
                <a:cs typeface="DejaVu Sans"/>
              </a:rPr>
              <a:t>Are </a:t>
            </a:r>
            <a:r>
              <a:rPr sz="1950" spc="-15" dirty="0">
                <a:latin typeface="DejaVu Sans"/>
                <a:cs typeface="DejaVu Sans"/>
              </a:rPr>
              <a:t>there </a:t>
            </a:r>
            <a:r>
              <a:rPr sz="1950" spc="-8" dirty="0">
                <a:latin typeface="DejaVu Sans"/>
                <a:cs typeface="DejaVu Sans"/>
              </a:rPr>
              <a:t>some </a:t>
            </a:r>
            <a:r>
              <a:rPr sz="1950" spc="8" dirty="0">
                <a:latin typeface="DejaVu Sans"/>
                <a:cs typeface="DejaVu Sans"/>
              </a:rPr>
              <a:t>underlying factors</a:t>
            </a:r>
            <a:r>
              <a:rPr sz="1950" spc="-255" dirty="0">
                <a:latin typeface="DejaVu Sans"/>
                <a:cs typeface="DejaVu Sans"/>
              </a:rPr>
              <a:t> </a:t>
            </a:r>
            <a:r>
              <a:rPr sz="1950" spc="-8" dirty="0">
                <a:latin typeface="DejaVu Sans"/>
                <a:cs typeface="DejaVu Sans"/>
              </a:rPr>
              <a:t>that  influence all </a:t>
            </a:r>
            <a:r>
              <a:rPr sz="1950" spc="-38" dirty="0">
                <a:latin typeface="DejaVu Sans"/>
                <a:cs typeface="DejaVu Sans"/>
              </a:rPr>
              <a:t>users’</a:t>
            </a:r>
            <a:r>
              <a:rPr sz="1950" spc="-101" dirty="0">
                <a:latin typeface="DejaVu Sans"/>
                <a:cs typeface="DejaVu Sans"/>
              </a:rPr>
              <a:t> </a:t>
            </a:r>
            <a:r>
              <a:rPr sz="1950" spc="-15" dirty="0">
                <a:latin typeface="DejaVu Sans"/>
                <a:cs typeface="DejaVu Sans"/>
              </a:rPr>
              <a:t>ratings?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150" y="3276600"/>
            <a:ext cx="1533525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2028383"/>
            <a:ext cx="2797969" cy="968182"/>
          </a:xfrm>
          <a:prstGeom prst="rect">
            <a:avLst/>
          </a:prstGeom>
        </p:spPr>
        <p:txBody>
          <a:bodyPr vert="horz" wrap="square" lIns="0" tIns="5239" rIns="0" bIns="0" rtlCol="0" anchor="b">
            <a:spAutoFit/>
          </a:bodyPr>
          <a:lstStyle/>
          <a:p>
            <a:pPr marL="552450" marR="3810" indent="-542925">
              <a:lnSpc>
                <a:spcPct val="100800"/>
              </a:lnSpc>
              <a:spcBef>
                <a:spcPts val="41"/>
              </a:spcBef>
            </a:pPr>
            <a:r>
              <a:rPr sz="3225" spc="11" dirty="0">
                <a:solidFill>
                  <a:srgbClr val="2A9FBC"/>
                </a:solidFill>
                <a:latin typeface="DejaVu Sans"/>
                <a:cs typeface="DejaVu Sans"/>
              </a:rPr>
              <a:t>Latent</a:t>
            </a:r>
            <a:r>
              <a:rPr sz="3225" spc="-113" dirty="0">
                <a:solidFill>
                  <a:srgbClr val="2A9FBC"/>
                </a:solidFill>
                <a:latin typeface="DejaVu Sans"/>
                <a:cs typeface="DejaVu Sans"/>
              </a:rPr>
              <a:t> </a:t>
            </a:r>
            <a:r>
              <a:rPr sz="3225" spc="53" dirty="0">
                <a:solidFill>
                  <a:srgbClr val="2A9FBC"/>
                </a:solidFill>
                <a:latin typeface="DejaVu Sans"/>
                <a:cs typeface="DejaVu Sans"/>
              </a:rPr>
              <a:t>Factor  </a:t>
            </a:r>
            <a:r>
              <a:rPr sz="3225" spc="8" dirty="0">
                <a:solidFill>
                  <a:srgbClr val="2A9FBC"/>
                </a:solidFill>
                <a:latin typeface="DejaVu Sans"/>
                <a:cs typeface="DejaVu Sans"/>
              </a:rPr>
              <a:t>Analysis</a:t>
            </a:r>
            <a:endParaRPr sz="3225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73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Latent </a:t>
            </a:r>
            <a:r>
              <a:rPr spc="45" dirty="0"/>
              <a:t>Factor</a:t>
            </a:r>
            <a:r>
              <a:rPr spc="-424" dirty="0"/>
              <a:t> </a:t>
            </a:r>
            <a:r>
              <a:rPr spc="-3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2938" y="1747838"/>
          <a:ext cx="4177664" cy="3975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4915"/>
                        </a:lnSpc>
                      </a:pPr>
                      <a:r>
                        <a:rPr sz="35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-30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491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4915"/>
                        </a:lnSpc>
                      </a:pPr>
                      <a:r>
                        <a:rPr sz="35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5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35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315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4915"/>
                        </a:lnSpc>
                      </a:pPr>
                      <a:r>
                        <a:rPr sz="3500" b="1" spc="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3400" b="1" spc="17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0320" algn="ctr">
                        <a:lnSpc>
                          <a:spcPts val="4915"/>
                        </a:lnSpc>
                      </a:pPr>
                      <a:r>
                        <a:rPr sz="35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-18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2225" algn="ctr">
                        <a:lnSpc>
                          <a:spcPts val="4915"/>
                        </a:lnSpc>
                      </a:pPr>
                      <a:r>
                        <a:rPr sz="3500" b="1" spc="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1590" algn="ctr">
                        <a:lnSpc>
                          <a:spcPts val="4915"/>
                        </a:lnSpc>
                      </a:pPr>
                      <a:r>
                        <a:rPr sz="3500" b="1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70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2860" algn="ctr">
                        <a:lnSpc>
                          <a:spcPts val="4915"/>
                        </a:lnSpc>
                      </a:pPr>
                      <a:r>
                        <a:rPr sz="3500" b="1" spc="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427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959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24765" algn="ctr">
                        <a:lnSpc>
                          <a:spcPts val="4915"/>
                        </a:lnSpc>
                      </a:pPr>
                      <a:r>
                        <a:rPr sz="3500" b="1" spc="1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292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12065" algn="ctr">
                        <a:lnSpc>
                          <a:spcPts val="4915"/>
                        </a:lnSpc>
                      </a:pPr>
                      <a:r>
                        <a:rPr sz="3500" b="1" spc="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3400" b="1" spc="359" baseline="-54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400" baseline="-546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928206" y="3053154"/>
            <a:ext cx="798126" cy="77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957658" y="3092565"/>
            <a:ext cx="732409" cy="67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4538" y="1747838"/>
          <a:ext cx="1830704" cy="33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20025" y="2943225"/>
            <a:ext cx="576263" cy="15792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200" spc="-716" dirty="0">
                <a:latin typeface="DejaVu Sans"/>
                <a:cs typeface="DejaVu Sans"/>
              </a:rPr>
              <a:t>*</a:t>
            </a:r>
            <a:endParaRPr sz="10200">
              <a:latin typeface="DejaVu Sans"/>
              <a:cs typeface="DejaVu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548688" y="2595563"/>
          <a:ext cx="2988947" cy="193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11">
            <a:extLst>
              <a:ext uri="{FF2B5EF4-FFF2-40B4-BE49-F238E27FC236}">
                <a16:creationId xmlns:a16="http://schemas.microsoft.com/office/drawing/2014/main" id="{6CED80DD-1077-4BFE-8479-FB5CE8C96BCF}"/>
              </a:ext>
            </a:extLst>
          </p:cNvPr>
          <p:cNvSpPr txBox="1"/>
          <p:nvPr/>
        </p:nvSpPr>
        <p:spPr>
          <a:xfrm>
            <a:off x="5323862" y="5272270"/>
            <a:ext cx="3072426" cy="77174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84200" marR="5080" indent="-571500">
              <a:lnSpc>
                <a:spcPts val="3100"/>
              </a:lnSpc>
              <a:spcBef>
                <a:spcPts val="219"/>
              </a:spcBef>
            </a:pPr>
            <a:r>
              <a:rPr spc="-15" dirty="0">
                <a:latin typeface="DejaVu Sans"/>
                <a:cs typeface="DejaVu Sans"/>
              </a:rPr>
              <a:t>Users </a:t>
            </a:r>
            <a:r>
              <a:rPr spc="25" dirty="0">
                <a:latin typeface="DejaVu Sans"/>
                <a:cs typeface="DejaVu Sans"/>
              </a:rPr>
              <a:t>described </a:t>
            </a:r>
            <a:r>
              <a:rPr spc="15" dirty="0">
                <a:latin typeface="DejaVu Sans"/>
                <a:cs typeface="DejaVu Sans"/>
              </a:rPr>
              <a:t>by</a:t>
            </a:r>
            <a:r>
              <a:rPr spc="-220" dirty="0">
                <a:latin typeface="DejaVu Sans"/>
                <a:cs typeface="DejaVu Sans"/>
              </a:rPr>
              <a:t> </a:t>
            </a:r>
            <a:r>
              <a:rPr spc="-10" dirty="0">
                <a:latin typeface="DejaVu Sans"/>
                <a:cs typeface="DejaVu Sans"/>
              </a:rPr>
              <a:t>some  </a:t>
            </a:r>
            <a:r>
              <a:rPr spc="10" dirty="0">
                <a:latin typeface="DejaVu Sans"/>
                <a:cs typeface="DejaVu Sans"/>
              </a:rPr>
              <a:t>underlying</a:t>
            </a:r>
            <a:r>
              <a:rPr spc="-65" dirty="0">
                <a:latin typeface="DejaVu Sans"/>
                <a:cs typeface="DejaVu Sans"/>
              </a:rPr>
              <a:t> </a:t>
            </a:r>
            <a:r>
              <a:rPr spc="10" dirty="0">
                <a:latin typeface="DejaVu Sans"/>
                <a:cs typeface="DejaVu Sans"/>
              </a:rPr>
              <a:t>factors</a:t>
            </a:r>
            <a:endParaRPr dirty="0">
              <a:latin typeface="DejaVu Sans"/>
              <a:cs typeface="DejaVu San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D48969D-3FAD-4BA6-B5A7-E52CCA852E9B}"/>
              </a:ext>
            </a:extLst>
          </p:cNvPr>
          <p:cNvSpPr txBox="1"/>
          <p:nvPr/>
        </p:nvSpPr>
        <p:spPr>
          <a:xfrm>
            <a:off x="8108156" y="5315643"/>
            <a:ext cx="3763645" cy="77174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3100"/>
              </a:lnSpc>
              <a:spcBef>
                <a:spcPts val="219"/>
              </a:spcBef>
            </a:pPr>
            <a:r>
              <a:rPr spc="40" dirty="0">
                <a:latin typeface="DejaVu Sans"/>
                <a:cs typeface="DejaVu Sans"/>
              </a:rPr>
              <a:t>Products </a:t>
            </a:r>
            <a:r>
              <a:rPr spc="25" dirty="0">
                <a:latin typeface="DejaVu Sans"/>
                <a:cs typeface="DejaVu Sans"/>
              </a:rPr>
              <a:t>described</a:t>
            </a:r>
            <a:r>
              <a:rPr spc="-190" dirty="0">
                <a:latin typeface="DejaVu Sans"/>
                <a:cs typeface="DejaVu Sans"/>
              </a:rPr>
              <a:t> </a:t>
            </a:r>
            <a:r>
              <a:rPr spc="15" dirty="0">
                <a:latin typeface="DejaVu Sans"/>
                <a:cs typeface="DejaVu Sans"/>
              </a:rPr>
              <a:t>by  </a:t>
            </a:r>
            <a:r>
              <a:rPr spc="-10" dirty="0">
                <a:latin typeface="DejaVu Sans"/>
                <a:cs typeface="DejaVu Sans"/>
              </a:rPr>
              <a:t>the </a:t>
            </a:r>
            <a:r>
              <a:rPr spc="-55" dirty="0">
                <a:latin typeface="DejaVu Sans"/>
                <a:cs typeface="DejaVu Sans"/>
              </a:rPr>
              <a:t>same </a:t>
            </a:r>
            <a:r>
              <a:rPr spc="10" dirty="0">
                <a:latin typeface="DejaVu Sans"/>
                <a:cs typeface="DejaVu Sans"/>
              </a:rPr>
              <a:t>underlying  factors</a:t>
            </a:r>
            <a:endParaRPr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922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Latent </a:t>
            </a:r>
            <a:r>
              <a:rPr spc="45" dirty="0"/>
              <a:t>Factor</a:t>
            </a:r>
            <a:r>
              <a:rPr spc="-424" dirty="0"/>
              <a:t> </a:t>
            </a:r>
            <a:r>
              <a:rPr spc="-30" dirty="0"/>
              <a:t>Analysis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D049DB-37F2-4F1C-B743-41FEE23E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752366"/>
            <a:ext cx="9745435" cy="33532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6F0486-3B9E-4DA3-BB23-6D70114098F5}"/>
              </a:ext>
            </a:extLst>
          </p:cNvPr>
          <p:cNvSpPr/>
          <p:nvPr/>
        </p:nvSpPr>
        <p:spPr>
          <a:xfrm>
            <a:off x="4562999" y="5410759"/>
            <a:ext cx="4488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Solve using known ratings</a:t>
            </a:r>
          </a:p>
        </p:txBody>
      </p:sp>
    </p:spTree>
    <p:extLst>
      <p:ext uri="{BB962C8B-B14F-4D97-AF65-F5344CB8AC3E}">
        <p14:creationId xmlns:p14="http://schemas.microsoft.com/office/powerpoint/2010/main" val="185858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Latent </a:t>
            </a:r>
            <a:r>
              <a:rPr spc="45" dirty="0"/>
              <a:t>Factor</a:t>
            </a:r>
            <a:r>
              <a:rPr spc="-424" dirty="0"/>
              <a:t> </a:t>
            </a:r>
            <a:r>
              <a:rPr spc="-3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344054" y="1752600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040408" y="1752600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736761" y="1752600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58" y="0"/>
                </a:lnTo>
                <a:lnTo>
                  <a:pt x="928458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433105" y="1752600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129459" y="1752600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47700" y="2230393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47700" y="2708177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47700" y="3185969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7700" y="3663762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647700" y="4141556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39">
                <a:moveTo>
                  <a:pt x="0" y="0"/>
                </a:moveTo>
                <a:lnTo>
                  <a:pt x="928471" y="0"/>
                </a:lnTo>
                <a:lnTo>
                  <a:pt x="928471" y="637044"/>
                </a:lnTo>
                <a:lnTo>
                  <a:pt x="0" y="637044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47700" y="4619339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5" h="637540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762000" y="2171701"/>
            <a:ext cx="473869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-455" baseline="-546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425" y="2647951"/>
            <a:ext cx="532448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236" baseline="-54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426" y="3133726"/>
            <a:ext cx="531971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230" baseline="-546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8951" y="3234128"/>
            <a:ext cx="105251" cy="315952"/>
          </a:xfrm>
          <a:prstGeom prst="rect">
            <a:avLst/>
          </a:prstGeom>
        </p:spPr>
        <p:txBody>
          <a:bodyPr vert="horz" wrap="square" lIns="0" tIns="4286" rIns="0" bIns="0" rtlCol="0">
            <a:spAutoFit/>
          </a:bodyPr>
          <a:lstStyle/>
          <a:p>
            <a:pPr>
              <a:spcBef>
                <a:spcPts val="34"/>
              </a:spcBef>
            </a:pP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</a:t>
            </a:r>
            <a:endParaRPr sz="202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900" y="3609976"/>
            <a:ext cx="551974" cy="540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467" baseline="-5464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900" y="4086225"/>
            <a:ext cx="543878" cy="104195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525" marR="3810" indent="9525">
              <a:lnSpc>
                <a:spcPts val="3750"/>
              </a:lnSpc>
              <a:spcBef>
                <a:spcPts val="525"/>
              </a:spcBef>
            </a:pP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174" baseline="-5464" dirty="0">
                <a:solidFill>
                  <a:srgbClr val="FFFFFF"/>
                </a:solidFill>
                <a:latin typeface="Arial"/>
                <a:cs typeface="Arial"/>
              </a:rPr>
              <a:t>5  </a:t>
            </a:r>
            <a:r>
              <a:rPr sz="3450" b="1" spc="11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431" b="1" spc="371" baseline="-5464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431" baseline="-546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0407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040407" y="2230390"/>
            <a:ext cx="0" cy="2871788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736761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736761" y="2230390"/>
            <a:ext cx="0" cy="2871788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433105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433105" y="2230390"/>
            <a:ext cx="0" cy="960596"/>
          </a:xfrm>
          <a:custGeom>
            <a:avLst/>
            <a:gdLst/>
            <a:ahLst/>
            <a:cxnLst/>
            <a:rect l="l" t="t" r="r" b="b"/>
            <a:pathLst>
              <a:path h="1280795">
                <a:moveTo>
                  <a:pt x="0" y="0"/>
                </a:moveTo>
                <a:lnTo>
                  <a:pt x="0" y="128064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433105" y="3668668"/>
            <a:ext cx="0" cy="1433513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0"/>
                </a:moveTo>
                <a:lnTo>
                  <a:pt x="0" y="191096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129459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4129459" y="2230390"/>
            <a:ext cx="0" cy="2871788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42938" y="2703414"/>
            <a:ext cx="701516" cy="9525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1344053" y="2708177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42938" y="3181207"/>
            <a:ext cx="701516" cy="9525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344053" y="3185969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42938" y="3659000"/>
            <a:ext cx="701516" cy="9525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439554" y="3663762"/>
            <a:ext cx="1391126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695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1344052" y="3663762"/>
            <a:ext cx="1399223" cy="0"/>
          </a:xfrm>
          <a:custGeom>
            <a:avLst/>
            <a:gdLst/>
            <a:ahLst/>
            <a:cxnLst/>
            <a:rect l="l" t="t" r="r" b="b"/>
            <a:pathLst>
              <a:path w="1865629">
                <a:moveTo>
                  <a:pt x="0" y="0"/>
                </a:moveTo>
                <a:lnTo>
                  <a:pt x="1865529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42938" y="4136793"/>
            <a:ext cx="701516" cy="9525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1344053" y="4141556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642938" y="4614577"/>
            <a:ext cx="701516" cy="9525"/>
          </a:xfrm>
          <a:custGeom>
            <a:avLst/>
            <a:gdLst/>
            <a:ahLst/>
            <a:cxnLst/>
            <a:rect l="l" t="t" r="r" b="b"/>
            <a:pathLst>
              <a:path w="935355" h="12700">
                <a:moveTo>
                  <a:pt x="0" y="0"/>
                </a:moveTo>
                <a:lnTo>
                  <a:pt x="934820" y="0"/>
                </a:lnTo>
                <a:lnTo>
                  <a:pt x="93482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1344053" y="4619339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44053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344053" y="2230390"/>
            <a:ext cx="0" cy="2871788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642938" y="2230390"/>
            <a:ext cx="701516" cy="0"/>
          </a:xfrm>
          <a:custGeom>
            <a:avLst/>
            <a:gdLst/>
            <a:ahLst/>
            <a:cxnLst/>
            <a:rect l="l" t="t" r="r" b="b"/>
            <a:pathLst>
              <a:path w="935355">
                <a:moveTo>
                  <a:pt x="0" y="0"/>
                </a:moveTo>
                <a:lnTo>
                  <a:pt x="93482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1344053" y="2230390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647700" y="1747838"/>
            <a:ext cx="0" cy="1438275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509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647700" y="3185970"/>
            <a:ext cx="0" cy="1915954"/>
          </a:xfrm>
          <a:custGeom>
            <a:avLst/>
            <a:gdLst/>
            <a:ahLst/>
            <a:cxnLst/>
            <a:rect l="l" t="t" r="r" b="b"/>
            <a:pathLst>
              <a:path h="2554604">
                <a:moveTo>
                  <a:pt x="0" y="0"/>
                </a:moveTo>
                <a:lnTo>
                  <a:pt x="0" y="2554566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825812" y="1747837"/>
            <a:ext cx="0" cy="482918"/>
          </a:xfrm>
          <a:custGeom>
            <a:avLst/>
            <a:gdLst/>
            <a:ahLst/>
            <a:cxnLst/>
            <a:rect l="l" t="t" r="r" b="b"/>
            <a:pathLst>
              <a:path h="643889">
                <a:moveTo>
                  <a:pt x="0" y="0"/>
                </a:moveTo>
                <a:lnTo>
                  <a:pt x="0" y="64340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825812" y="2230390"/>
            <a:ext cx="0" cy="2871788"/>
          </a:xfrm>
          <a:custGeom>
            <a:avLst/>
            <a:gdLst/>
            <a:ahLst/>
            <a:cxnLst/>
            <a:rect l="l" t="t" r="r" b="b"/>
            <a:pathLst>
              <a:path h="3829050">
                <a:moveTo>
                  <a:pt x="0" y="0"/>
                </a:moveTo>
                <a:lnTo>
                  <a:pt x="0" y="3828672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42938" y="1752600"/>
            <a:ext cx="1397794" cy="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29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040408" y="1752600"/>
            <a:ext cx="2790349" cy="0"/>
          </a:xfrm>
          <a:custGeom>
            <a:avLst/>
            <a:gdLst/>
            <a:ahLst/>
            <a:cxnLst/>
            <a:rect l="l" t="t" r="r" b="b"/>
            <a:pathLst>
              <a:path w="3720465">
                <a:moveTo>
                  <a:pt x="0" y="0"/>
                </a:moveTo>
                <a:lnTo>
                  <a:pt x="3720223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42938" y="5097132"/>
            <a:ext cx="701516" cy="0"/>
          </a:xfrm>
          <a:custGeom>
            <a:avLst/>
            <a:gdLst/>
            <a:ahLst/>
            <a:cxnLst/>
            <a:rect l="l" t="t" r="r" b="b"/>
            <a:pathLst>
              <a:path w="935355">
                <a:moveTo>
                  <a:pt x="0" y="0"/>
                </a:moveTo>
                <a:lnTo>
                  <a:pt x="93482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344053" y="5097132"/>
            <a:ext cx="3486626" cy="0"/>
          </a:xfrm>
          <a:custGeom>
            <a:avLst/>
            <a:gdLst/>
            <a:ahLst/>
            <a:cxnLst/>
            <a:rect l="l" t="t" r="r" b="b"/>
            <a:pathLst>
              <a:path w="4648835">
                <a:moveTo>
                  <a:pt x="0" y="0"/>
                </a:moveTo>
                <a:lnTo>
                  <a:pt x="4648696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928206" y="3053154"/>
            <a:ext cx="798126" cy="77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957658" y="3092565"/>
            <a:ext cx="732409" cy="67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5829300" y="2708177"/>
            <a:ext cx="458153" cy="478155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5829300" y="3185969"/>
            <a:ext cx="458153" cy="478155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5829300" y="3663762"/>
            <a:ext cx="458153" cy="478155"/>
          </a:xfrm>
          <a:custGeom>
            <a:avLst/>
            <a:gdLst/>
            <a:ahLst/>
            <a:cxnLst/>
            <a:rect l="l" t="t" r="r" b="b"/>
            <a:pathLst>
              <a:path w="610870" h="637539">
                <a:moveTo>
                  <a:pt x="0" y="0"/>
                </a:moveTo>
                <a:lnTo>
                  <a:pt x="610476" y="0"/>
                </a:lnTo>
                <a:lnTo>
                  <a:pt x="610476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7CA03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824538" y="1747838"/>
          <a:ext cx="1830704" cy="33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7820025" y="2943225"/>
            <a:ext cx="576263" cy="15792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200" spc="-716" dirty="0">
                <a:latin typeface="DejaVu Sans"/>
                <a:cs typeface="DejaVu Sans"/>
              </a:rPr>
              <a:t>*</a:t>
            </a:r>
            <a:endParaRPr sz="10200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549670" y="2600325"/>
            <a:ext cx="498158" cy="483394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10" y="0"/>
                </a:lnTo>
                <a:lnTo>
                  <a:pt x="664210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0047827" y="2600325"/>
            <a:ext cx="498158" cy="483394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209" y="0"/>
                </a:lnTo>
                <a:lnTo>
                  <a:pt x="664209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0545984" y="2600325"/>
            <a:ext cx="498158" cy="483394"/>
          </a:xfrm>
          <a:custGeom>
            <a:avLst/>
            <a:gdLst/>
            <a:ahLst/>
            <a:cxnLst/>
            <a:rect l="l" t="t" r="r" b="b"/>
            <a:pathLst>
              <a:path w="664209" h="644525">
                <a:moveTo>
                  <a:pt x="0" y="0"/>
                </a:moveTo>
                <a:lnTo>
                  <a:pt x="664082" y="0"/>
                </a:lnTo>
                <a:lnTo>
                  <a:pt x="664082" y="644385"/>
                </a:lnTo>
                <a:lnTo>
                  <a:pt x="0" y="644385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8548688" y="2595563"/>
          <a:ext cx="2988947" cy="193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303315" y="3387490"/>
            <a:ext cx="1336834" cy="83820"/>
          </a:xfrm>
          <a:custGeom>
            <a:avLst/>
            <a:gdLst/>
            <a:ahLst/>
            <a:cxnLst/>
            <a:rect l="l" t="t" r="r" b="b"/>
            <a:pathLst>
              <a:path w="1782445" h="111760">
                <a:moveTo>
                  <a:pt x="1714906" y="0"/>
                </a:moveTo>
                <a:lnTo>
                  <a:pt x="1688258" y="3300"/>
                </a:lnTo>
                <a:lnTo>
                  <a:pt x="1669894" y="10560"/>
                </a:lnTo>
                <a:lnTo>
                  <a:pt x="1646401" y="17820"/>
                </a:lnTo>
                <a:lnTo>
                  <a:pt x="1604365" y="21120"/>
                </a:lnTo>
                <a:lnTo>
                  <a:pt x="1600644" y="23370"/>
                </a:lnTo>
                <a:lnTo>
                  <a:pt x="1615112" y="31584"/>
                </a:lnTo>
                <a:lnTo>
                  <a:pt x="1615207" y="31776"/>
                </a:lnTo>
                <a:lnTo>
                  <a:pt x="1622651" y="55556"/>
                </a:lnTo>
                <a:lnTo>
                  <a:pt x="1622640" y="55778"/>
                </a:lnTo>
                <a:lnTo>
                  <a:pt x="1616850" y="79527"/>
                </a:lnTo>
                <a:lnTo>
                  <a:pt x="1616731" y="79702"/>
                </a:lnTo>
                <a:lnTo>
                  <a:pt x="1599981" y="88454"/>
                </a:lnTo>
                <a:lnTo>
                  <a:pt x="1604797" y="91008"/>
                </a:lnTo>
                <a:lnTo>
                  <a:pt x="1645784" y="93964"/>
                </a:lnTo>
                <a:lnTo>
                  <a:pt x="1670491" y="100987"/>
                </a:lnTo>
                <a:lnTo>
                  <a:pt x="1689933" y="108135"/>
                </a:lnTo>
                <a:lnTo>
                  <a:pt x="1714906" y="111404"/>
                </a:lnTo>
                <a:lnTo>
                  <a:pt x="1738198" y="108624"/>
                </a:lnTo>
                <a:lnTo>
                  <a:pt x="1738198" y="2595"/>
                </a:lnTo>
                <a:lnTo>
                  <a:pt x="1714906" y="0"/>
                </a:lnTo>
                <a:close/>
              </a:path>
              <a:path w="1782445" h="111760">
                <a:moveTo>
                  <a:pt x="62649" y="0"/>
                </a:moveTo>
                <a:lnTo>
                  <a:pt x="35827" y="5256"/>
                </a:lnTo>
                <a:lnTo>
                  <a:pt x="15098" y="19696"/>
                </a:lnTo>
                <a:lnTo>
                  <a:pt x="2482" y="41324"/>
                </a:lnTo>
                <a:lnTo>
                  <a:pt x="0" y="68148"/>
                </a:lnTo>
                <a:lnTo>
                  <a:pt x="8399" y="90910"/>
                </a:lnTo>
                <a:lnTo>
                  <a:pt x="24450" y="103739"/>
                </a:lnTo>
                <a:lnTo>
                  <a:pt x="44516" y="109406"/>
                </a:lnTo>
                <a:lnTo>
                  <a:pt x="64960" y="110680"/>
                </a:lnTo>
                <a:lnTo>
                  <a:pt x="92256" y="107584"/>
                </a:lnTo>
                <a:lnTo>
                  <a:pt x="111564" y="100774"/>
                </a:lnTo>
                <a:lnTo>
                  <a:pt x="137085" y="93964"/>
                </a:lnTo>
                <a:lnTo>
                  <a:pt x="183019" y="90868"/>
                </a:lnTo>
                <a:lnTo>
                  <a:pt x="184118" y="90234"/>
                </a:lnTo>
                <a:lnTo>
                  <a:pt x="168715" y="80093"/>
                </a:lnTo>
                <a:lnTo>
                  <a:pt x="168589" y="79948"/>
                </a:lnTo>
                <a:lnTo>
                  <a:pt x="163460" y="56226"/>
                </a:lnTo>
                <a:lnTo>
                  <a:pt x="163461" y="55556"/>
                </a:lnTo>
                <a:lnTo>
                  <a:pt x="170201" y="31675"/>
                </a:lnTo>
                <a:lnTo>
                  <a:pt x="185349" y="23123"/>
                </a:lnTo>
                <a:lnTo>
                  <a:pt x="181571" y="20980"/>
                </a:lnTo>
                <a:lnTo>
                  <a:pt x="130028" y="17702"/>
                </a:lnTo>
                <a:lnTo>
                  <a:pt x="102574" y="10490"/>
                </a:lnTo>
                <a:lnTo>
                  <a:pt x="84888" y="3278"/>
                </a:lnTo>
                <a:lnTo>
                  <a:pt x="62649" y="0"/>
                </a:lnTo>
                <a:close/>
              </a:path>
              <a:path w="1782445" h="111760">
                <a:moveTo>
                  <a:pt x="1738198" y="2595"/>
                </a:moveTo>
                <a:lnTo>
                  <a:pt x="1738198" y="108624"/>
                </a:lnTo>
                <a:lnTo>
                  <a:pt x="1743260" y="108020"/>
                </a:lnTo>
                <a:lnTo>
                  <a:pt x="1764641" y="97678"/>
                </a:lnTo>
                <a:lnTo>
                  <a:pt x="1777937" y="80093"/>
                </a:lnTo>
                <a:lnTo>
                  <a:pt x="1782038" y="54978"/>
                </a:lnTo>
                <a:lnTo>
                  <a:pt x="1777672" y="30696"/>
                </a:lnTo>
                <a:lnTo>
                  <a:pt x="1765674" y="13544"/>
                </a:lnTo>
                <a:lnTo>
                  <a:pt x="1745073" y="3361"/>
                </a:lnTo>
                <a:lnTo>
                  <a:pt x="1738198" y="2595"/>
                </a:lnTo>
                <a:close/>
              </a:path>
              <a:path w="1782445" h="111760">
                <a:moveTo>
                  <a:pt x="885686" y="84569"/>
                </a:moveTo>
                <a:lnTo>
                  <a:pt x="574521" y="84569"/>
                </a:lnTo>
                <a:lnTo>
                  <a:pt x="598506" y="84869"/>
                </a:lnTo>
                <a:lnTo>
                  <a:pt x="622493" y="87096"/>
                </a:lnTo>
                <a:lnTo>
                  <a:pt x="648971" y="90803"/>
                </a:lnTo>
                <a:lnTo>
                  <a:pt x="678554" y="94030"/>
                </a:lnTo>
                <a:lnTo>
                  <a:pt x="707147" y="95058"/>
                </a:lnTo>
                <a:lnTo>
                  <a:pt x="730656" y="92163"/>
                </a:lnTo>
                <a:lnTo>
                  <a:pt x="749905" y="89073"/>
                </a:lnTo>
                <a:lnTo>
                  <a:pt x="892470" y="89073"/>
                </a:lnTo>
                <a:lnTo>
                  <a:pt x="885686" y="84569"/>
                </a:lnTo>
                <a:close/>
              </a:path>
              <a:path w="1782445" h="111760">
                <a:moveTo>
                  <a:pt x="892470" y="89073"/>
                </a:moveTo>
                <a:lnTo>
                  <a:pt x="749905" y="89073"/>
                </a:lnTo>
                <a:lnTo>
                  <a:pt x="768841" y="89581"/>
                </a:lnTo>
                <a:lnTo>
                  <a:pt x="787959" y="91737"/>
                </a:lnTo>
                <a:lnTo>
                  <a:pt x="807923" y="93611"/>
                </a:lnTo>
                <a:lnTo>
                  <a:pt x="827825" y="93724"/>
                </a:lnTo>
                <a:lnTo>
                  <a:pt x="847174" y="92560"/>
                </a:lnTo>
                <a:lnTo>
                  <a:pt x="867439" y="91125"/>
                </a:lnTo>
                <a:lnTo>
                  <a:pt x="890092" y="90424"/>
                </a:lnTo>
                <a:lnTo>
                  <a:pt x="892470" y="89073"/>
                </a:lnTo>
                <a:close/>
              </a:path>
              <a:path w="1782445" h="111760">
                <a:moveTo>
                  <a:pt x="1593718" y="85133"/>
                </a:moveTo>
                <a:lnTo>
                  <a:pt x="1249416" y="85133"/>
                </a:lnTo>
                <a:lnTo>
                  <a:pt x="1285228" y="86904"/>
                </a:lnTo>
                <a:lnTo>
                  <a:pt x="1317348" y="89787"/>
                </a:lnTo>
                <a:lnTo>
                  <a:pt x="1338757" y="91300"/>
                </a:lnTo>
                <a:lnTo>
                  <a:pt x="1363273" y="90618"/>
                </a:lnTo>
                <a:lnTo>
                  <a:pt x="1400977" y="88999"/>
                </a:lnTo>
                <a:lnTo>
                  <a:pt x="1439166" y="87083"/>
                </a:lnTo>
                <a:lnTo>
                  <a:pt x="1465211" y="85509"/>
                </a:lnTo>
                <a:lnTo>
                  <a:pt x="1594426" y="85509"/>
                </a:lnTo>
                <a:lnTo>
                  <a:pt x="1593718" y="85133"/>
                </a:lnTo>
                <a:close/>
              </a:path>
              <a:path w="1782445" h="111760">
                <a:moveTo>
                  <a:pt x="189661" y="20688"/>
                </a:moveTo>
                <a:lnTo>
                  <a:pt x="185349" y="23123"/>
                </a:lnTo>
                <a:lnTo>
                  <a:pt x="200825" y="31900"/>
                </a:lnTo>
                <a:lnTo>
                  <a:pt x="207640" y="55556"/>
                </a:lnTo>
                <a:lnTo>
                  <a:pt x="207673" y="56226"/>
                </a:lnTo>
                <a:lnTo>
                  <a:pt x="201942" y="79948"/>
                </a:lnTo>
                <a:lnTo>
                  <a:pt x="184118" y="90234"/>
                </a:lnTo>
                <a:lnTo>
                  <a:pt x="185293" y="91008"/>
                </a:lnTo>
                <a:lnTo>
                  <a:pt x="210298" y="90283"/>
                </a:lnTo>
                <a:lnTo>
                  <a:pt x="227831" y="88690"/>
                </a:lnTo>
                <a:lnTo>
                  <a:pt x="241485" y="87096"/>
                </a:lnTo>
                <a:lnTo>
                  <a:pt x="254825" y="86372"/>
                </a:lnTo>
                <a:lnTo>
                  <a:pt x="344685" y="86372"/>
                </a:lnTo>
                <a:lnTo>
                  <a:pt x="345744" y="86233"/>
                </a:lnTo>
                <a:lnTo>
                  <a:pt x="374958" y="84750"/>
                </a:lnTo>
                <a:lnTo>
                  <a:pt x="570816" y="84750"/>
                </a:lnTo>
                <a:lnTo>
                  <a:pt x="574521" y="84569"/>
                </a:lnTo>
                <a:lnTo>
                  <a:pt x="885686" y="84569"/>
                </a:lnTo>
                <a:lnTo>
                  <a:pt x="878258" y="79702"/>
                </a:lnTo>
                <a:lnTo>
                  <a:pt x="872682" y="56226"/>
                </a:lnTo>
                <a:lnTo>
                  <a:pt x="872744" y="54978"/>
                </a:lnTo>
                <a:lnTo>
                  <a:pt x="876977" y="34874"/>
                </a:lnTo>
                <a:lnTo>
                  <a:pt x="737235" y="34874"/>
                </a:lnTo>
                <a:lnTo>
                  <a:pt x="698911" y="31963"/>
                </a:lnTo>
                <a:lnTo>
                  <a:pt x="533526" y="31963"/>
                </a:lnTo>
                <a:lnTo>
                  <a:pt x="532401" y="31826"/>
                </a:lnTo>
                <a:lnTo>
                  <a:pt x="327329" y="31826"/>
                </a:lnTo>
                <a:lnTo>
                  <a:pt x="302124" y="30696"/>
                </a:lnTo>
                <a:lnTo>
                  <a:pt x="223704" y="22632"/>
                </a:lnTo>
                <a:lnTo>
                  <a:pt x="189661" y="20688"/>
                </a:lnTo>
                <a:close/>
              </a:path>
              <a:path w="1782445" h="111760">
                <a:moveTo>
                  <a:pt x="1001271" y="87334"/>
                </a:moveTo>
                <a:lnTo>
                  <a:pt x="942612" y="87334"/>
                </a:lnTo>
                <a:lnTo>
                  <a:pt x="957059" y="89700"/>
                </a:lnTo>
                <a:lnTo>
                  <a:pt x="975553" y="90878"/>
                </a:lnTo>
                <a:lnTo>
                  <a:pt x="997756" y="87914"/>
                </a:lnTo>
                <a:lnTo>
                  <a:pt x="1001271" y="87334"/>
                </a:lnTo>
                <a:close/>
              </a:path>
              <a:path w="1782445" h="111760">
                <a:moveTo>
                  <a:pt x="893178" y="20980"/>
                </a:moveTo>
                <a:lnTo>
                  <a:pt x="891888" y="21881"/>
                </a:lnTo>
                <a:lnTo>
                  <a:pt x="909701" y="31584"/>
                </a:lnTo>
                <a:lnTo>
                  <a:pt x="915870" y="54978"/>
                </a:lnTo>
                <a:lnTo>
                  <a:pt x="915959" y="55778"/>
                </a:lnTo>
                <a:lnTo>
                  <a:pt x="909279" y="79527"/>
                </a:lnTo>
                <a:lnTo>
                  <a:pt x="892600" y="88999"/>
                </a:lnTo>
                <a:lnTo>
                  <a:pt x="894854" y="90576"/>
                </a:lnTo>
                <a:lnTo>
                  <a:pt x="914009" y="89605"/>
                </a:lnTo>
                <a:lnTo>
                  <a:pt x="929095" y="87914"/>
                </a:lnTo>
                <a:lnTo>
                  <a:pt x="942612" y="87334"/>
                </a:lnTo>
                <a:lnTo>
                  <a:pt x="1001271" y="87334"/>
                </a:lnTo>
                <a:lnTo>
                  <a:pt x="1020472" y="84170"/>
                </a:lnTo>
                <a:lnTo>
                  <a:pt x="1041146" y="82905"/>
                </a:lnTo>
                <a:lnTo>
                  <a:pt x="1589516" y="82905"/>
                </a:lnTo>
                <a:lnTo>
                  <a:pt x="1584547" y="80270"/>
                </a:lnTo>
                <a:lnTo>
                  <a:pt x="1578973" y="56226"/>
                </a:lnTo>
                <a:lnTo>
                  <a:pt x="1585799" y="33451"/>
                </a:lnTo>
                <a:lnTo>
                  <a:pt x="1372845" y="33451"/>
                </a:lnTo>
                <a:lnTo>
                  <a:pt x="1349832" y="31826"/>
                </a:lnTo>
                <a:lnTo>
                  <a:pt x="1329711" y="29874"/>
                </a:lnTo>
                <a:lnTo>
                  <a:pt x="1304712" y="29327"/>
                </a:lnTo>
                <a:lnTo>
                  <a:pt x="1278316" y="29327"/>
                </a:lnTo>
                <a:lnTo>
                  <a:pt x="1257109" y="29083"/>
                </a:lnTo>
                <a:lnTo>
                  <a:pt x="1238921" y="28302"/>
                </a:lnTo>
                <a:lnTo>
                  <a:pt x="1214383" y="26966"/>
                </a:lnTo>
                <a:lnTo>
                  <a:pt x="1203937" y="26187"/>
                </a:lnTo>
                <a:lnTo>
                  <a:pt x="1062913" y="26187"/>
                </a:lnTo>
                <a:lnTo>
                  <a:pt x="1040049" y="25984"/>
                </a:lnTo>
                <a:lnTo>
                  <a:pt x="1016693" y="25428"/>
                </a:lnTo>
                <a:lnTo>
                  <a:pt x="993749" y="24601"/>
                </a:lnTo>
                <a:lnTo>
                  <a:pt x="932792" y="21686"/>
                </a:lnTo>
                <a:lnTo>
                  <a:pt x="913389" y="21163"/>
                </a:lnTo>
                <a:lnTo>
                  <a:pt x="893178" y="20980"/>
                </a:lnTo>
                <a:close/>
              </a:path>
              <a:path w="1782445" h="111760">
                <a:moveTo>
                  <a:pt x="1594426" y="85509"/>
                </a:moveTo>
                <a:lnTo>
                  <a:pt x="1465211" y="85509"/>
                </a:lnTo>
                <a:lnTo>
                  <a:pt x="1489004" y="85690"/>
                </a:lnTo>
                <a:lnTo>
                  <a:pt x="1516135" y="87096"/>
                </a:lnTo>
                <a:lnTo>
                  <a:pt x="1562132" y="89581"/>
                </a:lnTo>
                <a:lnTo>
                  <a:pt x="1595920" y="90576"/>
                </a:lnTo>
                <a:lnTo>
                  <a:pt x="1599981" y="88454"/>
                </a:lnTo>
                <a:lnTo>
                  <a:pt x="1594426" y="85509"/>
                </a:lnTo>
                <a:close/>
              </a:path>
              <a:path w="1782445" h="111760">
                <a:moveTo>
                  <a:pt x="185349" y="23123"/>
                </a:moveTo>
                <a:lnTo>
                  <a:pt x="170201" y="31675"/>
                </a:lnTo>
                <a:lnTo>
                  <a:pt x="163461" y="55556"/>
                </a:lnTo>
                <a:lnTo>
                  <a:pt x="163460" y="56226"/>
                </a:lnTo>
                <a:lnTo>
                  <a:pt x="168589" y="79948"/>
                </a:lnTo>
                <a:lnTo>
                  <a:pt x="168715" y="80093"/>
                </a:lnTo>
                <a:lnTo>
                  <a:pt x="184118" y="90234"/>
                </a:lnTo>
                <a:lnTo>
                  <a:pt x="201942" y="79948"/>
                </a:lnTo>
                <a:lnTo>
                  <a:pt x="207673" y="56226"/>
                </a:lnTo>
                <a:lnTo>
                  <a:pt x="207640" y="55556"/>
                </a:lnTo>
                <a:lnTo>
                  <a:pt x="200825" y="31900"/>
                </a:lnTo>
                <a:lnTo>
                  <a:pt x="185349" y="23123"/>
                </a:lnTo>
                <a:close/>
              </a:path>
              <a:path w="1782445" h="111760">
                <a:moveTo>
                  <a:pt x="891888" y="21881"/>
                </a:moveTo>
                <a:lnTo>
                  <a:pt x="877654" y="31826"/>
                </a:lnTo>
                <a:lnTo>
                  <a:pt x="877561" y="32100"/>
                </a:lnTo>
                <a:lnTo>
                  <a:pt x="872744" y="54978"/>
                </a:lnTo>
                <a:lnTo>
                  <a:pt x="872682" y="56226"/>
                </a:lnTo>
                <a:lnTo>
                  <a:pt x="878258" y="79702"/>
                </a:lnTo>
                <a:lnTo>
                  <a:pt x="892518" y="89045"/>
                </a:lnTo>
                <a:lnTo>
                  <a:pt x="909279" y="79527"/>
                </a:lnTo>
                <a:lnTo>
                  <a:pt x="916022" y="55556"/>
                </a:lnTo>
                <a:lnTo>
                  <a:pt x="909701" y="31584"/>
                </a:lnTo>
                <a:lnTo>
                  <a:pt x="891888" y="21881"/>
                </a:lnTo>
                <a:close/>
              </a:path>
              <a:path w="1782445" h="111760">
                <a:moveTo>
                  <a:pt x="570816" y="84750"/>
                </a:moveTo>
                <a:lnTo>
                  <a:pt x="374958" y="84750"/>
                </a:lnTo>
                <a:lnTo>
                  <a:pt x="433067" y="87096"/>
                </a:lnTo>
                <a:lnTo>
                  <a:pt x="483954" y="88999"/>
                </a:lnTo>
                <a:lnTo>
                  <a:pt x="531571" y="87680"/>
                </a:lnTo>
                <a:lnTo>
                  <a:pt x="551790" y="85678"/>
                </a:lnTo>
                <a:lnTo>
                  <a:pt x="570816" y="84750"/>
                </a:lnTo>
                <a:close/>
              </a:path>
              <a:path w="1782445" h="111760">
                <a:moveTo>
                  <a:pt x="344685" y="86372"/>
                </a:moveTo>
                <a:lnTo>
                  <a:pt x="254825" y="86372"/>
                </a:lnTo>
                <a:lnTo>
                  <a:pt x="274825" y="87165"/>
                </a:lnTo>
                <a:lnTo>
                  <a:pt x="301151" y="88474"/>
                </a:lnTo>
                <a:lnTo>
                  <a:pt x="327102" y="88690"/>
                </a:lnTo>
                <a:lnTo>
                  <a:pt x="344685" y="86372"/>
                </a:lnTo>
                <a:close/>
              </a:path>
              <a:path w="1782445" h="111760">
                <a:moveTo>
                  <a:pt x="1592014" y="84229"/>
                </a:moveTo>
                <a:lnTo>
                  <a:pt x="1137266" y="84229"/>
                </a:lnTo>
                <a:lnTo>
                  <a:pt x="1161894" y="86631"/>
                </a:lnTo>
                <a:lnTo>
                  <a:pt x="1188765" y="88544"/>
                </a:lnTo>
                <a:lnTo>
                  <a:pt x="1249416" y="85133"/>
                </a:lnTo>
                <a:lnTo>
                  <a:pt x="1593718" y="85133"/>
                </a:lnTo>
                <a:lnTo>
                  <a:pt x="1592014" y="84229"/>
                </a:lnTo>
                <a:close/>
              </a:path>
              <a:path w="1782445" h="111760">
                <a:moveTo>
                  <a:pt x="1600644" y="23370"/>
                </a:moveTo>
                <a:lnTo>
                  <a:pt x="1586204" y="32100"/>
                </a:lnTo>
                <a:lnTo>
                  <a:pt x="1578973" y="56226"/>
                </a:lnTo>
                <a:lnTo>
                  <a:pt x="1584547" y="80270"/>
                </a:lnTo>
                <a:lnTo>
                  <a:pt x="1599981" y="88454"/>
                </a:lnTo>
                <a:lnTo>
                  <a:pt x="1616731" y="79702"/>
                </a:lnTo>
                <a:lnTo>
                  <a:pt x="1616850" y="79527"/>
                </a:lnTo>
                <a:lnTo>
                  <a:pt x="1622640" y="55778"/>
                </a:lnTo>
                <a:lnTo>
                  <a:pt x="1622651" y="55556"/>
                </a:lnTo>
                <a:lnTo>
                  <a:pt x="1615207" y="31776"/>
                </a:lnTo>
                <a:lnTo>
                  <a:pt x="1615112" y="31584"/>
                </a:lnTo>
                <a:lnTo>
                  <a:pt x="1600644" y="23370"/>
                </a:lnTo>
                <a:close/>
              </a:path>
              <a:path w="1782445" h="111760">
                <a:moveTo>
                  <a:pt x="1589516" y="82905"/>
                </a:moveTo>
                <a:lnTo>
                  <a:pt x="1041146" y="82905"/>
                </a:lnTo>
                <a:lnTo>
                  <a:pt x="1075642" y="85634"/>
                </a:lnTo>
                <a:lnTo>
                  <a:pt x="1093970" y="85975"/>
                </a:lnTo>
                <a:lnTo>
                  <a:pt x="1115834" y="84353"/>
                </a:lnTo>
                <a:lnTo>
                  <a:pt x="1592014" y="84229"/>
                </a:lnTo>
                <a:lnTo>
                  <a:pt x="1589516" y="82905"/>
                </a:lnTo>
                <a:close/>
              </a:path>
              <a:path w="1782445" h="111760">
                <a:moveTo>
                  <a:pt x="817067" y="22720"/>
                </a:moveTo>
                <a:lnTo>
                  <a:pt x="794363" y="22744"/>
                </a:lnTo>
                <a:lnTo>
                  <a:pt x="774303" y="27492"/>
                </a:lnTo>
                <a:lnTo>
                  <a:pt x="755666" y="32892"/>
                </a:lnTo>
                <a:lnTo>
                  <a:pt x="737235" y="34874"/>
                </a:lnTo>
                <a:lnTo>
                  <a:pt x="876977" y="34874"/>
                </a:lnTo>
                <a:lnTo>
                  <a:pt x="877561" y="32100"/>
                </a:lnTo>
                <a:lnTo>
                  <a:pt x="877654" y="31826"/>
                </a:lnTo>
                <a:lnTo>
                  <a:pt x="888090" y="24535"/>
                </a:lnTo>
                <a:lnTo>
                  <a:pt x="839013" y="24535"/>
                </a:lnTo>
                <a:lnTo>
                  <a:pt x="817067" y="22720"/>
                </a:lnTo>
                <a:close/>
              </a:path>
              <a:path w="1782445" h="111760">
                <a:moveTo>
                  <a:pt x="1452412" y="21420"/>
                </a:moveTo>
                <a:lnTo>
                  <a:pt x="1440041" y="23599"/>
                </a:lnTo>
                <a:lnTo>
                  <a:pt x="1422591" y="28066"/>
                </a:lnTo>
                <a:lnTo>
                  <a:pt x="1398635" y="31776"/>
                </a:lnTo>
                <a:lnTo>
                  <a:pt x="1372845" y="33451"/>
                </a:lnTo>
                <a:lnTo>
                  <a:pt x="1585799" y="33451"/>
                </a:lnTo>
                <a:lnTo>
                  <a:pt x="1586204" y="32100"/>
                </a:lnTo>
                <a:lnTo>
                  <a:pt x="1598862" y="24447"/>
                </a:lnTo>
                <a:lnTo>
                  <a:pt x="1506029" y="24447"/>
                </a:lnTo>
                <a:lnTo>
                  <a:pt x="1482491" y="24089"/>
                </a:lnTo>
                <a:lnTo>
                  <a:pt x="1465580" y="22334"/>
                </a:lnTo>
                <a:lnTo>
                  <a:pt x="1452412" y="21420"/>
                </a:lnTo>
                <a:close/>
              </a:path>
              <a:path w="1782445" h="111760">
                <a:moveTo>
                  <a:pt x="611511" y="28230"/>
                </a:moveTo>
                <a:lnTo>
                  <a:pt x="593682" y="28895"/>
                </a:lnTo>
                <a:lnTo>
                  <a:pt x="569696" y="31826"/>
                </a:lnTo>
                <a:lnTo>
                  <a:pt x="533526" y="31963"/>
                </a:lnTo>
                <a:lnTo>
                  <a:pt x="698911" y="31963"/>
                </a:lnTo>
                <a:lnTo>
                  <a:pt x="691418" y="31378"/>
                </a:lnTo>
                <a:lnTo>
                  <a:pt x="666638" y="29762"/>
                </a:lnTo>
                <a:lnTo>
                  <a:pt x="611511" y="28230"/>
                </a:lnTo>
                <a:close/>
              </a:path>
              <a:path w="1782445" h="111760">
                <a:moveTo>
                  <a:pt x="424688" y="17068"/>
                </a:moveTo>
                <a:lnTo>
                  <a:pt x="404659" y="19172"/>
                </a:lnTo>
                <a:lnTo>
                  <a:pt x="378784" y="23599"/>
                </a:lnTo>
                <a:lnTo>
                  <a:pt x="348808" y="28914"/>
                </a:lnTo>
                <a:lnTo>
                  <a:pt x="327329" y="31826"/>
                </a:lnTo>
                <a:lnTo>
                  <a:pt x="532401" y="31826"/>
                </a:lnTo>
                <a:lnTo>
                  <a:pt x="489753" y="26619"/>
                </a:lnTo>
                <a:lnTo>
                  <a:pt x="449699" y="20189"/>
                </a:lnTo>
                <a:lnTo>
                  <a:pt x="424688" y="17068"/>
                </a:lnTo>
                <a:close/>
              </a:path>
              <a:path w="1782445" h="111760">
                <a:moveTo>
                  <a:pt x="1304194" y="29316"/>
                </a:moveTo>
                <a:lnTo>
                  <a:pt x="1278316" y="29327"/>
                </a:lnTo>
                <a:lnTo>
                  <a:pt x="1304712" y="29327"/>
                </a:lnTo>
                <a:lnTo>
                  <a:pt x="1304194" y="29316"/>
                </a:lnTo>
                <a:close/>
              </a:path>
              <a:path w="1782445" h="111760">
                <a:moveTo>
                  <a:pt x="1136903" y="20877"/>
                </a:moveTo>
                <a:lnTo>
                  <a:pt x="1110718" y="22480"/>
                </a:lnTo>
                <a:lnTo>
                  <a:pt x="1085354" y="24923"/>
                </a:lnTo>
                <a:lnTo>
                  <a:pt x="1062913" y="26187"/>
                </a:lnTo>
                <a:lnTo>
                  <a:pt x="1203937" y="26187"/>
                </a:lnTo>
                <a:lnTo>
                  <a:pt x="1187382" y="24952"/>
                </a:lnTo>
                <a:lnTo>
                  <a:pt x="1161808" y="22136"/>
                </a:lnTo>
                <a:lnTo>
                  <a:pt x="1136903" y="20877"/>
                </a:lnTo>
                <a:close/>
              </a:path>
              <a:path w="1782445" h="111760">
                <a:moveTo>
                  <a:pt x="889698" y="20688"/>
                </a:moveTo>
                <a:lnTo>
                  <a:pt x="873481" y="21716"/>
                </a:lnTo>
                <a:lnTo>
                  <a:pt x="857202" y="23599"/>
                </a:lnTo>
                <a:lnTo>
                  <a:pt x="839013" y="24535"/>
                </a:lnTo>
                <a:lnTo>
                  <a:pt x="888090" y="24535"/>
                </a:lnTo>
                <a:lnTo>
                  <a:pt x="891888" y="21881"/>
                </a:lnTo>
                <a:lnTo>
                  <a:pt x="889698" y="20688"/>
                </a:lnTo>
                <a:close/>
              </a:path>
              <a:path w="1782445" h="111760">
                <a:moveTo>
                  <a:pt x="1595920" y="20688"/>
                </a:moveTo>
                <a:lnTo>
                  <a:pt x="1571121" y="21154"/>
                </a:lnTo>
                <a:lnTo>
                  <a:pt x="1506029" y="24447"/>
                </a:lnTo>
                <a:lnTo>
                  <a:pt x="1598862" y="24447"/>
                </a:lnTo>
                <a:lnTo>
                  <a:pt x="1600644" y="23370"/>
                </a:lnTo>
                <a:lnTo>
                  <a:pt x="1595920" y="2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549852" y="3286324"/>
            <a:ext cx="214789" cy="278130"/>
          </a:xfrm>
          <a:custGeom>
            <a:avLst/>
            <a:gdLst/>
            <a:ahLst/>
            <a:cxnLst/>
            <a:rect l="l" t="t" r="r" b="b"/>
            <a:pathLst>
              <a:path w="286385" h="370839">
                <a:moveTo>
                  <a:pt x="33796" y="0"/>
                </a:moveTo>
                <a:lnTo>
                  <a:pt x="23723" y="445"/>
                </a:lnTo>
                <a:lnTo>
                  <a:pt x="15644" y="6484"/>
                </a:lnTo>
                <a:lnTo>
                  <a:pt x="11262" y="17236"/>
                </a:lnTo>
                <a:lnTo>
                  <a:pt x="10618" y="30915"/>
                </a:lnTo>
                <a:lnTo>
                  <a:pt x="13754" y="45733"/>
                </a:lnTo>
                <a:lnTo>
                  <a:pt x="16629" y="59806"/>
                </a:lnTo>
                <a:lnTo>
                  <a:pt x="16599" y="72376"/>
                </a:lnTo>
                <a:lnTo>
                  <a:pt x="15797" y="83811"/>
                </a:lnTo>
                <a:lnTo>
                  <a:pt x="16357" y="94476"/>
                </a:lnTo>
                <a:lnTo>
                  <a:pt x="16907" y="103295"/>
                </a:lnTo>
                <a:lnTo>
                  <a:pt x="15545" y="110913"/>
                </a:lnTo>
                <a:lnTo>
                  <a:pt x="13125" y="120765"/>
                </a:lnTo>
                <a:lnTo>
                  <a:pt x="10503" y="136284"/>
                </a:lnTo>
                <a:lnTo>
                  <a:pt x="7823" y="158140"/>
                </a:lnTo>
                <a:lnTo>
                  <a:pt x="6088" y="166051"/>
                </a:lnTo>
                <a:lnTo>
                  <a:pt x="2057" y="180480"/>
                </a:lnTo>
                <a:lnTo>
                  <a:pt x="0" y="196894"/>
                </a:lnTo>
                <a:lnTo>
                  <a:pt x="2654" y="207804"/>
                </a:lnTo>
                <a:lnTo>
                  <a:pt x="6690" y="215181"/>
                </a:lnTo>
                <a:lnTo>
                  <a:pt x="8776" y="220993"/>
                </a:lnTo>
                <a:lnTo>
                  <a:pt x="9297" y="228501"/>
                </a:lnTo>
                <a:lnTo>
                  <a:pt x="10509" y="239137"/>
                </a:lnTo>
                <a:lnTo>
                  <a:pt x="11883" y="251642"/>
                </a:lnTo>
                <a:lnTo>
                  <a:pt x="12890" y="264758"/>
                </a:lnTo>
                <a:lnTo>
                  <a:pt x="12825" y="276032"/>
                </a:lnTo>
                <a:lnTo>
                  <a:pt x="12213" y="284909"/>
                </a:lnTo>
                <a:lnTo>
                  <a:pt x="12374" y="292972"/>
                </a:lnTo>
                <a:lnTo>
                  <a:pt x="14630" y="301803"/>
                </a:lnTo>
                <a:lnTo>
                  <a:pt x="16997" y="310620"/>
                </a:lnTo>
                <a:lnTo>
                  <a:pt x="16845" y="318217"/>
                </a:lnTo>
                <a:lnTo>
                  <a:pt x="14500" y="326544"/>
                </a:lnTo>
                <a:lnTo>
                  <a:pt x="10287" y="337554"/>
                </a:lnTo>
                <a:lnTo>
                  <a:pt x="10025" y="350472"/>
                </a:lnTo>
                <a:lnTo>
                  <a:pt x="16975" y="361600"/>
                </a:lnTo>
                <a:lnTo>
                  <a:pt x="27623" y="368992"/>
                </a:lnTo>
                <a:lnTo>
                  <a:pt x="38455" y="370701"/>
                </a:lnTo>
                <a:lnTo>
                  <a:pt x="49169" y="365601"/>
                </a:lnTo>
                <a:lnTo>
                  <a:pt x="60285" y="355750"/>
                </a:lnTo>
                <a:lnTo>
                  <a:pt x="70018" y="344437"/>
                </a:lnTo>
                <a:lnTo>
                  <a:pt x="76581" y="334950"/>
                </a:lnTo>
                <a:lnTo>
                  <a:pt x="82558" y="328808"/>
                </a:lnTo>
                <a:lnTo>
                  <a:pt x="90748" y="324333"/>
                </a:lnTo>
                <a:lnTo>
                  <a:pt x="99709" y="320020"/>
                </a:lnTo>
                <a:lnTo>
                  <a:pt x="108001" y="314364"/>
                </a:lnTo>
                <a:lnTo>
                  <a:pt x="114902" y="307522"/>
                </a:lnTo>
                <a:lnTo>
                  <a:pt x="121644" y="301207"/>
                </a:lnTo>
                <a:lnTo>
                  <a:pt x="129200" y="296272"/>
                </a:lnTo>
                <a:lnTo>
                  <a:pt x="138544" y="293574"/>
                </a:lnTo>
                <a:lnTo>
                  <a:pt x="148223" y="289252"/>
                </a:lnTo>
                <a:lnTo>
                  <a:pt x="156986" y="281441"/>
                </a:lnTo>
                <a:lnTo>
                  <a:pt x="165628" y="273955"/>
                </a:lnTo>
                <a:lnTo>
                  <a:pt x="174942" y="270612"/>
                </a:lnTo>
                <a:lnTo>
                  <a:pt x="185943" y="267149"/>
                </a:lnTo>
                <a:lnTo>
                  <a:pt x="197936" y="259155"/>
                </a:lnTo>
                <a:lnTo>
                  <a:pt x="209157" y="250226"/>
                </a:lnTo>
                <a:lnTo>
                  <a:pt x="217843" y="243955"/>
                </a:lnTo>
                <a:lnTo>
                  <a:pt x="222816" y="239038"/>
                </a:lnTo>
                <a:lnTo>
                  <a:pt x="226125" y="233043"/>
                </a:lnTo>
                <a:lnTo>
                  <a:pt x="230818" y="227899"/>
                </a:lnTo>
                <a:lnTo>
                  <a:pt x="239941" y="225540"/>
                </a:lnTo>
                <a:lnTo>
                  <a:pt x="249923" y="225108"/>
                </a:lnTo>
                <a:lnTo>
                  <a:pt x="256616" y="224351"/>
                </a:lnTo>
                <a:lnTo>
                  <a:pt x="285809" y="199458"/>
                </a:lnTo>
                <a:lnTo>
                  <a:pt x="283045" y="178969"/>
                </a:lnTo>
                <a:lnTo>
                  <a:pt x="275085" y="166328"/>
                </a:lnTo>
                <a:lnTo>
                  <a:pt x="260788" y="159090"/>
                </a:lnTo>
                <a:lnTo>
                  <a:pt x="245272" y="154534"/>
                </a:lnTo>
                <a:lnTo>
                  <a:pt x="233654" y="149937"/>
                </a:lnTo>
                <a:lnTo>
                  <a:pt x="196959" y="124316"/>
                </a:lnTo>
                <a:lnTo>
                  <a:pt x="159131" y="94476"/>
                </a:lnTo>
                <a:lnTo>
                  <a:pt x="149087" y="85675"/>
                </a:lnTo>
                <a:lnTo>
                  <a:pt x="137463" y="78520"/>
                </a:lnTo>
                <a:lnTo>
                  <a:pt x="124703" y="72139"/>
                </a:lnTo>
                <a:lnTo>
                  <a:pt x="111252" y="65660"/>
                </a:lnTo>
                <a:lnTo>
                  <a:pt x="98657" y="57792"/>
                </a:lnTo>
                <a:lnTo>
                  <a:pt x="87362" y="48080"/>
                </a:lnTo>
                <a:lnTo>
                  <a:pt x="76635" y="36867"/>
                </a:lnTo>
                <a:lnTo>
                  <a:pt x="65748" y="24499"/>
                </a:lnTo>
                <a:lnTo>
                  <a:pt x="54826" y="12757"/>
                </a:lnTo>
                <a:lnTo>
                  <a:pt x="44169" y="4347"/>
                </a:lnTo>
                <a:lnTo>
                  <a:pt x="33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045085" y="2169680"/>
            <a:ext cx="83820" cy="863918"/>
          </a:xfrm>
          <a:custGeom>
            <a:avLst/>
            <a:gdLst/>
            <a:ahLst/>
            <a:cxnLst/>
            <a:rect l="l" t="t" r="r" b="b"/>
            <a:pathLst>
              <a:path w="111760" h="1151889">
                <a:moveTo>
                  <a:pt x="22605" y="970431"/>
                </a:moveTo>
                <a:lnTo>
                  <a:pt x="20396" y="974598"/>
                </a:lnTo>
                <a:lnTo>
                  <a:pt x="17455" y="1015530"/>
                </a:lnTo>
                <a:lnTo>
                  <a:pt x="10417" y="1040291"/>
                </a:lnTo>
                <a:lnTo>
                  <a:pt x="3269" y="1059733"/>
                </a:lnTo>
                <a:lnTo>
                  <a:pt x="0" y="1084706"/>
                </a:lnTo>
                <a:lnTo>
                  <a:pt x="3383" y="1113061"/>
                </a:lnTo>
                <a:lnTo>
                  <a:pt x="13725" y="1134441"/>
                </a:lnTo>
                <a:lnTo>
                  <a:pt x="31311" y="1147738"/>
                </a:lnTo>
                <a:lnTo>
                  <a:pt x="56426" y="1151839"/>
                </a:lnTo>
                <a:lnTo>
                  <a:pt x="80704" y="1147475"/>
                </a:lnTo>
                <a:lnTo>
                  <a:pt x="97859" y="1135475"/>
                </a:lnTo>
                <a:lnTo>
                  <a:pt x="108043" y="1114873"/>
                </a:lnTo>
                <a:lnTo>
                  <a:pt x="111404" y="1084706"/>
                </a:lnTo>
                <a:lnTo>
                  <a:pt x="108104" y="1058053"/>
                </a:lnTo>
                <a:lnTo>
                  <a:pt x="100844" y="1039690"/>
                </a:lnTo>
                <a:lnTo>
                  <a:pt x="93584" y="1016200"/>
                </a:lnTo>
                <a:lnTo>
                  <a:pt x="92000" y="996026"/>
                </a:lnTo>
                <a:lnTo>
                  <a:pt x="55848" y="996026"/>
                </a:lnTo>
                <a:lnTo>
                  <a:pt x="31876" y="988546"/>
                </a:lnTo>
                <a:lnTo>
                  <a:pt x="22605" y="970431"/>
                </a:lnTo>
                <a:close/>
              </a:path>
              <a:path w="111760" h="1151889">
                <a:moveTo>
                  <a:pt x="55178" y="948774"/>
                </a:moveTo>
                <a:lnTo>
                  <a:pt x="31134" y="954347"/>
                </a:lnTo>
                <a:lnTo>
                  <a:pt x="22605" y="970431"/>
                </a:lnTo>
                <a:lnTo>
                  <a:pt x="31876" y="988546"/>
                </a:lnTo>
                <a:lnTo>
                  <a:pt x="55848" y="996026"/>
                </a:lnTo>
                <a:lnTo>
                  <a:pt x="79819" y="989013"/>
                </a:lnTo>
                <a:lnTo>
                  <a:pt x="88533" y="971270"/>
                </a:lnTo>
                <a:lnTo>
                  <a:pt x="79303" y="956004"/>
                </a:lnTo>
                <a:lnTo>
                  <a:pt x="55178" y="948774"/>
                </a:lnTo>
                <a:close/>
              </a:path>
              <a:path w="111760" h="1151889">
                <a:moveTo>
                  <a:pt x="88533" y="971270"/>
                </a:moveTo>
                <a:lnTo>
                  <a:pt x="79819" y="989013"/>
                </a:lnTo>
                <a:lnTo>
                  <a:pt x="55848" y="996026"/>
                </a:lnTo>
                <a:lnTo>
                  <a:pt x="92000" y="996026"/>
                </a:lnTo>
                <a:lnTo>
                  <a:pt x="90284" y="974166"/>
                </a:lnTo>
                <a:lnTo>
                  <a:pt x="88533" y="971270"/>
                </a:lnTo>
                <a:close/>
              </a:path>
              <a:path w="111760" h="1151889">
                <a:moveTo>
                  <a:pt x="89681" y="948774"/>
                </a:moveTo>
                <a:lnTo>
                  <a:pt x="55178" y="948774"/>
                </a:lnTo>
                <a:lnTo>
                  <a:pt x="79303" y="956004"/>
                </a:lnTo>
                <a:lnTo>
                  <a:pt x="88533" y="971270"/>
                </a:lnTo>
                <a:lnTo>
                  <a:pt x="90716" y="966825"/>
                </a:lnTo>
                <a:lnTo>
                  <a:pt x="89681" y="948774"/>
                </a:lnTo>
                <a:close/>
              </a:path>
              <a:path w="111760" h="1151889">
                <a:moveTo>
                  <a:pt x="21149" y="184061"/>
                </a:moveTo>
                <a:lnTo>
                  <a:pt x="20396" y="185331"/>
                </a:lnTo>
                <a:lnTo>
                  <a:pt x="21120" y="213073"/>
                </a:lnTo>
                <a:lnTo>
                  <a:pt x="22713" y="232527"/>
                </a:lnTo>
                <a:lnTo>
                  <a:pt x="24307" y="247671"/>
                </a:lnTo>
                <a:lnTo>
                  <a:pt x="25031" y="262483"/>
                </a:lnTo>
                <a:lnTo>
                  <a:pt x="24239" y="284669"/>
                </a:lnTo>
                <a:lnTo>
                  <a:pt x="22929" y="313877"/>
                </a:lnTo>
                <a:lnTo>
                  <a:pt x="22706" y="342604"/>
                </a:lnTo>
                <a:lnTo>
                  <a:pt x="25171" y="363347"/>
                </a:lnTo>
                <a:lnTo>
                  <a:pt x="26654" y="395761"/>
                </a:lnTo>
                <a:lnTo>
                  <a:pt x="24557" y="452820"/>
                </a:lnTo>
                <a:lnTo>
                  <a:pt x="22404" y="516682"/>
                </a:lnTo>
                <a:lnTo>
                  <a:pt x="23723" y="569506"/>
                </a:lnTo>
                <a:lnTo>
                  <a:pt x="25725" y="591936"/>
                </a:lnTo>
                <a:lnTo>
                  <a:pt x="26835" y="617151"/>
                </a:lnTo>
                <a:lnTo>
                  <a:pt x="26534" y="643760"/>
                </a:lnTo>
                <a:lnTo>
                  <a:pt x="24307" y="670369"/>
                </a:lnTo>
                <a:lnTo>
                  <a:pt x="20606" y="699749"/>
                </a:lnTo>
                <a:lnTo>
                  <a:pt x="17378" y="732572"/>
                </a:lnTo>
                <a:lnTo>
                  <a:pt x="16347" y="764297"/>
                </a:lnTo>
                <a:lnTo>
                  <a:pt x="19240" y="790384"/>
                </a:lnTo>
                <a:lnTo>
                  <a:pt x="22330" y="811737"/>
                </a:lnTo>
                <a:lnTo>
                  <a:pt x="21826" y="832713"/>
                </a:lnTo>
                <a:lnTo>
                  <a:pt x="19667" y="853956"/>
                </a:lnTo>
                <a:lnTo>
                  <a:pt x="17792" y="876109"/>
                </a:lnTo>
                <a:lnTo>
                  <a:pt x="17679" y="898184"/>
                </a:lnTo>
                <a:lnTo>
                  <a:pt x="18843" y="919645"/>
                </a:lnTo>
                <a:lnTo>
                  <a:pt x="20278" y="942124"/>
                </a:lnTo>
                <a:lnTo>
                  <a:pt x="20980" y="967257"/>
                </a:lnTo>
                <a:lnTo>
                  <a:pt x="22605" y="970431"/>
                </a:lnTo>
                <a:lnTo>
                  <a:pt x="31134" y="954347"/>
                </a:lnTo>
                <a:lnTo>
                  <a:pt x="55178" y="948774"/>
                </a:lnTo>
                <a:lnTo>
                  <a:pt x="89681" y="948774"/>
                </a:lnTo>
                <a:lnTo>
                  <a:pt x="87804" y="930775"/>
                </a:lnTo>
                <a:lnTo>
                  <a:pt x="86869" y="910598"/>
                </a:lnTo>
                <a:lnTo>
                  <a:pt x="88684" y="886256"/>
                </a:lnTo>
                <a:lnTo>
                  <a:pt x="88660" y="861059"/>
                </a:lnTo>
                <a:lnTo>
                  <a:pt x="83912" y="838798"/>
                </a:lnTo>
                <a:lnTo>
                  <a:pt x="78511" y="818121"/>
                </a:lnTo>
                <a:lnTo>
                  <a:pt x="76530" y="797674"/>
                </a:lnTo>
                <a:lnTo>
                  <a:pt x="78110" y="774069"/>
                </a:lnTo>
                <a:lnTo>
                  <a:pt x="80025" y="746847"/>
                </a:lnTo>
                <a:lnTo>
                  <a:pt x="81641" y="719355"/>
                </a:lnTo>
                <a:lnTo>
                  <a:pt x="82321" y="694943"/>
                </a:lnTo>
                <a:lnTo>
                  <a:pt x="82726" y="675562"/>
                </a:lnTo>
                <a:lnTo>
                  <a:pt x="83173" y="658190"/>
                </a:lnTo>
                <a:lnTo>
                  <a:pt x="82508" y="638408"/>
                </a:lnTo>
                <a:lnTo>
                  <a:pt x="79578" y="611797"/>
                </a:lnTo>
                <a:lnTo>
                  <a:pt x="79440" y="571671"/>
                </a:lnTo>
                <a:lnTo>
                  <a:pt x="84785" y="523108"/>
                </a:lnTo>
                <a:lnTo>
                  <a:pt x="91215" y="478671"/>
                </a:lnTo>
                <a:lnTo>
                  <a:pt x="94335" y="450926"/>
                </a:lnTo>
                <a:lnTo>
                  <a:pt x="92233" y="428703"/>
                </a:lnTo>
                <a:lnTo>
                  <a:pt x="87499" y="397991"/>
                </a:lnTo>
                <a:lnTo>
                  <a:pt x="82494" y="366742"/>
                </a:lnTo>
                <a:lnTo>
                  <a:pt x="79578" y="342912"/>
                </a:lnTo>
                <a:lnTo>
                  <a:pt x="80707" y="314953"/>
                </a:lnTo>
                <a:lnTo>
                  <a:pt x="84604" y="273086"/>
                </a:lnTo>
                <a:lnTo>
                  <a:pt x="88772" y="227950"/>
                </a:lnTo>
                <a:lnTo>
                  <a:pt x="89812" y="207746"/>
                </a:lnTo>
                <a:lnTo>
                  <a:pt x="55486" y="207746"/>
                </a:lnTo>
                <a:lnTo>
                  <a:pt x="31466" y="201942"/>
                </a:lnTo>
                <a:lnTo>
                  <a:pt x="21149" y="184061"/>
                </a:lnTo>
                <a:close/>
              </a:path>
              <a:path w="111760" h="1151889">
                <a:moveTo>
                  <a:pt x="55556" y="161020"/>
                </a:moveTo>
                <a:lnTo>
                  <a:pt x="31383" y="166818"/>
                </a:lnTo>
                <a:lnTo>
                  <a:pt x="21149" y="184061"/>
                </a:lnTo>
                <a:lnTo>
                  <a:pt x="31466" y="201942"/>
                </a:lnTo>
                <a:lnTo>
                  <a:pt x="55486" y="207746"/>
                </a:lnTo>
                <a:lnTo>
                  <a:pt x="79505" y="200825"/>
                </a:lnTo>
                <a:lnTo>
                  <a:pt x="88268" y="185372"/>
                </a:lnTo>
                <a:lnTo>
                  <a:pt x="79728" y="168589"/>
                </a:lnTo>
                <a:lnTo>
                  <a:pt x="55556" y="161020"/>
                </a:lnTo>
                <a:close/>
              </a:path>
              <a:path w="111760" h="1151889">
                <a:moveTo>
                  <a:pt x="88268" y="185372"/>
                </a:moveTo>
                <a:lnTo>
                  <a:pt x="79505" y="200825"/>
                </a:lnTo>
                <a:lnTo>
                  <a:pt x="55486" y="207746"/>
                </a:lnTo>
                <a:lnTo>
                  <a:pt x="89812" y="207746"/>
                </a:lnTo>
                <a:lnTo>
                  <a:pt x="90716" y="190182"/>
                </a:lnTo>
                <a:lnTo>
                  <a:pt x="88268" y="185372"/>
                </a:lnTo>
                <a:close/>
              </a:path>
              <a:path w="111760" h="1151889">
                <a:moveTo>
                  <a:pt x="91731" y="161020"/>
                </a:moveTo>
                <a:lnTo>
                  <a:pt x="55556" y="161020"/>
                </a:lnTo>
                <a:lnTo>
                  <a:pt x="79728" y="168589"/>
                </a:lnTo>
                <a:lnTo>
                  <a:pt x="88268" y="185372"/>
                </a:lnTo>
                <a:lnTo>
                  <a:pt x="90424" y="181571"/>
                </a:lnTo>
                <a:lnTo>
                  <a:pt x="91731" y="161020"/>
                </a:lnTo>
                <a:close/>
              </a:path>
              <a:path w="111760" h="1151889">
                <a:moveTo>
                  <a:pt x="43256" y="0"/>
                </a:moveTo>
                <a:lnTo>
                  <a:pt x="20499" y="8399"/>
                </a:lnTo>
                <a:lnTo>
                  <a:pt x="7669" y="24450"/>
                </a:lnTo>
                <a:lnTo>
                  <a:pt x="1999" y="44516"/>
                </a:lnTo>
                <a:lnTo>
                  <a:pt x="723" y="64960"/>
                </a:lnTo>
                <a:lnTo>
                  <a:pt x="3821" y="92256"/>
                </a:lnTo>
                <a:lnTo>
                  <a:pt x="10636" y="111564"/>
                </a:lnTo>
                <a:lnTo>
                  <a:pt x="17450" y="137085"/>
                </a:lnTo>
                <a:lnTo>
                  <a:pt x="20548" y="183019"/>
                </a:lnTo>
                <a:lnTo>
                  <a:pt x="21149" y="184061"/>
                </a:lnTo>
                <a:lnTo>
                  <a:pt x="31383" y="166818"/>
                </a:lnTo>
                <a:lnTo>
                  <a:pt x="55556" y="161020"/>
                </a:lnTo>
                <a:lnTo>
                  <a:pt x="91731" y="161020"/>
                </a:lnTo>
                <a:lnTo>
                  <a:pt x="93702" y="130028"/>
                </a:lnTo>
                <a:lnTo>
                  <a:pt x="100914" y="102574"/>
                </a:lnTo>
                <a:lnTo>
                  <a:pt x="108126" y="84888"/>
                </a:lnTo>
                <a:lnTo>
                  <a:pt x="111404" y="62649"/>
                </a:lnTo>
                <a:lnTo>
                  <a:pt x="106147" y="35827"/>
                </a:lnTo>
                <a:lnTo>
                  <a:pt x="91708" y="15098"/>
                </a:lnTo>
                <a:lnTo>
                  <a:pt x="70079" y="2482"/>
                </a:lnTo>
                <a:lnTo>
                  <a:pt x="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2951778" y="2943567"/>
            <a:ext cx="278130" cy="214789"/>
          </a:xfrm>
          <a:custGeom>
            <a:avLst/>
            <a:gdLst/>
            <a:ahLst/>
            <a:cxnLst/>
            <a:rect l="l" t="t" r="r" b="b"/>
            <a:pathLst>
              <a:path w="370839" h="286385">
                <a:moveTo>
                  <a:pt x="20234" y="10031"/>
                </a:moveTo>
                <a:lnTo>
                  <a:pt x="9094" y="16997"/>
                </a:lnTo>
                <a:lnTo>
                  <a:pt x="1710" y="27625"/>
                </a:lnTo>
                <a:lnTo>
                  <a:pt x="0" y="38455"/>
                </a:lnTo>
                <a:lnTo>
                  <a:pt x="5100" y="49169"/>
                </a:lnTo>
                <a:lnTo>
                  <a:pt x="14951" y="60285"/>
                </a:lnTo>
                <a:lnTo>
                  <a:pt x="26263" y="70018"/>
                </a:lnTo>
                <a:lnTo>
                  <a:pt x="35750" y="76581"/>
                </a:lnTo>
                <a:lnTo>
                  <a:pt x="41892" y="82558"/>
                </a:lnTo>
                <a:lnTo>
                  <a:pt x="46367" y="90748"/>
                </a:lnTo>
                <a:lnTo>
                  <a:pt x="50680" y="99709"/>
                </a:lnTo>
                <a:lnTo>
                  <a:pt x="56337" y="108001"/>
                </a:lnTo>
                <a:lnTo>
                  <a:pt x="63178" y="114907"/>
                </a:lnTo>
                <a:lnTo>
                  <a:pt x="69494" y="121648"/>
                </a:lnTo>
                <a:lnTo>
                  <a:pt x="74428" y="129202"/>
                </a:lnTo>
                <a:lnTo>
                  <a:pt x="77127" y="138544"/>
                </a:lnTo>
                <a:lnTo>
                  <a:pt x="81448" y="148223"/>
                </a:lnTo>
                <a:lnTo>
                  <a:pt x="89260" y="156986"/>
                </a:lnTo>
                <a:lnTo>
                  <a:pt x="96745" y="165628"/>
                </a:lnTo>
                <a:lnTo>
                  <a:pt x="100088" y="174942"/>
                </a:lnTo>
                <a:lnTo>
                  <a:pt x="103552" y="185943"/>
                </a:lnTo>
                <a:lnTo>
                  <a:pt x="111545" y="197936"/>
                </a:lnTo>
                <a:lnTo>
                  <a:pt x="120475" y="209157"/>
                </a:lnTo>
                <a:lnTo>
                  <a:pt x="126745" y="217843"/>
                </a:lnTo>
                <a:lnTo>
                  <a:pt x="131662" y="222816"/>
                </a:lnTo>
                <a:lnTo>
                  <a:pt x="137658" y="226125"/>
                </a:lnTo>
                <a:lnTo>
                  <a:pt x="142801" y="230818"/>
                </a:lnTo>
                <a:lnTo>
                  <a:pt x="145160" y="239941"/>
                </a:lnTo>
                <a:lnTo>
                  <a:pt x="145592" y="249923"/>
                </a:lnTo>
                <a:lnTo>
                  <a:pt x="146350" y="256616"/>
                </a:lnTo>
                <a:lnTo>
                  <a:pt x="171242" y="285809"/>
                </a:lnTo>
                <a:lnTo>
                  <a:pt x="191731" y="283045"/>
                </a:lnTo>
                <a:lnTo>
                  <a:pt x="204372" y="275085"/>
                </a:lnTo>
                <a:lnTo>
                  <a:pt x="211610" y="260788"/>
                </a:lnTo>
                <a:lnTo>
                  <a:pt x="216167" y="245272"/>
                </a:lnTo>
                <a:lnTo>
                  <a:pt x="220764" y="233654"/>
                </a:lnTo>
                <a:lnTo>
                  <a:pt x="246384" y="196959"/>
                </a:lnTo>
                <a:lnTo>
                  <a:pt x="276225" y="159131"/>
                </a:lnTo>
                <a:lnTo>
                  <a:pt x="285026" y="149087"/>
                </a:lnTo>
                <a:lnTo>
                  <a:pt x="292180" y="137463"/>
                </a:lnTo>
                <a:lnTo>
                  <a:pt x="298561" y="124703"/>
                </a:lnTo>
                <a:lnTo>
                  <a:pt x="305041" y="111252"/>
                </a:lnTo>
                <a:lnTo>
                  <a:pt x="312908" y="98657"/>
                </a:lnTo>
                <a:lnTo>
                  <a:pt x="322621" y="87362"/>
                </a:lnTo>
                <a:lnTo>
                  <a:pt x="333895" y="76581"/>
                </a:lnTo>
                <a:lnTo>
                  <a:pt x="346201" y="65748"/>
                </a:lnTo>
                <a:lnTo>
                  <a:pt x="357943" y="54824"/>
                </a:lnTo>
                <a:lnTo>
                  <a:pt x="366353" y="44164"/>
                </a:lnTo>
                <a:lnTo>
                  <a:pt x="370701" y="33790"/>
                </a:lnTo>
                <a:lnTo>
                  <a:pt x="370255" y="23723"/>
                </a:lnTo>
                <a:lnTo>
                  <a:pt x="365228" y="16997"/>
                </a:lnTo>
                <a:lnTo>
                  <a:pt x="60080" y="16997"/>
                </a:lnTo>
                <a:lnTo>
                  <a:pt x="52484" y="16845"/>
                </a:lnTo>
                <a:lnTo>
                  <a:pt x="44156" y="14500"/>
                </a:lnTo>
                <a:lnTo>
                  <a:pt x="33146" y="10287"/>
                </a:lnTo>
                <a:lnTo>
                  <a:pt x="20234" y="10031"/>
                </a:lnTo>
                <a:close/>
              </a:path>
              <a:path w="370839" h="286385">
                <a:moveTo>
                  <a:pt x="85796" y="12213"/>
                </a:moveTo>
                <a:lnTo>
                  <a:pt x="77734" y="12374"/>
                </a:lnTo>
                <a:lnTo>
                  <a:pt x="68897" y="14630"/>
                </a:lnTo>
                <a:lnTo>
                  <a:pt x="60080" y="16997"/>
                </a:lnTo>
                <a:lnTo>
                  <a:pt x="365228" y="16997"/>
                </a:lnTo>
                <a:lnTo>
                  <a:pt x="267406" y="16907"/>
                </a:lnTo>
                <a:lnTo>
                  <a:pt x="259788" y="15545"/>
                </a:lnTo>
                <a:lnTo>
                  <a:pt x="249936" y="13125"/>
                </a:lnTo>
                <a:lnTo>
                  <a:pt x="248547" y="12890"/>
                </a:lnTo>
                <a:lnTo>
                  <a:pt x="105943" y="12890"/>
                </a:lnTo>
                <a:lnTo>
                  <a:pt x="94670" y="12825"/>
                </a:lnTo>
                <a:lnTo>
                  <a:pt x="85796" y="12213"/>
                </a:lnTo>
                <a:close/>
              </a:path>
              <a:path w="370839" h="286385">
                <a:moveTo>
                  <a:pt x="286889" y="15797"/>
                </a:moveTo>
                <a:lnTo>
                  <a:pt x="267406" y="16907"/>
                </a:lnTo>
                <a:lnTo>
                  <a:pt x="365161" y="16907"/>
                </a:lnTo>
                <a:lnTo>
                  <a:pt x="364953" y="16629"/>
                </a:lnTo>
                <a:lnTo>
                  <a:pt x="310900" y="16629"/>
                </a:lnTo>
                <a:lnTo>
                  <a:pt x="298326" y="16599"/>
                </a:lnTo>
                <a:lnTo>
                  <a:pt x="286889" y="15797"/>
                </a:lnTo>
                <a:close/>
              </a:path>
              <a:path w="370839" h="286385">
                <a:moveTo>
                  <a:pt x="339791" y="10618"/>
                </a:moveTo>
                <a:lnTo>
                  <a:pt x="310900" y="16629"/>
                </a:lnTo>
                <a:lnTo>
                  <a:pt x="364953" y="16629"/>
                </a:lnTo>
                <a:lnTo>
                  <a:pt x="364217" y="15644"/>
                </a:lnTo>
                <a:lnTo>
                  <a:pt x="353466" y="11262"/>
                </a:lnTo>
                <a:lnTo>
                  <a:pt x="339791" y="10618"/>
                </a:lnTo>
                <a:close/>
              </a:path>
              <a:path w="370839" h="286385">
                <a:moveTo>
                  <a:pt x="173807" y="0"/>
                </a:moveTo>
                <a:lnTo>
                  <a:pt x="162896" y="2654"/>
                </a:lnTo>
                <a:lnTo>
                  <a:pt x="155519" y="6690"/>
                </a:lnTo>
                <a:lnTo>
                  <a:pt x="149707" y="8776"/>
                </a:lnTo>
                <a:lnTo>
                  <a:pt x="142199" y="9297"/>
                </a:lnTo>
                <a:lnTo>
                  <a:pt x="131564" y="10509"/>
                </a:lnTo>
                <a:lnTo>
                  <a:pt x="119059" y="11883"/>
                </a:lnTo>
                <a:lnTo>
                  <a:pt x="105943" y="12890"/>
                </a:lnTo>
                <a:lnTo>
                  <a:pt x="248547" y="12890"/>
                </a:lnTo>
                <a:lnTo>
                  <a:pt x="234416" y="10503"/>
                </a:lnTo>
                <a:lnTo>
                  <a:pt x="212561" y="7823"/>
                </a:lnTo>
                <a:lnTo>
                  <a:pt x="204650" y="6088"/>
                </a:lnTo>
                <a:lnTo>
                  <a:pt x="190220" y="2057"/>
                </a:lnTo>
                <a:lnTo>
                  <a:pt x="173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2743200" y="3190875"/>
            <a:ext cx="696754" cy="478155"/>
          </a:xfrm>
          <a:custGeom>
            <a:avLst/>
            <a:gdLst/>
            <a:ahLst/>
            <a:cxnLst/>
            <a:rect l="l" t="t" r="r" b="b"/>
            <a:pathLst>
              <a:path w="929004" h="637539">
                <a:moveTo>
                  <a:pt x="0" y="0"/>
                </a:moveTo>
                <a:lnTo>
                  <a:pt x="928471" y="0"/>
                </a:lnTo>
                <a:lnTo>
                  <a:pt x="928471" y="637057"/>
                </a:lnTo>
                <a:lnTo>
                  <a:pt x="0" y="637057"/>
                </a:lnTo>
                <a:lnTo>
                  <a:pt x="0" y="0"/>
                </a:lnTo>
                <a:close/>
              </a:path>
            </a:pathLst>
          </a:custGeom>
          <a:solidFill>
            <a:srgbClr val="F7AD9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 txBox="1"/>
          <p:nvPr/>
        </p:nvSpPr>
        <p:spPr>
          <a:xfrm>
            <a:off x="1476376" y="1601329"/>
            <a:ext cx="3248501" cy="3402759"/>
          </a:xfrm>
          <a:prstGeom prst="rect">
            <a:avLst/>
          </a:prstGeom>
        </p:spPr>
        <p:txBody>
          <a:bodyPr vert="horz" wrap="square" lIns="0" tIns="103346" rIns="0" bIns="0" rtlCol="0">
            <a:spAutoFit/>
          </a:bodyPr>
          <a:lstStyle/>
          <a:p>
            <a:pPr algn="ctr">
              <a:spcBef>
                <a:spcPts val="814"/>
              </a:spcBef>
              <a:tabLst>
                <a:tab pos="666274" algn="l"/>
                <a:tab pos="1361598" algn="l"/>
                <a:tab pos="2047399" algn="l"/>
                <a:tab pos="2752249" algn="l"/>
              </a:tabLst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-455" baseline="-5464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36" baseline="-5464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30" baseline="-5464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467" baseline="-5464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31" b="1" spc="264" baseline="-5464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31" baseline="-5464">
              <a:latin typeface="Arial"/>
              <a:cs typeface="Arial"/>
            </a:endParaRPr>
          </a:p>
          <a:p>
            <a:pPr marR="51435" algn="ctr">
              <a:spcBef>
                <a:spcPts val="435"/>
              </a:spcBef>
              <a:tabLst>
                <a:tab pos="685324" algn="l"/>
                <a:tab pos="1418748" algn="l"/>
                <a:tab pos="2114074" algn="l"/>
                <a:tab pos="2818924" algn="l"/>
              </a:tabLst>
            </a:pPr>
            <a:r>
              <a:rPr sz="2025" b="1" spc="131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025" b="1" spc="266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	-</a:t>
            </a:r>
            <a:endParaRPr sz="2025">
              <a:latin typeface="Arial"/>
              <a:cs typeface="Arial"/>
            </a:endParaRPr>
          </a:p>
          <a:p>
            <a:pPr marR="22860" algn="ctr">
              <a:spcBef>
                <a:spcPts val="1320"/>
              </a:spcBef>
              <a:tabLst>
                <a:tab pos="694849" algn="l"/>
                <a:tab pos="1418748" algn="l"/>
                <a:tab pos="2114074" algn="l"/>
                <a:tab pos="2790349" algn="l"/>
              </a:tabLst>
            </a:pPr>
            <a:r>
              <a:rPr sz="2025" b="1" spc="131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025" b="1" spc="135" dirty="0">
                <a:solidFill>
                  <a:srgbClr val="DDDDDD"/>
                </a:solidFill>
                <a:latin typeface="Arial"/>
                <a:cs typeface="Arial"/>
              </a:rPr>
              <a:t>2	</a:t>
            </a: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025" b="1" spc="146" dirty="0">
                <a:solidFill>
                  <a:srgbClr val="DDDDDD"/>
                </a:solidFill>
                <a:latin typeface="Arial"/>
                <a:cs typeface="Arial"/>
              </a:rPr>
              <a:t>5</a:t>
            </a:r>
            <a:endParaRPr sz="2025">
              <a:latin typeface="Arial"/>
              <a:cs typeface="Arial"/>
            </a:endParaRPr>
          </a:p>
          <a:p>
            <a:pPr marL="5239" algn="ctr">
              <a:spcBef>
                <a:spcPts val="1320"/>
              </a:spcBef>
              <a:tabLst>
                <a:tab pos="671989" algn="l"/>
                <a:tab pos="1405414" algn="l"/>
                <a:tab pos="2062639" algn="l"/>
                <a:tab pos="2757964" algn="l"/>
              </a:tabLst>
            </a:pP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</a:t>
            </a:r>
            <a:r>
              <a:rPr sz="2025" b="1" spc="135" dirty="0">
                <a:solidFill>
                  <a:srgbClr val="DDDDDD"/>
                </a:solidFill>
                <a:latin typeface="Arial"/>
                <a:cs typeface="Arial"/>
              </a:rPr>
              <a:t>2	</a:t>
            </a:r>
            <a:r>
              <a:rPr sz="3038" b="1" spc="225" baseline="-2057" dirty="0">
                <a:latin typeface="Arial"/>
                <a:cs typeface="Arial"/>
              </a:rPr>
              <a:t>-	</a:t>
            </a:r>
            <a:r>
              <a:rPr sz="2025" b="1" spc="146" dirty="0">
                <a:solidFill>
                  <a:srgbClr val="DDDDDD"/>
                </a:solidFill>
                <a:latin typeface="Arial"/>
                <a:cs typeface="Arial"/>
              </a:rPr>
              <a:t>5	</a:t>
            </a:r>
            <a:r>
              <a:rPr sz="2025" b="1" spc="266" dirty="0">
                <a:solidFill>
                  <a:srgbClr val="DDDDDD"/>
                </a:solidFill>
                <a:latin typeface="Arial"/>
                <a:cs typeface="Arial"/>
              </a:rPr>
              <a:t>4</a:t>
            </a:r>
            <a:endParaRPr sz="2025">
              <a:latin typeface="Arial"/>
              <a:cs typeface="Arial"/>
            </a:endParaRPr>
          </a:p>
          <a:p>
            <a:pPr marR="22860" algn="ctr">
              <a:spcBef>
                <a:spcPts val="1320"/>
              </a:spcBef>
              <a:tabLst>
                <a:tab pos="694849" algn="l"/>
                <a:tab pos="1361598" algn="l"/>
                <a:tab pos="2085499" algn="l"/>
                <a:tab pos="2790349" algn="l"/>
              </a:tabLst>
            </a:pP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025" b="1" spc="266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</a:t>
            </a:r>
            <a:endParaRPr sz="2025">
              <a:latin typeface="Arial"/>
              <a:cs typeface="Arial"/>
            </a:endParaRPr>
          </a:p>
          <a:p>
            <a:pPr marR="22860" algn="ctr">
              <a:spcBef>
                <a:spcPts val="1395"/>
              </a:spcBef>
              <a:tabLst>
                <a:tab pos="694849" algn="l"/>
                <a:tab pos="1390173" algn="l"/>
                <a:tab pos="2085499" algn="l"/>
                <a:tab pos="2790349" algn="l"/>
              </a:tabLst>
            </a:pPr>
            <a:r>
              <a:rPr sz="2025" b="1" spc="-274" dirty="0">
                <a:solidFill>
                  <a:srgbClr val="DDDDDD"/>
                </a:solidFill>
                <a:latin typeface="Arial"/>
                <a:cs typeface="Arial"/>
              </a:rPr>
              <a:t>1	</a:t>
            </a: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	-	-</a:t>
            </a:r>
            <a:endParaRPr sz="2025">
              <a:latin typeface="Arial"/>
              <a:cs typeface="Arial"/>
            </a:endParaRPr>
          </a:p>
          <a:p>
            <a:pPr marR="22860" algn="ctr">
              <a:spcBef>
                <a:spcPts val="1320"/>
              </a:spcBef>
              <a:tabLst>
                <a:tab pos="685324" algn="l"/>
                <a:tab pos="1418748" algn="l"/>
                <a:tab pos="2114074" algn="l"/>
                <a:tab pos="2790349" algn="l"/>
              </a:tabLst>
            </a:pPr>
            <a:r>
              <a:rPr sz="2025" b="1" spc="131" dirty="0">
                <a:solidFill>
                  <a:srgbClr val="DDDDDD"/>
                </a:solidFill>
                <a:latin typeface="Arial"/>
                <a:cs typeface="Arial"/>
              </a:rPr>
              <a:t>3	</a:t>
            </a:r>
            <a:r>
              <a:rPr sz="2025" b="1" spc="266" dirty="0">
                <a:solidFill>
                  <a:srgbClr val="DDDDDD"/>
                </a:solidFill>
                <a:latin typeface="Arial"/>
                <a:cs typeface="Arial"/>
              </a:rPr>
              <a:t>4	</a:t>
            </a:r>
            <a:r>
              <a:rPr sz="2025" b="1" spc="150" dirty="0">
                <a:solidFill>
                  <a:srgbClr val="DDDDDD"/>
                </a:solidFill>
                <a:latin typeface="Arial"/>
                <a:cs typeface="Arial"/>
              </a:rPr>
              <a:t>-	-	</a:t>
            </a:r>
            <a:r>
              <a:rPr sz="2025" b="1" spc="146" dirty="0">
                <a:solidFill>
                  <a:srgbClr val="DDDDDD"/>
                </a:solidFill>
                <a:latin typeface="Arial"/>
                <a:cs typeface="Arial"/>
              </a:rPr>
              <a:t>5</a:t>
            </a:r>
            <a:endParaRPr sz="2025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743200" y="3186113"/>
            <a:ext cx="0" cy="48768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439553" y="3186113"/>
            <a:ext cx="0" cy="48768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753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2738438" y="3186113"/>
            <a:ext cx="706279" cy="9525"/>
          </a:xfrm>
          <a:custGeom>
            <a:avLst/>
            <a:gdLst/>
            <a:ahLst/>
            <a:cxnLst/>
            <a:rect l="l" t="t" r="r" b="b"/>
            <a:pathLst>
              <a:path w="941704" h="12700">
                <a:moveTo>
                  <a:pt x="0" y="0"/>
                </a:moveTo>
                <a:lnTo>
                  <a:pt x="941170" y="0"/>
                </a:lnTo>
                <a:lnTo>
                  <a:pt x="94117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10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2738438" y="3668665"/>
            <a:ext cx="706279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170" y="0"/>
                </a:lnTo>
              </a:path>
            </a:pathLst>
          </a:custGeom>
          <a:ln w="12700">
            <a:solidFill>
              <a:srgbClr val="00010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721421" y="3098739"/>
            <a:ext cx="2039678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9961530" y="2549195"/>
            <a:ext cx="640211" cy="2028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2886076" y="5476875"/>
            <a:ext cx="6414611" cy="771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75" spc="-8" dirty="0">
                <a:latin typeface="DejaVu Sans"/>
                <a:cs typeface="DejaVu Sans"/>
              </a:rPr>
              <a:t>Use the </a:t>
            </a:r>
            <a:r>
              <a:rPr sz="2475" spc="23" dirty="0">
                <a:latin typeface="DejaVu Sans"/>
                <a:cs typeface="DejaVu Sans"/>
              </a:rPr>
              <a:t>solution </a:t>
            </a:r>
            <a:r>
              <a:rPr sz="2475" spc="56" dirty="0">
                <a:latin typeface="DejaVu Sans"/>
                <a:cs typeface="DejaVu Sans"/>
              </a:rPr>
              <a:t>to </a:t>
            </a:r>
            <a:r>
              <a:rPr sz="2475" spc="30" dirty="0">
                <a:latin typeface="DejaVu Sans"/>
                <a:cs typeface="DejaVu Sans"/>
              </a:rPr>
              <a:t>find </a:t>
            </a:r>
            <a:r>
              <a:rPr sz="2475" dirty="0">
                <a:latin typeface="DejaVu Sans"/>
                <a:cs typeface="DejaVu Sans"/>
              </a:rPr>
              <a:t>unknown</a:t>
            </a:r>
            <a:r>
              <a:rPr sz="2475" spc="-371" dirty="0">
                <a:latin typeface="DejaVu Sans"/>
                <a:cs typeface="DejaVu Sans"/>
              </a:rPr>
              <a:t> </a:t>
            </a:r>
            <a:r>
              <a:rPr sz="2475" spc="-11" dirty="0">
                <a:latin typeface="DejaVu Sans"/>
                <a:cs typeface="DejaVu Sans"/>
              </a:rPr>
              <a:t>ratings</a:t>
            </a:r>
            <a:endParaRPr sz="2475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9602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pc="-4" dirty="0"/>
              <a:t>Latent </a:t>
            </a:r>
            <a:r>
              <a:rPr spc="45" dirty="0"/>
              <a:t>Factor</a:t>
            </a:r>
            <a:r>
              <a:rPr spc="-424" dirty="0"/>
              <a:t> </a:t>
            </a:r>
            <a:r>
              <a:rPr spc="-30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24538" y="1747838"/>
          <a:ext cx="1830704" cy="33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-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19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b="1" spc="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30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09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26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20025" y="2943225"/>
            <a:ext cx="576263" cy="15792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200" spc="-716" dirty="0">
                <a:latin typeface="DejaVu Sans"/>
                <a:cs typeface="DejaVu Sans"/>
              </a:rPr>
              <a:t>*</a:t>
            </a:r>
            <a:endParaRPr sz="10200">
              <a:latin typeface="DejaVu Sans"/>
              <a:cs typeface="DejaVu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48688" y="2595563"/>
          <a:ext cx="2988947" cy="193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-202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0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spc="12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-97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1431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b="1" spc="225" baseline="-529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 baseline="-5291">
                        <a:latin typeface="Arial"/>
                        <a:cs typeface="Arial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101"/>
                      </a:solidFill>
                      <a:prstDash val="solid"/>
                    </a:lnL>
                    <a:lnR w="12700">
                      <a:solidFill>
                        <a:srgbClr val="000101"/>
                      </a:solidFill>
                      <a:prstDash val="solid"/>
                    </a:lnR>
                    <a:lnT w="12700">
                      <a:solidFill>
                        <a:srgbClr val="000101"/>
                      </a:solidFill>
                      <a:prstDash val="solid"/>
                    </a:lnT>
                    <a:lnB w="12700">
                      <a:solidFill>
                        <a:srgbClr val="00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43025" y="2952750"/>
            <a:ext cx="2690813" cy="906016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algn="ctr">
              <a:lnSpc>
                <a:spcPts val="2325"/>
              </a:lnSpc>
              <a:spcBef>
                <a:spcPts val="164"/>
              </a:spcBef>
            </a:pPr>
            <a:r>
              <a:rPr sz="1950" spc="-4" dirty="0">
                <a:latin typeface="DejaVu Sans"/>
                <a:cs typeface="DejaVu Sans"/>
              </a:rPr>
              <a:t>This representation</a:t>
            </a:r>
            <a:r>
              <a:rPr sz="1950" spc="-124" dirty="0">
                <a:latin typeface="DejaVu Sans"/>
                <a:cs typeface="DejaVu Sans"/>
              </a:rPr>
              <a:t> </a:t>
            </a:r>
            <a:r>
              <a:rPr sz="1950" spc="-15" dirty="0">
                <a:latin typeface="DejaVu Sans"/>
                <a:cs typeface="DejaVu Sans"/>
              </a:rPr>
              <a:t>is  </a:t>
            </a:r>
            <a:r>
              <a:rPr sz="1950" spc="4" dirty="0">
                <a:latin typeface="DejaVu Sans"/>
                <a:cs typeface="DejaVu Sans"/>
              </a:rPr>
              <a:t>analogous </a:t>
            </a:r>
            <a:r>
              <a:rPr sz="1950" spc="45" dirty="0">
                <a:latin typeface="DejaVu Sans"/>
                <a:cs typeface="DejaVu Sans"/>
              </a:rPr>
              <a:t>to</a:t>
            </a:r>
            <a:r>
              <a:rPr sz="1950" spc="-109" dirty="0">
                <a:latin typeface="DejaVu Sans"/>
                <a:cs typeface="DejaVu Sans"/>
              </a:rPr>
              <a:t> </a:t>
            </a:r>
            <a:r>
              <a:rPr sz="1950" spc="8" dirty="0">
                <a:latin typeface="DejaVu Sans"/>
                <a:cs typeface="DejaVu Sans"/>
              </a:rPr>
              <a:t>content  </a:t>
            </a:r>
            <a:r>
              <a:rPr sz="1950" spc="4" dirty="0">
                <a:latin typeface="DejaVu Sans"/>
                <a:cs typeface="DejaVu Sans"/>
              </a:rPr>
              <a:t>based</a:t>
            </a:r>
            <a:r>
              <a:rPr sz="1950" spc="-45" dirty="0">
                <a:latin typeface="DejaVu Sans"/>
                <a:cs typeface="DejaVu Sans"/>
              </a:rPr>
              <a:t> </a:t>
            </a:r>
            <a:r>
              <a:rPr sz="1950" spc="11" dirty="0">
                <a:latin typeface="DejaVu Sans"/>
                <a:cs typeface="DejaVu Sans"/>
              </a:rPr>
              <a:t>filtering</a:t>
            </a:r>
            <a:endParaRPr sz="195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1582207"/>
            <a:ext cx="0" cy="4137184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9226" y="582183"/>
            <a:ext cx="9344501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46" dirty="0"/>
              <a:t>Relationships </a:t>
            </a:r>
            <a:r>
              <a:rPr spc="349" dirty="0"/>
              <a:t>Among </a:t>
            </a:r>
            <a:r>
              <a:rPr spc="90" dirty="0"/>
              <a:t>Users </a:t>
            </a:r>
            <a:r>
              <a:rPr spc="214" dirty="0"/>
              <a:t>and</a:t>
            </a:r>
            <a:r>
              <a:rPr spc="-323" dirty="0"/>
              <a:t> </a:t>
            </a:r>
            <a:r>
              <a:rPr spc="214" dirty="0"/>
              <a:t>Products</a:t>
            </a:r>
          </a:p>
        </p:txBody>
      </p:sp>
      <p:sp>
        <p:nvSpPr>
          <p:cNvPr id="4" name="object 4"/>
          <p:cNvSpPr/>
          <p:nvPr/>
        </p:nvSpPr>
        <p:spPr>
          <a:xfrm>
            <a:off x="456834" y="1610535"/>
            <a:ext cx="2191184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50324" y="2107825"/>
            <a:ext cx="940451" cy="60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85800" y="1928327"/>
            <a:ext cx="695325" cy="700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114694" y="2393508"/>
            <a:ext cx="2191182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228850" y="2890789"/>
            <a:ext cx="939319" cy="610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314450" y="2756552"/>
            <a:ext cx="800100" cy="610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171575" y="5286375"/>
            <a:ext cx="168687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172" dirty="0">
                <a:latin typeface="Noto Sans"/>
                <a:cs typeface="Noto Sans"/>
              </a:rPr>
              <a:t>R</a:t>
            </a:r>
            <a:r>
              <a:rPr sz="1950" spc="53" dirty="0">
                <a:latin typeface="Noto Sans"/>
                <a:cs typeface="Noto Sans"/>
              </a:rPr>
              <a:t>el</a:t>
            </a:r>
            <a:r>
              <a:rPr sz="1950" spc="60" dirty="0">
                <a:latin typeface="Noto Sans"/>
                <a:cs typeface="Noto Sans"/>
              </a:rPr>
              <a:t>a</a:t>
            </a:r>
            <a:r>
              <a:rPr sz="1950" spc="53" dirty="0">
                <a:latin typeface="Noto Sans"/>
                <a:cs typeface="Noto Sans"/>
              </a:rPr>
              <a:t>tionships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8244" y="3271638"/>
            <a:ext cx="2191187" cy="1600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048000" y="3895725"/>
            <a:ext cx="695325" cy="695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238375" y="3590925"/>
            <a:ext cx="695325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4918124" y="1671064"/>
            <a:ext cx="4867751" cy="75706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>
              <a:lnSpc>
                <a:spcPts val="2850"/>
              </a:lnSpc>
              <a:spcBef>
                <a:spcPts val="195"/>
              </a:spcBef>
            </a:pPr>
            <a:r>
              <a:rPr sz="2400" spc="86" dirty="0">
                <a:latin typeface="Noto Sans"/>
                <a:cs typeface="Noto Sans"/>
              </a:rPr>
              <a:t>These </a:t>
            </a:r>
            <a:r>
              <a:rPr sz="2400" spc="60" dirty="0">
                <a:latin typeface="Noto Sans"/>
                <a:cs typeface="Noto Sans"/>
              </a:rPr>
              <a:t>relationships </a:t>
            </a:r>
            <a:r>
              <a:rPr sz="2400" spc="94" dirty="0">
                <a:latin typeface="Noto Sans"/>
                <a:cs typeface="Noto Sans"/>
              </a:rPr>
              <a:t>can </a:t>
            </a:r>
            <a:r>
              <a:rPr sz="2400" spc="90" dirty="0">
                <a:latin typeface="Noto Sans"/>
                <a:cs typeface="Noto Sans"/>
              </a:rPr>
              <a:t>provide  </a:t>
            </a:r>
            <a:r>
              <a:rPr sz="2400" spc="60" dirty="0">
                <a:latin typeface="Noto Sans"/>
                <a:cs typeface="Noto Sans"/>
              </a:rPr>
              <a:t>tremendous</a:t>
            </a:r>
            <a:r>
              <a:rPr sz="2400" spc="90" dirty="0">
                <a:latin typeface="Noto Sans"/>
                <a:cs typeface="Noto Sans"/>
              </a:rPr>
              <a:t> </a:t>
            </a:r>
            <a:r>
              <a:rPr sz="2400" spc="60" dirty="0">
                <a:latin typeface="Noto Sans"/>
                <a:cs typeface="Noto Sans"/>
              </a:rPr>
              <a:t>insight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9976" y="3374707"/>
            <a:ext cx="11239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Verdana"/>
                <a:cs typeface="Verdana"/>
              </a:rPr>
              <a:t>-</a:t>
            </a:r>
            <a:endParaRPr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9976" y="4327207"/>
            <a:ext cx="11239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Verdana"/>
                <a:cs typeface="Verdana"/>
              </a:rPr>
              <a:t>-</a:t>
            </a:r>
            <a:endParaRPr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4670952" y="2728180"/>
            <a:ext cx="8316000" cy="15990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304800" algn="l"/>
              </a:tabLst>
            </a:pPr>
            <a:r>
              <a:rPr sz="2700" spc="-129" baseline="3472" dirty="0"/>
              <a:t>	</a:t>
            </a:r>
            <a:r>
              <a:rPr sz="2400" spc="41" dirty="0"/>
              <a:t>What</a:t>
            </a:r>
            <a:r>
              <a:rPr sz="2400" spc="-131" dirty="0"/>
              <a:t> </a:t>
            </a:r>
            <a:r>
              <a:rPr sz="2400" spc="34" dirty="0"/>
              <a:t>books</a:t>
            </a:r>
            <a:r>
              <a:rPr sz="2400" spc="-131" dirty="0"/>
              <a:t> </a:t>
            </a:r>
            <a:r>
              <a:rPr sz="2400" spc="4" dirty="0"/>
              <a:t>will</a:t>
            </a:r>
            <a:r>
              <a:rPr sz="2400" spc="-127" dirty="0"/>
              <a:t> </a:t>
            </a:r>
            <a:r>
              <a:rPr sz="2400" spc="-53" dirty="0"/>
              <a:t>a</a:t>
            </a:r>
            <a:r>
              <a:rPr sz="2400" spc="-131" dirty="0"/>
              <a:t> </a:t>
            </a:r>
            <a:r>
              <a:rPr sz="2400" spc="4" dirty="0"/>
              <a:t>person</a:t>
            </a:r>
            <a:r>
              <a:rPr sz="2400" spc="-131" dirty="0"/>
              <a:t> </a:t>
            </a:r>
            <a:r>
              <a:rPr sz="2400" spc="-60" dirty="0"/>
              <a:t>like?</a:t>
            </a:r>
            <a:endParaRPr sz="2400" dirty="0"/>
          </a:p>
          <a:p>
            <a:pPr marL="304800" marR="3810">
              <a:lnSpc>
                <a:spcPts val="2850"/>
              </a:lnSpc>
              <a:spcBef>
                <a:spcPts val="1890"/>
              </a:spcBef>
            </a:pPr>
            <a:r>
              <a:rPr spc="-139" dirty="0"/>
              <a:t>If </a:t>
            </a:r>
            <a:r>
              <a:rPr spc="-53" dirty="0"/>
              <a:t>a </a:t>
            </a:r>
            <a:r>
              <a:rPr spc="4" dirty="0"/>
              <a:t>person </a:t>
            </a:r>
            <a:r>
              <a:rPr spc="-15" dirty="0"/>
              <a:t>buys </a:t>
            </a:r>
            <a:r>
              <a:rPr spc="-53" dirty="0"/>
              <a:t>a </a:t>
            </a:r>
            <a:r>
              <a:rPr spc="-38" dirty="0"/>
              <a:t>phone,</a:t>
            </a:r>
            <a:r>
              <a:rPr spc="-514" dirty="0"/>
              <a:t> </a:t>
            </a:r>
            <a:r>
              <a:rPr spc="4" dirty="0"/>
              <a:t>what  </a:t>
            </a:r>
            <a:r>
              <a:rPr spc="-26" dirty="0"/>
              <a:t>else </a:t>
            </a:r>
            <a:r>
              <a:rPr spc="4" dirty="0"/>
              <a:t>will </a:t>
            </a:r>
            <a:r>
              <a:rPr spc="-23" dirty="0"/>
              <a:t>they</a:t>
            </a:r>
            <a:r>
              <a:rPr spc="-356" dirty="0"/>
              <a:t> </a:t>
            </a:r>
            <a:r>
              <a:rPr dirty="0"/>
              <a:t>buy?</a:t>
            </a:r>
          </a:p>
          <a:p>
            <a:pPr marL="304800" marR="256699">
              <a:lnSpc>
                <a:spcPts val="2850"/>
              </a:lnSpc>
              <a:spcBef>
                <a:spcPts val="1800"/>
              </a:spcBef>
            </a:pPr>
            <a:r>
              <a:rPr spc="-139" dirty="0"/>
              <a:t>If</a:t>
            </a:r>
            <a:r>
              <a:rPr spc="-131" dirty="0"/>
              <a:t> </a:t>
            </a:r>
            <a:r>
              <a:rPr spc="255" dirty="0"/>
              <a:t>A</a:t>
            </a:r>
            <a:r>
              <a:rPr spc="-131" dirty="0"/>
              <a:t> </a:t>
            </a:r>
            <a:r>
              <a:rPr spc="-11" dirty="0"/>
              <a:t>knows</a:t>
            </a:r>
            <a:r>
              <a:rPr spc="-131" dirty="0"/>
              <a:t> </a:t>
            </a:r>
            <a:r>
              <a:rPr spc="-101" dirty="0"/>
              <a:t>B,</a:t>
            </a:r>
            <a:r>
              <a:rPr spc="-127" dirty="0"/>
              <a:t> </a:t>
            </a:r>
            <a:r>
              <a:rPr dirty="0"/>
              <a:t>and</a:t>
            </a:r>
            <a:r>
              <a:rPr spc="-131" dirty="0"/>
              <a:t> </a:t>
            </a:r>
            <a:r>
              <a:rPr spc="86" dirty="0"/>
              <a:t>B</a:t>
            </a:r>
            <a:r>
              <a:rPr spc="-131" dirty="0"/>
              <a:t> </a:t>
            </a:r>
            <a:r>
              <a:rPr spc="-11" dirty="0"/>
              <a:t>knows</a:t>
            </a:r>
            <a:r>
              <a:rPr spc="-127" dirty="0"/>
              <a:t> </a:t>
            </a:r>
            <a:r>
              <a:rPr spc="-98" dirty="0"/>
              <a:t>C,  </a:t>
            </a:r>
            <a:r>
              <a:rPr spc="30" dirty="0"/>
              <a:t>does </a:t>
            </a:r>
            <a:r>
              <a:rPr spc="255" dirty="0"/>
              <a:t>A</a:t>
            </a:r>
            <a:r>
              <a:rPr spc="-416" dirty="0"/>
              <a:t> </a:t>
            </a:r>
            <a:r>
              <a:rPr spc="8" dirty="0"/>
              <a:t>know </a:t>
            </a:r>
            <a:r>
              <a:rPr spc="38" dirty="0"/>
              <a:t>C?</a:t>
            </a:r>
          </a:p>
        </p:txBody>
      </p:sp>
    </p:spTree>
    <p:extLst>
      <p:ext uri="{BB962C8B-B14F-4D97-AF65-F5344CB8AC3E}">
        <p14:creationId xmlns:p14="http://schemas.microsoft.com/office/powerpoint/2010/main" val="509313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582183"/>
            <a:ext cx="5343525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4" dirty="0">
                <a:solidFill>
                  <a:srgbClr val="535353"/>
                </a:solidFill>
              </a:rPr>
              <a:t>Content </a:t>
            </a:r>
            <a:r>
              <a:rPr spc="8" dirty="0">
                <a:solidFill>
                  <a:srgbClr val="535353"/>
                </a:solidFill>
              </a:rPr>
              <a:t>Based</a:t>
            </a:r>
            <a:r>
              <a:rPr spc="-443" dirty="0">
                <a:solidFill>
                  <a:srgbClr val="535353"/>
                </a:solidFill>
              </a:rPr>
              <a:t> </a:t>
            </a:r>
            <a:r>
              <a:rPr spc="-11" dirty="0">
                <a:solidFill>
                  <a:srgbClr val="535353"/>
                </a:solidFill>
              </a:rPr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1264920"/>
            <a:ext cx="3539490" cy="129843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 algn="just">
              <a:lnSpc>
                <a:spcPts val="3300"/>
              </a:lnSpc>
              <a:spcBef>
                <a:spcPts val="225"/>
              </a:spcBef>
            </a:pPr>
            <a:r>
              <a:rPr sz="2775" dirty="0">
                <a:latin typeface="DejaVu Sans"/>
                <a:cs typeface="DejaVu Sans"/>
              </a:rPr>
              <a:t>Rate </a:t>
            </a:r>
            <a:r>
              <a:rPr sz="2775" spc="-34" dirty="0">
                <a:latin typeface="DejaVu Sans"/>
                <a:cs typeface="DejaVu Sans"/>
              </a:rPr>
              <a:t>every </a:t>
            </a:r>
            <a:r>
              <a:rPr sz="2775" spc="56" dirty="0">
                <a:latin typeface="DejaVu Sans"/>
                <a:cs typeface="DejaVu Sans"/>
              </a:rPr>
              <a:t>product  </a:t>
            </a:r>
            <a:r>
              <a:rPr sz="2775" spc="-8" dirty="0">
                <a:latin typeface="DejaVu Sans"/>
                <a:cs typeface="DejaVu Sans"/>
              </a:rPr>
              <a:t>against </a:t>
            </a:r>
            <a:r>
              <a:rPr sz="2775" dirty="0">
                <a:latin typeface="DejaVu Sans"/>
                <a:cs typeface="DejaVu Sans"/>
              </a:rPr>
              <a:t>the</a:t>
            </a:r>
            <a:r>
              <a:rPr sz="2775" spc="-131" dirty="0">
                <a:latin typeface="DejaVu Sans"/>
                <a:cs typeface="DejaVu Sans"/>
              </a:rPr>
              <a:t> </a:t>
            </a:r>
            <a:r>
              <a:rPr sz="2775" spc="-30" dirty="0">
                <a:latin typeface="DejaVu Sans"/>
                <a:cs typeface="DejaVu Sans"/>
              </a:rPr>
              <a:t>relevant  </a:t>
            </a:r>
            <a:r>
              <a:rPr sz="2775" spc="8" dirty="0">
                <a:latin typeface="DejaVu Sans"/>
                <a:cs typeface="DejaVu Sans"/>
              </a:rPr>
              <a:t>attributes</a:t>
            </a:r>
            <a:endParaRPr sz="2775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6338" y="2786063"/>
          <a:ext cx="3905250" cy="333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801F46"/>
                    </a:solidFill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4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714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91375" y="1272540"/>
            <a:ext cx="3763328" cy="12599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 marR="3810">
              <a:lnSpc>
                <a:spcPts val="3225"/>
              </a:lnSpc>
              <a:spcBef>
                <a:spcPts val="225"/>
              </a:spcBef>
            </a:pPr>
            <a:r>
              <a:rPr sz="2738" spc="-15" dirty="0">
                <a:latin typeface="DejaVu Sans"/>
                <a:cs typeface="DejaVu Sans"/>
              </a:rPr>
              <a:t>Rate </a:t>
            </a:r>
            <a:r>
              <a:rPr sz="2738" spc="-11" dirty="0">
                <a:latin typeface="DejaVu Sans"/>
                <a:cs typeface="DejaVu Sans"/>
              </a:rPr>
              <a:t>the </a:t>
            </a:r>
            <a:r>
              <a:rPr sz="2738" spc="-38" dirty="0">
                <a:latin typeface="DejaVu Sans"/>
                <a:cs typeface="DejaVu Sans"/>
              </a:rPr>
              <a:t>user </a:t>
            </a:r>
            <a:r>
              <a:rPr sz="2738" spc="38" dirty="0">
                <a:latin typeface="DejaVu Sans"/>
                <a:cs typeface="DejaVu Sans"/>
              </a:rPr>
              <a:t>on </a:t>
            </a:r>
            <a:r>
              <a:rPr sz="2738" spc="-11" dirty="0">
                <a:latin typeface="DejaVu Sans"/>
                <a:cs typeface="DejaVu Sans"/>
              </a:rPr>
              <a:t>the  </a:t>
            </a:r>
            <a:r>
              <a:rPr sz="2738" spc="4" dirty="0">
                <a:latin typeface="DejaVu Sans"/>
                <a:cs typeface="DejaVu Sans"/>
              </a:rPr>
              <a:t>importance </a:t>
            </a:r>
            <a:r>
              <a:rPr sz="2738" spc="8" dirty="0">
                <a:latin typeface="DejaVu Sans"/>
                <a:cs typeface="DejaVu Sans"/>
              </a:rPr>
              <a:t>he/she  </a:t>
            </a:r>
            <a:r>
              <a:rPr sz="2738" spc="-15" dirty="0">
                <a:latin typeface="DejaVu Sans"/>
                <a:cs typeface="DejaVu Sans"/>
              </a:rPr>
              <a:t>gives </a:t>
            </a:r>
            <a:r>
              <a:rPr sz="2738" spc="60" dirty="0">
                <a:latin typeface="DejaVu Sans"/>
                <a:cs typeface="DejaVu Sans"/>
              </a:rPr>
              <a:t>to </a:t>
            </a:r>
            <a:r>
              <a:rPr sz="2738" spc="-26" dirty="0">
                <a:latin typeface="DejaVu Sans"/>
                <a:cs typeface="DejaVu Sans"/>
              </a:rPr>
              <a:t>these</a:t>
            </a:r>
            <a:r>
              <a:rPr sz="2738" spc="-248" dirty="0">
                <a:latin typeface="DejaVu Sans"/>
                <a:cs typeface="DejaVu Sans"/>
              </a:rPr>
              <a:t> </a:t>
            </a:r>
            <a:r>
              <a:rPr sz="2738" spc="8" dirty="0">
                <a:latin typeface="DejaVu Sans"/>
                <a:cs typeface="DejaVu Sans"/>
              </a:rPr>
              <a:t>factors</a:t>
            </a:r>
            <a:endParaRPr sz="2738">
              <a:latin typeface="DejaVu Sans"/>
              <a:cs typeface="DejaVu San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19938" y="2814638"/>
          <a:ext cx="3905250" cy="1141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548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48"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7CA03E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0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DejaVu Sans"/>
                          <a:cs typeface="DejaVu Sans"/>
                        </a:rPr>
                        <a:t>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12477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91376" y="4311016"/>
            <a:ext cx="3694271" cy="1063752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9525" marR="3810">
              <a:lnSpc>
                <a:spcPts val="2700"/>
              </a:lnSpc>
              <a:spcBef>
                <a:spcPts val="194"/>
              </a:spcBef>
            </a:pPr>
            <a:r>
              <a:rPr sz="2288" spc="23" dirty="0">
                <a:latin typeface="DejaVu Sans"/>
                <a:cs typeface="DejaVu Sans"/>
              </a:rPr>
              <a:t>Ex </a:t>
            </a:r>
            <a:r>
              <a:rPr sz="2288" spc="-135" dirty="0">
                <a:latin typeface="DejaVu Sans"/>
                <a:cs typeface="DejaVu Sans"/>
              </a:rPr>
              <a:t>: </a:t>
            </a:r>
            <a:r>
              <a:rPr sz="2288" spc="-15" dirty="0">
                <a:latin typeface="DejaVu Sans"/>
                <a:cs typeface="DejaVu Sans"/>
              </a:rPr>
              <a:t>Average </a:t>
            </a:r>
            <a:r>
              <a:rPr sz="2288" spc="75" dirty="0">
                <a:latin typeface="DejaVu Sans"/>
                <a:cs typeface="DejaVu Sans"/>
              </a:rPr>
              <a:t>of </a:t>
            </a:r>
            <a:r>
              <a:rPr sz="2288" spc="-15" dirty="0">
                <a:latin typeface="DejaVu Sans"/>
                <a:cs typeface="DejaVu Sans"/>
              </a:rPr>
              <a:t>ratings</a:t>
            </a:r>
            <a:r>
              <a:rPr sz="2288" spc="-221" dirty="0">
                <a:latin typeface="DejaVu Sans"/>
                <a:cs typeface="DejaVu Sans"/>
              </a:rPr>
              <a:t> </a:t>
            </a:r>
            <a:r>
              <a:rPr sz="2288" spc="75" dirty="0">
                <a:latin typeface="DejaVu Sans"/>
                <a:cs typeface="DejaVu Sans"/>
              </a:rPr>
              <a:t>of  </a:t>
            </a:r>
            <a:r>
              <a:rPr sz="2288" spc="23" dirty="0">
                <a:latin typeface="DejaVu Sans"/>
                <a:cs typeface="DejaVu Sans"/>
              </a:rPr>
              <a:t>products </a:t>
            </a:r>
            <a:r>
              <a:rPr sz="2288" spc="-11" dirty="0">
                <a:latin typeface="DejaVu Sans"/>
                <a:cs typeface="DejaVu Sans"/>
              </a:rPr>
              <a:t>that the </a:t>
            </a:r>
            <a:r>
              <a:rPr sz="2288" spc="-30" dirty="0">
                <a:latin typeface="DejaVu Sans"/>
                <a:cs typeface="DejaVu Sans"/>
              </a:rPr>
              <a:t>user  </a:t>
            </a:r>
            <a:r>
              <a:rPr sz="2288" spc="-15" dirty="0">
                <a:latin typeface="DejaVu Sans"/>
                <a:cs typeface="DejaVu Sans"/>
              </a:rPr>
              <a:t>already</a:t>
            </a:r>
            <a:r>
              <a:rPr sz="2288" spc="-49" dirty="0">
                <a:latin typeface="DejaVu Sans"/>
                <a:cs typeface="DejaVu Sans"/>
              </a:rPr>
              <a:t> </a:t>
            </a:r>
            <a:r>
              <a:rPr sz="2288" spc="-23" dirty="0">
                <a:latin typeface="DejaVu Sans"/>
                <a:cs typeface="DejaVu Sans"/>
              </a:rPr>
              <a:t>likes</a:t>
            </a:r>
            <a:endParaRPr sz="2288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5822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582183"/>
            <a:ext cx="5868353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30" dirty="0"/>
              <a:t>Solving </a:t>
            </a:r>
            <a:r>
              <a:rPr spc="8" dirty="0"/>
              <a:t>for </a:t>
            </a:r>
            <a:r>
              <a:rPr spc="-4" dirty="0"/>
              <a:t>Latent</a:t>
            </a:r>
            <a:r>
              <a:rPr spc="-589" dirty="0"/>
              <a:t> </a:t>
            </a:r>
            <a:r>
              <a:rPr spc="26" dirty="0"/>
              <a:t>Factors</a:t>
            </a:r>
          </a:p>
        </p:txBody>
      </p:sp>
      <p:sp>
        <p:nvSpPr>
          <p:cNvPr id="3" name="object 3"/>
          <p:cNvSpPr/>
          <p:nvPr/>
        </p:nvSpPr>
        <p:spPr>
          <a:xfrm>
            <a:off x="706373" y="3772452"/>
            <a:ext cx="1004697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49331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4" y="0"/>
                </a:moveTo>
                <a:lnTo>
                  <a:pt x="79844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4" y="246663"/>
                </a:lnTo>
                <a:lnTo>
                  <a:pt x="128014" y="256038"/>
                </a:lnTo>
                <a:lnTo>
                  <a:pt x="176186" y="246663"/>
                </a:lnTo>
                <a:lnTo>
                  <a:pt x="218538" y="218538"/>
                </a:lnTo>
                <a:lnTo>
                  <a:pt x="246656" y="176192"/>
                </a:lnTo>
                <a:lnTo>
                  <a:pt x="256028" y="128019"/>
                </a:lnTo>
                <a:lnTo>
                  <a:pt x="246656" y="79846"/>
                </a:lnTo>
                <a:lnTo>
                  <a:pt x="218538" y="37499"/>
                </a:lnTo>
                <a:lnTo>
                  <a:pt x="176186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849329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92250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166109" y="4504943"/>
            <a:ext cx="2895600" cy="9438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25">
              <a:spcBef>
                <a:spcPts val="900"/>
              </a:spcBef>
            </a:pPr>
            <a:r>
              <a:rPr spc="11" dirty="0">
                <a:solidFill>
                  <a:srgbClr val="F05A28"/>
                </a:solidFill>
                <a:latin typeface="DejaVu Sans"/>
                <a:cs typeface="DejaVu Sans"/>
              </a:rPr>
              <a:t>Construct </a:t>
            </a:r>
            <a:r>
              <a:rPr spc="-49" dirty="0">
                <a:solidFill>
                  <a:srgbClr val="F05A28"/>
                </a:solidFill>
                <a:latin typeface="DejaVu Sans"/>
                <a:cs typeface="DejaVu Sans"/>
              </a:rPr>
              <a:t>a </a:t>
            </a:r>
            <a:r>
              <a:rPr spc="-4" dirty="0">
                <a:solidFill>
                  <a:srgbClr val="F05A28"/>
                </a:solidFill>
                <a:latin typeface="DejaVu Sans"/>
                <a:cs typeface="DejaVu Sans"/>
              </a:rPr>
              <a:t>rating</a:t>
            </a:r>
            <a:r>
              <a:rPr spc="-79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pc="-15" dirty="0">
                <a:solidFill>
                  <a:srgbClr val="F05A28"/>
                </a:solidFill>
                <a:latin typeface="DejaVu Sans"/>
                <a:cs typeface="DejaVu Sans"/>
              </a:rPr>
              <a:t>matrix</a:t>
            </a:r>
            <a:endParaRPr>
              <a:latin typeface="DejaVu Sans"/>
              <a:cs typeface="DejaVu Sans"/>
            </a:endParaRPr>
          </a:p>
          <a:p>
            <a:pPr marL="214789" marR="85248">
              <a:spcBef>
                <a:spcPts val="689"/>
              </a:spcBef>
            </a:pPr>
            <a:r>
              <a:rPr sz="1500" dirty="0">
                <a:solidFill>
                  <a:srgbClr val="4D4D4D"/>
                </a:solidFill>
                <a:latin typeface="DejaVu Sans"/>
                <a:cs typeface="DejaVu Sans"/>
              </a:rPr>
              <a:t>The </a:t>
            </a:r>
            <a:r>
              <a:rPr sz="1500" spc="-4" dirty="0">
                <a:solidFill>
                  <a:srgbClr val="4D4D4D"/>
                </a:solidFill>
                <a:latin typeface="DejaVu Sans"/>
                <a:cs typeface="DejaVu Sans"/>
              </a:rPr>
              <a:t>representation</a:t>
            </a:r>
            <a:r>
              <a:rPr sz="1500" spc="-10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4" dirty="0">
                <a:solidFill>
                  <a:srgbClr val="4D4D4D"/>
                </a:solidFill>
                <a:latin typeface="DejaVu Sans"/>
                <a:cs typeface="DejaVu Sans"/>
              </a:rPr>
              <a:t>needed  </a:t>
            </a:r>
            <a:r>
              <a:rPr sz="1500" spc="30" dirty="0">
                <a:solidFill>
                  <a:srgbClr val="4D4D4D"/>
                </a:solidFill>
                <a:latin typeface="DejaVu Sans"/>
                <a:cs typeface="DejaVu Sans"/>
              </a:rPr>
              <a:t>for </a:t>
            </a:r>
            <a:r>
              <a:rPr sz="1500" spc="4" dirty="0">
                <a:solidFill>
                  <a:srgbClr val="4D4D4D"/>
                </a:solidFill>
                <a:latin typeface="DejaVu Sans"/>
                <a:cs typeface="DejaVu Sans"/>
              </a:rPr>
              <a:t>collaborative</a:t>
            </a:r>
            <a:r>
              <a:rPr sz="1500" spc="-94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8" dirty="0">
                <a:solidFill>
                  <a:srgbClr val="4D4D4D"/>
                </a:solidFill>
                <a:latin typeface="DejaVu Sans"/>
                <a:cs typeface="DejaVu Sans"/>
              </a:rPr>
              <a:t>filtering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5304" y="2029244"/>
            <a:ext cx="2356485" cy="1473994"/>
          </a:xfrm>
          <a:custGeom>
            <a:avLst/>
            <a:gdLst/>
            <a:ahLst/>
            <a:cxnLst/>
            <a:rect l="l" t="t" r="r" b="b"/>
            <a:pathLst>
              <a:path w="3141979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391150" y="2085975"/>
            <a:ext cx="1736408" cy="8249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>
              <a:lnSpc>
                <a:spcPct val="100699"/>
              </a:lnSpc>
              <a:spcBef>
                <a:spcPts val="60"/>
              </a:spcBef>
            </a:pPr>
            <a:r>
              <a:rPr spc="4" dirty="0">
                <a:solidFill>
                  <a:srgbClr val="F05A28"/>
                </a:solidFill>
                <a:latin typeface="DejaVu Sans"/>
                <a:cs typeface="DejaVu Sans"/>
              </a:rPr>
              <a:t>Initialize</a:t>
            </a:r>
            <a:r>
              <a:rPr spc="-71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pc="15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pc="-15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1130" y="3666380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154" y="0"/>
                </a:moveTo>
                <a:lnTo>
                  <a:pt x="80552" y="9455"/>
                </a:lnTo>
                <a:lnTo>
                  <a:pt x="37823" y="37823"/>
                </a:lnTo>
                <a:lnTo>
                  <a:pt x="9455" y="80545"/>
                </a:lnTo>
                <a:lnTo>
                  <a:pt x="0" y="129144"/>
                </a:lnTo>
                <a:lnTo>
                  <a:pt x="9455" y="177746"/>
                </a:lnTo>
                <a:lnTo>
                  <a:pt x="37823" y="220475"/>
                </a:lnTo>
                <a:lnTo>
                  <a:pt x="80552" y="248843"/>
                </a:lnTo>
                <a:lnTo>
                  <a:pt x="129154" y="258298"/>
                </a:lnTo>
                <a:lnTo>
                  <a:pt x="177753" y="248843"/>
                </a:lnTo>
                <a:lnTo>
                  <a:pt x="220475" y="220475"/>
                </a:lnTo>
                <a:lnTo>
                  <a:pt x="248843" y="177746"/>
                </a:lnTo>
                <a:lnTo>
                  <a:pt x="258298" y="129144"/>
                </a:lnTo>
                <a:lnTo>
                  <a:pt x="248843" y="80545"/>
                </a:lnTo>
                <a:lnTo>
                  <a:pt x="220475" y="37823"/>
                </a:lnTo>
                <a:lnTo>
                  <a:pt x="177753" y="9455"/>
                </a:lnTo>
                <a:lnTo>
                  <a:pt x="12915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861133" y="3666372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813420" y="2019786"/>
            <a:ext cx="2767013" cy="1511141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916304" y="2154175"/>
            <a:ext cx="2236470" cy="9194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4" dirty="0">
                <a:solidFill>
                  <a:srgbClr val="F05A28"/>
                </a:solidFill>
                <a:latin typeface="DejaVu Sans"/>
                <a:cs typeface="DejaVu Sans"/>
              </a:rPr>
              <a:t>Set </a:t>
            </a:r>
            <a:r>
              <a:rPr spc="19" dirty="0">
                <a:solidFill>
                  <a:srgbClr val="F05A28"/>
                </a:solidFill>
                <a:latin typeface="DejaVu Sans"/>
                <a:cs typeface="DejaVu Sans"/>
              </a:rPr>
              <a:t>up </a:t>
            </a:r>
            <a:r>
              <a:rPr spc="-8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pc="-139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pc="-4" dirty="0">
                <a:solidFill>
                  <a:srgbClr val="F05A28"/>
                </a:solidFill>
                <a:latin typeface="DejaVu Sans"/>
                <a:cs typeface="DejaVu Sans"/>
              </a:rPr>
              <a:t>data</a:t>
            </a:r>
            <a:endParaRPr>
              <a:latin typeface="DejaVu Sans"/>
              <a:cs typeface="DejaVu Sans"/>
            </a:endParaRPr>
          </a:p>
          <a:p>
            <a:pPr marL="283369" marR="3810">
              <a:spcBef>
                <a:spcPts val="614"/>
              </a:spcBef>
            </a:pPr>
            <a:r>
              <a:rPr sz="1500" spc="15" dirty="0">
                <a:solidFill>
                  <a:srgbClr val="4D4D4D"/>
                </a:solidFill>
                <a:latin typeface="DejaVu Sans"/>
                <a:cs typeface="DejaVu Sans"/>
              </a:rPr>
              <a:t>Functions </a:t>
            </a:r>
            <a:r>
              <a:rPr sz="1500" spc="34" dirty="0">
                <a:solidFill>
                  <a:srgbClr val="4D4D4D"/>
                </a:solidFill>
                <a:latin typeface="DejaVu Sans"/>
                <a:cs typeface="DejaVu Sans"/>
              </a:rPr>
              <a:t>to </a:t>
            </a:r>
            <a:r>
              <a:rPr sz="1500" spc="-23" dirty="0">
                <a:solidFill>
                  <a:srgbClr val="4D4D4D"/>
                </a:solidFill>
                <a:latin typeface="DejaVu Sans"/>
                <a:cs typeface="DejaVu Sans"/>
              </a:rPr>
              <a:t>access  relevant</a:t>
            </a:r>
            <a:r>
              <a:rPr sz="1500" spc="-71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8" dirty="0">
                <a:solidFill>
                  <a:srgbClr val="4D4D4D"/>
                </a:solidFill>
                <a:latin typeface="DejaVu Sans"/>
                <a:cs typeface="DejaVu Sans"/>
              </a:rPr>
              <a:t>information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9647" y="36775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519647" y="367753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140505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140503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7283425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7315200" y="4504943"/>
            <a:ext cx="2256473" cy="94384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25">
              <a:spcBef>
                <a:spcPts val="900"/>
              </a:spcBef>
            </a:pPr>
            <a:r>
              <a:rPr spc="15" dirty="0">
                <a:solidFill>
                  <a:srgbClr val="F05A28"/>
                </a:solidFill>
                <a:latin typeface="DejaVu Sans"/>
                <a:cs typeface="DejaVu Sans"/>
              </a:rPr>
              <a:t>Compute </a:t>
            </a:r>
            <a:r>
              <a:rPr spc="-8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pc="-116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pc="8" dirty="0">
                <a:solidFill>
                  <a:srgbClr val="F05A28"/>
                </a:solidFill>
                <a:latin typeface="DejaVu Sans"/>
                <a:cs typeface="DejaVu Sans"/>
              </a:rPr>
              <a:t>error</a:t>
            </a:r>
            <a:endParaRPr>
              <a:latin typeface="DejaVu Sans"/>
              <a:cs typeface="DejaVu Sans"/>
            </a:endParaRPr>
          </a:p>
          <a:p>
            <a:pPr marL="352425" marR="3810">
              <a:spcBef>
                <a:spcPts val="689"/>
              </a:spcBef>
            </a:pPr>
            <a:r>
              <a:rPr sz="1500" spc="4" dirty="0">
                <a:solidFill>
                  <a:srgbClr val="4D4D4D"/>
                </a:solidFill>
                <a:latin typeface="DejaVu Sans"/>
                <a:cs typeface="DejaVu Sans"/>
              </a:rPr>
              <a:t>Set </a:t>
            </a:r>
            <a:r>
              <a:rPr sz="1500" spc="15" dirty="0">
                <a:solidFill>
                  <a:srgbClr val="4D4D4D"/>
                </a:solidFill>
                <a:latin typeface="DejaVu Sans"/>
                <a:cs typeface="DejaVu Sans"/>
              </a:rPr>
              <a:t>up </a:t>
            </a:r>
            <a:r>
              <a:rPr sz="1500" spc="-41" dirty="0">
                <a:solidFill>
                  <a:srgbClr val="4D4D4D"/>
                </a:solidFill>
                <a:latin typeface="DejaVu Sans"/>
                <a:cs typeface="DejaVu Sans"/>
              </a:rPr>
              <a:t>a </a:t>
            </a:r>
            <a:r>
              <a:rPr sz="1500" spc="11" dirty="0">
                <a:solidFill>
                  <a:srgbClr val="4D4D4D"/>
                </a:solidFill>
                <a:latin typeface="DejaVu Sans"/>
                <a:cs typeface="DejaVu Sans"/>
              </a:rPr>
              <a:t>function</a:t>
            </a:r>
            <a:r>
              <a:rPr sz="1500" spc="-135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34" dirty="0">
                <a:solidFill>
                  <a:srgbClr val="4D4D4D"/>
                </a:solidFill>
                <a:latin typeface="DejaVu Sans"/>
                <a:cs typeface="DejaVu Sans"/>
              </a:rPr>
              <a:t>to  </a:t>
            </a:r>
            <a:r>
              <a:rPr sz="1500" spc="-30" dirty="0">
                <a:solidFill>
                  <a:srgbClr val="4D4D4D"/>
                </a:solidFill>
                <a:latin typeface="DejaVu Sans"/>
                <a:cs typeface="DejaVu Sans"/>
              </a:rPr>
              <a:t>measure</a:t>
            </a:r>
            <a:r>
              <a:rPr sz="1500" spc="-38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26" dirty="0">
                <a:solidFill>
                  <a:srgbClr val="4D4D4D"/>
                </a:solidFill>
                <a:latin typeface="DejaVu Sans"/>
                <a:cs typeface="DejaVu Sans"/>
              </a:rPr>
              <a:t>RMSE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86694" y="2029244"/>
            <a:ext cx="2356485" cy="1473994"/>
          </a:xfrm>
          <a:custGeom>
            <a:avLst/>
            <a:gdLst/>
            <a:ahLst/>
            <a:cxnLst/>
            <a:rect l="l" t="t" r="r" b="b"/>
            <a:pathLst>
              <a:path w="3141980" h="1965325">
                <a:moveTo>
                  <a:pt x="0" y="0"/>
                </a:moveTo>
                <a:lnTo>
                  <a:pt x="3141522" y="0"/>
                </a:lnTo>
                <a:lnTo>
                  <a:pt x="3141522" y="1746415"/>
                </a:lnTo>
                <a:lnTo>
                  <a:pt x="1308976" y="1746415"/>
                </a:lnTo>
                <a:lnTo>
                  <a:pt x="902183" y="1964982"/>
                </a:lnTo>
                <a:lnTo>
                  <a:pt x="523587" y="1746415"/>
                </a:lnTo>
                <a:lnTo>
                  <a:pt x="0" y="1746415"/>
                </a:lnTo>
                <a:lnTo>
                  <a:pt x="0" y="10187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9420225" y="2066925"/>
            <a:ext cx="2053114" cy="134947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>
              <a:lnSpc>
                <a:spcPct val="100699"/>
              </a:lnSpc>
              <a:spcBef>
                <a:spcPts val="60"/>
              </a:spcBef>
            </a:pPr>
            <a:r>
              <a:rPr spc="15" dirty="0">
                <a:solidFill>
                  <a:srgbClr val="F05A28"/>
                </a:solidFill>
                <a:latin typeface="DejaVu Sans"/>
                <a:cs typeface="DejaVu Sans"/>
              </a:rPr>
              <a:t>Update </a:t>
            </a:r>
            <a:r>
              <a:rPr spc="-8" dirty="0">
                <a:solidFill>
                  <a:srgbClr val="F05A28"/>
                </a:solidFill>
                <a:latin typeface="DejaVu Sans"/>
                <a:cs typeface="DejaVu Sans"/>
              </a:rPr>
              <a:t>the</a:t>
            </a:r>
            <a:r>
              <a:rPr spc="-139" dirty="0">
                <a:solidFill>
                  <a:srgbClr val="F05A28"/>
                </a:solidFill>
                <a:latin typeface="DejaVu Sans"/>
                <a:cs typeface="DejaVu Sans"/>
              </a:rPr>
              <a:t> </a:t>
            </a:r>
            <a:r>
              <a:rPr spc="15" dirty="0">
                <a:solidFill>
                  <a:srgbClr val="F05A28"/>
                </a:solidFill>
                <a:latin typeface="DejaVu Sans"/>
                <a:cs typeface="DejaVu Sans"/>
              </a:rPr>
              <a:t>factor  </a:t>
            </a:r>
            <a:r>
              <a:rPr spc="-15" dirty="0">
                <a:solidFill>
                  <a:srgbClr val="F05A28"/>
                </a:solidFill>
                <a:latin typeface="DejaVu Sans"/>
                <a:cs typeface="DejaVu Sans"/>
              </a:rPr>
              <a:t>matrices</a:t>
            </a:r>
            <a:endParaRPr>
              <a:latin typeface="DejaVu Sans"/>
              <a:cs typeface="DejaVu Sans"/>
            </a:endParaRPr>
          </a:p>
          <a:p>
            <a:pPr marL="352425" marR="173355">
              <a:spcBef>
                <a:spcPts val="690"/>
              </a:spcBef>
            </a:pPr>
            <a:r>
              <a:rPr sz="1500" dirty="0">
                <a:solidFill>
                  <a:srgbClr val="4D4D4D"/>
                </a:solidFill>
                <a:latin typeface="DejaVu Sans"/>
                <a:cs typeface="DejaVu Sans"/>
              </a:rPr>
              <a:t>Minimize </a:t>
            </a:r>
            <a:r>
              <a:rPr sz="1500" spc="-4" dirty="0">
                <a:solidFill>
                  <a:srgbClr val="4D4D4D"/>
                </a:solidFill>
                <a:latin typeface="DejaVu Sans"/>
                <a:cs typeface="DejaVu Sans"/>
              </a:rPr>
              <a:t>the  </a:t>
            </a:r>
            <a:r>
              <a:rPr sz="1500" spc="4" dirty="0">
                <a:solidFill>
                  <a:srgbClr val="4D4D4D"/>
                </a:solidFill>
                <a:latin typeface="DejaVu Sans"/>
                <a:cs typeface="DejaVu Sans"/>
              </a:rPr>
              <a:t>error </a:t>
            </a:r>
            <a:r>
              <a:rPr sz="1500" spc="-4" dirty="0">
                <a:solidFill>
                  <a:srgbClr val="4D4D4D"/>
                </a:solidFill>
                <a:latin typeface="DejaVu Sans"/>
                <a:cs typeface="DejaVu Sans"/>
              </a:rPr>
              <a:t>using</a:t>
            </a:r>
            <a:r>
              <a:rPr sz="1500" spc="-113" dirty="0">
                <a:solidFill>
                  <a:srgbClr val="4D4D4D"/>
                </a:solidFill>
                <a:latin typeface="DejaVu Sans"/>
                <a:cs typeface="DejaVu Sans"/>
              </a:rPr>
              <a:t> </a:t>
            </a:r>
            <a:r>
              <a:rPr sz="1500" spc="11" dirty="0">
                <a:solidFill>
                  <a:srgbClr val="4D4D4D"/>
                </a:solidFill>
                <a:latin typeface="DejaVu Sans"/>
                <a:cs typeface="DejaVu Sans"/>
              </a:rPr>
              <a:t>SGD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92498" y="3666380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143" y="0"/>
                </a:moveTo>
                <a:lnTo>
                  <a:pt x="80531" y="9455"/>
                </a:lnTo>
                <a:lnTo>
                  <a:pt x="37814" y="37823"/>
                </a:lnTo>
                <a:lnTo>
                  <a:pt x="9453" y="80545"/>
                </a:lnTo>
                <a:lnTo>
                  <a:pt x="0" y="129144"/>
                </a:lnTo>
                <a:lnTo>
                  <a:pt x="9453" y="177746"/>
                </a:lnTo>
                <a:lnTo>
                  <a:pt x="37814" y="220475"/>
                </a:lnTo>
                <a:lnTo>
                  <a:pt x="80531" y="248843"/>
                </a:lnTo>
                <a:lnTo>
                  <a:pt x="129143" y="258298"/>
                </a:lnTo>
                <a:lnTo>
                  <a:pt x="177778" y="248843"/>
                </a:lnTo>
                <a:lnTo>
                  <a:pt x="220567" y="220475"/>
                </a:lnTo>
                <a:lnTo>
                  <a:pt x="248927" y="177746"/>
                </a:lnTo>
                <a:lnTo>
                  <a:pt x="258381" y="129144"/>
                </a:lnTo>
                <a:lnTo>
                  <a:pt x="248927" y="80545"/>
                </a:lnTo>
                <a:lnTo>
                  <a:pt x="220567" y="37823"/>
                </a:lnTo>
                <a:lnTo>
                  <a:pt x="177778" y="9455"/>
                </a:lnTo>
                <a:lnTo>
                  <a:pt x="129143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892569" y="3666372"/>
            <a:ext cx="193834" cy="193834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220474" y="37827"/>
                </a:moveTo>
                <a:lnTo>
                  <a:pt x="248844" y="80551"/>
                </a:lnTo>
                <a:lnTo>
                  <a:pt x="258301" y="129150"/>
                </a:lnTo>
                <a:lnTo>
                  <a:pt x="248844" y="177750"/>
                </a:lnTo>
                <a:lnTo>
                  <a:pt x="220474" y="220474"/>
                </a:lnTo>
                <a:lnTo>
                  <a:pt x="177750" y="248844"/>
                </a:lnTo>
                <a:lnTo>
                  <a:pt x="129150" y="258301"/>
                </a:lnTo>
                <a:lnTo>
                  <a:pt x="80551" y="248844"/>
                </a:lnTo>
                <a:lnTo>
                  <a:pt x="37827" y="220474"/>
                </a:lnTo>
                <a:lnTo>
                  <a:pt x="9456" y="177750"/>
                </a:lnTo>
                <a:lnTo>
                  <a:pt x="0" y="129150"/>
                </a:lnTo>
                <a:lnTo>
                  <a:pt x="9456" y="80551"/>
                </a:lnTo>
                <a:lnTo>
                  <a:pt x="37827" y="37827"/>
                </a:lnTo>
                <a:lnTo>
                  <a:pt x="80551" y="9456"/>
                </a:lnTo>
                <a:lnTo>
                  <a:pt x="129150" y="0"/>
                </a:lnTo>
                <a:lnTo>
                  <a:pt x="177750" y="9456"/>
                </a:lnTo>
                <a:lnTo>
                  <a:pt x="220474" y="3782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4408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819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582183"/>
            <a:ext cx="9059704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236" dirty="0"/>
              <a:t>Content </a:t>
            </a:r>
            <a:r>
              <a:rPr spc="143" dirty="0"/>
              <a:t>Based </a:t>
            </a:r>
            <a:r>
              <a:rPr spc="101" dirty="0"/>
              <a:t>vs </a:t>
            </a:r>
            <a:r>
              <a:rPr spc="172" dirty="0"/>
              <a:t>Collaborative</a:t>
            </a:r>
            <a:r>
              <a:rPr spc="-188" dirty="0"/>
              <a:t> </a:t>
            </a:r>
            <a:r>
              <a:rPr spc="195" dirty="0"/>
              <a:t>Filtering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4019" y="3219450"/>
            <a:ext cx="368331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71" dirty="0">
                <a:latin typeface="Noto Sans"/>
                <a:cs typeface="Noto Sans"/>
              </a:rPr>
              <a:t>Requires </a:t>
            </a:r>
            <a:r>
              <a:rPr sz="2250" spc="56" dirty="0">
                <a:latin typeface="Noto Sans"/>
                <a:cs typeface="Noto Sans"/>
              </a:rPr>
              <a:t>a </a:t>
            </a:r>
            <a:r>
              <a:rPr sz="2250" spc="139" dirty="0">
                <a:latin typeface="Noto Sans"/>
                <a:cs typeface="Noto Sans"/>
              </a:rPr>
              <a:t>2 </a:t>
            </a:r>
            <a:r>
              <a:rPr sz="2250" spc="79" dirty="0">
                <a:latin typeface="Noto Sans"/>
                <a:cs typeface="Noto Sans"/>
              </a:rPr>
              <a:t>step</a:t>
            </a:r>
            <a:r>
              <a:rPr sz="2250" spc="41" dirty="0">
                <a:latin typeface="Noto Sans"/>
                <a:cs typeface="Noto Sans"/>
              </a:rPr>
              <a:t> </a:t>
            </a:r>
            <a:r>
              <a:rPr sz="2250" spc="75" dirty="0">
                <a:latin typeface="Noto Sans"/>
                <a:cs typeface="Noto Sans"/>
              </a:rPr>
              <a:t>process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935" y="3962790"/>
            <a:ext cx="3214688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1004" marR="3810" indent="-401479">
              <a:spcBef>
                <a:spcPts val="75"/>
              </a:spcBef>
            </a:pPr>
            <a:r>
              <a:rPr sz="2250" spc="-176" dirty="0">
                <a:latin typeface="Noto Sans"/>
                <a:cs typeface="Noto Sans"/>
              </a:rPr>
              <a:t>1. </a:t>
            </a:r>
            <a:r>
              <a:rPr sz="2250" spc="15" dirty="0">
                <a:latin typeface="Noto Sans"/>
                <a:cs typeface="Noto Sans"/>
              </a:rPr>
              <a:t>Manual </a:t>
            </a:r>
            <a:r>
              <a:rPr sz="2250" spc="75" dirty="0">
                <a:latin typeface="Noto Sans"/>
                <a:cs typeface="Noto Sans"/>
              </a:rPr>
              <a:t>process </a:t>
            </a:r>
            <a:r>
              <a:rPr sz="2250" spc="86" dirty="0">
                <a:latin typeface="Noto Sans"/>
                <a:cs typeface="Noto Sans"/>
              </a:rPr>
              <a:t>with  </a:t>
            </a:r>
            <a:r>
              <a:rPr sz="2250" spc="19" dirty="0">
                <a:latin typeface="Noto Sans"/>
                <a:cs typeface="Noto Sans"/>
              </a:rPr>
              <a:t>human</a:t>
            </a:r>
            <a:r>
              <a:rPr sz="2250" spc="56" dirty="0">
                <a:latin typeface="Noto Sans"/>
                <a:cs typeface="Noto Sans"/>
              </a:rPr>
              <a:t> </a:t>
            </a:r>
            <a:r>
              <a:rPr sz="2250" spc="60" dirty="0">
                <a:latin typeface="Noto Sans"/>
                <a:cs typeface="Noto Sans"/>
              </a:rPr>
              <a:t>intervention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729" y="5049031"/>
            <a:ext cx="3717608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68" dirty="0">
                <a:latin typeface="Noto Sans"/>
                <a:cs typeface="Noto Sans"/>
              </a:rPr>
              <a:t>2. </a:t>
            </a:r>
            <a:r>
              <a:rPr sz="2250" spc="169" dirty="0">
                <a:latin typeface="Noto Sans"/>
                <a:cs typeface="Noto Sans"/>
              </a:rPr>
              <a:t>An </a:t>
            </a:r>
            <a:r>
              <a:rPr sz="2250" spc="64" dirty="0">
                <a:latin typeface="Noto Sans"/>
                <a:cs typeface="Noto Sans"/>
              </a:rPr>
              <a:t>algorithm </a:t>
            </a:r>
            <a:r>
              <a:rPr sz="2250" spc="94" dirty="0">
                <a:latin typeface="Noto Sans"/>
                <a:cs typeface="Noto Sans"/>
              </a:rPr>
              <a:t>to</a:t>
            </a:r>
            <a:r>
              <a:rPr sz="2250" spc="19" dirty="0">
                <a:latin typeface="Noto Sans"/>
                <a:cs typeface="Noto Sans"/>
              </a:rPr>
              <a:t> </a:t>
            </a:r>
            <a:r>
              <a:rPr sz="2250" spc="79" dirty="0">
                <a:latin typeface="Noto Sans"/>
                <a:cs typeface="Noto Sans"/>
              </a:rPr>
              <a:t>extract</a:t>
            </a:r>
            <a:endParaRPr sz="2250">
              <a:latin typeface="Noto Sans"/>
              <a:cs typeface="Noto Sans"/>
            </a:endParaRPr>
          </a:p>
          <a:p>
            <a:pPr marL="2036921"/>
            <a:r>
              <a:rPr sz="2250" spc="53" dirty="0">
                <a:latin typeface="Noto Sans"/>
                <a:cs typeface="Noto Sans"/>
              </a:rPr>
              <a:t>information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6101" y="3219450"/>
            <a:ext cx="202739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-349" dirty="0">
                <a:latin typeface="Noto Sans"/>
                <a:cs typeface="Noto Sans"/>
              </a:rPr>
              <a:t>1 </a:t>
            </a:r>
            <a:r>
              <a:rPr sz="2250" spc="79" dirty="0">
                <a:latin typeface="Noto Sans"/>
                <a:cs typeface="Noto Sans"/>
              </a:rPr>
              <a:t>step</a:t>
            </a:r>
            <a:r>
              <a:rPr sz="2250" spc="-8" dirty="0">
                <a:latin typeface="Noto Sans"/>
                <a:cs typeface="Noto Sans"/>
              </a:rPr>
              <a:t> </a:t>
            </a:r>
            <a:r>
              <a:rPr sz="2250" spc="75" dirty="0">
                <a:latin typeface="Noto Sans"/>
                <a:cs typeface="Noto Sans"/>
              </a:rPr>
              <a:t>process</a:t>
            </a:r>
            <a:endParaRPr sz="22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101" y="3962400"/>
            <a:ext cx="3985736" cy="24718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113" dirty="0">
                <a:latin typeface="Noto Sans"/>
                <a:cs typeface="Noto Sans"/>
              </a:rPr>
              <a:t>Extract </a:t>
            </a:r>
            <a:r>
              <a:rPr sz="2250" spc="53" dirty="0">
                <a:latin typeface="Noto Sans"/>
                <a:cs typeface="Noto Sans"/>
              </a:rPr>
              <a:t>information </a:t>
            </a:r>
            <a:r>
              <a:rPr sz="2250" spc="98" dirty="0">
                <a:latin typeface="Noto Sans"/>
                <a:cs typeface="Noto Sans"/>
              </a:rPr>
              <a:t>directly  </a:t>
            </a:r>
            <a:r>
              <a:rPr sz="2250" spc="45" dirty="0">
                <a:latin typeface="Noto Sans"/>
                <a:cs typeface="Noto Sans"/>
              </a:rPr>
              <a:t>from </a:t>
            </a:r>
            <a:r>
              <a:rPr sz="2250" spc="34" dirty="0">
                <a:latin typeface="Noto Sans"/>
                <a:cs typeface="Noto Sans"/>
              </a:rPr>
              <a:t>user</a:t>
            </a:r>
            <a:r>
              <a:rPr sz="2250" spc="127" dirty="0">
                <a:latin typeface="Noto Sans"/>
                <a:cs typeface="Noto Sans"/>
              </a:rPr>
              <a:t> </a:t>
            </a:r>
            <a:r>
              <a:rPr sz="2250" spc="45" dirty="0">
                <a:latin typeface="Noto Sans"/>
                <a:cs typeface="Noto Sans"/>
              </a:rPr>
              <a:t>ratings</a:t>
            </a:r>
            <a:endParaRPr sz="2250">
              <a:latin typeface="Noto Sans"/>
              <a:cs typeface="Noto Sans"/>
            </a:endParaRPr>
          </a:p>
          <a:p>
            <a:pPr marL="952500">
              <a:lnSpc>
                <a:spcPts val="13770"/>
              </a:lnSpc>
            </a:pPr>
            <a:r>
              <a:rPr sz="11850" b="1" spc="-874" dirty="0">
                <a:solidFill>
                  <a:srgbClr val="009051"/>
                </a:solidFill>
                <a:latin typeface="DejaVu Sans"/>
                <a:cs typeface="DejaVu Sans"/>
              </a:rPr>
              <a:t>✓</a:t>
            </a:r>
            <a:endParaRPr sz="1185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6125" y="1295400"/>
            <a:ext cx="1504950" cy="176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181350" y="1219200"/>
            <a:ext cx="1914525" cy="191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050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524000"/>
            <a:ext cx="3035618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704850" marR="3810" indent="-695325">
              <a:lnSpc>
                <a:spcPct val="100800"/>
              </a:lnSpc>
              <a:spcBef>
                <a:spcPts val="41"/>
              </a:spcBef>
            </a:pP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4876" y="1524000"/>
            <a:ext cx="2766059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571500" marR="3810" indent="-561975">
              <a:lnSpc>
                <a:spcPct val="100800"/>
              </a:lnSpc>
              <a:spcBef>
                <a:spcPts val="41"/>
              </a:spcBef>
            </a:pPr>
            <a:r>
              <a:rPr sz="3225" spc="307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3225" spc="127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3225" spc="-86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3225" spc="64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3225" spc="18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3225" spc="83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7275" y="1524000"/>
            <a:ext cx="2807970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9525" marR="3810" indent="200025">
              <a:lnSpc>
                <a:spcPct val="100800"/>
              </a:lnSpc>
              <a:spcBef>
                <a:spcPts val="41"/>
              </a:spcBef>
            </a:pPr>
            <a:r>
              <a:rPr sz="3225" spc="146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3225" spc="56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3225" spc="75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71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193">
              <a:lnSpc>
                <a:spcPct val="100000"/>
              </a:lnSpc>
              <a:spcBef>
                <a:spcPts val="75"/>
              </a:spcBef>
            </a:pPr>
            <a:r>
              <a:rPr spc="225" dirty="0"/>
              <a:t>Recommendation</a:t>
            </a:r>
            <a:r>
              <a:rPr spc="60" dirty="0"/>
              <a:t> </a:t>
            </a:r>
            <a:r>
              <a:rPr spc="259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5000408" y="2626394"/>
            <a:ext cx="219118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93530" y="3019472"/>
            <a:ext cx="1102595" cy="110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143500" y="2709034"/>
            <a:ext cx="1066800" cy="10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914400" y="4610100"/>
            <a:ext cx="2382203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952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75" dirty="0">
                <a:latin typeface="Noto Sans"/>
                <a:cs typeface="Noto Sans"/>
              </a:rPr>
              <a:t>with 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53" dirty="0">
                <a:latin typeface="Noto Sans"/>
                <a:cs typeface="Noto Sans"/>
              </a:rPr>
              <a:t> </a:t>
            </a:r>
            <a:r>
              <a:rPr sz="1950" spc="56" dirty="0">
                <a:latin typeface="Noto Sans"/>
                <a:cs typeface="Noto Sans"/>
              </a:rPr>
              <a:t>attributes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325" y="4610100"/>
            <a:ext cx="2428399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14300" marR="3810" indent="-10477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liked  </a:t>
            </a:r>
            <a:r>
              <a:rPr sz="1950" spc="113" dirty="0">
                <a:latin typeface="Noto Sans"/>
                <a:cs typeface="Noto Sans"/>
              </a:rPr>
              <a:t>by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19" dirty="0">
                <a:latin typeface="Noto Sans"/>
                <a:cs typeface="Noto Sans"/>
              </a:rPr>
              <a:t> </a:t>
            </a:r>
            <a:r>
              <a:rPr sz="1950" spc="30" dirty="0">
                <a:latin typeface="Noto Sans"/>
                <a:cs typeface="Noto Sans"/>
              </a:rPr>
              <a:t>users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8225" y="4610100"/>
            <a:ext cx="2847975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866775" marR="3810" indent="-857250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60" dirty="0">
                <a:latin typeface="Noto Sans"/>
                <a:cs typeface="Noto Sans"/>
              </a:rPr>
              <a:t>“complementary” 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90341" y="2626394"/>
            <a:ext cx="2191203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115425" y="2838450"/>
            <a:ext cx="730223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848850" y="3038475"/>
            <a:ext cx="121920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010471" y="2626394"/>
            <a:ext cx="2191182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400175" y="2762250"/>
            <a:ext cx="1416320" cy="133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275" y="1502092"/>
            <a:ext cx="7390448" cy="5034915"/>
          </a:xfrm>
          <a:custGeom>
            <a:avLst/>
            <a:gdLst/>
            <a:ahLst/>
            <a:cxnLst/>
            <a:rect l="l" t="t" r="r" b="b"/>
            <a:pathLst>
              <a:path w="9853930" h="6713220">
                <a:moveTo>
                  <a:pt x="8314554" y="0"/>
                </a:moveTo>
                <a:lnTo>
                  <a:pt x="1545975" y="0"/>
                </a:lnTo>
                <a:lnTo>
                  <a:pt x="1219295" y="1616"/>
                </a:lnTo>
                <a:lnTo>
                  <a:pt x="1110811" y="4436"/>
                </a:lnTo>
                <a:lnTo>
                  <a:pt x="1060345" y="6621"/>
                </a:lnTo>
                <a:lnTo>
                  <a:pt x="1012069" y="9428"/>
                </a:lnTo>
                <a:lnTo>
                  <a:pt x="965738" y="12933"/>
                </a:lnTo>
                <a:lnTo>
                  <a:pt x="921108" y="17213"/>
                </a:lnTo>
                <a:lnTo>
                  <a:pt x="877934" y="22348"/>
                </a:lnTo>
                <a:lnTo>
                  <a:pt x="835971" y="28413"/>
                </a:lnTo>
                <a:lnTo>
                  <a:pt x="794975" y="35488"/>
                </a:lnTo>
                <a:lnTo>
                  <a:pt x="754699" y="43648"/>
                </a:lnTo>
                <a:lnTo>
                  <a:pt x="714901" y="52973"/>
                </a:lnTo>
                <a:lnTo>
                  <a:pt x="675334" y="63539"/>
                </a:lnTo>
                <a:lnTo>
                  <a:pt x="635753" y="75425"/>
                </a:lnTo>
                <a:lnTo>
                  <a:pt x="590376" y="93290"/>
                </a:lnTo>
                <a:lnTo>
                  <a:pt x="546213" y="113378"/>
                </a:lnTo>
                <a:lnTo>
                  <a:pt x="503333" y="135624"/>
                </a:lnTo>
                <a:lnTo>
                  <a:pt x="461802" y="159959"/>
                </a:lnTo>
                <a:lnTo>
                  <a:pt x="421688" y="186317"/>
                </a:lnTo>
                <a:lnTo>
                  <a:pt x="383058" y="214629"/>
                </a:lnTo>
                <a:lnTo>
                  <a:pt x="345980" y="244829"/>
                </a:lnTo>
                <a:lnTo>
                  <a:pt x="310520" y="276850"/>
                </a:lnTo>
                <a:lnTo>
                  <a:pt x="276746" y="310624"/>
                </a:lnTo>
                <a:lnTo>
                  <a:pt x="244726" y="346084"/>
                </a:lnTo>
                <a:lnTo>
                  <a:pt x="214526" y="383163"/>
                </a:lnTo>
                <a:lnTo>
                  <a:pt x="186214" y="421793"/>
                </a:lnTo>
                <a:lnTo>
                  <a:pt x="159857" y="461907"/>
                </a:lnTo>
                <a:lnTo>
                  <a:pt x="135522" y="503439"/>
                </a:lnTo>
                <a:lnTo>
                  <a:pt x="113277" y="546320"/>
                </a:lnTo>
                <a:lnTo>
                  <a:pt x="93189" y="590484"/>
                </a:lnTo>
                <a:lnTo>
                  <a:pt x="75325" y="635863"/>
                </a:lnTo>
                <a:lnTo>
                  <a:pt x="63439" y="675443"/>
                </a:lnTo>
                <a:lnTo>
                  <a:pt x="52870" y="715010"/>
                </a:lnTo>
                <a:lnTo>
                  <a:pt x="43541" y="754808"/>
                </a:lnTo>
                <a:lnTo>
                  <a:pt x="35373" y="795083"/>
                </a:lnTo>
                <a:lnTo>
                  <a:pt x="28290" y="836079"/>
                </a:lnTo>
                <a:lnTo>
                  <a:pt x="22215" y="878041"/>
                </a:lnTo>
                <a:lnTo>
                  <a:pt x="17072" y="921215"/>
                </a:lnTo>
                <a:lnTo>
                  <a:pt x="12784" y="965844"/>
                </a:lnTo>
                <a:lnTo>
                  <a:pt x="9325" y="1011318"/>
                </a:lnTo>
                <a:lnTo>
                  <a:pt x="6518" y="1059276"/>
                </a:lnTo>
                <a:lnTo>
                  <a:pt x="4332" y="1109353"/>
                </a:lnTo>
                <a:lnTo>
                  <a:pt x="2690" y="1161789"/>
                </a:lnTo>
                <a:lnTo>
                  <a:pt x="1513" y="1216820"/>
                </a:lnTo>
                <a:lnTo>
                  <a:pt x="724" y="1274686"/>
                </a:lnTo>
                <a:lnTo>
                  <a:pt x="245" y="1335622"/>
                </a:lnTo>
                <a:lnTo>
                  <a:pt x="0" y="1399868"/>
                </a:lnTo>
                <a:lnTo>
                  <a:pt x="18" y="5312906"/>
                </a:lnTo>
                <a:lnTo>
                  <a:pt x="245" y="5373191"/>
                </a:lnTo>
                <a:lnTo>
                  <a:pt x="724" y="5434868"/>
                </a:lnTo>
                <a:lnTo>
                  <a:pt x="1513" y="5493375"/>
                </a:lnTo>
                <a:lnTo>
                  <a:pt x="2690" y="5548957"/>
                </a:lnTo>
                <a:lnTo>
                  <a:pt x="4332" y="5601859"/>
                </a:lnTo>
                <a:lnTo>
                  <a:pt x="6518" y="5652325"/>
                </a:lnTo>
                <a:lnTo>
                  <a:pt x="9325" y="5700601"/>
                </a:lnTo>
                <a:lnTo>
                  <a:pt x="12887" y="5747532"/>
                </a:lnTo>
                <a:lnTo>
                  <a:pt x="17159" y="5791963"/>
                </a:lnTo>
                <a:lnTo>
                  <a:pt x="22282" y="5834987"/>
                </a:lnTo>
                <a:lnTo>
                  <a:pt x="28337" y="5876842"/>
                </a:lnTo>
                <a:lnTo>
                  <a:pt x="35401" y="5917767"/>
                </a:lnTo>
                <a:lnTo>
                  <a:pt x="43555" y="5957998"/>
                </a:lnTo>
                <a:lnTo>
                  <a:pt x="52875" y="5997774"/>
                </a:lnTo>
                <a:lnTo>
                  <a:pt x="63439" y="6037332"/>
                </a:lnTo>
                <a:lnTo>
                  <a:pt x="75325" y="6076911"/>
                </a:lnTo>
                <a:lnTo>
                  <a:pt x="93189" y="6122290"/>
                </a:lnTo>
                <a:lnTo>
                  <a:pt x="113277" y="6166454"/>
                </a:lnTo>
                <a:lnTo>
                  <a:pt x="135522" y="6209336"/>
                </a:lnTo>
                <a:lnTo>
                  <a:pt x="159857" y="6250867"/>
                </a:lnTo>
                <a:lnTo>
                  <a:pt x="186214" y="6290982"/>
                </a:lnTo>
                <a:lnTo>
                  <a:pt x="214526" y="6329612"/>
                </a:lnTo>
                <a:lnTo>
                  <a:pt x="244726" y="6366691"/>
                </a:lnTo>
                <a:lnTo>
                  <a:pt x="276746" y="6402151"/>
                </a:lnTo>
                <a:lnTo>
                  <a:pt x="310520" y="6435925"/>
                </a:lnTo>
                <a:lnTo>
                  <a:pt x="345980" y="6467946"/>
                </a:lnTo>
                <a:lnTo>
                  <a:pt x="383058" y="6498146"/>
                </a:lnTo>
                <a:lnTo>
                  <a:pt x="421688" y="6526458"/>
                </a:lnTo>
                <a:lnTo>
                  <a:pt x="461802" y="6552815"/>
                </a:lnTo>
                <a:lnTo>
                  <a:pt x="503333" y="6577149"/>
                </a:lnTo>
                <a:lnTo>
                  <a:pt x="546213" y="6599394"/>
                </a:lnTo>
                <a:lnTo>
                  <a:pt x="590376" y="6619482"/>
                </a:lnTo>
                <a:lnTo>
                  <a:pt x="635753" y="6637346"/>
                </a:lnTo>
                <a:lnTo>
                  <a:pt x="675332" y="6649232"/>
                </a:lnTo>
                <a:lnTo>
                  <a:pt x="714891" y="6659799"/>
                </a:lnTo>
                <a:lnTo>
                  <a:pt x="754668" y="6669124"/>
                </a:lnTo>
                <a:lnTo>
                  <a:pt x="794900" y="6677285"/>
                </a:lnTo>
                <a:lnTo>
                  <a:pt x="835825" y="6684360"/>
                </a:lnTo>
                <a:lnTo>
                  <a:pt x="877681" y="6690426"/>
                </a:lnTo>
                <a:lnTo>
                  <a:pt x="920706" y="6695560"/>
                </a:lnTo>
                <a:lnTo>
                  <a:pt x="965137" y="6699841"/>
                </a:lnTo>
                <a:lnTo>
                  <a:pt x="1011213" y="6703346"/>
                </a:lnTo>
                <a:lnTo>
                  <a:pt x="1059171" y="6706153"/>
                </a:lnTo>
                <a:lnTo>
                  <a:pt x="1109249" y="6708339"/>
                </a:lnTo>
                <a:lnTo>
                  <a:pt x="1216716" y="6711158"/>
                </a:lnTo>
                <a:lnTo>
                  <a:pt x="1335517" y="6712426"/>
                </a:lnTo>
                <a:lnTo>
                  <a:pt x="1399762" y="6712672"/>
                </a:lnTo>
                <a:lnTo>
                  <a:pt x="1467553" y="6712762"/>
                </a:lnTo>
                <a:lnTo>
                  <a:pt x="1539130" y="6712775"/>
                </a:lnTo>
                <a:lnTo>
                  <a:pt x="8307709" y="6712775"/>
                </a:lnTo>
                <a:lnTo>
                  <a:pt x="8575887" y="6711947"/>
                </a:lnTo>
                <a:lnTo>
                  <a:pt x="8689977" y="6709981"/>
                </a:lnTo>
                <a:lnTo>
                  <a:pt x="8742878" y="6708339"/>
                </a:lnTo>
                <a:lnTo>
                  <a:pt x="8793345" y="6706153"/>
                </a:lnTo>
                <a:lnTo>
                  <a:pt x="8841620" y="6703346"/>
                </a:lnTo>
                <a:lnTo>
                  <a:pt x="8887950" y="6699841"/>
                </a:lnTo>
                <a:lnTo>
                  <a:pt x="8932579" y="6695560"/>
                </a:lnTo>
                <a:lnTo>
                  <a:pt x="8975752" y="6690426"/>
                </a:lnTo>
                <a:lnTo>
                  <a:pt x="9017715" y="6684360"/>
                </a:lnTo>
                <a:lnTo>
                  <a:pt x="9058711" y="6677285"/>
                </a:lnTo>
                <a:lnTo>
                  <a:pt x="9098985" y="6669124"/>
                </a:lnTo>
                <a:lnTo>
                  <a:pt x="9138784" y="6659799"/>
                </a:lnTo>
                <a:lnTo>
                  <a:pt x="9178351" y="6649232"/>
                </a:lnTo>
                <a:lnTo>
                  <a:pt x="9217931" y="6637346"/>
                </a:lnTo>
                <a:lnTo>
                  <a:pt x="9263310" y="6619482"/>
                </a:lnTo>
                <a:lnTo>
                  <a:pt x="9307474" y="6599394"/>
                </a:lnTo>
                <a:lnTo>
                  <a:pt x="9350355" y="6577149"/>
                </a:lnTo>
                <a:lnTo>
                  <a:pt x="9391886" y="6552815"/>
                </a:lnTo>
                <a:lnTo>
                  <a:pt x="9432001" y="6526458"/>
                </a:lnTo>
                <a:lnTo>
                  <a:pt x="9470631" y="6498146"/>
                </a:lnTo>
                <a:lnTo>
                  <a:pt x="9507709" y="6467946"/>
                </a:lnTo>
                <a:lnTo>
                  <a:pt x="9543169" y="6435925"/>
                </a:lnTo>
                <a:lnTo>
                  <a:pt x="9576942" y="6402151"/>
                </a:lnTo>
                <a:lnTo>
                  <a:pt x="9608962" y="6366691"/>
                </a:lnTo>
                <a:lnTo>
                  <a:pt x="9639161" y="6329612"/>
                </a:lnTo>
                <a:lnTo>
                  <a:pt x="9667473" y="6290982"/>
                </a:lnTo>
                <a:lnTo>
                  <a:pt x="9693829" y="6250867"/>
                </a:lnTo>
                <a:lnTo>
                  <a:pt x="9718163" y="6209336"/>
                </a:lnTo>
                <a:lnTo>
                  <a:pt x="9740407" y="6166454"/>
                </a:lnTo>
                <a:lnTo>
                  <a:pt x="9760494" y="6122290"/>
                </a:lnTo>
                <a:lnTo>
                  <a:pt x="9778356" y="6076911"/>
                </a:lnTo>
                <a:lnTo>
                  <a:pt x="9790244" y="6037331"/>
                </a:lnTo>
                <a:lnTo>
                  <a:pt x="9800814" y="5997764"/>
                </a:lnTo>
                <a:lnTo>
                  <a:pt x="9810144" y="5957966"/>
                </a:lnTo>
                <a:lnTo>
                  <a:pt x="9818313" y="5917691"/>
                </a:lnTo>
                <a:lnTo>
                  <a:pt x="9825397" y="5876695"/>
                </a:lnTo>
                <a:lnTo>
                  <a:pt x="9831473" y="5834733"/>
                </a:lnTo>
                <a:lnTo>
                  <a:pt x="9836616" y="5791560"/>
                </a:lnTo>
                <a:lnTo>
                  <a:pt x="9840905" y="5746931"/>
                </a:lnTo>
                <a:lnTo>
                  <a:pt x="9844365" y="5701457"/>
                </a:lnTo>
                <a:lnTo>
                  <a:pt x="9847171" y="5653499"/>
                </a:lnTo>
                <a:lnTo>
                  <a:pt x="9849358" y="5603421"/>
                </a:lnTo>
                <a:lnTo>
                  <a:pt x="9851000" y="5550986"/>
                </a:lnTo>
                <a:lnTo>
                  <a:pt x="9852177" y="5495954"/>
                </a:lnTo>
                <a:lnTo>
                  <a:pt x="9852966" y="5438089"/>
                </a:lnTo>
                <a:lnTo>
                  <a:pt x="9853445" y="5377152"/>
                </a:lnTo>
                <a:lnTo>
                  <a:pt x="9853691" y="5312906"/>
                </a:lnTo>
                <a:lnTo>
                  <a:pt x="9853673" y="1399868"/>
                </a:lnTo>
                <a:lnTo>
                  <a:pt x="9853445" y="1339584"/>
                </a:lnTo>
                <a:lnTo>
                  <a:pt x="9852966" y="1277906"/>
                </a:lnTo>
                <a:lnTo>
                  <a:pt x="9852177" y="1219399"/>
                </a:lnTo>
                <a:lnTo>
                  <a:pt x="9851000" y="1163817"/>
                </a:lnTo>
                <a:lnTo>
                  <a:pt x="9849358" y="1110915"/>
                </a:lnTo>
                <a:lnTo>
                  <a:pt x="9847171" y="1060449"/>
                </a:lnTo>
                <a:lnTo>
                  <a:pt x="9844365" y="1012174"/>
                </a:lnTo>
                <a:lnTo>
                  <a:pt x="9840801" y="965243"/>
                </a:lnTo>
                <a:lnTo>
                  <a:pt x="9836530" y="920812"/>
                </a:lnTo>
                <a:lnTo>
                  <a:pt x="9831406" y="877788"/>
                </a:lnTo>
                <a:lnTo>
                  <a:pt x="9825350" y="835932"/>
                </a:lnTo>
                <a:lnTo>
                  <a:pt x="9818285" y="795008"/>
                </a:lnTo>
                <a:lnTo>
                  <a:pt x="9810131" y="754777"/>
                </a:lnTo>
                <a:lnTo>
                  <a:pt x="9800809" y="715001"/>
                </a:lnTo>
                <a:lnTo>
                  <a:pt x="9790243" y="675442"/>
                </a:lnTo>
                <a:lnTo>
                  <a:pt x="9778356" y="635863"/>
                </a:lnTo>
                <a:lnTo>
                  <a:pt x="9760494" y="590484"/>
                </a:lnTo>
                <a:lnTo>
                  <a:pt x="9740407" y="546320"/>
                </a:lnTo>
                <a:lnTo>
                  <a:pt x="9718163" y="503439"/>
                </a:lnTo>
                <a:lnTo>
                  <a:pt x="9693829" y="461907"/>
                </a:lnTo>
                <a:lnTo>
                  <a:pt x="9667473" y="421793"/>
                </a:lnTo>
                <a:lnTo>
                  <a:pt x="9639161" y="383163"/>
                </a:lnTo>
                <a:lnTo>
                  <a:pt x="9608962" y="346084"/>
                </a:lnTo>
                <a:lnTo>
                  <a:pt x="9576942" y="310624"/>
                </a:lnTo>
                <a:lnTo>
                  <a:pt x="9543169" y="276850"/>
                </a:lnTo>
                <a:lnTo>
                  <a:pt x="9507709" y="244829"/>
                </a:lnTo>
                <a:lnTo>
                  <a:pt x="9470631" y="214629"/>
                </a:lnTo>
                <a:lnTo>
                  <a:pt x="9432001" y="186317"/>
                </a:lnTo>
                <a:lnTo>
                  <a:pt x="9391886" y="159959"/>
                </a:lnTo>
                <a:lnTo>
                  <a:pt x="9350355" y="135624"/>
                </a:lnTo>
                <a:lnTo>
                  <a:pt x="9307474" y="113378"/>
                </a:lnTo>
                <a:lnTo>
                  <a:pt x="9263310" y="93290"/>
                </a:lnTo>
                <a:lnTo>
                  <a:pt x="9217931" y="75425"/>
                </a:lnTo>
                <a:lnTo>
                  <a:pt x="9178352" y="63539"/>
                </a:lnTo>
                <a:lnTo>
                  <a:pt x="9138793" y="52973"/>
                </a:lnTo>
                <a:lnTo>
                  <a:pt x="9099017" y="43648"/>
                </a:lnTo>
                <a:lnTo>
                  <a:pt x="9058786" y="35488"/>
                </a:lnTo>
                <a:lnTo>
                  <a:pt x="9017861" y="28413"/>
                </a:lnTo>
                <a:lnTo>
                  <a:pt x="8976006" y="22348"/>
                </a:lnTo>
                <a:lnTo>
                  <a:pt x="8932982" y="17213"/>
                </a:lnTo>
                <a:lnTo>
                  <a:pt x="8888551" y="12933"/>
                </a:lnTo>
                <a:lnTo>
                  <a:pt x="8842476" y="9428"/>
                </a:lnTo>
                <a:lnTo>
                  <a:pt x="8794518" y="6621"/>
                </a:lnTo>
                <a:lnTo>
                  <a:pt x="8744441" y="4436"/>
                </a:lnTo>
                <a:lnTo>
                  <a:pt x="8636973" y="1616"/>
                </a:lnTo>
                <a:lnTo>
                  <a:pt x="8314554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2030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135" y="2143125"/>
            <a:ext cx="3889058" cy="75706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3810" indent="9525">
              <a:lnSpc>
                <a:spcPts val="2850"/>
              </a:lnSpc>
              <a:spcBef>
                <a:spcPts val="195"/>
              </a:spcBef>
            </a:pPr>
            <a:r>
              <a:rPr sz="2400" spc="71" dirty="0">
                <a:solidFill>
                  <a:srgbClr val="000000"/>
                </a:solidFill>
                <a:latin typeface="Noto Sans"/>
                <a:cs typeface="Noto Sans"/>
              </a:rPr>
              <a:t>You </a:t>
            </a:r>
            <a:r>
              <a:rPr sz="2400" spc="94" dirty="0">
                <a:solidFill>
                  <a:srgbClr val="000000"/>
                </a:solidFill>
                <a:latin typeface="Noto Sans"/>
                <a:cs typeface="Noto Sans"/>
              </a:rPr>
              <a:t>can </a:t>
            </a:r>
            <a:r>
              <a:rPr sz="2400" spc="75" dirty="0">
                <a:solidFill>
                  <a:srgbClr val="000000"/>
                </a:solidFill>
                <a:latin typeface="Noto Sans"/>
                <a:cs typeface="Noto Sans"/>
              </a:rPr>
              <a:t>also </a:t>
            </a:r>
            <a:r>
              <a:rPr sz="2400" spc="71" dirty="0">
                <a:solidFill>
                  <a:srgbClr val="000000"/>
                </a:solidFill>
                <a:latin typeface="Noto Sans"/>
                <a:cs typeface="Noto Sans"/>
              </a:rPr>
              <a:t>recommend  </a:t>
            </a:r>
            <a:r>
              <a:rPr sz="2400" spc="86" dirty="0">
                <a:solidFill>
                  <a:srgbClr val="000000"/>
                </a:solidFill>
                <a:latin typeface="Noto Sans"/>
                <a:cs typeface="Noto Sans"/>
              </a:rPr>
              <a:t>complementary</a:t>
            </a:r>
            <a:r>
              <a:rPr sz="2400" spc="71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400" spc="9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1200" y="2028825"/>
            <a:ext cx="1381125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8458200" y="2143125"/>
            <a:ext cx="26670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3C1B9B5-8F37-4023-A438-72F73F407C96}"/>
              </a:ext>
            </a:extLst>
          </p:cNvPr>
          <p:cNvSpPr txBox="1">
            <a:spLocks/>
          </p:cNvSpPr>
          <p:nvPr/>
        </p:nvSpPr>
        <p:spPr>
          <a:xfrm>
            <a:off x="364332" y="3309344"/>
            <a:ext cx="4194663" cy="9673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indent="10795" algn="ctr">
              <a:lnSpc>
                <a:spcPts val="3800"/>
              </a:lnSpc>
              <a:spcBef>
                <a:spcPts val="260"/>
              </a:spcBef>
            </a:pPr>
            <a:r>
              <a:rPr lang="en-US" sz="2400" spc="65" dirty="0">
                <a:solidFill>
                  <a:srgbClr val="000000"/>
                </a:solidFill>
                <a:latin typeface="Noto Sans"/>
                <a:cs typeface="Noto Sans"/>
              </a:rPr>
              <a:t>Users </a:t>
            </a:r>
            <a:r>
              <a:rPr lang="en-US" sz="2400" spc="135" dirty="0">
                <a:solidFill>
                  <a:srgbClr val="000000"/>
                </a:solidFill>
                <a:latin typeface="Noto Sans"/>
                <a:cs typeface="Noto Sans"/>
              </a:rPr>
              <a:t>who </a:t>
            </a:r>
            <a:r>
              <a:rPr lang="en-US" sz="2400" spc="150" dirty="0">
                <a:solidFill>
                  <a:srgbClr val="000000"/>
                </a:solidFill>
                <a:latin typeface="Noto Sans"/>
                <a:cs typeface="Noto Sans"/>
              </a:rPr>
              <a:t>buy  </a:t>
            </a:r>
            <a:r>
              <a:rPr lang="en-US" sz="2400" spc="80" dirty="0">
                <a:solidFill>
                  <a:srgbClr val="000000"/>
                </a:solidFill>
                <a:latin typeface="Noto Sans"/>
                <a:cs typeface="Noto Sans"/>
              </a:rPr>
              <a:t>smartphones </a:t>
            </a:r>
            <a:r>
              <a:rPr lang="en-US" sz="2400" spc="100" dirty="0">
                <a:solidFill>
                  <a:srgbClr val="000000"/>
                </a:solidFill>
                <a:latin typeface="Noto Sans"/>
                <a:cs typeface="Noto Sans"/>
              </a:rPr>
              <a:t>also </a:t>
            </a:r>
            <a:r>
              <a:rPr lang="en-US" sz="2400" spc="95" dirty="0">
                <a:solidFill>
                  <a:srgbClr val="000000"/>
                </a:solidFill>
                <a:latin typeface="Noto Sans"/>
                <a:cs typeface="Noto Sans"/>
              </a:rPr>
              <a:t>like </a:t>
            </a:r>
            <a:r>
              <a:rPr lang="en-US" sz="2400" spc="135" dirty="0">
                <a:solidFill>
                  <a:srgbClr val="000000"/>
                </a:solidFill>
                <a:latin typeface="Noto Sans"/>
                <a:cs typeface="Noto Sans"/>
              </a:rPr>
              <a:t>to  </a:t>
            </a:r>
            <a:r>
              <a:rPr lang="en-US" sz="2400" spc="150" dirty="0">
                <a:solidFill>
                  <a:srgbClr val="000000"/>
                </a:solidFill>
                <a:latin typeface="Noto Sans"/>
                <a:cs typeface="Noto Sans"/>
              </a:rPr>
              <a:t>buy</a:t>
            </a:r>
            <a:r>
              <a:rPr lang="en-US" sz="2400" spc="114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lang="en-US" sz="2400" spc="90" dirty="0">
                <a:solidFill>
                  <a:srgbClr val="000000"/>
                </a:solidFill>
                <a:latin typeface="Noto Sans"/>
                <a:cs typeface="Noto Sans"/>
              </a:rPr>
              <a:t>headphones</a:t>
            </a:r>
            <a:endParaRPr lang="en-US" sz="2400" dirty="0">
              <a:latin typeface="Noto Sans"/>
              <a:cs typeface="Noto San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0AF3598-ABC4-4FC5-9FA1-8731F17B3BED}"/>
              </a:ext>
            </a:extLst>
          </p:cNvPr>
          <p:cNvSpPr txBox="1">
            <a:spLocks/>
          </p:cNvSpPr>
          <p:nvPr/>
        </p:nvSpPr>
        <p:spPr>
          <a:xfrm>
            <a:off x="517135" y="4685876"/>
            <a:ext cx="4938785" cy="48006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435100" marR="5080" indent="-1422400">
              <a:lnSpc>
                <a:spcPts val="3800"/>
              </a:lnSpc>
              <a:spcBef>
                <a:spcPts val="260"/>
              </a:spcBef>
            </a:pPr>
            <a:r>
              <a:rPr lang="en-US" sz="2400" spc="114" dirty="0">
                <a:solidFill>
                  <a:srgbClr val="000000"/>
                </a:solidFill>
                <a:latin typeface="Noto Sans"/>
                <a:cs typeface="Noto Sans"/>
              </a:rPr>
              <a:t>These </a:t>
            </a:r>
            <a:r>
              <a:rPr lang="en-US" sz="2400" spc="50" dirty="0">
                <a:solidFill>
                  <a:srgbClr val="000000"/>
                </a:solidFill>
                <a:latin typeface="Noto Sans"/>
                <a:cs typeface="Noto Sans"/>
              </a:rPr>
              <a:t>are </a:t>
            </a:r>
            <a:r>
              <a:rPr lang="en-US" sz="2400" spc="95" dirty="0">
                <a:solidFill>
                  <a:srgbClr val="000000"/>
                </a:solidFill>
                <a:latin typeface="Noto Sans"/>
                <a:cs typeface="Noto Sans"/>
              </a:rPr>
              <a:t>“associated”  </a:t>
            </a:r>
            <a:r>
              <a:rPr lang="en-US" sz="2400" spc="12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lang="en-US" sz="24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1063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193">
              <a:lnSpc>
                <a:spcPct val="100000"/>
              </a:lnSpc>
              <a:spcBef>
                <a:spcPts val="75"/>
              </a:spcBef>
            </a:pPr>
            <a:r>
              <a:rPr spc="225" dirty="0"/>
              <a:t>Recommendation</a:t>
            </a:r>
            <a:r>
              <a:rPr spc="60" dirty="0"/>
              <a:t> </a:t>
            </a:r>
            <a:r>
              <a:rPr spc="259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5000408" y="2626394"/>
            <a:ext cx="219118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93530" y="3019472"/>
            <a:ext cx="1102595" cy="110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143500" y="2709034"/>
            <a:ext cx="1066800" cy="10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914401" y="4905375"/>
            <a:ext cx="2377916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53" dirty="0">
                <a:latin typeface="Noto Sans"/>
                <a:cs typeface="Noto Sans"/>
              </a:rPr>
              <a:t> </a:t>
            </a:r>
            <a:r>
              <a:rPr sz="1950" spc="56" dirty="0">
                <a:latin typeface="Noto Sans"/>
                <a:cs typeface="Noto Sans"/>
              </a:rPr>
              <a:t>attributes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100" y="4905375"/>
            <a:ext cx="2201704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113" dirty="0">
                <a:latin typeface="Noto Sans"/>
                <a:cs typeface="Noto Sans"/>
              </a:rPr>
              <a:t>by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11" dirty="0">
                <a:latin typeface="Noto Sans"/>
                <a:cs typeface="Noto Sans"/>
              </a:rPr>
              <a:t> </a:t>
            </a:r>
            <a:r>
              <a:rPr sz="1950" spc="30" dirty="0">
                <a:latin typeface="Noto Sans"/>
                <a:cs typeface="Noto Sans"/>
              </a:rPr>
              <a:t>users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8225" y="4610100"/>
            <a:ext cx="2847975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866775" marR="3810" indent="-857250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60" dirty="0">
                <a:latin typeface="Noto Sans"/>
                <a:cs typeface="Noto Sans"/>
              </a:rPr>
              <a:t>“complementary” 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90341" y="2626394"/>
            <a:ext cx="2191203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115425" y="2838450"/>
            <a:ext cx="730223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848850" y="3038475"/>
            <a:ext cx="121920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10471" y="2626394"/>
            <a:ext cx="2191182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400175" y="2762250"/>
            <a:ext cx="1416320" cy="133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590550" y="1524000"/>
            <a:ext cx="6890385" cy="5059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4133374" algn="l"/>
              </a:tabLst>
            </a:pP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3225" spc="135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based	Collaborative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7275" y="1524000"/>
            <a:ext cx="2807970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9525" marR="3810" indent="200025">
              <a:lnSpc>
                <a:spcPct val="100800"/>
              </a:lnSpc>
              <a:spcBef>
                <a:spcPts val="41"/>
              </a:spcBef>
            </a:pPr>
            <a:r>
              <a:rPr sz="3225" spc="146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3225" spc="56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3225" spc="75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71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759" y="1210142"/>
            <a:ext cx="7436644" cy="5034915"/>
          </a:xfrm>
          <a:custGeom>
            <a:avLst/>
            <a:gdLst/>
            <a:ahLst/>
            <a:cxnLst/>
            <a:rect l="l" t="t" r="r" b="b"/>
            <a:pathLst>
              <a:path w="9915525" h="6713220">
                <a:moveTo>
                  <a:pt x="8376246" y="0"/>
                </a:moveTo>
                <a:lnTo>
                  <a:pt x="1545983" y="0"/>
                </a:lnTo>
                <a:lnTo>
                  <a:pt x="1219297" y="1616"/>
                </a:lnTo>
                <a:lnTo>
                  <a:pt x="1110813" y="4436"/>
                </a:lnTo>
                <a:lnTo>
                  <a:pt x="1060347" y="6621"/>
                </a:lnTo>
                <a:lnTo>
                  <a:pt x="1012071" y="9428"/>
                </a:lnTo>
                <a:lnTo>
                  <a:pt x="965741" y="12933"/>
                </a:lnTo>
                <a:lnTo>
                  <a:pt x="921111" y="17213"/>
                </a:lnTo>
                <a:lnTo>
                  <a:pt x="877938" y="22348"/>
                </a:lnTo>
                <a:lnTo>
                  <a:pt x="835975" y="28413"/>
                </a:lnTo>
                <a:lnTo>
                  <a:pt x="794979" y="35488"/>
                </a:lnTo>
                <a:lnTo>
                  <a:pt x="754704" y="43648"/>
                </a:lnTo>
                <a:lnTo>
                  <a:pt x="714905" y="52973"/>
                </a:lnTo>
                <a:lnTo>
                  <a:pt x="675338" y="63539"/>
                </a:lnTo>
                <a:lnTo>
                  <a:pt x="635757" y="75425"/>
                </a:lnTo>
                <a:lnTo>
                  <a:pt x="590379" y="93288"/>
                </a:lnTo>
                <a:lnTo>
                  <a:pt x="546216" y="113375"/>
                </a:lnTo>
                <a:lnTo>
                  <a:pt x="503335" y="135619"/>
                </a:lnTo>
                <a:lnTo>
                  <a:pt x="461804" y="159954"/>
                </a:lnTo>
                <a:lnTo>
                  <a:pt x="421690" y="186311"/>
                </a:lnTo>
                <a:lnTo>
                  <a:pt x="383060" y="214623"/>
                </a:lnTo>
                <a:lnTo>
                  <a:pt x="345981" y="244823"/>
                </a:lnTo>
                <a:lnTo>
                  <a:pt x="310521" y="276844"/>
                </a:lnTo>
                <a:lnTo>
                  <a:pt x="276748" y="310617"/>
                </a:lnTo>
                <a:lnTo>
                  <a:pt x="244727" y="346077"/>
                </a:lnTo>
                <a:lnTo>
                  <a:pt x="214527" y="383156"/>
                </a:lnTo>
                <a:lnTo>
                  <a:pt x="186215" y="421786"/>
                </a:lnTo>
                <a:lnTo>
                  <a:pt x="159857" y="461900"/>
                </a:lnTo>
                <a:lnTo>
                  <a:pt x="135523" y="503431"/>
                </a:lnTo>
                <a:lnTo>
                  <a:pt x="113277" y="546311"/>
                </a:lnTo>
                <a:lnTo>
                  <a:pt x="93189" y="590473"/>
                </a:lnTo>
                <a:lnTo>
                  <a:pt x="75325" y="635850"/>
                </a:lnTo>
                <a:lnTo>
                  <a:pt x="63439" y="675431"/>
                </a:lnTo>
                <a:lnTo>
                  <a:pt x="52870" y="714998"/>
                </a:lnTo>
                <a:lnTo>
                  <a:pt x="43541" y="754797"/>
                </a:lnTo>
                <a:lnTo>
                  <a:pt x="35373" y="795072"/>
                </a:lnTo>
                <a:lnTo>
                  <a:pt x="28290" y="836069"/>
                </a:lnTo>
                <a:lnTo>
                  <a:pt x="22215" y="878031"/>
                </a:lnTo>
                <a:lnTo>
                  <a:pt x="17072" y="921205"/>
                </a:lnTo>
                <a:lnTo>
                  <a:pt x="12784" y="965835"/>
                </a:lnTo>
                <a:lnTo>
                  <a:pt x="9325" y="1011310"/>
                </a:lnTo>
                <a:lnTo>
                  <a:pt x="6518" y="1059268"/>
                </a:lnTo>
                <a:lnTo>
                  <a:pt x="4332" y="1109346"/>
                </a:lnTo>
                <a:lnTo>
                  <a:pt x="2690" y="1161782"/>
                </a:lnTo>
                <a:lnTo>
                  <a:pt x="1513" y="1216813"/>
                </a:lnTo>
                <a:lnTo>
                  <a:pt x="724" y="1274678"/>
                </a:lnTo>
                <a:lnTo>
                  <a:pt x="245" y="1335614"/>
                </a:lnTo>
                <a:lnTo>
                  <a:pt x="0" y="1399859"/>
                </a:lnTo>
                <a:lnTo>
                  <a:pt x="18" y="5312903"/>
                </a:lnTo>
                <a:lnTo>
                  <a:pt x="245" y="5373186"/>
                </a:lnTo>
                <a:lnTo>
                  <a:pt x="724" y="5434863"/>
                </a:lnTo>
                <a:lnTo>
                  <a:pt x="1513" y="5493370"/>
                </a:lnTo>
                <a:lnTo>
                  <a:pt x="2690" y="5548952"/>
                </a:lnTo>
                <a:lnTo>
                  <a:pt x="4332" y="5601853"/>
                </a:lnTo>
                <a:lnTo>
                  <a:pt x="6518" y="5652320"/>
                </a:lnTo>
                <a:lnTo>
                  <a:pt x="9325" y="5700596"/>
                </a:lnTo>
                <a:lnTo>
                  <a:pt x="12887" y="5747528"/>
                </a:lnTo>
                <a:lnTo>
                  <a:pt x="17159" y="5791959"/>
                </a:lnTo>
                <a:lnTo>
                  <a:pt x="22282" y="5834984"/>
                </a:lnTo>
                <a:lnTo>
                  <a:pt x="28337" y="5876840"/>
                </a:lnTo>
                <a:lnTo>
                  <a:pt x="35401" y="5917765"/>
                </a:lnTo>
                <a:lnTo>
                  <a:pt x="43555" y="5957997"/>
                </a:lnTo>
                <a:lnTo>
                  <a:pt x="52875" y="5997773"/>
                </a:lnTo>
                <a:lnTo>
                  <a:pt x="63439" y="6037332"/>
                </a:lnTo>
                <a:lnTo>
                  <a:pt x="75325" y="6076911"/>
                </a:lnTo>
                <a:lnTo>
                  <a:pt x="93189" y="6122289"/>
                </a:lnTo>
                <a:lnTo>
                  <a:pt x="113277" y="6166451"/>
                </a:lnTo>
                <a:lnTo>
                  <a:pt x="135523" y="6209331"/>
                </a:lnTo>
                <a:lnTo>
                  <a:pt x="159857" y="6250862"/>
                </a:lnTo>
                <a:lnTo>
                  <a:pt x="186215" y="6290976"/>
                </a:lnTo>
                <a:lnTo>
                  <a:pt x="214527" y="6329606"/>
                </a:lnTo>
                <a:lnTo>
                  <a:pt x="244727" y="6366684"/>
                </a:lnTo>
                <a:lnTo>
                  <a:pt x="276748" y="6402144"/>
                </a:lnTo>
                <a:lnTo>
                  <a:pt x="310521" y="6435918"/>
                </a:lnTo>
                <a:lnTo>
                  <a:pt x="345981" y="6467938"/>
                </a:lnTo>
                <a:lnTo>
                  <a:pt x="383060" y="6498138"/>
                </a:lnTo>
                <a:lnTo>
                  <a:pt x="421690" y="6526450"/>
                </a:lnTo>
                <a:lnTo>
                  <a:pt x="461804" y="6552807"/>
                </a:lnTo>
                <a:lnTo>
                  <a:pt x="503335" y="6577142"/>
                </a:lnTo>
                <a:lnTo>
                  <a:pt x="546216" y="6599387"/>
                </a:lnTo>
                <a:lnTo>
                  <a:pt x="590379" y="6619476"/>
                </a:lnTo>
                <a:lnTo>
                  <a:pt x="635757" y="6637340"/>
                </a:lnTo>
                <a:lnTo>
                  <a:pt x="675337" y="6649226"/>
                </a:lnTo>
                <a:lnTo>
                  <a:pt x="714896" y="6659792"/>
                </a:lnTo>
                <a:lnTo>
                  <a:pt x="754672" y="6669118"/>
                </a:lnTo>
                <a:lnTo>
                  <a:pt x="794904" y="6677279"/>
                </a:lnTo>
                <a:lnTo>
                  <a:pt x="835829" y="6684353"/>
                </a:lnTo>
                <a:lnTo>
                  <a:pt x="877684" y="6690419"/>
                </a:lnTo>
                <a:lnTo>
                  <a:pt x="920709" y="6695554"/>
                </a:lnTo>
                <a:lnTo>
                  <a:pt x="965140" y="6699835"/>
                </a:lnTo>
                <a:lnTo>
                  <a:pt x="1011215" y="6703340"/>
                </a:lnTo>
                <a:lnTo>
                  <a:pt x="1059173" y="6706147"/>
                </a:lnTo>
                <a:lnTo>
                  <a:pt x="1109251" y="6708332"/>
                </a:lnTo>
                <a:lnTo>
                  <a:pt x="1161687" y="6709975"/>
                </a:lnTo>
                <a:lnTo>
                  <a:pt x="1274583" y="6711941"/>
                </a:lnTo>
                <a:lnTo>
                  <a:pt x="1539137" y="6712769"/>
                </a:lnTo>
                <a:lnTo>
                  <a:pt x="8369401" y="6712769"/>
                </a:lnTo>
                <a:lnTo>
                  <a:pt x="8637579" y="6711941"/>
                </a:lnTo>
                <a:lnTo>
                  <a:pt x="8751668" y="6709975"/>
                </a:lnTo>
                <a:lnTo>
                  <a:pt x="8804570" y="6708332"/>
                </a:lnTo>
                <a:lnTo>
                  <a:pt x="8855036" y="6706147"/>
                </a:lnTo>
                <a:lnTo>
                  <a:pt x="8903312" y="6703340"/>
                </a:lnTo>
                <a:lnTo>
                  <a:pt x="8949642" y="6699835"/>
                </a:lnTo>
                <a:lnTo>
                  <a:pt x="8994271" y="6695554"/>
                </a:lnTo>
                <a:lnTo>
                  <a:pt x="9037444" y="6690419"/>
                </a:lnTo>
                <a:lnTo>
                  <a:pt x="9079406" y="6684353"/>
                </a:lnTo>
                <a:lnTo>
                  <a:pt x="9120402" y="6677279"/>
                </a:lnTo>
                <a:lnTo>
                  <a:pt x="9160677" y="6669118"/>
                </a:lnTo>
                <a:lnTo>
                  <a:pt x="9200475" y="6659792"/>
                </a:lnTo>
                <a:lnTo>
                  <a:pt x="9240042" y="6649226"/>
                </a:lnTo>
                <a:lnTo>
                  <a:pt x="9279622" y="6637340"/>
                </a:lnTo>
                <a:lnTo>
                  <a:pt x="9325001" y="6619476"/>
                </a:lnTo>
                <a:lnTo>
                  <a:pt x="9369165" y="6599387"/>
                </a:lnTo>
                <a:lnTo>
                  <a:pt x="9412046" y="6577142"/>
                </a:lnTo>
                <a:lnTo>
                  <a:pt x="9453578" y="6552807"/>
                </a:lnTo>
                <a:lnTo>
                  <a:pt x="9493692" y="6526450"/>
                </a:lnTo>
                <a:lnTo>
                  <a:pt x="9532323" y="6498138"/>
                </a:lnTo>
                <a:lnTo>
                  <a:pt x="9569401" y="6467938"/>
                </a:lnTo>
                <a:lnTo>
                  <a:pt x="9604861" y="6435918"/>
                </a:lnTo>
                <a:lnTo>
                  <a:pt x="9638635" y="6402144"/>
                </a:lnTo>
                <a:lnTo>
                  <a:pt x="9670656" y="6366684"/>
                </a:lnTo>
                <a:lnTo>
                  <a:pt x="9700856" y="6329606"/>
                </a:lnTo>
                <a:lnTo>
                  <a:pt x="9729169" y="6290976"/>
                </a:lnTo>
                <a:lnTo>
                  <a:pt x="9755526" y="6250862"/>
                </a:lnTo>
                <a:lnTo>
                  <a:pt x="9779861" y="6209331"/>
                </a:lnTo>
                <a:lnTo>
                  <a:pt x="9802107" y="6166451"/>
                </a:lnTo>
                <a:lnTo>
                  <a:pt x="9822196" y="6122289"/>
                </a:lnTo>
                <a:lnTo>
                  <a:pt x="9840061" y="6076911"/>
                </a:lnTo>
                <a:lnTo>
                  <a:pt x="9851946" y="6037331"/>
                </a:lnTo>
                <a:lnTo>
                  <a:pt x="9862514" y="5997764"/>
                </a:lnTo>
                <a:lnTo>
                  <a:pt x="9871843" y="5957965"/>
                </a:lnTo>
                <a:lnTo>
                  <a:pt x="9880011" y="5917690"/>
                </a:lnTo>
                <a:lnTo>
                  <a:pt x="9887093" y="5876693"/>
                </a:lnTo>
                <a:lnTo>
                  <a:pt x="9893168" y="5834730"/>
                </a:lnTo>
                <a:lnTo>
                  <a:pt x="9898311" y="5791556"/>
                </a:lnTo>
                <a:lnTo>
                  <a:pt x="9902599" y="5746927"/>
                </a:lnTo>
                <a:lnTo>
                  <a:pt x="9906058" y="5701452"/>
                </a:lnTo>
                <a:lnTo>
                  <a:pt x="9908864" y="5653494"/>
                </a:lnTo>
                <a:lnTo>
                  <a:pt x="9911050" y="5603416"/>
                </a:lnTo>
                <a:lnTo>
                  <a:pt x="9912692" y="5550980"/>
                </a:lnTo>
                <a:lnTo>
                  <a:pt x="9913869" y="5495949"/>
                </a:lnTo>
                <a:lnTo>
                  <a:pt x="9914658" y="5438084"/>
                </a:lnTo>
                <a:lnTo>
                  <a:pt x="9915137" y="5377148"/>
                </a:lnTo>
                <a:lnTo>
                  <a:pt x="9915382" y="5312903"/>
                </a:lnTo>
                <a:lnTo>
                  <a:pt x="9915364" y="1399859"/>
                </a:lnTo>
                <a:lnTo>
                  <a:pt x="9915137" y="1339575"/>
                </a:lnTo>
                <a:lnTo>
                  <a:pt x="9914658" y="1277899"/>
                </a:lnTo>
                <a:lnTo>
                  <a:pt x="9913869" y="1219392"/>
                </a:lnTo>
                <a:lnTo>
                  <a:pt x="9912692" y="1163810"/>
                </a:lnTo>
                <a:lnTo>
                  <a:pt x="9911050" y="1110908"/>
                </a:lnTo>
                <a:lnTo>
                  <a:pt x="9908864" y="1060442"/>
                </a:lnTo>
                <a:lnTo>
                  <a:pt x="9906058" y="1012166"/>
                </a:lnTo>
                <a:lnTo>
                  <a:pt x="9902495" y="965234"/>
                </a:lnTo>
                <a:lnTo>
                  <a:pt x="9898224" y="920803"/>
                </a:lnTo>
                <a:lnTo>
                  <a:pt x="9893101" y="877778"/>
                </a:lnTo>
                <a:lnTo>
                  <a:pt x="9887047" y="835922"/>
                </a:lnTo>
                <a:lnTo>
                  <a:pt x="9879982" y="794997"/>
                </a:lnTo>
                <a:lnTo>
                  <a:pt x="9871829" y="754765"/>
                </a:lnTo>
                <a:lnTo>
                  <a:pt x="9862510" y="714988"/>
                </a:lnTo>
                <a:lnTo>
                  <a:pt x="9851946" y="675429"/>
                </a:lnTo>
                <a:lnTo>
                  <a:pt x="9840061" y="635850"/>
                </a:lnTo>
                <a:lnTo>
                  <a:pt x="9822196" y="590473"/>
                </a:lnTo>
                <a:lnTo>
                  <a:pt x="9802107" y="546311"/>
                </a:lnTo>
                <a:lnTo>
                  <a:pt x="9779861" y="503431"/>
                </a:lnTo>
                <a:lnTo>
                  <a:pt x="9755526" y="461900"/>
                </a:lnTo>
                <a:lnTo>
                  <a:pt x="9729169" y="421786"/>
                </a:lnTo>
                <a:lnTo>
                  <a:pt x="9700856" y="383156"/>
                </a:lnTo>
                <a:lnTo>
                  <a:pt x="9670656" y="346077"/>
                </a:lnTo>
                <a:lnTo>
                  <a:pt x="9638635" y="310617"/>
                </a:lnTo>
                <a:lnTo>
                  <a:pt x="9604861" y="276844"/>
                </a:lnTo>
                <a:lnTo>
                  <a:pt x="9569401" y="244823"/>
                </a:lnTo>
                <a:lnTo>
                  <a:pt x="9532323" y="214623"/>
                </a:lnTo>
                <a:lnTo>
                  <a:pt x="9493692" y="186311"/>
                </a:lnTo>
                <a:lnTo>
                  <a:pt x="9453578" y="159954"/>
                </a:lnTo>
                <a:lnTo>
                  <a:pt x="9412046" y="135619"/>
                </a:lnTo>
                <a:lnTo>
                  <a:pt x="9369165" y="113375"/>
                </a:lnTo>
                <a:lnTo>
                  <a:pt x="9325001" y="93288"/>
                </a:lnTo>
                <a:lnTo>
                  <a:pt x="9279622" y="75425"/>
                </a:lnTo>
                <a:lnTo>
                  <a:pt x="9240043" y="63539"/>
                </a:lnTo>
                <a:lnTo>
                  <a:pt x="9200485" y="52973"/>
                </a:lnTo>
                <a:lnTo>
                  <a:pt x="9160709" y="43648"/>
                </a:lnTo>
                <a:lnTo>
                  <a:pt x="9120477" y="35488"/>
                </a:lnTo>
                <a:lnTo>
                  <a:pt x="9079553" y="28413"/>
                </a:lnTo>
                <a:lnTo>
                  <a:pt x="9037698" y="22348"/>
                </a:lnTo>
                <a:lnTo>
                  <a:pt x="8994673" y="17213"/>
                </a:lnTo>
                <a:lnTo>
                  <a:pt x="8950243" y="12933"/>
                </a:lnTo>
                <a:lnTo>
                  <a:pt x="8904167" y="9428"/>
                </a:lnTo>
                <a:lnTo>
                  <a:pt x="8856210" y="6621"/>
                </a:lnTo>
                <a:lnTo>
                  <a:pt x="8806132" y="4436"/>
                </a:lnTo>
                <a:lnTo>
                  <a:pt x="8698665" y="1616"/>
                </a:lnTo>
                <a:lnTo>
                  <a:pt x="8376246" y="0"/>
                </a:lnTo>
                <a:close/>
              </a:path>
            </a:pathLst>
          </a:custGeom>
          <a:solidFill>
            <a:srgbClr val="FFFFFF">
              <a:alpha val="9910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228657" y="1465240"/>
            <a:ext cx="0" cy="4524375"/>
          </a:xfrm>
          <a:custGeom>
            <a:avLst/>
            <a:gdLst/>
            <a:ahLst/>
            <a:cxnLst/>
            <a:rect l="l" t="t" r="r" b="b"/>
            <a:pathLst>
              <a:path h="6032500">
                <a:moveTo>
                  <a:pt x="0" y="0"/>
                </a:moveTo>
                <a:lnTo>
                  <a:pt x="0" y="603248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830835" y="2003869"/>
            <a:ext cx="5622131" cy="6156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938" spc="213" baseline="41269" dirty="0">
                <a:latin typeface="Noto Sans"/>
                <a:cs typeface="Noto Sans"/>
              </a:rPr>
              <a:t>Find</a:t>
            </a:r>
            <a:r>
              <a:rPr lang="en-US" sz="3938" spc="-472" baseline="41269" dirty="0">
                <a:latin typeface="Noto Sans"/>
                <a:cs typeface="Noto Sans"/>
              </a:rPr>
              <a:t> </a:t>
            </a:r>
            <a:r>
              <a:rPr lang="en-US" sz="3938" spc="118" baseline="41269" dirty="0">
                <a:latin typeface="Noto Sans"/>
                <a:cs typeface="Noto Sans"/>
              </a:rPr>
              <a:t>products</a:t>
            </a:r>
            <a:endParaRPr lang="en-US" sz="3225" dirty="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1775" y="2247900"/>
            <a:ext cx="2754153" cy="8175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66675">
              <a:spcBef>
                <a:spcPts val="75"/>
              </a:spcBef>
            </a:pPr>
            <a:r>
              <a:rPr sz="2625" spc="98" dirty="0">
                <a:latin typeface="Noto Sans"/>
                <a:cs typeface="Noto Sans"/>
              </a:rPr>
              <a:t>associated with</a:t>
            </a:r>
            <a:r>
              <a:rPr lang="en-US" sz="2625" spc="98" dirty="0">
                <a:latin typeface="Noto Sans"/>
                <a:cs typeface="Noto Sans"/>
              </a:rPr>
              <a:t> </a:t>
            </a:r>
            <a:r>
              <a:rPr sz="2625" spc="64" dirty="0">
                <a:latin typeface="Noto Sans"/>
                <a:cs typeface="Noto Sans"/>
              </a:rPr>
              <a:t>another</a:t>
            </a:r>
            <a:r>
              <a:rPr sz="2625" spc="45" dirty="0">
                <a:latin typeface="Noto Sans"/>
                <a:cs typeface="Noto Sans"/>
              </a:rPr>
              <a:t> </a:t>
            </a:r>
            <a:r>
              <a:rPr sz="2625" spc="105" dirty="0">
                <a:latin typeface="Noto Sans"/>
                <a:cs typeface="Noto Sans"/>
              </a:rPr>
              <a:t>product</a:t>
            </a:r>
            <a:endParaRPr sz="2625" dirty="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8425" y="3867150"/>
            <a:ext cx="3130797" cy="83035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marR="3810" indent="-276225">
              <a:spcBef>
                <a:spcPts val="75"/>
              </a:spcBef>
            </a:pPr>
            <a:r>
              <a:rPr sz="2625" spc="90" dirty="0">
                <a:latin typeface="Noto Sans"/>
                <a:cs typeface="Noto Sans"/>
              </a:rPr>
              <a:t>Help create</a:t>
            </a:r>
            <a:r>
              <a:rPr sz="2625" spc="68" dirty="0">
                <a:latin typeface="Noto Sans"/>
                <a:cs typeface="Noto Sans"/>
              </a:rPr>
              <a:t> </a:t>
            </a:r>
            <a:r>
              <a:rPr sz="2625" spc="71" dirty="0">
                <a:latin typeface="Noto Sans"/>
                <a:cs typeface="Noto Sans"/>
              </a:rPr>
              <a:t>offers </a:t>
            </a:r>
            <a:endParaRPr lang="en-US" sz="2625" spc="71" dirty="0">
              <a:latin typeface="Noto Sans"/>
              <a:cs typeface="Noto Sans"/>
            </a:endParaRPr>
          </a:p>
          <a:p>
            <a:pPr marL="285750" marR="3810" indent="-276225">
              <a:spcBef>
                <a:spcPts val="75"/>
              </a:spcBef>
            </a:pPr>
            <a:r>
              <a:rPr sz="2625" spc="64" dirty="0">
                <a:latin typeface="Noto Sans"/>
                <a:cs typeface="Noto Sans"/>
              </a:rPr>
              <a:t>for </a:t>
            </a:r>
            <a:r>
              <a:rPr sz="2625" spc="75" dirty="0">
                <a:latin typeface="Noto Sans"/>
                <a:cs typeface="Noto Sans"/>
              </a:rPr>
              <a:t>buyers </a:t>
            </a:r>
            <a:r>
              <a:rPr sz="2625" spc="109" dirty="0">
                <a:latin typeface="Noto Sans"/>
                <a:cs typeface="Noto Sans"/>
              </a:rPr>
              <a:t>of</a:t>
            </a:r>
            <a:r>
              <a:rPr sz="2625" spc="143" dirty="0">
                <a:latin typeface="Noto Sans"/>
                <a:cs typeface="Noto Sans"/>
              </a:rPr>
              <a:t> </a:t>
            </a:r>
            <a:r>
              <a:rPr sz="2625" spc="68" dirty="0">
                <a:latin typeface="Noto Sans"/>
                <a:cs typeface="Noto Sans"/>
              </a:rPr>
              <a:t>a</a:t>
            </a:r>
            <a:r>
              <a:rPr lang="en-US" sz="2625" spc="68" dirty="0">
                <a:latin typeface="Noto Sans"/>
                <a:cs typeface="Noto Sans"/>
              </a:rPr>
              <a:t> user</a:t>
            </a:r>
            <a:endParaRPr sz="2625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571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618808"/>
            <a:ext cx="3173254" cy="968182"/>
          </a:xfrm>
          <a:prstGeom prst="rect">
            <a:avLst/>
          </a:prstGeom>
        </p:spPr>
        <p:txBody>
          <a:bodyPr vert="horz" wrap="square" lIns="0" tIns="5239" rIns="0" bIns="0" rtlCol="0" anchor="b">
            <a:spAutoFit/>
          </a:bodyPr>
          <a:lstStyle/>
          <a:p>
            <a:pPr marL="695325" marR="3810" indent="-685800">
              <a:lnSpc>
                <a:spcPct val="100800"/>
              </a:lnSpc>
              <a:spcBef>
                <a:spcPts val="41"/>
              </a:spcBef>
            </a:pPr>
            <a:r>
              <a:rPr sz="3225" spc="4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3225" spc="-2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25" spc="26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3225" spc="-11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3225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225" y="3228975"/>
            <a:ext cx="56197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276475" y="3228975"/>
            <a:ext cx="1209675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647825" y="3209925"/>
            <a:ext cx="569119" cy="725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650" spc="2778" dirty="0">
                <a:latin typeface="Arial"/>
                <a:cs typeface="Arial"/>
              </a:rPr>
              <a:t>‹</a:t>
            </a:r>
            <a:endParaRPr sz="4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5151" y="5172075"/>
            <a:ext cx="1107281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26" dirty="0">
                <a:latin typeface="Verdana"/>
                <a:cs typeface="Verdana"/>
              </a:rPr>
              <a:t>Support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3926" y="5172075"/>
            <a:ext cx="1544954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60" dirty="0">
                <a:latin typeface="Verdana"/>
                <a:cs typeface="Verdana"/>
              </a:rPr>
              <a:t>C</a:t>
            </a:r>
            <a:r>
              <a:rPr sz="2100" spc="41" dirty="0">
                <a:latin typeface="Verdana"/>
                <a:cs typeface="Verdana"/>
              </a:rPr>
              <a:t>onfiden</a:t>
            </a:r>
            <a:r>
              <a:rPr sz="2100" spc="8" dirty="0">
                <a:latin typeface="Verdana"/>
                <a:cs typeface="Verdana"/>
              </a:rPr>
              <a:t>c</a:t>
            </a:r>
            <a:r>
              <a:rPr sz="2100" spc="15" dirty="0">
                <a:latin typeface="Verdana"/>
                <a:cs typeface="Verdana"/>
              </a:rPr>
              <a:t>e</a:t>
            </a:r>
            <a:endParaRPr sz="21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43679" y="1743076"/>
          <a:ext cx="3686176" cy="3361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solidFill>
                      <a:srgbClr val="F15B2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9292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F7202">
                        <a:alpha val="8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29292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991225" y="2114550"/>
            <a:ext cx="502444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64" dirty="0">
                <a:latin typeface="Verdana"/>
                <a:cs typeface="Verdana"/>
              </a:rPr>
              <a:t>Lift</a:t>
            </a:r>
            <a:endParaRPr sz="22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847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81150"/>
            <a:ext cx="3173254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695325" marR="3810" indent="-685800">
              <a:lnSpc>
                <a:spcPct val="100800"/>
              </a:lnSpc>
              <a:spcBef>
                <a:spcPts val="41"/>
              </a:spcBef>
            </a:pPr>
            <a:r>
              <a:rPr sz="3225" spc="4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3225" spc="-2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25" spc="26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3225" spc="-11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3225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225" y="3228975"/>
            <a:ext cx="56197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276475" y="3228975"/>
            <a:ext cx="1209675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47825" y="3209925"/>
            <a:ext cx="569119" cy="725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650" spc="2778" dirty="0">
                <a:latin typeface="Arial"/>
                <a:cs typeface="Arial"/>
              </a:rPr>
              <a:t>‹</a:t>
            </a:r>
            <a:endParaRPr sz="4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5821" y="3314700"/>
            <a:ext cx="726699" cy="551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858126" y="3200400"/>
            <a:ext cx="481544" cy="7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5314951" y="1743075"/>
            <a:ext cx="5071586" cy="33579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56" dirty="0">
                <a:latin typeface="Verdana"/>
                <a:cs typeface="Verdana"/>
              </a:rPr>
              <a:t>What </a:t>
            </a:r>
            <a:r>
              <a:rPr sz="2250" spc="45" dirty="0">
                <a:latin typeface="Verdana"/>
                <a:cs typeface="Verdana"/>
              </a:rPr>
              <a:t>proportion </a:t>
            </a:r>
            <a:r>
              <a:rPr sz="2250" spc="83" dirty="0">
                <a:latin typeface="Verdana"/>
                <a:cs typeface="Verdana"/>
              </a:rPr>
              <a:t>of</a:t>
            </a:r>
            <a:r>
              <a:rPr sz="2250" spc="-578" dirty="0">
                <a:latin typeface="Verdana"/>
                <a:cs typeface="Verdana"/>
              </a:rPr>
              <a:t> </a:t>
            </a:r>
            <a:r>
              <a:rPr sz="2250" spc="4" dirty="0">
                <a:latin typeface="Verdana"/>
                <a:cs typeface="Verdana"/>
              </a:rPr>
              <a:t>all </a:t>
            </a:r>
            <a:r>
              <a:rPr sz="2250" dirty="0">
                <a:latin typeface="Verdana"/>
                <a:cs typeface="Verdana"/>
              </a:rPr>
              <a:t>transactions  </a:t>
            </a:r>
            <a:r>
              <a:rPr sz="2250" spc="23" dirty="0">
                <a:latin typeface="Verdana"/>
                <a:cs typeface="Verdana"/>
              </a:rPr>
              <a:t>contain </a:t>
            </a:r>
            <a:r>
              <a:rPr sz="2250" spc="56" dirty="0">
                <a:latin typeface="Verdana"/>
                <a:cs typeface="Verdana"/>
              </a:rPr>
              <a:t>both</a:t>
            </a:r>
            <a:r>
              <a:rPr sz="2250" spc="-259" dirty="0">
                <a:latin typeface="Verdana"/>
                <a:cs typeface="Verdana"/>
              </a:rPr>
              <a:t> </a:t>
            </a:r>
            <a:r>
              <a:rPr sz="2250" spc="-26" dirty="0">
                <a:latin typeface="Verdana"/>
                <a:cs typeface="Verdana"/>
              </a:rPr>
              <a:t>items?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914400">
              <a:spcBef>
                <a:spcPts val="2497"/>
              </a:spcBef>
              <a:tabLst>
                <a:tab pos="2298859" algn="l"/>
                <a:tab pos="3000375" algn="l"/>
                <a:tab pos="3952399" algn="l"/>
              </a:tabLst>
            </a:pPr>
            <a:r>
              <a:rPr sz="4725" spc="120" dirty="0">
                <a:latin typeface="Verdana"/>
                <a:cs typeface="Verdana"/>
              </a:rPr>
              <a:t>P(	</a:t>
            </a:r>
            <a:r>
              <a:rPr sz="4725" spc="-450" dirty="0">
                <a:latin typeface="Verdana"/>
                <a:cs typeface="Verdana"/>
              </a:rPr>
              <a:t>,	</a:t>
            </a:r>
            <a:r>
              <a:rPr sz="4725" spc="-68" dirty="0">
                <a:latin typeface="Verdana"/>
                <a:cs typeface="Verdana"/>
              </a:rPr>
              <a:t>)</a:t>
            </a:r>
            <a:r>
              <a:rPr sz="4725" spc="-671" dirty="0">
                <a:latin typeface="Verdana"/>
                <a:cs typeface="Verdana"/>
              </a:rPr>
              <a:t> </a:t>
            </a:r>
            <a:r>
              <a:rPr sz="5400" spc="-995" baseline="1157" dirty="0">
                <a:latin typeface="Verdana"/>
                <a:cs typeface="Verdana"/>
              </a:rPr>
              <a:t>=	</a:t>
            </a:r>
            <a:r>
              <a:rPr sz="5400" spc="-1265" baseline="1157" dirty="0">
                <a:latin typeface="Verdana"/>
                <a:cs typeface="Verdana"/>
              </a:rPr>
              <a:t>1%</a:t>
            </a:r>
            <a:endParaRPr sz="5400" baseline="1157">
              <a:latin typeface="Verdana"/>
              <a:cs typeface="Verdana"/>
            </a:endParaRPr>
          </a:p>
          <a:p>
            <a:pPr marL="1676400">
              <a:spcBef>
                <a:spcPts val="4830"/>
              </a:spcBef>
            </a:pPr>
            <a:r>
              <a:rPr sz="3600" spc="45" dirty="0">
                <a:solidFill>
                  <a:srgbClr val="F15B2A"/>
                </a:solidFill>
                <a:latin typeface="Verdana"/>
                <a:cs typeface="Verdana"/>
              </a:rPr>
              <a:t>Support</a:t>
            </a:r>
            <a:endParaRPr sz="3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984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685800" y="1581150"/>
            <a:ext cx="3173254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695325" marR="3810" indent="-685800">
              <a:lnSpc>
                <a:spcPct val="100800"/>
              </a:lnSpc>
              <a:spcBef>
                <a:spcPts val="41"/>
              </a:spcBef>
            </a:pPr>
            <a:r>
              <a:rPr sz="3225" spc="4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3225" spc="-2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25" spc="26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3225" spc="-11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3225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225" y="3228975"/>
            <a:ext cx="56197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276475" y="3228975"/>
            <a:ext cx="1209675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647825" y="3209925"/>
            <a:ext cx="569119" cy="725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650" spc="2778" dirty="0">
                <a:latin typeface="Arial"/>
                <a:cs typeface="Arial"/>
              </a:rPr>
              <a:t>‹</a:t>
            </a:r>
            <a:endParaRPr sz="4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1550" y="3962400"/>
            <a:ext cx="263509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105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3600" spc="71" dirty="0">
                <a:solidFill>
                  <a:srgbClr val="F15B2A"/>
                </a:solidFill>
                <a:latin typeface="Verdana"/>
                <a:cs typeface="Verdana"/>
              </a:rPr>
              <a:t>onfiden</a:t>
            </a: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c</a:t>
            </a:r>
            <a:r>
              <a:rPr sz="3600" spc="26" dirty="0">
                <a:solidFill>
                  <a:srgbClr val="F15B2A"/>
                </a:solidFill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51" y="3057525"/>
            <a:ext cx="1716881" cy="7367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393984" algn="l"/>
              </a:tabLst>
            </a:pPr>
            <a:r>
              <a:rPr sz="4725" spc="120" dirty="0">
                <a:latin typeface="Verdana"/>
                <a:cs typeface="Verdana"/>
              </a:rPr>
              <a:t>P(	</a:t>
            </a:r>
            <a:r>
              <a:rPr sz="4725" spc="315" dirty="0">
                <a:latin typeface="Verdana"/>
                <a:cs typeface="Verdana"/>
              </a:rPr>
              <a:t>/</a:t>
            </a:r>
            <a:endParaRPr sz="472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0675" y="3213287"/>
            <a:ext cx="723900" cy="549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548104" y="3097314"/>
            <a:ext cx="481346" cy="78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161153" y="3019426"/>
            <a:ext cx="853916" cy="7368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88" spc="-101" baseline="-3527" dirty="0">
                <a:latin typeface="Verdana"/>
                <a:cs typeface="Verdana"/>
              </a:rPr>
              <a:t>)</a:t>
            </a:r>
            <a:r>
              <a:rPr sz="7088" spc="708" baseline="-3527" dirty="0">
                <a:latin typeface="Verdana"/>
                <a:cs typeface="Verdana"/>
              </a:rPr>
              <a:t> </a:t>
            </a:r>
            <a:r>
              <a:rPr sz="3600" spc="-664" dirty="0">
                <a:latin typeface="Verdana"/>
                <a:cs typeface="Verdana"/>
              </a:rPr>
              <a:t>=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420100" y="2869425"/>
            <a:ext cx="2549843" cy="73674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393984" algn="l"/>
                <a:tab pos="2275523" algn="l"/>
              </a:tabLst>
            </a:pPr>
            <a:r>
              <a:rPr sz="4725" spc="120" dirty="0">
                <a:solidFill>
                  <a:srgbClr val="000000"/>
                </a:solidFill>
                <a:latin typeface="Verdana"/>
                <a:cs typeface="Verdana"/>
              </a:rPr>
              <a:t>P(	</a:t>
            </a:r>
            <a:r>
              <a:rPr sz="4725" spc="-450" dirty="0">
                <a:solidFill>
                  <a:srgbClr val="000000"/>
                </a:solidFill>
                <a:latin typeface="Verdana"/>
                <a:cs typeface="Verdana"/>
              </a:rPr>
              <a:t>,	</a:t>
            </a:r>
            <a:r>
              <a:rPr sz="4725" spc="-68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4725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1125" y="3019568"/>
            <a:ext cx="723900" cy="552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10147840" y="2905125"/>
            <a:ext cx="48206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8509997" y="3830631"/>
            <a:ext cx="2371725" cy="0"/>
          </a:xfrm>
          <a:custGeom>
            <a:avLst/>
            <a:gdLst/>
            <a:ahLst/>
            <a:cxnLst/>
            <a:rect l="l" t="t" r="r" b="b"/>
            <a:pathLst>
              <a:path w="3162300">
                <a:moveTo>
                  <a:pt x="0" y="0"/>
                </a:moveTo>
                <a:lnTo>
                  <a:pt x="3161880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9048751" y="3867150"/>
            <a:ext cx="1488281" cy="7367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213961" algn="l"/>
              </a:tabLst>
            </a:pPr>
            <a:r>
              <a:rPr sz="4725" spc="120" dirty="0">
                <a:latin typeface="Verdana"/>
                <a:cs typeface="Verdana"/>
              </a:rPr>
              <a:t>P(	</a:t>
            </a:r>
            <a:r>
              <a:rPr sz="4725" spc="-68" dirty="0">
                <a:latin typeface="Verdana"/>
                <a:cs typeface="Verdana"/>
              </a:rPr>
              <a:t>)</a:t>
            </a:r>
            <a:endParaRPr sz="4725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53600" y="3898110"/>
            <a:ext cx="482907" cy="78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BA235BD-0B19-496D-BF59-22B4545F1B45}"/>
              </a:ext>
            </a:extLst>
          </p:cNvPr>
          <p:cNvSpPr txBox="1"/>
          <p:nvPr/>
        </p:nvSpPr>
        <p:spPr>
          <a:xfrm>
            <a:off x="11178188" y="3228975"/>
            <a:ext cx="14916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85" dirty="0">
                <a:latin typeface="Verdana"/>
                <a:cs typeface="Verdana"/>
              </a:rPr>
              <a:t>=</a:t>
            </a:r>
            <a:r>
              <a:rPr sz="2800" spc="-340" dirty="0">
                <a:latin typeface="Verdana"/>
                <a:cs typeface="Verdana"/>
              </a:rPr>
              <a:t> </a:t>
            </a:r>
            <a:r>
              <a:rPr sz="2800" spc="-580" dirty="0">
                <a:latin typeface="Verdana"/>
                <a:cs typeface="Verdana"/>
              </a:rPr>
              <a:t>5</a:t>
            </a:r>
            <a:r>
              <a:rPr lang="en-US" sz="2800" spc="-580" dirty="0">
                <a:latin typeface="Verdana"/>
                <a:cs typeface="Verdana"/>
              </a:rPr>
              <a:t> </a:t>
            </a:r>
            <a:r>
              <a:rPr sz="2800" spc="-580" dirty="0">
                <a:latin typeface="Verdana"/>
                <a:cs typeface="Verdana"/>
              </a:rPr>
              <a:t>%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AD8C6BC1-DA15-451D-A610-7039AE8E1A6A}"/>
              </a:ext>
            </a:extLst>
          </p:cNvPr>
          <p:cNvSpPr txBox="1"/>
          <p:nvPr/>
        </p:nvSpPr>
        <p:spPr>
          <a:xfrm>
            <a:off x="4957601" y="1295497"/>
            <a:ext cx="6806565" cy="130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820160" algn="l"/>
                <a:tab pos="5988050" algn="l"/>
              </a:tabLst>
            </a:pPr>
            <a:r>
              <a:rPr lang="en-US" sz="3000" spc="65" dirty="0">
                <a:latin typeface="Verdana"/>
                <a:cs typeface="Verdana"/>
              </a:rPr>
              <a:t>Out</a:t>
            </a:r>
            <a:r>
              <a:rPr lang="en-US" sz="3000" spc="-155" dirty="0">
                <a:latin typeface="Verdana"/>
                <a:cs typeface="Verdana"/>
              </a:rPr>
              <a:t> </a:t>
            </a:r>
            <a:r>
              <a:rPr lang="en-US" sz="3000" spc="110" dirty="0">
                <a:latin typeface="Verdana"/>
                <a:cs typeface="Verdana"/>
              </a:rPr>
              <a:t>of</a:t>
            </a:r>
            <a:r>
              <a:rPr lang="en-US" sz="3000" spc="-155" dirty="0">
                <a:latin typeface="Verdana"/>
                <a:cs typeface="Verdana"/>
              </a:rPr>
              <a:t> </a:t>
            </a:r>
            <a:r>
              <a:rPr lang="en-US" sz="3000" spc="5" dirty="0">
                <a:latin typeface="Verdana"/>
                <a:cs typeface="Verdana"/>
              </a:rPr>
              <a:t>all</a:t>
            </a:r>
            <a:r>
              <a:rPr lang="en-US" sz="3000" spc="-155" dirty="0">
                <a:latin typeface="Verdana"/>
                <a:cs typeface="Verdana"/>
              </a:rPr>
              <a:t> </a:t>
            </a:r>
            <a:r>
              <a:rPr lang="en-US" sz="3000" dirty="0">
                <a:latin typeface="Verdana"/>
                <a:cs typeface="Verdana"/>
              </a:rPr>
              <a:t>t</a:t>
            </a:r>
            <a:r>
              <a:rPr lang="en-US" sz="3000" spc="-75" dirty="0">
                <a:latin typeface="Verdana"/>
                <a:cs typeface="Verdana"/>
              </a:rPr>
              <a:t>r</a:t>
            </a:r>
            <a:r>
              <a:rPr lang="en-US" sz="3000" spc="5" dirty="0">
                <a:latin typeface="Verdana"/>
                <a:cs typeface="Verdana"/>
              </a:rPr>
              <a:t>ansactions</a:t>
            </a:r>
            <a:r>
              <a:rPr lang="en-US" sz="3000" spc="-155" dirty="0">
                <a:latin typeface="Verdana"/>
                <a:cs typeface="Verdana"/>
              </a:rPr>
              <a:t> </a:t>
            </a:r>
            <a:r>
              <a:rPr lang="en-US" sz="3000" spc="40" dirty="0">
                <a:latin typeface="Verdana"/>
                <a:cs typeface="Verdana"/>
              </a:rPr>
              <a:t>with</a:t>
            </a:r>
            <a:r>
              <a:rPr lang="en-US" sz="3000" dirty="0">
                <a:latin typeface="Verdana"/>
                <a:cs typeface="Verdana"/>
              </a:rPr>
              <a:t>	</a:t>
            </a:r>
            <a:r>
              <a:rPr lang="en-US" sz="3000" spc="55" dirty="0">
                <a:latin typeface="Verdana"/>
                <a:cs typeface="Verdana"/>
              </a:rPr>
              <a:t>h</a:t>
            </a:r>
            <a:r>
              <a:rPr lang="en-US" sz="3000" spc="-25" dirty="0">
                <a:latin typeface="Verdana"/>
                <a:cs typeface="Verdana"/>
              </a:rPr>
              <a:t>o</a:t>
            </a:r>
            <a:r>
              <a:rPr lang="en-US" sz="3000" spc="75" dirty="0">
                <a:latin typeface="Verdana"/>
                <a:cs typeface="Verdana"/>
              </a:rPr>
              <a:t>w  </a:t>
            </a:r>
            <a:r>
              <a:rPr lang="en-US" sz="3000" spc="-45" dirty="0">
                <a:latin typeface="Verdana"/>
                <a:cs typeface="Verdana"/>
              </a:rPr>
              <a:t>many</a:t>
            </a:r>
            <a:r>
              <a:rPr lang="en-US" sz="3000" spc="-150" dirty="0">
                <a:latin typeface="Verdana"/>
                <a:cs typeface="Verdana"/>
              </a:rPr>
              <a:t> </a:t>
            </a:r>
            <a:r>
              <a:rPr lang="en-US" sz="3000" spc="40" dirty="0">
                <a:latin typeface="Verdana"/>
                <a:cs typeface="Verdana"/>
              </a:rPr>
              <a:t>include	</a:t>
            </a:r>
            <a:r>
              <a:rPr lang="en-US" sz="3000" spc="-15" dirty="0">
                <a:latin typeface="Verdana"/>
                <a:cs typeface="Verdana"/>
              </a:rPr>
              <a:t>?</a:t>
            </a:r>
            <a:endParaRPr lang="en-US" sz="3000" dirty="0">
              <a:latin typeface="Verdana"/>
              <a:cs typeface="Verdana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1CF841F4-C4A2-4956-A9D1-5B6C081F3816}"/>
              </a:ext>
            </a:extLst>
          </p:cNvPr>
          <p:cNvSpPr/>
          <p:nvPr/>
        </p:nvSpPr>
        <p:spPr>
          <a:xfrm>
            <a:off x="7734708" y="1926635"/>
            <a:ext cx="685392" cy="733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58B93C7A-654B-4179-B7AF-BC1CED7790E5}"/>
              </a:ext>
            </a:extLst>
          </p:cNvPr>
          <p:cNvSpPr/>
          <p:nvPr/>
        </p:nvSpPr>
        <p:spPr>
          <a:xfrm>
            <a:off x="10272038" y="1366299"/>
            <a:ext cx="525745" cy="870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860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952751"/>
            <a:ext cx="723900" cy="55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376873" y="3756622"/>
            <a:ext cx="726699" cy="548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7448997" y="3640650"/>
            <a:ext cx="483479" cy="78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991225" y="4619625"/>
            <a:ext cx="444762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972300" y="4619625"/>
            <a:ext cx="942975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748722" y="5300634"/>
            <a:ext cx="846296" cy="0"/>
          </a:xfrm>
          <a:custGeom>
            <a:avLst/>
            <a:gdLst/>
            <a:ahLst/>
            <a:cxnLst/>
            <a:rect l="l" t="t" r="r" b="b"/>
            <a:pathLst>
              <a:path w="1128395">
                <a:moveTo>
                  <a:pt x="0" y="0"/>
                </a:moveTo>
                <a:lnTo>
                  <a:pt x="1128295" y="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8934451" y="5267325"/>
            <a:ext cx="69008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443" dirty="0">
                <a:latin typeface="Verdana"/>
                <a:cs typeface="Verdana"/>
              </a:rPr>
              <a:t>3%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901" y="2653665"/>
            <a:ext cx="6132194" cy="2682145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809750">
              <a:spcBef>
                <a:spcPts val="2055"/>
              </a:spcBef>
              <a:tabLst>
                <a:tab pos="3001803" algn="l"/>
                <a:tab pos="3599974" algn="l"/>
              </a:tabLst>
            </a:pPr>
            <a:r>
              <a:rPr sz="3600" spc="90" dirty="0">
                <a:latin typeface="Verdana"/>
                <a:cs typeface="Verdana"/>
              </a:rPr>
              <a:t>P(	</a:t>
            </a:r>
            <a:r>
              <a:rPr sz="3600" spc="-53" dirty="0">
                <a:latin typeface="Verdana"/>
                <a:cs typeface="Verdana"/>
              </a:rPr>
              <a:t>)	</a:t>
            </a:r>
            <a:r>
              <a:rPr sz="3600" spc="-664" dirty="0">
                <a:latin typeface="Verdana"/>
                <a:cs typeface="Verdana"/>
              </a:rPr>
              <a:t>=</a:t>
            </a:r>
            <a:r>
              <a:rPr sz="3600" spc="-263" dirty="0">
                <a:latin typeface="Verdana"/>
                <a:cs typeface="Verdana"/>
              </a:rPr>
              <a:t> </a:t>
            </a:r>
            <a:r>
              <a:rPr sz="3600" spc="-443" dirty="0">
                <a:latin typeface="Verdana"/>
                <a:cs typeface="Verdana"/>
              </a:rPr>
              <a:t>3%</a:t>
            </a:r>
            <a:endParaRPr sz="3600">
              <a:latin typeface="Verdana"/>
              <a:cs typeface="Verdana"/>
            </a:endParaRPr>
          </a:p>
          <a:p>
            <a:pPr marL="923925">
              <a:spcBef>
                <a:spcPts val="1980"/>
              </a:spcBef>
              <a:tabLst>
                <a:tab pos="2253139" algn="l"/>
                <a:tab pos="3039903" algn="l"/>
                <a:tab pos="3599974" algn="l"/>
              </a:tabLst>
            </a:pPr>
            <a:r>
              <a:rPr sz="3600" spc="90" dirty="0">
                <a:latin typeface="Verdana"/>
                <a:cs typeface="Verdana"/>
              </a:rPr>
              <a:t>P(	</a:t>
            </a:r>
            <a:r>
              <a:rPr sz="3600" spc="240" dirty="0">
                <a:latin typeface="Verdana"/>
                <a:cs typeface="Verdana"/>
              </a:rPr>
              <a:t>/	</a:t>
            </a:r>
            <a:r>
              <a:rPr sz="3600" spc="-53" dirty="0">
                <a:latin typeface="Verdana"/>
                <a:cs typeface="Verdana"/>
              </a:rPr>
              <a:t>)	</a:t>
            </a:r>
            <a:r>
              <a:rPr sz="3600" spc="-664" dirty="0">
                <a:latin typeface="Verdana"/>
                <a:cs typeface="Verdana"/>
              </a:rPr>
              <a:t>=</a:t>
            </a:r>
            <a:r>
              <a:rPr sz="3600" spc="-263" dirty="0">
                <a:latin typeface="Verdana"/>
                <a:cs typeface="Verdana"/>
              </a:rPr>
              <a:t> </a:t>
            </a:r>
            <a:r>
              <a:rPr sz="3600" spc="-435" dirty="0">
                <a:latin typeface="Verdana"/>
                <a:cs typeface="Verdana"/>
              </a:rPr>
              <a:t>5%</a:t>
            </a:r>
            <a:endParaRPr sz="3600">
              <a:latin typeface="Verdana"/>
              <a:cs typeface="Verdana"/>
            </a:endParaRPr>
          </a:p>
          <a:p>
            <a:pPr marL="9525">
              <a:spcBef>
                <a:spcPts val="3855"/>
              </a:spcBef>
              <a:tabLst>
                <a:tab pos="1599724" algn="l"/>
                <a:tab pos="3040856" algn="l"/>
                <a:tab pos="3647599" algn="l"/>
              </a:tabLst>
            </a:pPr>
            <a:r>
              <a:rPr sz="3600" spc="71" dirty="0">
                <a:latin typeface="Verdana"/>
                <a:cs typeface="Verdana"/>
              </a:rPr>
              <a:t>Lift(	</a:t>
            </a:r>
            <a:r>
              <a:rPr sz="5400" spc="3229" baseline="6944" dirty="0">
                <a:latin typeface="Arial"/>
                <a:cs typeface="Arial"/>
              </a:rPr>
              <a:t>‹	</a:t>
            </a:r>
            <a:r>
              <a:rPr sz="3600" spc="-53" dirty="0">
                <a:latin typeface="Verdana"/>
                <a:cs typeface="Verdana"/>
              </a:rPr>
              <a:t>)	</a:t>
            </a:r>
            <a:r>
              <a:rPr sz="5400" spc="-995" baseline="-3472" dirty="0">
                <a:latin typeface="Verdana"/>
                <a:cs typeface="Verdana"/>
              </a:rPr>
              <a:t>= </a:t>
            </a:r>
            <a:r>
              <a:rPr sz="5400" spc="-652" baseline="5787" dirty="0">
                <a:latin typeface="Verdana"/>
                <a:cs typeface="Verdana"/>
              </a:rPr>
              <a:t>5% </a:t>
            </a:r>
            <a:r>
              <a:rPr sz="5400" spc="-995" baseline="-3472" dirty="0">
                <a:latin typeface="Verdana"/>
                <a:cs typeface="Verdana"/>
              </a:rPr>
              <a:t>=</a:t>
            </a:r>
            <a:r>
              <a:rPr sz="5400" spc="-945" baseline="-3472" dirty="0">
                <a:latin typeface="Verdana"/>
                <a:cs typeface="Verdana"/>
              </a:rPr>
              <a:t> </a:t>
            </a:r>
            <a:r>
              <a:rPr sz="5400" spc="-489" baseline="-3472" dirty="0">
                <a:latin typeface="Verdana"/>
                <a:cs typeface="Verdana"/>
              </a:rPr>
              <a:t>1.67</a:t>
            </a:r>
            <a:endParaRPr sz="5400" baseline="-3472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1581150"/>
            <a:ext cx="3173254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695325" marR="3810" indent="-685800">
              <a:lnSpc>
                <a:spcPct val="100800"/>
              </a:lnSpc>
              <a:spcBef>
                <a:spcPts val="41"/>
              </a:spcBef>
            </a:pPr>
            <a:r>
              <a:rPr sz="3225" spc="4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3225" spc="-2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25" spc="26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3225" spc="-11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3225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225" y="3228975"/>
            <a:ext cx="561975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276475" y="3228975"/>
            <a:ext cx="120967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47825" y="3209925"/>
            <a:ext cx="569119" cy="725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650" spc="2778" dirty="0">
                <a:latin typeface="Arial"/>
                <a:cs typeface="Arial"/>
              </a:rPr>
              <a:t>‹</a:t>
            </a:r>
            <a:endParaRPr sz="4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251" y="695326"/>
            <a:ext cx="4825841" cy="14977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  <a:tabLst>
                <a:tab pos="1855946" algn="l"/>
                <a:tab pos="4505325" algn="l"/>
                <a:tab pos="4520565" algn="l"/>
              </a:tabLst>
            </a:pPr>
            <a:r>
              <a:rPr sz="2250" spc="71" dirty="0">
                <a:latin typeface="Verdana"/>
                <a:cs typeface="Verdana"/>
              </a:rPr>
              <a:t>H</a:t>
            </a:r>
            <a:r>
              <a:rPr sz="2250" dirty="0">
                <a:latin typeface="Verdana"/>
                <a:cs typeface="Verdana"/>
              </a:rPr>
              <a:t>o</a:t>
            </a:r>
            <a:r>
              <a:rPr sz="2250" spc="94" dirty="0">
                <a:latin typeface="Verdana"/>
                <a:cs typeface="Verdana"/>
              </a:rPr>
              <a:t>w</a:t>
            </a:r>
            <a:r>
              <a:rPr sz="2250" spc="-116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much</a:t>
            </a:r>
            <a:r>
              <a:rPr sz="2250" spc="-116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does</a:t>
            </a:r>
            <a:r>
              <a:rPr sz="2250" spc="-116" dirty="0">
                <a:latin typeface="Verdana"/>
                <a:cs typeface="Verdana"/>
              </a:rPr>
              <a:t> </a:t>
            </a:r>
            <a:r>
              <a:rPr sz="2250" spc="8" dirty="0">
                <a:latin typeface="Verdana"/>
                <a:cs typeface="Verdana"/>
              </a:rPr>
              <a:t>the</a:t>
            </a:r>
            <a:r>
              <a:rPr sz="2250" spc="-116" dirty="0">
                <a:latin typeface="Verdana"/>
                <a:cs typeface="Verdana"/>
              </a:rPr>
              <a:t> </a:t>
            </a:r>
            <a:r>
              <a:rPr sz="2250" spc="4" dirty="0">
                <a:latin typeface="Verdana"/>
                <a:cs typeface="Verdana"/>
              </a:rPr>
              <a:t>li</a:t>
            </a:r>
            <a:r>
              <a:rPr sz="2250" spc="-41" dirty="0">
                <a:latin typeface="Verdana"/>
                <a:cs typeface="Verdana"/>
              </a:rPr>
              <a:t>k</a:t>
            </a:r>
            <a:r>
              <a:rPr sz="2250" spc="53" dirty="0">
                <a:latin typeface="Verdana"/>
                <a:cs typeface="Verdana"/>
              </a:rPr>
              <a:t>elihood</a:t>
            </a:r>
            <a:r>
              <a:rPr sz="2250" dirty="0">
                <a:latin typeface="Verdana"/>
                <a:cs typeface="Verdana"/>
              </a:rPr>
              <a:t>		</a:t>
            </a:r>
            <a:r>
              <a:rPr sz="2250" spc="71" dirty="0">
                <a:latin typeface="Verdana"/>
                <a:cs typeface="Verdana"/>
              </a:rPr>
              <a:t>of  </a:t>
            </a:r>
            <a:r>
              <a:rPr sz="2250" spc="30" dirty="0">
                <a:latin typeface="Verdana"/>
                <a:cs typeface="Verdana"/>
              </a:rPr>
              <a:t>buying	</a:t>
            </a:r>
            <a:r>
              <a:rPr sz="2250" spc="-4" dirty="0">
                <a:latin typeface="Verdana"/>
                <a:cs typeface="Verdana"/>
              </a:rPr>
              <a:t>increase</a:t>
            </a:r>
            <a:r>
              <a:rPr sz="2250" spc="-105" dirty="0">
                <a:latin typeface="Verdana"/>
                <a:cs typeface="Verdana"/>
              </a:rPr>
              <a:t> </a:t>
            </a:r>
            <a:r>
              <a:rPr sz="2250" spc="11" dirty="0">
                <a:latin typeface="Verdana"/>
                <a:cs typeface="Verdana"/>
              </a:rPr>
              <a:t>when	</a:t>
            </a:r>
            <a:r>
              <a:rPr sz="2250" spc="-11" dirty="0">
                <a:latin typeface="Verdana"/>
                <a:cs typeface="Verdana"/>
              </a:rPr>
              <a:t>is  </a:t>
            </a:r>
            <a:r>
              <a:rPr sz="2250" spc="41" dirty="0">
                <a:latin typeface="Verdana"/>
                <a:cs typeface="Verdana"/>
              </a:rPr>
              <a:t>bought?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10651" y="1201259"/>
            <a:ext cx="481811" cy="779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126813" y="1203302"/>
            <a:ext cx="726699" cy="549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2F01CA1-E1BD-45E0-9868-81B6DC93985B}"/>
              </a:ext>
            </a:extLst>
          </p:cNvPr>
          <p:cNvSpPr txBox="1"/>
          <p:nvPr/>
        </p:nvSpPr>
        <p:spPr>
          <a:xfrm>
            <a:off x="1932384" y="4745528"/>
            <a:ext cx="1056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F15B2A"/>
                </a:solidFill>
                <a:latin typeface="Verdana"/>
                <a:cs typeface="Verdana"/>
              </a:rPr>
              <a:t>Lift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151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834" y="1610535"/>
            <a:ext cx="2191184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450324" y="2107825"/>
            <a:ext cx="940451" cy="60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85800" y="1928327"/>
            <a:ext cx="695325" cy="700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14694" y="2393508"/>
            <a:ext cx="2191182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228850" y="2890789"/>
            <a:ext cx="939319" cy="610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314450" y="2756552"/>
            <a:ext cx="800100" cy="6106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858244" y="3271638"/>
            <a:ext cx="2191187" cy="1600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48000" y="3895725"/>
            <a:ext cx="695325" cy="695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238375" y="3590925"/>
            <a:ext cx="695325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171575" y="5286375"/>
            <a:ext cx="168687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172" dirty="0">
                <a:latin typeface="Noto Sans"/>
                <a:cs typeface="Noto Sans"/>
              </a:rPr>
              <a:t>R</a:t>
            </a:r>
            <a:r>
              <a:rPr sz="1950" spc="53" dirty="0">
                <a:latin typeface="Noto Sans"/>
                <a:cs typeface="Noto Sans"/>
              </a:rPr>
              <a:t>el</a:t>
            </a:r>
            <a:r>
              <a:rPr sz="1950" spc="60" dirty="0">
                <a:latin typeface="Noto Sans"/>
                <a:cs typeface="Noto Sans"/>
              </a:rPr>
              <a:t>a</a:t>
            </a:r>
            <a:r>
              <a:rPr sz="1950" spc="53" dirty="0">
                <a:latin typeface="Noto Sans"/>
                <a:cs typeface="Noto Sans"/>
              </a:rPr>
              <a:t>tionships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8017" y="2564404"/>
            <a:ext cx="1024072" cy="10096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200650" y="2047875"/>
            <a:ext cx="2447925" cy="2762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5991225" y="5286375"/>
            <a:ext cx="866775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38" dirty="0">
                <a:latin typeface="Noto Sans"/>
                <a:cs typeface="Noto Sans"/>
              </a:rPr>
              <a:t>Insight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13168" y="2564404"/>
            <a:ext cx="1024076" cy="1009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8829675" y="1895475"/>
            <a:ext cx="3105150" cy="2886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9563100" y="5286375"/>
            <a:ext cx="1644015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Monetiz</a:t>
            </a:r>
            <a:r>
              <a:rPr sz="1950" spc="49" dirty="0">
                <a:latin typeface="Noto Sans"/>
                <a:cs typeface="Noto Sans"/>
              </a:rPr>
              <a:t>a</a:t>
            </a:r>
            <a:r>
              <a:rPr sz="1950" spc="64" dirty="0">
                <a:latin typeface="Noto Sans"/>
                <a:cs typeface="Noto Sans"/>
              </a:rPr>
              <a:t>tion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657600" y="582183"/>
            <a:ext cx="4877753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84" dirty="0"/>
              <a:t>Insight </a:t>
            </a:r>
            <a:r>
              <a:rPr spc="41" dirty="0"/>
              <a:t>is</a:t>
            </a:r>
            <a:r>
              <a:rPr spc="-53" dirty="0"/>
              <a:t> </a:t>
            </a:r>
            <a:r>
              <a:rPr spc="188" dirty="0"/>
              <a:t>Monetizable</a:t>
            </a:r>
          </a:p>
        </p:txBody>
      </p:sp>
    </p:spTree>
    <p:extLst>
      <p:ext uri="{BB962C8B-B14F-4D97-AF65-F5344CB8AC3E}">
        <p14:creationId xmlns:p14="http://schemas.microsoft.com/office/powerpoint/2010/main" val="2024067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685800" y="1581150"/>
            <a:ext cx="3173254" cy="968182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695325" marR="3810" indent="-685800">
              <a:lnSpc>
                <a:spcPct val="100800"/>
              </a:lnSpc>
              <a:spcBef>
                <a:spcPts val="41"/>
              </a:spcBef>
            </a:pPr>
            <a:r>
              <a:rPr sz="3225" spc="4" dirty="0">
                <a:solidFill>
                  <a:srgbClr val="F15B2A"/>
                </a:solidFill>
                <a:latin typeface="Verdana"/>
                <a:cs typeface="Verdana"/>
              </a:rPr>
              <a:t>Measuring</a:t>
            </a:r>
            <a:r>
              <a:rPr sz="3225" spc="-214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25" spc="26" dirty="0">
                <a:solidFill>
                  <a:srgbClr val="F15B2A"/>
                </a:solidFill>
                <a:latin typeface="Verdana"/>
                <a:cs typeface="Verdana"/>
              </a:rPr>
              <a:t>Rule  </a:t>
            </a:r>
            <a:r>
              <a:rPr sz="3225" spc="-11" dirty="0">
                <a:solidFill>
                  <a:srgbClr val="F15B2A"/>
                </a:solidFill>
                <a:latin typeface="Verdana"/>
                <a:cs typeface="Verdana"/>
              </a:rPr>
              <a:t>Strength</a:t>
            </a:r>
            <a:endParaRPr sz="3225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225" y="3228975"/>
            <a:ext cx="56197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276475" y="3228975"/>
            <a:ext cx="1209675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1647825" y="3209925"/>
            <a:ext cx="569119" cy="725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650" spc="2778" dirty="0">
                <a:latin typeface="Arial"/>
                <a:cs typeface="Arial"/>
              </a:rPr>
              <a:t>‹</a:t>
            </a:r>
            <a:endParaRPr sz="46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1151" y="883410"/>
            <a:ext cx="4922996" cy="1326485"/>
          </a:xfrm>
          <a:prstGeom prst="rect">
            <a:avLst/>
          </a:prstGeom>
        </p:spPr>
        <p:txBody>
          <a:bodyPr vert="horz" wrap="square" lIns="0" tIns="107156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844"/>
              </a:spcBef>
            </a:pPr>
            <a:r>
              <a:rPr spc="45" dirty="0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</a:p>
          <a:p>
            <a:pPr marL="314325" marR="3810">
              <a:lnSpc>
                <a:spcPct val="100000"/>
              </a:lnSpc>
              <a:spcBef>
                <a:spcPts val="476"/>
              </a:spcBef>
            </a:pPr>
            <a:r>
              <a:rPr sz="2250" spc="15" dirty="0">
                <a:solidFill>
                  <a:srgbClr val="000000"/>
                </a:solidFill>
                <a:latin typeface="Verdana"/>
                <a:cs typeface="Verdana"/>
              </a:rPr>
              <a:t>Likelihood</a:t>
            </a:r>
            <a:r>
              <a:rPr sz="2250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6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250" spc="-11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34" dirty="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250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30" dirty="0">
                <a:solidFill>
                  <a:srgbClr val="000000"/>
                </a:solidFill>
                <a:latin typeface="Verdana"/>
                <a:cs typeface="Verdana"/>
              </a:rPr>
              <a:t>items</a:t>
            </a:r>
            <a:r>
              <a:rPr sz="2250" spc="-11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34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250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11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250" spc="-11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34" dirty="0">
                <a:solidFill>
                  <a:srgbClr val="000000"/>
                </a:solidFill>
                <a:latin typeface="Verdana"/>
                <a:cs typeface="Verdana"/>
              </a:rPr>
              <a:t>rule  </a:t>
            </a:r>
            <a:r>
              <a:rPr sz="2250" spc="23" dirty="0">
                <a:solidFill>
                  <a:srgbClr val="000000"/>
                </a:solidFill>
                <a:latin typeface="Verdana"/>
                <a:cs typeface="Verdana"/>
              </a:rPr>
              <a:t>being </a:t>
            </a:r>
            <a:r>
              <a:rPr sz="2250" spc="-34" dirty="0">
                <a:solidFill>
                  <a:srgbClr val="000000"/>
                </a:solidFill>
                <a:latin typeface="Verdana"/>
                <a:cs typeface="Verdana"/>
              </a:rPr>
              <a:t>in </a:t>
            </a:r>
            <a:r>
              <a:rPr sz="2250" spc="-49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250" spc="-11" dirty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sz="2250" spc="-42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50" spc="-11" dirty="0">
                <a:solidFill>
                  <a:srgbClr val="000000"/>
                </a:solidFill>
                <a:latin typeface="Verdana"/>
                <a:cs typeface="Verdana"/>
              </a:rPr>
              <a:t>transaction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1151" y="2573275"/>
            <a:ext cx="4865846" cy="14465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525">
              <a:spcBef>
                <a:spcPts val="960"/>
              </a:spcBef>
            </a:pPr>
            <a:r>
              <a:rPr sz="3600" spc="68" dirty="0">
                <a:latin typeface="Verdana"/>
                <a:cs typeface="Verdana"/>
              </a:rPr>
              <a:t>Confidence</a:t>
            </a:r>
            <a:endParaRPr sz="3600" dirty="0">
              <a:latin typeface="Verdana"/>
              <a:cs typeface="Verdana"/>
            </a:endParaRPr>
          </a:p>
          <a:p>
            <a:pPr marL="314325" marR="3810">
              <a:spcBef>
                <a:spcPts val="555"/>
              </a:spcBef>
            </a:pPr>
            <a:r>
              <a:rPr sz="2250" spc="15" dirty="0">
                <a:latin typeface="Verdana"/>
                <a:cs typeface="Verdana"/>
              </a:rPr>
              <a:t>Likelihood </a:t>
            </a:r>
            <a:r>
              <a:rPr sz="2250" spc="60" dirty="0">
                <a:latin typeface="Verdana"/>
                <a:cs typeface="Verdana"/>
              </a:rPr>
              <a:t>of </a:t>
            </a:r>
            <a:r>
              <a:rPr sz="2250" spc="26" dirty="0">
                <a:latin typeface="Verdana"/>
                <a:cs typeface="Verdana"/>
              </a:rPr>
              <a:t>second</a:t>
            </a:r>
            <a:r>
              <a:rPr sz="2250" spc="-548" dirty="0">
                <a:latin typeface="Verdana"/>
                <a:cs typeface="Verdana"/>
              </a:rPr>
              <a:t> </a:t>
            </a:r>
            <a:r>
              <a:rPr sz="2250" spc="-26" dirty="0">
                <a:latin typeface="Verdana"/>
                <a:cs typeface="Verdana"/>
              </a:rPr>
              <a:t>item </a:t>
            </a:r>
            <a:r>
              <a:rPr sz="2250" spc="23" dirty="0">
                <a:latin typeface="Verdana"/>
                <a:cs typeface="Verdana"/>
              </a:rPr>
              <a:t>being  </a:t>
            </a:r>
            <a:r>
              <a:rPr sz="2250" spc="34" dirty="0">
                <a:latin typeface="Verdana"/>
                <a:cs typeface="Verdana"/>
              </a:rPr>
              <a:t>bought </a:t>
            </a:r>
            <a:r>
              <a:rPr sz="2250" spc="30" dirty="0">
                <a:latin typeface="Verdana"/>
                <a:cs typeface="Verdana"/>
              </a:rPr>
              <a:t>once</a:t>
            </a:r>
            <a:r>
              <a:rPr lang="en-US" sz="2250" spc="-563" dirty="0">
                <a:latin typeface="Verdana"/>
                <a:cs typeface="Verdana"/>
              </a:rPr>
              <a:t>  </a:t>
            </a:r>
            <a:r>
              <a:rPr sz="2250" spc="-11" dirty="0">
                <a:latin typeface="Verdana"/>
                <a:cs typeface="Verdana"/>
              </a:rPr>
              <a:t>the </a:t>
            </a:r>
            <a:r>
              <a:rPr sz="2250" spc="-19" dirty="0">
                <a:latin typeface="Verdana"/>
                <a:cs typeface="Verdana"/>
              </a:rPr>
              <a:t>first </a:t>
            </a:r>
            <a:r>
              <a:rPr sz="2250" spc="-41" dirty="0">
                <a:latin typeface="Verdana"/>
                <a:cs typeface="Verdana"/>
              </a:rPr>
              <a:t>is </a:t>
            </a:r>
            <a:r>
              <a:rPr sz="2250" spc="34" dirty="0">
                <a:latin typeface="Verdana"/>
                <a:cs typeface="Verdana"/>
              </a:rPr>
              <a:t>bought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1150" y="4363974"/>
            <a:ext cx="5618798" cy="1447030"/>
          </a:xfrm>
          <a:prstGeom prst="rect">
            <a:avLst/>
          </a:prstGeom>
        </p:spPr>
        <p:txBody>
          <a:bodyPr vert="horz" wrap="square" lIns="0" tIns="122396" rIns="0" bIns="0" rtlCol="0">
            <a:spAutoFit/>
          </a:bodyPr>
          <a:lstStyle/>
          <a:p>
            <a:pPr marL="9525">
              <a:spcBef>
                <a:spcPts val="964"/>
              </a:spcBef>
            </a:pPr>
            <a:r>
              <a:rPr sz="3600" spc="101" dirty="0">
                <a:latin typeface="Verdana"/>
                <a:cs typeface="Verdana"/>
              </a:rPr>
              <a:t>Lift</a:t>
            </a:r>
            <a:endParaRPr sz="3600" dirty="0">
              <a:latin typeface="Verdana"/>
              <a:cs typeface="Verdana"/>
            </a:endParaRPr>
          </a:p>
          <a:p>
            <a:pPr marL="314325" marR="3810">
              <a:spcBef>
                <a:spcPts val="555"/>
              </a:spcBef>
            </a:pPr>
            <a:r>
              <a:rPr sz="2250" spc="8" dirty="0">
                <a:latin typeface="Verdana"/>
                <a:cs typeface="Verdana"/>
              </a:rPr>
              <a:t>Change </a:t>
            </a:r>
            <a:r>
              <a:rPr sz="2250" spc="-34" dirty="0">
                <a:latin typeface="Verdana"/>
                <a:cs typeface="Verdana"/>
              </a:rPr>
              <a:t>in </a:t>
            </a:r>
            <a:r>
              <a:rPr sz="2250" dirty="0">
                <a:latin typeface="Verdana"/>
                <a:cs typeface="Verdana"/>
              </a:rPr>
              <a:t>likelihood </a:t>
            </a:r>
            <a:r>
              <a:rPr sz="2250" spc="60" dirty="0">
                <a:latin typeface="Verdana"/>
                <a:cs typeface="Verdana"/>
              </a:rPr>
              <a:t>of </a:t>
            </a:r>
            <a:r>
              <a:rPr sz="2250" spc="26" dirty="0">
                <a:latin typeface="Verdana"/>
                <a:cs typeface="Verdana"/>
              </a:rPr>
              <a:t>second </a:t>
            </a:r>
            <a:r>
              <a:rPr sz="2250" spc="-26" dirty="0">
                <a:latin typeface="Verdana"/>
                <a:cs typeface="Verdana"/>
              </a:rPr>
              <a:t>item  </a:t>
            </a:r>
            <a:r>
              <a:rPr sz="2250" spc="23" dirty="0">
                <a:latin typeface="Verdana"/>
                <a:cs typeface="Verdana"/>
              </a:rPr>
              <a:t>being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34" dirty="0">
                <a:latin typeface="Verdana"/>
                <a:cs typeface="Verdana"/>
              </a:rPr>
              <a:t>bought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once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spc="-11" dirty="0">
                <a:latin typeface="Verdana"/>
                <a:cs typeface="Verdana"/>
              </a:rPr>
              <a:t>the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spc="-19" dirty="0">
                <a:latin typeface="Verdana"/>
                <a:cs typeface="Verdana"/>
              </a:rPr>
              <a:t>first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spc="-41" dirty="0">
                <a:latin typeface="Verdana"/>
                <a:cs typeface="Verdana"/>
              </a:rPr>
              <a:t>is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spc="34" dirty="0">
                <a:latin typeface="Verdana"/>
                <a:cs typeface="Verdana"/>
              </a:rPr>
              <a:t>bought</a:t>
            </a:r>
            <a:endParaRPr sz="22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6967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669">
              <a:lnSpc>
                <a:spcPct val="100000"/>
              </a:lnSpc>
              <a:spcBef>
                <a:spcPts val="75"/>
              </a:spcBef>
            </a:pPr>
            <a:r>
              <a:rPr spc="255" dirty="0"/>
              <a:t>Apriori</a:t>
            </a:r>
            <a:r>
              <a:rPr spc="38" dirty="0"/>
              <a:t> </a:t>
            </a:r>
            <a:r>
              <a:rPr spc="289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706373" y="3772452"/>
            <a:ext cx="10046970" cy="0"/>
          </a:xfrm>
          <a:custGeom>
            <a:avLst/>
            <a:gdLst/>
            <a:ahLst/>
            <a:cxnLst/>
            <a:rect l="l" t="t" r="r" b="b"/>
            <a:pathLst>
              <a:path w="13395960">
                <a:moveTo>
                  <a:pt x="0" y="0"/>
                </a:moveTo>
                <a:lnTo>
                  <a:pt x="13395833" y="0"/>
                </a:lnTo>
              </a:path>
            </a:pathLst>
          </a:custGeom>
          <a:ln w="50800">
            <a:solidFill>
              <a:srgbClr val="8C8C8C"/>
            </a:solidFill>
            <a:prstDash val="dot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45228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45228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88150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228850" y="4200144"/>
            <a:ext cx="3018472" cy="148245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525">
              <a:spcBef>
                <a:spcPts val="900"/>
              </a:spcBef>
            </a:pP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pc="-41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pc="-3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89"/>
              </a:spcBef>
            </a:pP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-8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1500" spc="-83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8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1500">
              <a:latin typeface="Verdana"/>
              <a:cs typeface="Verdana"/>
            </a:endParaRPr>
          </a:p>
          <a:p>
            <a:pPr marL="352425" marR="305753">
              <a:spcBef>
                <a:spcPts val="600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1500" spc="-4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1500" spc="-8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1500" spc="-3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1500" spc="-19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1500" spc="-83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420" y="2019786"/>
            <a:ext cx="2767013" cy="1511141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847725" y="2154175"/>
            <a:ext cx="2550319" cy="9194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pc="-435" dirty="0">
                <a:solidFill>
                  <a:srgbClr val="F05A28"/>
                </a:solidFill>
                <a:latin typeface="Verdana"/>
                <a:cs typeface="Verdana"/>
              </a:rPr>
              <a:t>1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pc="-311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14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1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-23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1500" spc="-19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9647" y="36775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519647" y="367753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250721" y="2019786"/>
            <a:ext cx="2767013" cy="1511141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286250" y="2154175"/>
            <a:ext cx="2550319" cy="9194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pc="-41" dirty="0">
                <a:solidFill>
                  <a:srgbClr val="F05A28"/>
                </a:solidFill>
                <a:latin typeface="Verdana"/>
                <a:cs typeface="Verdana"/>
              </a:rPr>
              <a:t>2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pc="-25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14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1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-23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1500" spc="-19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6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6953" y="36775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4" y="0"/>
                </a:moveTo>
                <a:lnTo>
                  <a:pt x="79841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1" y="246663"/>
                </a:lnTo>
                <a:lnTo>
                  <a:pt x="128014" y="256038"/>
                </a:lnTo>
                <a:lnTo>
                  <a:pt x="176184" y="246663"/>
                </a:lnTo>
                <a:lnTo>
                  <a:pt x="218528" y="218538"/>
                </a:lnTo>
                <a:lnTo>
                  <a:pt x="246653" y="176192"/>
                </a:lnTo>
                <a:lnTo>
                  <a:pt x="256028" y="128019"/>
                </a:lnTo>
                <a:lnTo>
                  <a:pt x="246653" y="79846"/>
                </a:lnTo>
                <a:lnTo>
                  <a:pt x="218528" y="37499"/>
                </a:lnTo>
                <a:lnTo>
                  <a:pt x="176184" y="9374"/>
                </a:lnTo>
                <a:lnTo>
                  <a:pt x="128014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956953" y="367753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896662" y="3668556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9842" y="9374"/>
                </a:lnTo>
                <a:lnTo>
                  <a:pt x="37490" y="37499"/>
                </a:lnTo>
                <a:lnTo>
                  <a:pt x="9372" y="79846"/>
                </a:lnTo>
                <a:lnTo>
                  <a:pt x="0" y="128019"/>
                </a:lnTo>
                <a:lnTo>
                  <a:pt x="9372" y="176192"/>
                </a:lnTo>
                <a:lnTo>
                  <a:pt x="37490" y="218538"/>
                </a:lnTo>
                <a:lnTo>
                  <a:pt x="79842" y="246663"/>
                </a:lnTo>
                <a:lnTo>
                  <a:pt x="128015" y="256038"/>
                </a:lnTo>
                <a:lnTo>
                  <a:pt x="176189" y="246663"/>
                </a:lnTo>
                <a:lnTo>
                  <a:pt x="218541" y="218538"/>
                </a:lnTo>
                <a:lnTo>
                  <a:pt x="246659" y="176192"/>
                </a:lnTo>
                <a:lnTo>
                  <a:pt x="256031" y="128019"/>
                </a:lnTo>
                <a:lnTo>
                  <a:pt x="246659" y="79846"/>
                </a:lnTo>
                <a:lnTo>
                  <a:pt x="218541" y="37499"/>
                </a:lnTo>
                <a:lnTo>
                  <a:pt x="176189" y="9374"/>
                </a:lnTo>
                <a:lnTo>
                  <a:pt x="12801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896662" y="366855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039584" y="4014045"/>
            <a:ext cx="3210401" cy="1793081"/>
          </a:xfrm>
          <a:custGeom>
            <a:avLst/>
            <a:gdLst/>
            <a:ahLst/>
            <a:cxnLst/>
            <a:rect l="l" t="t" r="r" b="b"/>
            <a:pathLst>
              <a:path w="4280534" h="2390775">
                <a:moveTo>
                  <a:pt x="0" y="372593"/>
                </a:moveTo>
                <a:lnTo>
                  <a:pt x="713395" y="372593"/>
                </a:lnTo>
                <a:lnTo>
                  <a:pt x="1254022" y="0"/>
                </a:lnTo>
                <a:lnTo>
                  <a:pt x="1783486" y="372593"/>
                </a:lnTo>
                <a:lnTo>
                  <a:pt x="4280369" y="372593"/>
                </a:lnTo>
                <a:lnTo>
                  <a:pt x="4280369" y="2390317"/>
                </a:lnTo>
                <a:lnTo>
                  <a:pt x="0" y="2390317"/>
                </a:lnTo>
                <a:lnTo>
                  <a:pt x="0" y="708880"/>
                </a:lnTo>
                <a:lnTo>
                  <a:pt x="0" y="372593"/>
                </a:lnTo>
                <a:close/>
              </a:path>
            </a:pathLst>
          </a:custGeom>
          <a:ln w="5079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6172200" y="4259199"/>
            <a:ext cx="3018472" cy="145809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56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pc="-34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pc="-311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sets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14"/>
              </a:spcBef>
            </a:pP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Use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the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-8" dirty="0">
                <a:solidFill>
                  <a:srgbClr val="4D4D4D"/>
                </a:solidFill>
                <a:latin typeface="Verdana"/>
                <a:cs typeface="Verdana"/>
              </a:rPr>
              <a:t>items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left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4" dirty="0">
                <a:solidFill>
                  <a:srgbClr val="4D4D4D"/>
                </a:solidFill>
                <a:latin typeface="Verdana"/>
                <a:cs typeface="Verdana"/>
              </a:rPr>
              <a:t>from  previous</a:t>
            </a:r>
            <a:r>
              <a:rPr sz="1500" spc="-83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8" dirty="0">
                <a:solidFill>
                  <a:srgbClr val="4D4D4D"/>
                </a:solidFill>
                <a:latin typeface="Verdana"/>
                <a:cs typeface="Verdana"/>
              </a:rPr>
              <a:t>step</a:t>
            </a:r>
            <a:endParaRPr sz="1500">
              <a:latin typeface="Verdana"/>
              <a:cs typeface="Verdana"/>
            </a:endParaRPr>
          </a:p>
          <a:p>
            <a:pPr marL="352425" marR="305753">
              <a:spcBef>
                <a:spcPts val="600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Keep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 </a:t>
            </a:r>
            <a:r>
              <a:rPr sz="1500" spc="-4" dirty="0">
                <a:solidFill>
                  <a:srgbClr val="4D4D4D"/>
                </a:solidFill>
                <a:latin typeface="Verdana"/>
                <a:cs typeface="Verdana"/>
              </a:rPr>
              <a:t>item </a:t>
            </a:r>
            <a:r>
              <a:rPr sz="1500" spc="-8" dirty="0">
                <a:solidFill>
                  <a:srgbClr val="4D4D4D"/>
                </a:solidFill>
                <a:latin typeface="Verdana"/>
                <a:cs typeface="Verdana"/>
              </a:rPr>
              <a:t>sets</a:t>
            </a:r>
            <a:r>
              <a:rPr sz="1500" spc="-3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with  </a:t>
            </a:r>
            <a:r>
              <a:rPr sz="1500" spc="-19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1500" spc="-83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support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01108" y="2019786"/>
            <a:ext cx="2767013" cy="1511141"/>
          </a:xfrm>
          <a:custGeom>
            <a:avLst/>
            <a:gdLst/>
            <a:ahLst/>
            <a:cxnLst/>
            <a:rect l="l" t="t" r="r" b="b"/>
            <a:pathLst>
              <a:path w="3689350" h="2014854">
                <a:moveTo>
                  <a:pt x="0" y="0"/>
                </a:moveTo>
                <a:lnTo>
                  <a:pt x="3688854" y="0"/>
                </a:lnTo>
                <a:lnTo>
                  <a:pt x="3688854" y="1768690"/>
                </a:lnTo>
                <a:lnTo>
                  <a:pt x="1537017" y="1768690"/>
                </a:lnTo>
                <a:lnTo>
                  <a:pt x="1064825" y="2014766"/>
                </a:lnTo>
                <a:lnTo>
                  <a:pt x="614809" y="1768690"/>
                </a:lnTo>
                <a:lnTo>
                  <a:pt x="0" y="1768690"/>
                </a:lnTo>
                <a:lnTo>
                  <a:pt x="0" y="103173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7839075" y="2154175"/>
            <a:ext cx="2550319" cy="9194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525">
              <a:spcBef>
                <a:spcPts val="810"/>
              </a:spcBef>
            </a:pP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Generate </a:t>
            </a:r>
            <a:r>
              <a:rPr spc="-34" dirty="0">
                <a:solidFill>
                  <a:srgbClr val="F05A28"/>
                </a:solidFill>
                <a:latin typeface="Verdana"/>
                <a:cs typeface="Verdana"/>
              </a:rPr>
              <a:t>3 </a:t>
            </a:r>
            <a:r>
              <a:rPr spc="-4" dirty="0">
                <a:solidFill>
                  <a:srgbClr val="F05A28"/>
                </a:solidFill>
                <a:latin typeface="Verdana"/>
                <a:cs typeface="Verdana"/>
              </a:rPr>
              <a:t>item</a:t>
            </a:r>
            <a:r>
              <a:rPr spc="-266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pc="-11" dirty="0">
                <a:solidFill>
                  <a:srgbClr val="F05A28"/>
                </a:solidFill>
                <a:latin typeface="Verdana"/>
                <a:cs typeface="Verdana"/>
              </a:rPr>
              <a:t>rules</a:t>
            </a:r>
            <a:endParaRPr>
              <a:latin typeface="Verdana"/>
              <a:cs typeface="Verdana"/>
            </a:endParaRPr>
          </a:p>
          <a:p>
            <a:pPr marL="352425" marR="3810">
              <a:spcBef>
                <a:spcPts val="614"/>
              </a:spcBef>
            </a:pPr>
            <a:r>
              <a:rPr sz="1500" spc="23" dirty="0">
                <a:solidFill>
                  <a:srgbClr val="4D4D4D"/>
                </a:solidFill>
                <a:latin typeface="Verdana"/>
                <a:cs typeface="Verdana"/>
              </a:rPr>
              <a:t>Keep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only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1" dirty="0">
                <a:solidFill>
                  <a:srgbClr val="4D4D4D"/>
                </a:solidFill>
                <a:latin typeface="Verdana"/>
                <a:cs typeface="Verdana"/>
              </a:rPr>
              <a:t>those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19" dirty="0">
                <a:solidFill>
                  <a:srgbClr val="4D4D4D"/>
                </a:solidFill>
                <a:latin typeface="Verdana"/>
                <a:cs typeface="Verdana"/>
              </a:rPr>
              <a:t>with</a:t>
            </a:r>
            <a:r>
              <a:rPr sz="1500" spc="-9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-23" dirty="0">
                <a:solidFill>
                  <a:srgbClr val="4D4D4D"/>
                </a:solidFill>
                <a:latin typeface="Verdana"/>
                <a:cs typeface="Verdana"/>
              </a:rPr>
              <a:t>a  </a:t>
            </a:r>
            <a:r>
              <a:rPr sz="1500" spc="-19" dirty="0">
                <a:solidFill>
                  <a:srgbClr val="4D4D4D"/>
                </a:solidFill>
                <a:latin typeface="Verdana"/>
                <a:cs typeface="Verdana"/>
              </a:rPr>
              <a:t>minimum</a:t>
            </a:r>
            <a:r>
              <a:rPr sz="1500" spc="-86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500" spc="26" dirty="0">
                <a:solidFill>
                  <a:srgbClr val="4D4D4D"/>
                </a:solidFill>
                <a:latin typeface="Verdana"/>
                <a:cs typeface="Verdana"/>
              </a:rPr>
              <a:t>confidence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07332" y="36775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9" y="0"/>
                </a:moveTo>
                <a:lnTo>
                  <a:pt x="79846" y="9374"/>
                </a:lnTo>
                <a:lnTo>
                  <a:pt x="37499" y="37499"/>
                </a:lnTo>
                <a:lnTo>
                  <a:pt x="9374" y="79846"/>
                </a:lnTo>
                <a:lnTo>
                  <a:pt x="0" y="128019"/>
                </a:lnTo>
                <a:lnTo>
                  <a:pt x="9374" y="176192"/>
                </a:lnTo>
                <a:lnTo>
                  <a:pt x="37499" y="218538"/>
                </a:lnTo>
                <a:lnTo>
                  <a:pt x="79846" y="246663"/>
                </a:lnTo>
                <a:lnTo>
                  <a:pt x="128019" y="256038"/>
                </a:lnTo>
                <a:lnTo>
                  <a:pt x="176192" y="246663"/>
                </a:lnTo>
                <a:lnTo>
                  <a:pt x="218538" y="218538"/>
                </a:lnTo>
                <a:lnTo>
                  <a:pt x="246663" y="176192"/>
                </a:lnTo>
                <a:lnTo>
                  <a:pt x="256038" y="128019"/>
                </a:lnTo>
                <a:lnTo>
                  <a:pt x="246663" y="79846"/>
                </a:lnTo>
                <a:lnTo>
                  <a:pt x="218538" y="37499"/>
                </a:lnTo>
                <a:lnTo>
                  <a:pt x="176192" y="9374"/>
                </a:lnTo>
                <a:lnTo>
                  <a:pt x="128019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8507330" y="367753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18536" y="37494"/>
                </a:moveTo>
                <a:lnTo>
                  <a:pt x="246657" y="79843"/>
                </a:lnTo>
                <a:lnTo>
                  <a:pt x="256031" y="128015"/>
                </a:lnTo>
                <a:lnTo>
                  <a:pt x="246657" y="176188"/>
                </a:lnTo>
                <a:lnTo>
                  <a:pt x="218536" y="218536"/>
                </a:lnTo>
                <a:lnTo>
                  <a:pt x="176188" y="246657"/>
                </a:lnTo>
                <a:lnTo>
                  <a:pt x="128015" y="256031"/>
                </a:lnTo>
                <a:lnTo>
                  <a:pt x="79843" y="246657"/>
                </a:lnTo>
                <a:lnTo>
                  <a:pt x="37494" y="218536"/>
                </a:lnTo>
                <a:lnTo>
                  <a:pt x="9373" y="176188"/>
                </a:lnTo>
                <a:lnTo>
                  <a:pt x="0" y="128015"/>
                </a:lnTo>
                <a:lnTo>
                  <a:pt x="9373" y="79843"/>
                </a:lnTo>
                <a:lnTo>
                  <a:pt x="37494" y="37494"/>
                </a:lnTo>
                <a:lnTo>
                  <a:pt x="79843" y="9373"/>
                </a:lnTo>
                <a:lnTo>
                  <a:pt x="128015" y="0"/>
                </a:lnTo>
                <a:lnTo>
                  <a:pt x="176188" y="9373"/>
                </a:lnTo>
                <a:lnTo>
                  <a:pt x="218536" y="3749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79387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669">
              <a:lnSpc>
                <a:spcPct val="100000"/>
              </a:lnSpc>
              <a:spcBef>
                <a:spcPts val="75"/>
              </a:spcBef>
            </a:pPr>
            <a:r>
              <a:rPr spc="255" dirty="0"/>
              <a:t>Apriori</a:t>
            </a:r>
            <a:r>
              <a:rPr spc="38" dirty="0"/>
              <a:t> </a:t>
            </a:r>
            <a:r>
              <a:rPr spc="289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525" y="1609725"/>
            <a:ext cx="393382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71" dirty="0">
                <a:latin typeface="Verdana"/>
                <a:cs typeface="Verdana"/>
              </a:rPr>
              <a:t>Find </a:t>
            </a:r>
            <a:r>
              <a:rPr sz="2250" spc="4" dirty="0">
                <a:latin typeface="Verdana"/>
                <a:cs typeface="Verdana"/>
              </a:rPr>
              <a:t>all </a:t>
            </a:r>
            <a:r>
              <a:rPr sz="2250" spc="34" dirty="0">
                <a:latin typeface="Verdana"/>
                <a:cs typeface="Verdana"/>
              </a:rPr>
              <a:t>possible </a:t>
            </a:r>
            <a:r>
              <a:rPr sz="2250" spc="-540" dirty="0">
                <a:latin typeface="Verdana"/>
                <a:cs typeface="Verdana"/>
              </a:rPr>
              <a:t>1 </a:t>
            </a:r>
            <a:r>
              <a:rPr lang="en-US" sz="2250" spc="-540" dirty="0">
                <a:latin typeface="Verdana"/>
                <a:cs typeface="Verdana"/>
              </a:rPr>
              <a:t> </a:t>
            </a:r>
            <a:r>
              <a:rPr sz="2250" spc="-4" dirty="0">
                <a:latin typeface="Verdana"/>
                <a:cs typeface="Verdana"/>
              </a:rPr>
              <a:t>item</a:t>
            </a:r>
            <a:r>
              <a:rPr sz="2250" spc="-443" dirty="0">
                <a:latin typeface="Verdana"/>
                <a:cs typeface="Verdana"/>
              </a:rPr>
              <a:t> </a:t>
            </a:r>
            <a:r>
              <a:rPr sz="2250" spc="-11" dirty="0">
                <a:latin typeface="Verdana"/>
                <a:cs typeface="Verdana"/>
              </a:rPr>
              <a:t>sets</a:t>
            </a:r>
            <a:endParaRPr sz="225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41661" y="1338110"/>
          <a:ext cx="6604157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050715" y="1454258"/>
            <a:ext cx="519118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242123" y="1600201"/>
            <a:ext cx="520627" cy="520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134949" y="1601518"/>
            <a:ext cx="750395" cy="293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115301" y="1480593"/>
            <a:ext cx="691079" cy="537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346982" y="1541450"/>
            <a:ext cx="523884" cy="636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991600" y="1555631"/>
            <a:ext cx="721126" cy="387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021252" y="1495425"/>
            <a:ext cx="720849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771525" y="3038475"/>
            <a:ext cx="3485674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30" dirty="0">
                <a:latin typeface="Verdana"/>
                <a:cs typeface="Verdana"/>
              </a:rPr>
              <a:t>Compute </a:t>
            </a:r>
            <a:r>
              <a:rPr sz="2250" spc="8" dirty="0">
                <a:latin typeface="Verdana"/>
                <a:cs typeface="Verdana"/>
              </a:rPr>
              <a:t>the </a:t>
            </a:r>
            <a:r>
              <a:rPr sz="2250" spc="34" dirty="0">
                <a:latin typeface="Verdana"/>
                <a:cs typeface="Verdana"/>
              </a:rPr>
              <a:t>support</a:t>
            </a:r>
            <a:r>
              <a:rPr sz="2250" spc="-424" dirty="0">
                <a:latin typeface="Verdana"/>
                <a:cs typeface="Verdana"/>
              </a:rPr>
              <a:t> </a:t>
            </a:r>
            <a:r>
              <a:rPr sz="2250" spc="83" dirty="0">
                <a:latin typeface="Verdana"/>
                <a:cs typeface="Verdana"/>
              </a:rPr>
              <a:t>of  </a:t>
            </a:r>
            <a:r>
              <a:rPr sz="2250" spc="15" dirty="0">
                <a:latin typeface="Verdana"/>
                <a:cs typeface="Verdana"/>
              </a:rPr>
              <a:t>each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set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01374" y="3890219"/>
          <a:ext cx="2771298" cy="25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5726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631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011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1916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821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095500" y="4591051"/>
            <a:ext cx="513383" cy="272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730892" y="4464530"/>
            <a:ext cx="369577" cy="420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225224" y="3927491"/>
            <a:ext cx="372939" cy="453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724150" y="3933825"/>
            <a:ext cx="511902" cy="361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828800" y="4982720"/>
            <a:ext cx="367168" cy="3703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192722" y="4966075"/>
            <a:ext cx="512378" cy="3631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838450" y="5038726"/>
            <a:ext cx="676275" cy="263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730912" y="3943950"/>
            <a:ext cx="369577" cy="420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781462" y="4486275"/>
            <a:ext cx="492041" cy="379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225224" y="5999450"/>
            <a:ext cx="372939" cy="4533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333625" y="5553075"/>
            <a:ext cx="513002" cy="271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659103" y="6048375"/>
            <a:ext cx="512597" cy="359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700314" y="5531911"/>
            <a:ext cx="369580" cy="4204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476727" y="4982622"/>
            <a:ext cx="369577" cy="4204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791814" y="4126038"/>
            <a:ext cx="1161147" cy="11334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138737" y="2938463"/>
          <a:ext cx="6604157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Verdana"/>
                          <a:cs typeface="Verdana"/>
                        </a:rPr>
                        <a:t>4/5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44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669">
              <a:lnSpc>
                <a:spcPct val="100000"/>
              </a:lnSpc>
              <a:spcBef>
                <a:spcPts val="75"/>
              </a:spcBef>
            </a:pPr>
            <a:r>
              <a:rPr spc="255" dirty="0"/>
              <a:t>Apriori</a:t>
            </a:r>
            <a:r>
              <a:rPr spc="38" dirty="0"/>
              <a:t> </a:t>
            </a:r>
            <a:r>
              <a:rPr spc="289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525" y="1609725"/>
            <a:ext cx="3933825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71" dirty="0">
                <a:latin typeface="Verdana"/>
                <a:cs typeface="Verdana"/>
              </a:rPr>
              <a:t>Find </a:t>
            </a:r>
            <a:r>
              <a:rPr sz="2250" spc="4" dirty="0">
                <a:latin typeface="Verdana"/>
                <a:cs typeface="Verdana"/>
              </a:rPr>
              <a:t>all </a:t>
            </a:r>
            <a:r>
              <a:rPr sz="2250" spc="34" dirty="0">
                <a:latin typeface="Verdana"/>
                <a:cs typeface="Verdana"/>
              </a:rPr>
              <a:t>possible </a:t>
            </a:r>
            <a:r>
              <a:rPr sz="2250" spc="-540" dirty="0">
                <a:latin typeface="Verdana"/>
                <a:cs typeface="Verdana"/>
              </a:rPr>
              <a:t>1 </a:t>
            </a:r>
            <a:r>
              <a:rPr sz="2250" spc="-4" dirty="0">
                <a:latin typeface="Verdana"/>
                <a:cs typeface="Verdana"/>
              </a:rPr>
              <a:t>item</a:t>
            </a:r>
            <a:r>
              <a:rPr sz="2250" spc="-443" dirty="0">
                <a:latin typeface="Verdana"/>
                <a:cs typeface="Verdana"/>
              </a:rPr>
              <a:t> </a:t>
            </a:r>
            <a:r>
              <a:rPr sz="2250" spc="-11" dirty="0">
                <a:latin typeface="Verdana"/>
                <a:cs typeface="Verdana"/>
              </a:rPr>
              <a:t>sets</a:t>
            </a:r>
            <a:endParaRPr sz="225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41661" y="1338110"/>
          <a:ext cx="6604157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050715" y="1454258"/>
            <a:ext cx="519118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242123" y="1600201"/>
            <a:ext cx="520627" cy="520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134949" y="1601518"/>
            <a:ext cx="750395" cy="293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115301" y="1480593"/>
            <a:ext cx="691079" cy="537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346982" y="1541450"/>
            <a:ext cx="523884" cy="636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8991600" y="1555631"/>
            <a:ext cx="721126" cy="387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021252" y="1495425"/>
            <a:ext cx="720849" cy="50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771525" y="3038475"/>
            <a:ext cx="3485674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30" dirty="0">
                <a:latin typeface="Verdana"/>
                <a:cs typeface="Verdana"/>
              </a:rPr>
              <a:t>Compute </a:t>
            </a:r>
            <a:r>
              <a:rPr sz="2250" spc="8" dirty="0">
                <a:latin typeface="Verdana"/>
                <a:cs typeface="Verdana"/>
              </a:rPr>
              <a:t>the </a:t>
            </a:r>
            <a:r>
              <a:rPr sz="2250" spc="34" dirty="0">
                <a:latin typeface="Verdana"/>
                <a:cs typeface="Verdana"/>
              </a:rPr>
              <a:t>support</a:t>
            </a:r>
            <a:r>
              <a:rPr sz="2250" spc="-424" dirty="0">
                <a:latin typeface="Verdana"/>
                <a:cs typeface="Verdana"/>
              </a:rPr>
              <a:t> </a:t>
            </a:r>
            <a:r>
              <a:rPr sz="2250" spc="83" dirty="0">
                <a:latin typeface="Verdana"/>
                <a:cs typeface="Verdana"/>
              </a:rPr>
              <a:t>of  </a:t>
            </a:r>
            <a:r>
              <a:rPr sz="2250" spc="15" dirty="0">
                <a:latin typeface="Verdana"/>
                <a:cs typeface="Verdana"/>
              </a:rPr>
              <a:t>each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set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525" y="4591050"/>
            <a:ext cx="2827972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41" dirty="0">
                <a:latin typeface="Verdana"/>
                <a:cs typeface="Verdana"/>
              </a:rPr>
              <a:t>Drop </a:t>
            </a:r>
            <a:r>
              <a:rPr sz="2250" spc="-4" dirty="0">
                <a:latin typeface="Verdana"/>
                <a:cs typeface="Verdana"/>
              </a:rPr>
              <a:t>item </a:t>
            </a:r>
            <a:r>
              <a:rPr sz="2250" spc="-11" dirty="0">
                <a:latin typeface="Verdana"/>
                <a:cs typeface="Verdana"/>
              </a:rPr>
              <a:t>sets</a:t>
            </a:r>
            <a:r>
              <a:rPr sz="2250" spc="-431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with  </a:t>
            </a:r>
            <a:r>
              <a:rPr sz="2250" spc="34" dirty="0">
                <a:latin typeface="Verdana"/>
                <a:cs typeface="Verdana"/>
              </a:rPr>
              <a:t>support </a:t>
            </a:r>
            <a:r>
              <a:rPr sz="2250" spc="60" dirty="0">
                <a:latin typeface="Verdana"/>
                <a:cs typeface="Verdana"/>
              </a:rPr>
              <a:t>below </a:t>
            </a:r>
            <a:r>
              <a:rPr sz="2250" spc="-34" dirty="0">
                <a:latin typeface="Verdana"/>
                <a:cs typeface="Verdana"/>
              </a:rPr>
              <a:t>a  </a:t>
            </a:r>
            <a:r>
              <a:rPr sz="2250" spc="-26" dirty="0">
                <a:latin typeface="Verdana"/>
                <a:cs typeface="Verdana"/>
              </a:rPr>
              <a:t>minimum</a:t>
            </a:r>
            <a:r>
              <a:rPr sz="2250" spc="-139" dirty="0">
                <a:latin typeface="Verdana"/>
                <a:cs typeface="Verdana"/>
              </a:rPr>
              <a:t> </a:t>
            </a:r>
            <a:r>
              <a:rPr sz="2250" spc="11" dirty="0">
                <a:latin typeface="Verdana"/>
                <a:cs typeface="Verdana"/>
              </a:rPr>
              <a:t>threshold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9250" y="3255721"/>
            <a:ext cx="39719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45" dirty="0">
                <a:latin typeface="Verdana"/>
                <a:cs typeface="Verdana"/>
              </a:rPr>
              <a:t>2</a:t>
            </a:r>
            <a:r>
              <a:rPr spc="-8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1275" y="3255721"/>
            <a:ext cx="34766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-184" dirty="0">
                <a:latin typeface="Verdana"/>
                <a:cs typeface="Verdana"/>
              </a:rPr>
              <a:t>1</a:t>
            </a:r>
            <a:r>
              <a:rPr spc="-16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4250" y="3255721"/>
            <a:ext cx="34766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-184" dirty="0">
                <a:latin typeface="Verdana"/>
                <a:cs typeface="Verdana"/>
              </a:rPr>
              <a:t>1</a:t>
            </a:r>
            <a:r>
              <a:rPr spc="-16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7225" y="3255721"/>
            <a:ext cx="34766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-184" dirty="0">
                <a:latin typeface="Verdana"/>
                <a:cs typeface="Verdana"/>
              </a:rPr>
              <a:t>1</a:t>
            </a:r>
            <a:r>
              <a:rPr spc="-16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1150" y="3255721"/>
            <a:ext cx="39719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45" dirty="0">
                <a:latin typeface="Verdana"/>
                <a:cs typeface="Verdana"/>
              </a:rPr>
              <a:t>2</a:t>
            </a:r>
            <a:r>
              <a:rPr spc="-8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44125" y="3255721"/>
            <a:ext cx="395764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30" dirty="0">
                <a:latin typeface="Verdana"/>
                <a:cs typeface="Verdana"/>
              </a:rPr>
              <a:t>3</a:t>
            </a:r>
            <a:r>
              <a:rPr spc="-4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7575" y="3255721"/>
            <a:ext cx="403384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19" dirty="0">
                <a:latin typeface="Verdana"/>
                <a:cs typeface="Verdana"/>
              </a:rPr>
              <a:t>4/5</a:t>
            </a:r>
            <a:endParaRPr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53025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8927287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870853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61" y="0"/>
                </a:lnTo>
                <a:lnTo>
                  <a:pt x="1258061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0814398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189" y="0"/>
                </a:lnTo>
                <a:lnTo>
                  <a:pt x="1258189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38737" y="2938463"/>
          <a:ext cx="6604157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5E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Verdana"/>
                          <a:cs typeface="Verdana"/>
                        </a:rPr>
                        <a:t>4/5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5143633" y="453892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087199" y="453892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129345" y="4553216"/>
            <a:ext cx="972503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5129345" y="5480961"/>
            <a:ext cx="972503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337457" y="4637484"/>
            <a:ext cx="523884" cy="636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906399" y="4538929"/>
          <a:ext cx="2830353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11041189" y="4655068"/>
            <a:ext cx="519113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8982075" y="4756450"/>
            <a:ext cx="721126" cy="387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10011727" y="4695825"/>
            <a:ext cx="720849" cy="509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718591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1525" y="3038475"/>
            <a:ext cx="3485674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30" dirty="0">
                <a:latin typeface="Verdana"/>
                <a:cs typeface="Verdana"/>
              </a:rPr>
              <a:t>Compute </a:t>
            </a:r>
            <a:r>
              <a:rPr sz="2250" spc="8" dirty="0">
                <a:latin typeface="Verdana"/>
                <a:cs typeface="Verdana"/>
              </a:rPr>
              <a:t>the </a:t>
            </a:r>
            <a:r>
              <a:rPr sz="2250" spc="34" dirty="0">
                <a:latin typeface="Verdana"/>
                <a:cs typeface="Verdana"/>
              </a:rPr>
              <a:t>support</a:t>
            </a:r>
            <a:r>
              <a:rPr sz="2250" spc="-424" dirty="0">
                <a:latin typeface="Verdana"/>
                <a:cs typeface="Verdana"/>
              </a:rPr>
              <a:t> </a:t>
            </a:r>
            <a:r>
              <a:rPr sz="2250" spc="83" dirty="0">
                <a:latin typeface="Verdana"/>
                <a:cs typeface="Verdana"/>
              </a:rPr>
              <a:t>of  </a:t>
            </a:r>
            <a:r>
              <a:rPr sz="2250" spc="15" dirty="0">
                <a:latin typeface="Verdana"/>
                <a:cs typeface="Verdana"/>
              </a:rPr>
              <a:t>each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525" y="4591050"/>
            <a:ext cx="2827972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41" dirty="0">
                <a:latin typeface="Verdana"/>
                <a:cs typeface="Verdana"/>
              </a:rPr>
              <a:t>Drop </a:t>
            </a:r>
            <a:r>
              <a:rPr sz="2250" spc="-4" dirty="0">
                <a:latin typeface="Verdana"/>
                <a:cs typeface="Verdana"/>
              </a:rPr>
              <a:t>item </a:t>
            </a:r>
            <a:r>
              <a:rPr sz="2250" spc="-11" dirty="0">
                <a:latin typeface="Verdana"/>
                <a:cs typeface="Verdana"/>
              </a:rPr>
              <a:t>sets</a:t>
            </a:r>
            <a:r>
              <a:rPr sz="2250" spc="-431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with  </a:t>
            </a:r>
            <a:r>
              <a:rPr sz="2250" spc="34" dirty="0">
                <a:latin typeface="Verdana"/>
                <a:cs typeface="Verdana"/>
              </a:rPr>
              <a:t>support </a:t>
            </a:r>
            <a:r>
              <a:rPr sz="2250" spc="60" dirty="0">
                <a:latin typeface="Verdana"/>
                <a:cs typeface="Verdana"/>
              </a:rPr>
              <a:t>below </a:t>
            </a:r>
            <a:r>
              <a:rPr sz="2250" spc="-34" dirty="0">
                <a:latin typeface="Verdana"/>
                <a:cs typeface="Verdana"/>
              </a:rPr>
              <a:t>a  </a:t>
            </a:r>
            <a:r>
              <a:rPr sz="2250" spc="-26" dirty="0">
                <a:latin typeface="Verdana"/>
                <a:cs typeface="Verdana"/>
              </a:rPr>
              <a:t>minimum</a:t>
            </a:r>
            <a:r>
              <a:rPr sz="2250" spc="-139" dirty="0">
                <a:latin typeface="Verdana"/>
                <a:cs typeface="Verdana"/>
              </a:rPr>
              <a:t> </a:t>
            </a:r>
            <a:r>
              <a:rPr sz="2250" spc="11" dirty="0">
                <a:latin typeface="Verdana"/>
                <a:cs typeface="Verdana"/>
              </a:rPr>
              <a:t>threshold</a:t>
            </a:r>
            <a:endParaRPr sz="225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69864" y="1340024"/>
          <a:ext cx="5660707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064178" y="1654426"/>
            <a:ext cx="519156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057900" y="1781317"/>
            <a:ext cx="627905" cy="333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9629775" y="1648822"/>
            <a:ext cx="714375" cy="510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7004609" y="1372705"/>
            <a:ext cx="523884" cy="63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7805222" y="1372705"/>
            <a:ext cx="523884" cy="63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868581" y="1372705"/>
            <a:ext cx="523884" cy="63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8772525" y="1428750"/>
            <a:ext cx="628543" cy="332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8886964" y="1522886"/>
            <a:ext cx="519154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725025" y="1428750"/>
            <a:ext cx="628650" cy="332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7848600" y="1695450"/>
            <a:ext cx="719553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0575851" y="1395823"/>
            <a:ext cx="519154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0648950" y="1648822"/>
            <a:ext cx="714375" cy="510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6048375" y="3255721"/>
            <a:ext cx="414338" cy="55592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98" dirty="0">
                <a:latin typeface="Verdana"/>
                <a:cs typeface="Verdana"/>
              </a:rPr>
              <a:t>0</a:t>
            </a:r>
            <a:r>
              <a:rPr spc="7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9925" y="3255721"/>
            <a:ext cx="34766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-184" dirty="0">
                <a:latin typeface="Verdana"/>
                <a:cs typeface="Verdana"/>
              </a:rPr>
              <a:t>1</a:t>
            </a:r>
            <a:r>
              <a:rPr spc="-16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3850" y="3255721"/>
            <a:ext cx="39719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45" dirty="0">
                <a:latin typeface="Verdana"/>
                <a:cs typeface="Verdana"/>
              </a:rPr>
              <a:t>2</a:t>
            </a:r>
            <a:r>
              <a:rPr spc="-8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86825" y="3255721"/>
            <a:ext cx="39719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45" dirty="0">
                <a:latin typeface="Verdana"/>
                <a:cs typeface="Verdana"/>
              </a:rPr>
              <a:t>2</a:t>
            </a:r>
            <a:r>
              <a:rPr spc="-8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20275" y="3255721"/>
            <a:ext cx="414338" cy="55592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98" dirty="0">
                <a:latin typeface="Verdana"/>
                <a:cs typeface="Verdana"/>
              </a:rPr>
              <a:t>0</a:t>
            </a:r>
            <a:r>
              <a:rPr spc="79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72775" y="3255721"/>
            <a:ext cx="397193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r>
              <a:rPr spc="45" dirty="0">
                <a:latin typeface="Verdana"/>
                <a:cs typeface="Verdana"/>
              </a:rPr>
              <a:t>2</a:t>
            </a:r>
            <a:r>
              <a:rPr spc="-8" dirty="0">
                <a:latin typeface="Verdana"/>
                <a:cs typeface="Verdana"/>
              </a:rPr>
              <a:t>/</a:t>
            </a:r>
            <a:r>
              <a:rPr spc="-26" dirty="0">
                <a:latin typeface="Verdana"/>
                <a:cs typeface="Verdana"/>
              </a:rPr>
              <a:t>5</a:t>
            </a:r>
            <a:endParaRPr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1525" y="1609725"/>
            <a:ext cx="399573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71" dirty="0">
                <a:latin typeface="Verdana"/>
                <a:cs typeface="Verdana"/>
              </a:rPr>
              <a:t>Find</a:t>
            </a:r>
            <a:r>
              <a:rPr sz="2250" spc="-127" dirty="0">
                <a:latin typeface="Verdana"/>
                <a:cs typeface="Verdana"/>
              </a:rPr>
              <a:t> </a:t>
            </a:r>
            <a:r>
              <a:rPr sz="2250" spc="4" dirty="0">
                <a:latin typeface="Verdana"/>
                <a:cs typeface="Verdana"/>
              </a:rPr>
              <a:t>all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34" dirty="0">
                <a:latin typeface="Verdana"/>
                <a:cs typeface="Verdana"/>
              </a:rPr>
              <a:t>possible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53" dirty="0">
                <a:latin typeface="Verdana"/>
                <a:cs typeface="Verdana"/>
              </a:rPr>
              <a:t>2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4" dirty="0">
                <a:latin typeface="Verdana"/>
                <a:cs typeface="Verdana"/>
              </a:rPr>
              <a:t>item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11" dirty="0">
                <a:latin typeface="Verdana"/>
                <a:cs typeface="Verdana"/>
              </a:rPr>
              <a:t>sets</a:t>
            </a:r>
            <a:endParaRPr sz="2250" dirty="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68806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087" y="0"/>
                </a:lnTo>
                <a:lnTo>
                  <a:pt x="1258087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8612371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70" h="1237614">
                <a:moveTo>
                  <a:pt x="0" y="0"/>
                </a:moveTo>
                <a:lnTo>
                  <a:pt x="1258112" y="0"/>
                </a:lnTo>
                <a:lnTo>
                  <a:pt x="1258112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0499503" y="2952751"/>
            <a:ext cx="943928" cy="928211"/>
          </a:xfrm>
          <a:custGeom>
            <a:avLst/>
            <a:gdLst/>
            <a:ahLst/>
            <a:cxnLst/>
            <a:rect l="l" t="t" r="r" b="b"/>
            <a:pathLst>
              <a:path w="1258569" h="1237614">
                <a:moveTo>
                  <a:pt x="0" y="0"/>
                </a:moveTo>
                <a:lnTo>
                  <a:pt x="1258061" y="0"/>
                </a:lnTo>
                <a:lnTo>
                  <a:pt x="1258061" y="1236992"/>
                </a:lnTo>
                <a:lnTo>
                  <a:pt x="0" y="1236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767388" y="2938463"/>
          <a:ext cx="5660706" cy="92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7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Verdana"/>
                          <a:cs typeface="Verdana"/>
                        </a:rPr>
                        <a:t>0/5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Verdana"/>
                          <a:cs typeface="Verdana"/>
                        </a:rPr>
                        <a:t>0/5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  <a:solidFill>
                      <a:srgbClr val="91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Verdana"/>
                          <a:cs typeface="Verdana"/>
                        </a:rPr>
                        <a:t>2/5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671282" y="466265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8614847" y="466265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9558413" y="466265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10501989" y="466265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11445554" y="4662659"/>
            <a:ext cx="0" cy="956786"/>
          </a:xfrm>
          <a:custGeom>
            <a:avLst/>
            <a:gdLst/>
            <a:ahLst/>
            <a:cxnLst/>
            <a:rect l="l" t="t" r="r" b="b"/>
            <a:pathLst>
              <a:path h="1275715">
                <a:moveTo>
                  <a:pt x="0" y="0"/>
                </a:moveTo>
                <a:lnTo>
                  <a:pt x="0" y="1275092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7656995" y="4676946"/>
            <a:ext cx="1915954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0487701" y="4676946"/>
            <a:ext cx="972503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7656995" y="5604691"/>
            <a:ext cx="1915954" cy="0"/>
          </a:xfrm>
          <a:custGeom>
            <a:avLst/>
            <a:gdLst/>
            <a:ahLst/>
            <a:cxnLst/>
            <a:rect l="l" t="t" r="r" b="b"/>
            <a:pathLst>
              <a:path w="2554604">
                <a:moveTo>
                  <a:pt x="0" y="0"/>
                </a:moveTo>
                <a:lnTo>
                  <a:pt x="2554274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0487701" y="5604691"/>
            <a:ext cx="972503" cy="0"/>
          </a:xfrm>
          <a:custGeom>
            <a:avLst/>
            <a:gdLst/>
            <a:ahLst/>
            <a:cxnLst/>
            <a:rect l="l" t="t" r="r" b="b"/>
            <a:pathLst>
              <a:path w="1296669">
                <a:moveTo>
                  <a:pt x="0" y="0"/>
                </a:moveTo>
                <a:lnTo>
                  <a:pt x="1296187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7805222" y="4695339"/>
            <a:ext cx="523884" cy="63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8772525" y="4746887"/>
            <a:ext cx="628543" cy="33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8886964" y="4845520"/>
            <a:ext cx="519154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848600" y="5019675"/>
            <a:ext cx="719553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10575851" y="4718457"/>
            <a:ext cx="519154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0648950" y="4972050"/>
            <a:ext cx="714375" cy="50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72AA6A12-5C53-47F6-B25D-0B3E307F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8" y="179999"/>
            <a:ext cx="11088000" cy="892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2" name="object 2">
            <a:extLst>
              <a:ext uri="{FF2B5EF4-FFF2-40B4-BE49-F238E27FC236}">
                <a16:creationId xmlns:a16="http://schemas.microsoft.com/office/drawing/2014/main" id="{F5FC925C-2ADB-4BAF-BE0D-AF2A4C4B3FE1}"/>
              </a:ext>
            </a:extLst>
          </p:cNvPr>
          <p:cNvSpPr txBox="1">
            <a:spLocks/>
          </p:cNvSpPr>
          <p:nvPr/>
        </p:nvSpPr>
        <p:spPr>
          <a:xfrm>
            <a:off x="5416039" y="421403"/>
            <a:ext cx="530225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Calibri Regular" charset="0"/>
                <a:ea typeface="+mj-ea"/>
                <a:cs typeface="+mj-cs"/>
              </a:defRPr>
            </a:lvl1pPr>
          </a:lstStyle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US" spc="340" dirty="0" err="1"/>
              <a:t>Apriori</a:t>
            </a:r>
            <a:r>
              <a:rPr lang="en-US" spc="50" dirty="0"/>
              <a:t> </a:t>
            </a:r>
            <a:r>
              <a:rPr lang="en-US" spc="385" dirty="0"/>
              <a:t>Algorithm</a:t>
            </a:r>
          </a:p>
        </p:txBody>
      </p:sp>
      <p:sp>
        <p:nvSpPr>
          <p:cNvPr id="53" name="object 19">
            <a:extLst>
              <a:ext uri="{FF2B5EF4-FFF2-40B4-BE49-F238E27FC236}">
                <a16:creationId xmlns:a16="http://schemas.microsoft.com/office/drawing/2014/main" id="{36D0856F-FE86-42D4-9908-DFA6489FD0EA}"/>
              </a:ext>
            </a:extLst>
          </p:cNvPr>
          <p:cNvSpPr/>
          <p:nvPr/>
        </p:nvSpPr>
        <p:spPr>
          <a:xfrm>
            <a:off x="548347" y="403821"/>
            <a:ext cx="768363" cy="849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0">
            <a:extLst>
              <a:ext uri="{FF2B5EF4-FFF2-40B4-BE49-F238E27FC236}">
                <a16:creationId xmlns:a16="http://schemas.microsoft.com/office/drawing/2014/main" id="{05ABEE4E-8642-44B5-95EA-A469F4020BE1}"/>
              </a:ext>
            </a:extLst>
          </p:cNvPr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8165FD71-37F4-42E1-A806-FFE639FADF57}"/>
              </a:ext>
            </a:extLst>
          </p:cNvPr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B10191E9-4E2F-4C2C-A139-2D8692D26274}"/>
              </a:ext>
            </a:extLst>
          </p:cNvPr>
          <p:cNvSpPr/>
          <p:nvPr/>
        </p:nvSpPr>
        <p:spPr>
          <a:xfrm>
            <a:off x="3027362" y="482600"/>
            <a:ext cx="960437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436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1525" y="3038475"/>
            <a:ext cx="3485674" cy="702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2250" spc="30" dirty="0">
                <a:latin typeface="Verdana"/>
                <a:cs typeface="Verdana"/>
              </a:rPr>
              <a:t>Compute </a:t>
            </a:r>
            <a:r>
              <a:rPr sz="2250" spc="8" dirty="0">
                <a:latin typeface="Verdana"/>
                <a:cs typeface="Verdana"/>
              </a:rPr>
              <a:t>the </a:t>
            </a:r>
            <a:r>
              <a:rPr sz="2250" spc="34" dirty="0">
                <a:latin typeface="Verdana"/>
                <a:cs typeface="Verdana"/>
              </a:rPr>
              <a:t>support</a:t>
            </a:r>
            <a:r>
              <a:rPr sz="2250" spc="-424" dirty="0">
                <a:latin typeface="Verdana"/>
                <a:cs typeface="Verdana"/>
              </a:rPr>
              <a:t> </a:t>
            </a:r>
            <a:r>
              <a:rPr sz="2250" spc="83" dirty="0">
                <a:latin typeface="Verdana"/>
                <a:cs typeface="Verdana"/>
              </a:rPr>
              <a:t>of  </a:t>
            </a:r>
            <a:r>
              <a:rPr sz="2250" spc="15" dirty="0">
                <a:latin typeface="Verdana"/>
                <a:cs typeface="Verdana"/>
              </a:rPr>
              <a:t>each</a:t>
            </a:r>
            <a:r>
              <a:rPr sz="2250" spc="-120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set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63" y="1524431"/>
            <a:ext cx="3997166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71" dirty="0">
                <a:latin typeface="Verdana"/>
                <a:cs typeface="Verdana"/>
              </a:rPr>
              <a:t>Find</a:t>
            </a:r>
            <a:r>
              <a:rPr sz="2250" spc="-127" dirty="0">
                <a:latin typeface="Verdana"/>
                <a:cs typeface="Verdana"/>
              </a:rPr>
              <a:t> </a:t>
            </a:r>
            <a:r>
              <a:rPr sz="2250" spc="4" dirty="0">
                <a:latin typeface="Verdana"/>
                <a:cs typeface="Verdana"/>
              </a:rPr>
              <a:t>all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34" dirty="0">
                <a:latin typeface="Verdana"/>
                <a:cs typeface="Verdana"/>
              </a:rPr>
              <a:t>possible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41" dirty="0">
                <a:latin typeface="Verdana"/>
                <a:cs typeface="Verdana"/>
              </a:rPr>
              <a:t>3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4" dirty="0">
                <a:latin typeface="Verdana"/>
                <a:cs typeface="Verdana"/>
              </a:rPr>
              <a:t>item</a:t>
            </a:r>
            <a:r>
              <a:rPr sz="2250" spc="-124" dirty="0">
                <a:latin typeface="Verdana"/>
                <a:cs typeface="Verdana"/>
              </a:rPr>
              <a:t> </a:t>
            </a:r>
            <a:r>
              <a:rPr sz="2250" spc="-11" dirty="0">
                <a:latin typeface="Verdana"/>
                <a:cs typeface="Verdana"/>
              </a:rPr>
              <a:t>sets</a:t>
            </a:r>
            <a:endParaRPr sz="2250" dirty="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64552"/>
              </p:ext>
            </p:extLst>
          </p:nvPr>
        </p:nvGraphicFramePr>
        <p:xfrm>
          <a:off x="4078730" y="1340024"/>
          <a:ext cx="7953342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335">
                  <a:extLst>
                    <a:ext uri="{9D8B030D-6E8A-4147-A177-3AD203B41FA5}">
                      <a16:colId xmlns:a16="http://schemas.microsoft.com/office/drawing/2014/main" val="1249036651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357151" y="1340024"/>
            <a:ext cx="519154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2" name="object 12"/>
          <p:cNvSpPr/>
          <p:nvPr/>
        </p:nvSpPr>
        <p:spPr>
          <a:xfrm>
            <a:off x="4725029" y="1481355"/>
            <a:ext cx="625059" cy="33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3" name="object 13"/>
          <p:cNvSpPr/>
          <p:nvPr/>
        </p:nvSpPr>
        <p:spPr>
          <a:xfrm>
            <a:off x="5966603" y="1372776"/>
            <a:ext cx="523884" cy="63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226378" y="1340024"/>
            <a:ext cx="523884" cy="63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15" name="object 15"/>
          <p:cNvSpPr/>
          <p:nvPr/>
        </p:nvSpPr>
        <p:spPr>
          <a:xfrm>
            <a:off x="7056805" y="1394681"/>
            <a:ext cx="719887" cy="510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5378211" y="1418948"/>
            <a:ext cx="519156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8144800" y="1419357"/>
            <a:ext cx="519113" cy="5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8558679" y="1421124"/>
            <a:ext cx="720849" cy="510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9413327" y="1533952"/>
            <a:ext cx="626857" cy="33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3938" y="4053554"/>
          <a:ext cx="2771298" cy="25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429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6203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810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488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392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105968" y="4752976"/>
            <a:ext cx="513407" cy="273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743453" y="4627854"/>
            <a:ext cx="369580" cy="42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237787" y="4090826"/>
            <a:ext cx="372939" cy="4533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735465" y="4096033"/>
            <a:ext cx="512559" cy="361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838325" y="5146054"/>
            <a:ext cx="370206" cy="368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209800" y="5133976"/>
            <a:ext cx="504825" cy="358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2849356" y="5200651"/>
            <a:ext cx="674894" cy="2647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1743475" y="4107285"/>
            <a:ext cx="369577" cy="4204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794035" y="4648200"/>
            <a:ext cx="492041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237787" y="6162783"/>
            <a:ext cx="372939" cy="45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343712" y="5715001"/>
            <a:ext cx="513788" cy="273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1676400" y="6210300"/>
            <a:ext cx="504825" cy="360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1712881" y="5695245"/>
            <a:ext cx="369577" cy="4204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1489291" y="5145957"/>
            <a:ext cx="369577" cy="4204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725873" y="3887322"/>
            <a:ext cx="1161147" cy="1133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48422"/>
              </p:ext>
            </p:extLst>
          </p:nvPr>
        </p:nvGraphicFramePr>
        <p:xfrm>
          <a:off x="5767388" y="2900363"/>
          <a:ext cx="6262209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552">
                  <a:extLst>
                    <a:ext uri="{9D8B030D-6E8A-4147-A177-3AD203B41FA5}">
                      <a16:colId xmlns:a16="http://schemas.microsoft.com/office/drawing/2014/main" val="3605245877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Verdana"/>
                          <a:cs typeface="Verdana"/>
                        </a:rPr>
                        <a:t>0/5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1800" spc="-170" dirty="0">
                          <a:latin typeface="Verdana"/>
                          <a:cs typeface="Verdana"/>
                        </a:rPr>
                        <a:t>1/5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Verdana"/>
                          <a:cs typeface="Verdana"/>
                        </a:rPr>
                        <a:t>0/5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 cap="flat" cmpd="sng" algn="ctr">
                      <a:solidFill>
                        <a:srgbClr val="164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</a:pPr>
                      <a:endParaRPr lang="en-US" sz="1800" dirty="0">
                        <a:latin typeface="Verdana"/>
                        <a:cs typeface="Verdana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0/5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3334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14">
            <a:extLst>
              <a:ext uri="{FF2B5EF4-FFF2-40B4-BE49-F238E27FC236}">
                <a16:creationId xmlns:a16="http://schemas.microsoft.com/office/drawing/2014/main" id="{718AD1F1-625C-4F8B-8B9E-C85CC1FEDC04}"/>
              </a:ext>
            </a:extLst>
          </p:cNvPr>
          <p:cNvSpPr/>
          <p:nvPr/>
        </p:nvSpPr>
        <p:spPr>
          <a:xfrm>
            <a:off x="10013530" y="1454548"/>
            <a:ext cx="523884" cy="636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4AA628E9-2DF7-45B7-B47B-0E2DB09F0A0F}"/>
              </a:ext>
            </a:extLst>
          </p:cNvPr>
          <p:cNvSpPr/>
          <p:nvPr/>
        </p:nvSpPr>
        <p:spPr>
          <a:xfrm>
            <a:off x="10598816" y="1568028"/>
            <a:ext cx="625059" cy="33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493F7DE2-6B56-4A1D-8586-C6EC9CFF918E}"/>
              </a:ext>
            </a:extLst>
          </p:cNvPr>
          <p:cNvSpPr/>
          <p:nvPr/>
        </p:nvSpPr>
        <p:spPr>
          <a:xfrm>
            <a:off x="11341924" y="1499813"/>
            <a:ext cx="720849" cy="510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78E822AC-FF25-4522-8FAC-300039E5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8" y="179999"/>
            <a:ext cx="4552129" cy="892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914A070A-EE55-4924-8247-66A31474D467}"/>
              </a:ext>
            </a:extLst>
          </p:cNvPr>
          <p:cNvSpPr/>
          <p:nvPr/>
        </p:nvSpPr>
        <p:spPr>
          <a:xfrm>
            <a:off x="548347" y="403821"/>
            <a:ext cx="768363" cy="84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6325F34F-8201-45F3-A7C9-9B53A9B7F58B}"/>
              </a:ext>
            </a:extLst>
          </p:cNvPr>
          <p:cNvSpPr/>
          <p:nvPr/>
        </p:nvSpPr>
        <p:spPr>
          <a:xfrm>
            <a:off x="4399922" y="427266"/>
            <a:ext cx="692205" cy="78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AC28AB38-FEC1-4C12-AC97-FB0F92882125}"/>
              </a:ext>
            </a:extLst>
          </p:cNvPr>
          <p:cNvSpPr/>
          <p:nvPr/>
        </p:nvSpPr>
        <p:spPr>
          <a:xfrm>
            <a:off x="1651000" y="562442"/>
            <a:ext cx="964930" cy="517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5CBF43C2-70F8-4481-A196-09F77A5C2787}"/>
              </a:ext>
            </a:extLst>
          </p:cNvPr>
          <p:cNvSpPr/>
          <p:nvPr/>
        </p:nvSpPr>
        <p:spPr>
          <a:xfrm>
            <a:off x="3027707" y="399699"/>
            <a:ext cx="960437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D08A6078-7176-4CA4-B075-FCD135129323}"/>
              </a:ext>
            </a:extLst>
          </p:cNvPr>
          <p:cNvSpPr txBox="1">
            <a:spLocks/>
          </p:cNvSpPr>
          <p:nvPr/>
        </p:nvSpPr>
        <p:spPr>
          <a:xfrm>
            <a:off x="5416039" y="421403"/>
            <a:ext cx="530225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Calibri Regular" charset="0"/>
                <a:ea typeface="+mj-ea"/>
                <a:cs typeface="+mj-cs"/>
              </a:defRPr>
            </a:lvl1pPr>
          </a:lstStyle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US" spc="340" dirty="0" err="1"/>
              <a:t>Apriori</a:t>
            </a:r>
            <a:r>
              <a:rPr lang="en-US" spc="50" dirty="0"/>
              <a:t> </a:t>
            </a:r>
            <a:r>
              <a:rPr lang="en-US" spc="385" dirty="0"/>
              <a:t>Algorithm</a:t>
            </a: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38B98E5F-6DC8-454F-8AA6-27AD57D8F017}"/>
              </a:ext>
            </a:extLst>
          </p:cNvPr>
          <p:cNvSpPr txBox="1"/>
          <p:nvPr/>
        </p:nvSpPr>
        <p:spPr>
          <a:xfrm>
            <a:off x="6528174" y="5063092"/>
            <a:ext cx="44456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90" dirty="0">
                <a:solidFill>
                  <a:srgbClr val="F15B2A"/>
                </a:solidFill>
                <a:latin typeface="Verdana"/>
                <a:cs typeface="Verdana"/>
              </a:rPr>
              <a:t>Algorithm</a:t>
            </a:r>
            <a:r>
              <a:rPr sz="4300" spc="-2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4300" spc="35" dirty="0">
                <a:solidFill>
                  <a:srgbClr val="F15B2A"/>
                </a:solidFill>
                <a:latin typeface="Verdana"/>
                <a:cs typeface="Verdana"/>
              </a:rPr>
              <a:t>stops</a:t>
            </a:r>
            <a:endParaRPr sz="43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2203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86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228726" y="2047875"/>
            <a:ext cx="2175986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22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1126" y="1342243"/>
            <a:ext cx="6147911" cy="757067"/>
          </a:xfrm>
          <a:prstGeom prst="rect">
            <a:avLst/>
          </a:prstGeom>
        </p:spPr>
        <p:txBody>
          <a:bodyPr vert="horz" wrap="square" lIns="0" tIns="24765" rIns="0" bIns="0" rtlCol="0" anchor="b">
            <a:spAutoFit/>
          </a:bodyPr>
          <a:lstStyle/>
          <a:p>
            <a:pPr marL="9525" marR="3810">
              <a:lnSpc>
                <a:spcPts val="2850"/>
              </a:lnSpc>
              <a:spcBef>
                <a:spcPts val="195"/>
              </a:spcBef>
            </a:pPr>
            <a:r>
              <a:rPr sz="2400" spc="90" dirty="0">
                <a:solidFill>
                  <a:srgbClr val="000000"/>
                </a:solidFill>
                <a:latin typeface="Noto Sans"/>
                <a:cs typeface="Noto Sans"/>
              </a:rPr>
              <a:t>Recommendation </a:t>
            </a:r>
            <a:r>
              <a:rPr sz="2400" spc="64" dirty="0">
                <a:solidFill>
                  <a:srgbClr val="000000"/>
                </a:solidFill>
                <a:latin typeface="Noto Sans"/>
                <a:cs typeface="Noto Sans"/>
              </a:rPr>
              <a:t>algorithms </a:t>
            </a:r>
            <a:r>
              <a:rPr sz="2400" spc="68" dirty="0">
                <a:solidFill>
                  <a:srgbClr val="000000"/>
                </a:solidFill>
                <a:latin typeface="Noto Sans"/>
                <a:cs typeface="Noto Sans"/>
              </a:rPr>
              <a:t>find  </a:t>
            </a:r>
            <a:r>
              <a:rPr sz="2400" spc="60" dirty="0">
                <a:solidFill>
                  <a:srgbClr val="000000"/>
                </a:solidFill>
                <a:latin typeface="Noto Sans"/>
                <a:cs typeface="Noto Sans"/>
              </a:rPr>
              <a:t>relationships </a:t>
            </a:r>
            <a:r>
              <a:rPr sz="2400" spc="71" dirty="0">
                <a:solidFill>
                  <a:srgbClr val="000000"/>
                </a:solidFill>
                <a:latin typeface="Noto Sans"/>
                <a:cs typeface="Noto Sans"/>
              </a:rPr>
              <a:t>among </a:t>
            </a:r>
            <a:r>
              <a:rPr sz="2400" spc="38" dirty="0">
                <a:solidFill>
                  <a:srgbClr val="000000"/>
                </a:solidFill>
                <a:latin typeface="Noto Sans"/>
                <a:cs typeface="Noto Sans"/>
              </a:rPr>
              <a:t>users </a:t>
            </a:r>
            <a:r>
              <a:rPr sz="2400" spc="64" dirty="0">
                <a:solidFill>
                  <a:srgbClr val="000000"/>
                </a:solidFill>
                <a:latin typeface="Noto Sans"/>
                <a:cs typeface="Noto Sans"/>
              </a:rPr>
              <a:t>and</a:t>
            </a:r>
            <a:r>
              <a:rPr sz="2400" spc="172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400" spc="90" dirty="0">
                <a:solidFill>
                  <a:srgbClr val="000000"/>
                </a:solidFill>
                <a:latin typeface="Noto Sans"/>
                <a:cs typeface="Noto Sans"/>
              </a:rPr>
              <a:t>products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125" y="2280285"/>
            <a:ext cx="5664994" cy="27892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525">
              <a:spcBef>
                <a:spcPts val="270"/>
              </a:spcBef>
            </a:pPr>
            <a:r>
              <a:rPr sz="2400" spc="94" dirty="0">
                <a:latin typeface="Noto Sans"/>
                <a:cs typeface="Noto Sans"/>
              </a:rPr>
              <a:t>Content based</a:t>
            </a:r>
            <a:r>
              <a:rPr sz="2400" spc="86" dirty="0">
                <a:latin typeface="Noto Sans"/>
                <a:cs typeface="Noto Sans"/>
              </a:rPr>
              <a:t> </a:t>
            </a:r>
            <a:r>
              <a:rPr sz="2400" spc="64" dirty="0">
                <a:latin typeface="Noto Sans"/>
                <a:cs typeface="Noto Sans"/>
              </a:rPr>
              <a:t>filtering</a:t>
            </a:r>
            <a:endParaRPr sz="2400">
              <a:latin typeface="Noto Sans"/>
              <a:cs typeface="Noto Sans"/>
            </a:endParaRPr>
          </a:p>
          <a:p>
            <a:pPr marL="781050" indent="-297656">
              <a:spcBef>
                <a:spcPts val="195"/>
              </a:spcBef>
              <a:buSzPct val="75000"/>
              <a:buChar char="-"/>
              <a:tabLst>
                <a:tab pos="780574" algn="l"/>
                <a:tab pos="781050" algn="l"/>
              </a:tabLst>
            </a:pPr>
            <a:r>
              <a:rPr sz="2400" spc="127" dirty="0">
                <a:latin typeface="Arial"/>
                <a:cs typeface="Arial"/>
              </a:rPr>
              <a:t>Rating </a:t>
            </a:r>
            <a:r>
              <a:rPr sz="2400" spc="120" dirty="0">
                <a:latin typeface="Arial"/>
                <a:cs typeface="Arial"/>
              </a:rPr>
              <a:t>database </a:t>
            </a:r>
            <a:r>
              <a:rPr sz="2400" spc="161" dirty="0">
                <a:latin typeface="Arial"/>
                <a:cs typeface="Arial"/>
              </a:rPr>
              <a:t>built </a:t>
            </a:r>
            <a:r>
              <a:rPr sz="2400" spc="199" dirty="0">
                <a:latin typeface="Arial"/>
                <a:cs typeface="Arial"/>
              </a:rPr>
              <a:t>by</a:t>
            </a:r>
            <a:r>
              <a:rPr sz="2400" spc="-251" dirty="0">
                <a:latin typeface="Arial"/>
                <a:cs typeface="Arial"/>
              </a:rPr>
              <a:t> </a:t>
            </a:r>
            <a:r>
              <a:rPr sz="2400" spc="131" dirty="0">
                <a:latin typeface="Arial"/>
                <a:cs typeface="Arial"/>
              </a:rPr>
              <a:t>experts</a:t>
            </a:r>
            <a:endParaRPr sz="2400">
              <a:latin typeface="Arial"/>
              <a:cs typeface="Arial"/>
            </a:endParaRPr>
          </a:p>
          <a:p>
            <a:pPr marL="9525">
              <a:spcBef>
                <a:spcPts val="1770"/>
              </a:spcBef>
            </a:pPr>
            <a:r>
              <a:rPr sz="2400" spc="90" dirty="0">
                <a:latin typeface="Noto Sans"/>
                <a:cs typeface="Noto Sans"/>
              </a:rPr>
              <a:t>Collaborative </a:t>
            </a:r>
            <a:r>
              <a:rPr sz="2400" spc="64" dirty="0">
                <a:latin typeface="Noto Sans"/>
                <a:cs typeface="Noto Sans"/>
              </a:rPr>
              <a:t>filtering</a:t>
            </a:r>
            <a:endParaRPr sz="2400">
              <a:latin typeface="Noto Sans"/>
              <a:cs typeface="Noto Sans"/>
            </a:endParaRPr>
          </a:p>
          <a:p>
            <a:pPr marL="781050" indent="-297656">
              <a:spcBef>
                <a:spcPts val="195"/>
              </a:spcBef>
              <a:buSzPct val="75000"/>
              <a:buChar char="-"/>
              <a:tabLst>
                <a:tab pos="780574" algn="l"/>
                <a:tab pos="781050" algn="l"/>
              </a:tabLst>
            </a:pPr>
            <a:r>
              <a:rPr sz="2400" spc="75" dirty="0">
                <a:latin typeface="Arial"/>
                <a:cs typeface="Arial"/>
              </a:rPr>
              <a:t>User </a:t>
            </a:r>
            <a:r>
              <a:rPr sz="2400" spc="161" dirty="0">
                <a:latin typeface="Arial"/>
                <a:cs typeface="Arial"/>
              </a:rPr>
              <a:t>provided</a:t>
            </a:r>
            <a:r>
              <a:rPr sz="2400" spc="26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ratings</a:t>
            </a:r>
            <a:endParaRPr sz="2400">
              <a:latin typeface="Arial"/>
              <a:cs typeface="Arial"/>
            </a:endParaRPr>
          </a:p>
          <a:p>
            <a:pPr marL="9525">
              <a:spcBef>
                <a:spcPts val="1770"/>
              </a:spcBef>
            </a:pPr>
            <a:r>
              <a:rPr sz="2400" spc="109" dirty="0">
                <a:latin typeface="Noto Sans"/>
                <a:cs typeface="Noto Sans"/>
              </a:rPr>
              <a:t>Association </a:t>
            </a:r>
            <a:r>
              <a:rPr sz="2400" spc="41" dirty="0">
                <a:latin typeface="Noto Sans"/>
                <a:cs typeface="Noto Sans"/>
              </a:rPr>
              <a:t>rules</a:t>
            </a:r>
            <a:r>
              <a:rPr sz="2400" spc="75" dirty="0">
                <a:latin typeface="Noto Sans"/>
                <a:cs typeface="Noto Sans"/>
              </a:rPr>
              <a:t> </a:t>
            </a:r>
            <a:r>
              <a:rPr sz="2400" spc="53" dirty="0">
                <a:latin typeface="Noto Sans"/>
                <a:cs typeface="Noto Sans"/>
              </a:rPr>
              <a:t>learning</a:t>
            </a:r>
            <a:endParaRPr sz="2400">
              <a:latin typeface="Noto Sans"/>
              <a:cs typeface="Noto Sans"/>
            </a:endParaRPr>
          </a:p>
          <a:p>
            <a:pPr marL="781050" indent="-297656">
              <a:spcBef>
                <a:spcPts val="195"/>
              </a:spcBef>
              <a:buSzPct val="75000"/>
              <a:buChar char="-"/>
              <a:tabLst>
                <a:tab pos="780574" algn="l"/>
                <a:tab pos="781050" algn="l"/>
              </a:tabLst>
            </a:pPr>
            <a:r>
              <a:rPr sz="2400" spc="131" dirty="0">
                <a:latin typeface="Arial"/>
                <a:cs typeface="Arial"/>
              </a:rPr>
              <a:t>Conditional</a:t>
            </a:r>
            <a:r>
              <a:rPr sz="2400" spc="49" dirty="0">
                <a:latin typeface="Arial"/>
                <a:cs typeface="Arial"/>
              </a:rPr>
              <a:t> </a:t>
            </a:r>
            <a:r>
              <a:rPr sz="2400" spc="127" dirty="0">
                <a:latin typeface="Arial"/>
                <a:cs typeface="Arial"/>
              </a:rPr>
              <a:t>probabilities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839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8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1582207"/>
            <a:ext cx="0" cy="4137184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0" y="582183"/>
            <a:ext cx="4877753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84" dirty="0"/>
              <a:t>Insight </a:t>
            </a:r>
            <a:r>
              <a:rPr spc="41" dirty="0"/>
              <a:t>is</a:t>
            </a:r>
            <a:r>
              <a:rPr spc="-53" dirty="0"/>
              <a:t> </a:t>
            </a:r>
            <a:r>
              <a:rPr spc="188" dirty="0"/>
              <a:t>Monetizable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9976" y="2488882"/>
            <a:ext cx="11239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Verdana"/>
                <a:cs typeface="Verdana"/>
              </a:rPr>
              <a:t>-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9976" y="3441382"/>
            <a:ext cx="11239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Verdana"/>
                <a:cs typeface="Verdana"/>
              </a:rPr>
              <a:t>-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9976" y="4031932"/>
            <a:ext cx="11239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6" dirty="0">
                <a:latin typeface="Verdana"/>
                <a:cs typeface="Verdana"/>
              </a:rPr>
              <a:t>-</a:t>
            </a:r>
            <a:endParaRPr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5575" y="2428875"/>
            <a:ext cx="3940969" cy="1956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9525" marR="24765">
              <a:lnSpc>
                <a:spcPts val="2850"/>
              </a:lnSpc>
              <a:spcBef>
                <a:spcPts val="195"/>
              </a:spcBef>
            </a:pPr>
            <a:r>
              <a:rPr sz="2400" spc="83" dirty="0">
                <a:latin typeface="Noto Sans"/>
                <a:cs typeface="Noto Sans"/>
              </a:rPr>
              <a:t>Personalized</a:t>
            </a:r>
            <a:r>
              <a:rPr sz="2400" spc="56" dirty="0">
                <a:latin typeface="Noto Sans"/>
                <a:cs typeface="Noto Sans"/>
              </a:rPr>
              <a:t> </a:t>
            </a:r>
            <a:r>
              <a:rPr sz="2400" spc="8" dirty="0">
                <a:latin typeface="Verdana"/>
                <a:cs typeface="Verdana"/>
              </a:rPr>
              <a:t>promotional  </a:t>
            </a:r>
            <a:r>
              <a:rPr sz="2400" spc="-38" dirty="0">
                <a:latin typeface="Verdana"/>
                <a:cs typeface="Verdana"/>
              </a:rPr>
              <a:t>emails</a:t>
            </a:r>
            <a:endParaRPr sz="2400">
              <a:latin typeface="Verdana"/>
              <a:cs typeface="Verdana"/>
            </a:endParaRPr>
          </a:p>
          <a:p>
            <a:pPr marL="9525">
              <a:spcBef>
                <a:spcPts val="1680"/>
              </a:spcBef>
            </a:pPr>
            <a:r>
              <a:rPr sz="2400" spc="83" dirty="0">
                <a:latin typeface="Noto Sans"/>
                <a:cs typeface="Noto Sans"/>
              </a:rPr>
              <a:t>Personalized </a:t>
            </a:r>
            <a:r>
              <a:rPr sz="2400" spc="15" dirty="0">
                <a:latin typeface="Verdana"/>
                <a:cs typeface="Verdana"/>
              </a:rPr>
              <a:t>homepage</a:t>
            </a:r>
            <a:endParaRPr sz="2400">
              <a:latin typeface="Verdana"/>
              <a:cs typeface="Verdana"/>
            </a:endParaRPr>
          </a:p>
          <a:p>
            <a:pPr marL="9525">
              <a:spcBef>
                <a:spcPts val="1770"/>
              </a:spcBef>
            </a:pPr>
            <a:r>
              <a:rPr sz="2400" spc="83" dirty="0">
                <a:latin typeface="Noto Sans"/>
                <a:cs typeface="Noto Sans"/>
              </a:rPr>
              <a:t>Personalized</a:t>
            </a:r>
            <a:r>
              <a:rPr sz="2400" spc="56" dirty="0">
                <a:latin typeface="Noto Sans"/>
                <a:cs typeface="Noto Sans"/>
              </a:rPr>
              <a:t> </a:t>
            </a:r>
            <a:r>
              <a:rPr sz="2400" spc="8" dirty="0">
                <a:latin typeface="Verdana"/>
                <a:cs typeface="Verdana"/>
              </a:rPr>
              <a:t>notifications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175" y="1781175"/>
            <a:ext cx="3114675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371600" y="5172075"/>
            <a:ext cx="1644015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0" dirty="0">
                <a:latin typeface="Noto Sans"/>
                <a:cs typeface="Noto Sans"/>
              </a:rPr>
              <a:t>Monetiz</a:t>
            </a:r>
            <a:r>
              <a:rPr sz="1950" spc="49" dirty="0">
                <a:latin typeface="Noto Sans"/>
                <a:cs typeface="Noto Sans"/>
              </a:rPr>
              <a:t>a</a:t>
            </a:r>
            <a:r>
              <a:rPr sz="1950" spc="64" dirty="0">
                <a:latin typeface="Noto Sans"/>
                <a:cs typeface="Noto Sans"/>
              </a:rPr>
              <a:t>tion</a:t>
            </a:r>
            <a:endParaRPr sz="195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099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697" y="426701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6400" y="1267850"/>
            <a:ext cx="2975609" cy="378950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2400" spc="49" dirty="0">
                <a:solidFill>
                  <a:srgbClr val="000000"/>
                </a:solidFill>
                <a:latin typeface="Noto Sans"/>
                <a:cs typeface="Noto Sans"/>
              </a:rPr>
              <a:t>User </a:t>
            </a:r>
            <a:r>
              <a:rPr sz="2400" spc="83" dirty="0">
                <a:solidFill>
                  <a:srgbClr val="000000"/>
                </a:solidFill>
                <a:latin typeface="Noto Sans"/>
                <a:cs typeface="Noto Sans"/>
              </a:rPr>
              <a:t>Behavior</a:t>
            </a:r>
            <a:r>
              <a:rPr sz="2400" spc="113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400" spc="86" dirty="0">
                <a:solidFill>
                  <a:srgbClr val="000000"/>
                </a:solidFill>
                <a:latin typeface="Noto Sans"/>
                <a:cs typeface="Noto Sans"/>
              </a:rPr>
              <a:t>Data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628775"/>
            <a:ext cx="2867025" cy="252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743075" y="4876800"/>
            <a:ext cx="603885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83" dirty="0">
                <a:latin typeface="Noto Sans"/>
                <a:cs typeface="Noto Sans"/>
              </a:rPr>
              <a:t>D</a:t>
            </a:r>
            <a:r>
              <a:rPr sz="1950" spc="53" dirty="0">
                <a:latin typeface="Noto Sans"/>
                <a:cs typeface="Noto Sans"/>
              </a:rPr>
              <a:t>a</a:t>
            </a:r>
            <a:r>
              <a:rPr sz="1950" spc="71" dirty="0">
                <a:latin typeface="Noto Sans"/>
                <a:cs typeface="Noto Sans"/>
              </a:rPr>
              <a:t>ta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0" y="1657351"/>
            <a:ext cx="4670584" cy="21335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indent="-290036">
              <a:spcBef>
                <a:spcPts val="75"/>
              </a:spcBef>
              <a:buSzPct val="75000"/>
              <a:buChar char="-"/>
              <a:tabLst>
                <a:tab pos="771049" algn="l"/>
                <a:tab pos="771525" algn="l"/>
              </a:tabLst>
            </a:pPr>
            <a:r>
              <a:rPr sz="2400" spc="-38" dirty="0">
                <a:latin typeface="Verdana"/>
                <a:cs typeface="Verdana"/>
              </a:rPr>
              <a:t>Ratings, </a:t>
            </a:r>
            <a:r>
              <a:rPr sz="2400" spc="-34" dirty="0">
                <a:latin typeface="Verdana"/>
                <a:cs typeface="Verdana"/>
              </a:rPr>
              <a:t>Clicks,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1" dirty="0">
                <a:latin typeface="Verdana"/>
                <a:cs typeface="Verdana"/>
              </a:rPr>
              <a:t>Purchases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4"/>
              </a:spcBef>
              <a:buFont typeface="Verdana"/>
              <a:buChar char="-"/>
            </a:pPr>
            <a:endParaRPr sz="2775" dirty="0">
              <a:latin typeface="Times New Roman"/>
              <a:cs typeface="Times New Roman"/>
            </a:endParaRPr>
          </a:p>
          <a:p>
            <a:pPr marL="9525"/>
            <a:r>
              <a:rPr sz="2400" spc="49" dirty="0">
                <a:latin typeface="Noto Sans"/>
                <a:cs typeface="Noto Sans"/>
              </a:rPr>
              <a:t>User </a:t>
            </a:r>
            <a:r>
              <a:rPr sz="2400" spc="83" dirty="0">
                <a:latin typeface="Noto Sans"/>
                <a:cs typeface="Noto Sans"/>
              </a:rPr>
              <a:t>Demographic</a:t>
            </a:r>
            <a:r>
              <a:rPr sz="2400" spc="135" dirty="0">
                <a:latin typeface="Noto Sans"/>
                <a:cs typeface="Noto Sans"/>
              </a:rPr>
              <a:t> </a:t>
            </a:r>
            <a:r>
              <a:rPr sz="2400" spc="86" dirty="0">
                <a:latin typeface="Noto Sans"/>
                <a:cs typeface="Noto Sans"/>
              </a:rPr>
              <a:t>Data</a:t>
            </a:r>
            <a:endParaRPr sz="2400" dirty="0">
              <a:latin typeface="Noto Sans"/>
              <a:cs typeface="Noto Sans"/>
            </a:endParaRPr>
          </a:p>
          <a:p>
            <a:pPr marL="771525" marR="234791" indent="-290036">
              <a:lnSpc>
                <a:spcPts val="2850"/>
              </a:lnSpc>
              <a:spcBef>
                <a:spcPts val="1890"/>
              </a:spcBef>
              <a:buSzPct val="75000"/>
              <a:buChar char="-"/>
              <a:tabLst>
                <a:tab pos="771049" algn="l"/>
                <a:tab pos="771525" algn="l"/>
              </a:tabLst>
            </a:pPr>
            <a:r>
              <a:rPr sz="2400" spc="-8" dirty="0">
                <a:latin typeface="Verdana"/>
                <a:cs typeface="Verdana"/>
              </a:rPr>
              <a:t>Age, Education,</a:t>
            </a:r>
            <a:r>
              <a:rPr sz="2400" spc="-293" dirty="0">
                <a:latin typeface="Verdana"/>
                <a:cs typeface="Verdana"/>
              </a:rPr>
              <a:t> </a:t>
            </a:r>
            <a:r>
              <a:rPr sz="2400" spc="-79" dirty="0">
                <a:latin typeface="Verdana"/>
                <a:cs typeface="Verdana"/>
              </a:rPr>
              <a:t>Income,  </a:t>
            </a:r>
            <a:r>
              <a:rPr sz="2400" spc="38" dirty="0">
                <a:latin typeface="Verdana"/>
                <a:cs typeface="Verdana"/>
              </a:rPr>
              <a:t>Location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0" y="4191000"/>
            <a:ext cx="5282088" cy="13372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98" dirty="0">
                <a:latin typeface="Noto Sans"/>
                <a:cs typeface="Noto Sans"/>
              </a:rPr>
              <a:t>Product Attribute</a:t>
            </a:r>
            <a:r>
              <a:rPr sz="2400" spc="86" dirty="0">
                <a:latin typeface="Noto Sans"/>
                <a:cs typeface="Noto Sans"/>
              </a:rPr>
              <a:t> Data</a:t>
            </a:r>
            <a:endParaRPr sz="2400" dirty="0">
              <a:latin typeface="Noto Sans"/>
              <a:cs typeface="Noto Sans"/>
            </a:endParaRPr>
          </a:p>
          <a:p>
            <a:pPr marL="771525" marR="3810" indent="-290036">
              <a:lnSpc>
                <a:spcPts val="2850"/>
              </a:lnSpc>
              <a:spcBef>
                <a:spcPts val="1890"/>
              </a:spcBef>
              <a:tabLst>
                <a:tab pos="771049" algn="l"/>
              </a:tabLst>
            </a:pPr>
            <a:r>
              <a:rPr sz="2700" spc="-129" baseline="5787" dirty="0">
                <a:latin typeface="Verdana"/>
                <a:cs typeface="Verdana"/>
              </a:rPr>
              <a:t>-	</a:t>
            </a:r>
            <a:r>
              <a:rPr sz="2400" spc="-30" dirty="0">
                <a:latin typeface="Verdana"/>
                <a:cs typeface="Verdana"/>
              </a:rPr>
              <a:t>Genre </a:t>
            </a:r>
            <a:r>
              <a:rPr sz="2400" spc="-34" dirty="0">
                <a:latin typeface="Verdana"/>
                <a:cs typeface="Verdana"/>
              </a:rPr>
              <a:t>(Books), </a:t>
            </a:r>
            <a:r>
              <a:rPr sz="2400" spc="-4" dirty="0">
                <a:latin typeface="Verdana"/>
                <a:cs typeface="Verdana"/>
              </a:rPr>
              <a:t>Cast</a:t>
            </a:r>
            <a:r>
              <a:rPr sz="2400" spc="-356" dirty="0">
                <a:latin typeface="Verdana"/>
                <a:cs typeface="Verdana"/>
              </a:rPr>
              <a:t> </a:t>
            </a:r>
            <a:r>
              <a:rPr sz="2400" spc="-53" dirty="0">
                <a:latin typeface="Verdana"/>
                <a:cs typeface="Verdana"/>
              </a:rPr>
              <a:t>(Movies),  </a:t>
            </a:r>
            <a:r>
              <a:rPr sz="2400" spc="-15" dirty="0">
                <a:latin typeface="Verdana"/>
                <a:cs typeface="Verdana"/>
              </a:rPr>
              <a:t>Cuisine</a:t>
            </a:r>
            <a:r>
              <a:rPr sz="2400" spc="-127" dirty="0">
                <a:latin typeface="Verdana"/>
                <a:cs typeface="Verdana"/>
              </a:rPr>
              <a:t> </a:t>
            </a:r>
            <a:r>
              <a:rPr sz="2400" spc="56" dirty="0">
                <a:latin typeface="Verdana"/>
                <a:cs typeface="Verdana"/>
              </a:rPr>
              <a:t>(Food)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679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193">
              <a:lnSpc>
                <a:spcPct val="100000"/>
              </a:lnSpc>
              <a:spcBef>
                <a:spcPts val="75"/>
              </a:spcBef>
            </a:pPr>
            <a:r>
              <a:rPr spc="225" dirty="0"/>
              <a:t>Recommendation</a:t>
            </a:r>
            <a:r>
              <a:rPr spc="60" dirty="0"/>
              <a:t> </a:t>
            </a:r>
            <a:r>
              <a:rPr spc="259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5000408" y="2626394"/>
            <a:ext cx="219118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93530" y="3019472"/>
            <a:ext cx="1102595" cy="110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143500" y="2709034"/>
            <a:ext cx="1066800" cy="10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914400" y="4610100"/>
            <a:ext cx="2382203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952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75" dirty="0">
                <a:latin typeface="Noto Sans"/>
                <a:cs typeface="Noto Sans"/>
              </a:rPr>
              <a:t>with 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53" dirty="0">
                <a:latin typeface="Noto Sans"/>
                <a:cs typeface="Noto Sans"/>
              </a:rPr>
              <a:t> </a:t>
            </a:r>
            <a:r>
              <a:rPr sz="1950" spc="56" dirty="0">
                <a:latin typeface="Noto Sans"/>
                <a:cs typeface="Noto Sans"/>
              </a:rPr>
              <a:t>attributes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325" y="4610100"/>
            <a:ext cx="2428399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14300" marR="3810" indent="-10477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liked  </a:t>
            </a:r>
            <a:r>
              <a:rPr sz="1950" spc="113" dirty="0">
                <a:latin typeface="Noto Sans"/>
                <a:cs typeface="Noto Sans"/>
              </a:rPr>
              <a:t>by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19" dirty="0">
                <a:latin typeface="Noto Sans"/>
                <a:cs typeface="Noto Sans"/>
              </a:rPr>
              <a:t> </a:t>
            </a:r>
            <a:r>
              <a:rPr sz="1950" spc="30" dirty="0">
                <a:latin typeface="Noto Sans"/>
                <a:cs typeface="Noto Sans"/>
              </a:rPr>
              <a:t>users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8225" y="4610100"/>
            <a:ext cx="2847975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866775" marR="3810" indent="-857250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60" dirty="0">
                <a:latin typeface="Noto Sans"/>
                <a:cs typeface="Noto Sans"/>
              </a:rPr>
              <a:t>“complementary” 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90341" y="2626394"/>
            <a:ext cx="2191203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9115425" y="2838450"/>
            <a:ext cx="730223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848850" y="3038475"/>
            <a:ext cx="121920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10471" y="2626394"/>
            <a:ext cx="2191182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400175" y="2762250"/>
            <a:ext cx="1416320" cy="133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40FF2-71AF-4E87-8240-4736B86E3030}"/>
              </a:ext>
            </a:extLst>
          </p:cNvPr>
          <p:cNvSpPr txBox="1"/>
          <p:nvPr/>
        </p:nvSpPr>
        <p:spPr>
          <a:xfrm>
            <a:off x="914401" y="1255321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Content based</a:t>
            </a:r>
          </a:p>
          <a:p>
            <a:r>
              <a:rPr lang="en-US" sz="3000" dirty="0"/>
              <a:t>filtering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D04F3-26A0-4023-8BA2-2DB24556A08C}"/>
              </a:ext>
            </a:extLst>
          </p:cNvPr>
          <p:cNvSpPr txBox="1"/>
          <p:nvPr/>
        </p:nvSpPr>
        <p:spPr>
          <a:xfrm>
            <a:off x="4381500" y="1343640"/>
            <a:ext cx="3496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Collaborative based</a:t>
            </a:r>
          </a:p>
          <a:p>
            <a:r>
              <a:rPr lang="en-US" sz="3000" dirty="0"/>
              <a:t>filtering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41B49-0201-478A-BC10-F9BD64A88F5E}"/>
              </a:ext>
            </a:extLst>
          </p:cNvPr>
          <p:cNvSpPr txBox="1"/>
          <p:nvPr/>
        </p:nvSpPr>
        <p:spPr>
          <a:xfrm>
            <a:off x="8748713" y="1243554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Association rules learning</a:t>
            </a:r>
          </a:p>
        </p:txBody>
      </p:sp>
    </p:spTree>
    <p:extLst>
      <p:ext uri="{BB962C8B-B14F-4D97-AF65-F5344CB8AC3E}">
        <p14:creationId xmlns:p14="http://schemas.microsoft.com/office/powerpoint/2010/main" val="158634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524000"/>
            <a:ext cx="3035618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704850" marR="3810" indent="-695325">
              <a:lnSpc>
                <a:spcPct val="100800"/>
              </a:lnSpc>
              <a:spcBef>
                <a:spcPts val="41"/>
              </a:spcBef>
            </a:pP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Content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based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4876" y="1524000"/>
            <a:ext cx="2766059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571500" marR="3810" indent="-561975">
              <a:lnSpc>
                <a:spcPct val="100800"/>
              </a:lnSpc>
              <a:spcBef>
                <a:spcPts val="41"/>
              </a:spcBef>
            </a:pPr>
            <a:r>
              <a:rPr sz="3225" spc="307" dirty="0">
                <a:solidFill>
                  <a:srgbClr val="F15B2A"/>
                </a:solidFill>
                <a:latin typeface="Noto Sans"/>
                <a:cs typeface="Noto Sans"/>
              </a:rPr>
              <a:t>C</a:t>
            </a:r>
            <a:r>
              <a:rPr sz="3225" spc="127" dirty="0">
                <a:solidFill>
                  <a:srgbClr val="F15B2A"/>
                </a:solidFill>
                <a:latin typeface="Noto Sans"/>
                <a:cs typeface="Noto Sans"/>
              </a:rPr>
              <a:t>ollabo</a:t>
            </a:r>
            <a:r>
              <a:rPr sz="3225" spc="-86" dirty="0">
                <a:solidFill>
                  <a:srgbClr val="F15B2A"/>
                </a:solidFill>
                <a:latin typeface="Noto Sans"/>
                <a:cs typeface="Noto Sans"/>
              </a:rPr>
              <a:t>r</a:t>
            </a:r>
            <a:r>
              <a:rPr sz="3225" spc="64" dirty="0">
                <a:solidFill>
                  <a:srgbClr val="F15B2A"/>
                </a:solidFill>
                <a:latin typeface="Noto Sans"/>
                <a:cs typeface="Noto Sans"/>
              </a:rPr>
              <a:t>a</a:t>
            </a:r>
            <a:r>
              <a:rPr sz="3225" spc="124" dirty="0">
                <a:solidFill>
                  <a:srgbClr val="F15B2A"/>
                </a:solidFill>
                <a:latin typeface="Noto Sans"/>
                <a:cs typeface="Noto Sans"/>
              </a:rPr>
              <a:t>ti</a:t>
            </a:r>
            <a:r>
              <a:rPr sz="3225" spc="180" dirty="0">
                <a:solidFill>
                  <a:srgbClr val="F15B2A"/>
                </a:solidFill>
                <a:latin typeface="Noto Sans"/>
                <a:cs typeface="Noto Sans"/>
              </a:rPr>
              <a:t>v</a:t>
            </a:r>
            <a:r>
              <a:rPr sz="3225" spc="83" dirty="0">
                <a:solidFill>
                  <a:srgbClr val="F15B2A"/>
                </a:solidFill>
                <a:latin typeface="Noto Sans"/>
                <a:cs typeface="Noto Sans"/>
              </a:rPr>
              <a:t>e  </a:t>
            </a:r>
            <a:r>
              <a:rPr sz="3225" spc="86" dirty="0">
                <a:solidFill>
                  <a:srgbClr val="F15B2A"/>
                </a:solidFill>
                <a:latin typeface="Noto Sans"/>
                <a:cs typeface="Noto Sans"/>
              </a:rPr>
              <a:t>filtering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7275" y="1524000"/>
            <a:ext cx="2807970" cy="991650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9525" marR="3810" indent="200025">
              <a:lnSpc>
                <a:spcPct val="100800"/>
              </a:lnSpc>
              <a:spcBef>
                <a:spcPts val="41"/>
              </a:spcBef>
            </a:pPr>
            <a:r>
              <a:rPr sz="3225" spc="146" dirty="0">
                <a:solidFill>
                  <a:srgbClr val="F15B2A"/>
                </a:solidFill>
                <a:latin typeface="Noto Sans"/>
                <a:cs typeface="Noto Sans"/>
              </a:rPr>
              <a:t>Association  </a:t>
            </a:r>
            <a:r>
              <a:rPr sz="3225" spc="56" dirty="0">
                <a:solidFill>
                  <a:srgbClr val="F15B2A"/>
                </a:solidFill>
                <a:latin typeface="Noto Sans"/>
                <a:cs typeface="Noto Sans"/>
              </a:rPr>
              <a:t>rules</a:t>
            </a:r>
            <a:r>
              <a:rPr sz="3225" spc="75" dirty="0">
                <a:solidFill>
                  <a:srgbClr val="F15B2A"/>
                </a:solidFill>
                <a:latin typeface="Noto Sans"/>
                <a:cs typeface="Noto Sans"/>
              </a:rPr>
              <a:t> </a:t>
            </a:r>
            <a:r>
              <a:rPr sz="3225" spc="71" dirty="0">
                <a:solidFill>
                  <a:srgbClr val="F15B2A"/>
                </a:solidFill>
                <a:latin typeface="Noto Sans"/>
                <a:cs typeface="Noto Sans"/>
              </a:rPr>
              <a:t>learning</a:t>
            </a:r>
            <a:endParaRPr sz="3225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999" y="333317"/>
            <a:ext cx="8316000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16193">
              <a:lnSpc>
                <a:spcPct val="100000"/>
              </a:lnSpc>
              <a:spcBef>
                <a:spcPts val="75"/>
              </a:spcBef>
            </a:pPr>
            <a:r>
              <a:rPr spc="225" dirty="0"/>
              <a:t>Recommendation</a:t>
            </a:r>
            <a:r>
              <a:rPr spc="60" dirty="0"/>
              <a:t> </a:t>
            </a:r>
            <a:r>
              <a:rPr spc="259" dirty="0"/>
              <a:t>Algorithms</a:t>
            </a:r>
          </a:p>
        </p:txBody>
      </p:sp>
      <p:sp>
        <p:nvSpPr>
          <p:cNvPr id="6" name="object 6"/>
          <p:cNvSpPr/>
          <p:nvPr/>
        </p:nvSpPr>
        <p:spPr>
          <a:xfrm>
            <a:off x="5000408" y="2626394"/>
            <a:ext cx="2191182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93530" y="3019472"/>
            <a:ext cx="1102595" cy="110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143500" y="2709034"/>
            <a:ext cx="1066800" cy="10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914400" y="4610100"/>
            <a:ext cx="2382203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952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75" dirty="0">
                <a:latin typeface="Noto Sans"/>
                <a:cs typeface="Noto Sans"/>
              </a:rPr>
              <a:t>with 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53" dirty="0">
                <a:latin typeface="Noto Sans"/>
                <a:cs typeface="Noto Sans"/>
              </a:rPr>
              <a:t> </a:t>
            </a:r>
            <a:r>
              <a:rPr sz="1950" spc="56" dirty="0">
                <a:latin typeface="Noto Sans"/>
                <a:cs typeface="Noto Sans"/>
              </a:rPr>
              <a:t>attributes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325" y="4610100"/>
            <a:ext cx="2428399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114300" marR="3810" indent="-104775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r>
              <a:rPr sz="1950" spc="8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liked  </a:t>
            </a:r>
            <a:r>
              <a:rPr sz="1950" spc="113" dirty="0">
                <a:latin typeface="Noto Sans"/>
                <a:cs typeface="Noto Sans"/>
              </a:rPr>
              <a:t>by </a:t>
            </a:r>
            <a:r>
              <a:rPr sz="1950" spc="34" dirty="0">
                <a:latin typeface="Noto Sans"/>
                <a:cs typeface="Noto Sans"/>
              </a:rPr>
              <a:t>“similar”</a:t>
            </a:r>
            <a:r>
              <a:rPr sz="1950" spc="19" dirty="0">
                <a:latin typeface="Noto Sans"/>
                <a:cs typeface="Noto Sans"/>
              </a:rPr>
              <a:t> </a:t>
            </a:r>
            <a:r>
              <a:rPr sz="1950" spc="30" dirty="0">
                <a:latin typeface="Noto Sans"/>
                <a:cs typeface="Noto Sans"/>
              </a:rPr>
              <a:t>users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8225" y="4610100"/>
            <a:ext cx="2847975" cy="611064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866775" marR="3810" indent="-857250">
              <a:lnSpc>
                <a:spcPts val="2325"/>
              </a:lnSpc>
              <a:spcBef>
                <a:spcPts val="164"/>
              </a:spcBef>
            </a:pPr>
            <a:r>
              <a:rPr sz="1950" spc="105" dirty="0">
                <a:latin typeface="Noto Sans"/>
                <a:cs typeface="Noto Sans"/>
              </a:rPr>
              <a:t>Find</a:t>
            </a:r>
            <a:r>
              <a:rPr sz="1950" spc="30" dirty="0">
                <a:latin typeface="Noto Sans"/>
                <a:cs typeface="Noto Sans"/>
              </a:rPr>
              <a:t> </a:t>
            </a:r>
            <a:r>
              <a:rPr sz="1950" spc="60" dirty="0">
                <a:latin typeface="Noto Sans"/>
                <a:cs typeface="Noto Sans"/>
              </a:rPr>
              <a:t>“complementary”  </a:t>
            </a:r>
            <a:r>
              <a:rPr sz="1950" spc="71" dirty="0">
                <a:latin typeface="Noto Sans"/>
                <a:cs typeface="Noto Sans"/>
              </a:rPr>
              <a:t>products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90341" y="2626394"/>
            <a:ext cx="2191203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115425" y="2838450"/>
            <a:ext cx="730223" cy="1181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848850" y="3038475"/>
            <a:ext cx="121920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010471" y="2626394"/>
            <a:ext cx="2191182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400175" y="2762250"/>
            <a:ext cx="1416320" cy="133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28288" y="1312525"/>
            <a:ext cx="7208044" cy="4605338"/>
          </a:xfrm>
          <a:custGeom>
            <a:avLst/>
            <a:gdLst/>
            <a:ahLst/>
            <a:cxnLst/>
            <a:rect l="l" t="t" r="r" b="b"/>
            <a:pathLst>
              <a:path w="9610725" h="6140450">
                <a:moveTo>
                  <a:pt x="8202538" y="0"/>
                </a:moveTo>
                <a:lnTo>
                  <a:pt x="1414019" y="0"/>
                </a:lnTo>
                <a:lnTo>
                  <a:pt x="1155886" y="898"/>
                </a:lnTo>
                <a:lnTo>
                  <a:pt x="1047032" y="3032"/>
                </a:lnTo>
                <a:lnTo>
                  <a:pt x="996727" y="4816"/>
                </a:lnTo>
                <a:lnTo>
                  <a:pt x="948817" y="7189"/>
                </a:lnTo>
                <a:lnTo>
                  <a:pt x="903034" y="10236"/>
                </a:lnTo>
                <a:lnTo>
                  <a:pt x="859114" y="14041"/>
                </a:lnTo>
                <a:lnTo>
                  <a:pt x="816790" y="18689"/>
                </a:lnTo>
                <a:lnTo>
                  <a:pt x="775796" y="24263"/>
                </a:lnTo>
                <a:lnTo>
                  <a:pt x="735868" y="30849"/>
                </a:lnTo>
                <a:lnTo>
                  <a:pt x="696738" y="38530"/>
                </a:lnTo>
                <a:lnTo>
                  <a:pt x="658141" y="47390"/>
                </a:lnTo>
                <a:lnTo>
                  <a:pt x="619812" y="57514"/>
                </a:lnTo>
                <a:lnTo>
                  <a:pt x="581484" y="68986"/>
                </a:lnTo>
                <a:lnTo>
                  <a:pt x="534527" y="87660"/>
                </a:lnTo>
                <a:lnTo>
                  <a:pt x="489009" y="108936"/>
                </a:lnTo>
                <a:lnTo>
                  <a:pt x="445018" y="132725"/>
                </a:lnTo>
                <a:lnTo>
                  <a:pt x="402644" y="158937"/>
                </a:lnTo>
                <a:lnTo>
                  <a:pt x="361977" y="187483"/>
                </a:lnTo>
                <a:lnTo>
                  <a:pt x="323106" y="218273"/>
                </a:lnTo>
                <a:lnTo>
                  <a:pt x="286121" y="251217"/>
                </a:lnTo>
                <a:lnTo>
                  <a:pt x="251111" y="286227"/>
                </a:lnTo>
                <a:lnTo>
                  <a:pt x="218167" y="323212"/>
                </a:lnTo>
                <a:lnTo>
                  <a:pt x="187377" y="362083"/>
                </a:lnTo>
                <a:lnTo>
                  <a:pt x="158832" y="402751"/>
                </a:lnTo>
                <a:lnTo>
                  <a:pt x="132621" y="445125"/>
                </a:lnTo>
                <a:lnTo>
                  <a:pt x="108833" y="489117"/>
                </a:lnTo>
                <a:lnTo>
                  <a:pt x="87558" y="534638"/>
                </a:lnTo>
                <a:lnTo>
                  <a:pt x="68886" y="581596"/>
                </a:lnTo>
                <a:lnTo>
                  <a:pt x="56741" y="622315"/>
                </a:lnTo>
                <a:lnTo>
                  <a:pt x="46111" y="663045"/>
                </a:lnTo>
                <a:lnTo>
                  <a:pt x="36897" y="704096"/>
                </a:lnTo>
                <a:lnTo>
                  <a:pt x="28996" y="745777"/>
                </a:lnTo>
                <a:lnTo>
                  <a:pt x="22308" y="788398"/>
                </a:lnTo>
                <a:lnTo>
                  <a:pt x="16733" y="832269"/>
                </a:lnTo>
                <a:lnTo>
                  <a:pt x="12168" y="877700"/>
                </a:lnTo>
                <a:lnTo>
                  <a:pt x="8512" y="924999"/>
                </a:lnTo>
                <a:lnTo>
                  <a:pt x="5665" y="974478"/>
                </a:lnTo>
                <a:lnTo>
                  <a:pt x="3526" y="1026445"/>
                </a:lnTo>
                <a:lnTo>
                  <a:pt x="1993" y="1081211"/>
                </a:lnTo>
                <a:lnTo>
                  <a:pt x="965" y="1139085"/>
                </a:lnTo>
                <a:lnTo>
                  <a:pt x="342" y="1200377"/>
                </a:lnTo>
                <a:lnTo>
                  <a:pt x="22" y="1265397"/>
                </a:lnTo>
                <a:lnTo>
                  <a:pt x="0" y="4862229"/>
                </a:lnTo>
                <a:lnTo>
                  <a:pt x="266" y="4924766"/>
                </a:lnTo>
                <a:lnTo>
                  <a:pt x="786" y="4983846"/>
                </a:lnTo>
                <a:lnTo>
                  <a:pt x="1643" y="5039735"/>
                </a:lnTo>
                <a:lnTo>
                  <a:pt x="2921" y="5092699"/>
                </a:lnTo>
                <a:lnTo>
                  <a:pt x="4704" y="5143002"/>
                </a:lnTo>
                <a:lnTo>
                  <a:pt x="7078" y="5190912"/>
                </a:lnTo>
                <a:lnTo>
                  <a:pt x="10125" y="5236694"/>
                </a:lnTo>
                <a:lnTo>
                  <a:pt x="13931" y="5280614"/>
                </a:lnTo>
                <a:lnTo>
                  <a:pt x="18580" y="5322938"/>
                </a:lnTo>
                <a:lnTo>
                  <a:pt x="24156" y="5363931"/>
                </a:lnTo>
                <a:lnTo>
                  <a:pt x="30742" y="5403860"/>
                </a:lnTo>
                <a:lnTo>
                  <a:pt x="38424" y="5442989"/>
                </a:lnTo>
                <a:lnTo>
                  <a:pt x="47286" y="5481586"/>
                </a:lnTo>
                <a:lnTo>
                  <a:pt x="57412" y="5519915"/>
                </a:lnTo>
                <a:lnTo>
                  <a:pt x="68886" y="5558243"/>
                </a:lnTo>
                <a:lnTo>
                  <a:pt x="87558" y="5605200"/>
                </a:lnTo>
                <a:lnTo>
                  <a:pt x="108833" y="5650718"/>
                </a:lnTo>
                <a:lnTo>
                  <a:pt x="132621" y="5694709"/>
                </a:lnTo>
                <a:lnTo>
                  <a:pt x="158832" y="5737083"/>
                </a:lnTo>
                <a:lnTo>
                  <a:pt x="187377" y="5777750"/>
                </a:lnTo>
                <a:lnTo>
                  <a:pt x="218167" y="5816621"/>
                </a:lnTo>
                <a:lnTo>
                  <a:pt x="251111" y="5853606"/>
                </a:lnTo>
                <a:lnTo>
                  <a:pt x="286121" y="5888616"/>
                </a:lnTo>
                <a:lnTo>
                  <a:pt x="323106" y="5921560"/>
                </a:lnTo>
                <a:lnTo>
                  <a:pt x="361977" y="5952350"/>
                </a:lnTo>
                <a:lnTo>
                  <a:pt x="402644" y="5980895"/>
                </a:lnTo>
                <a:lnTo>
                  <a:pt x="445018" y="6007107"/>
                </a:lnTo>
                <a:lnTo>
                  <a:pt x="489009" y="6030894"/>
                </a:lnTo>
                <a:lnTo>
                  <a:pt x="534527" y="6052169"/>
                </a:lnTo>
                <a:lnTo>
                  <a:pt x="581484" y="6070841"/>
                </a:lnTo>
                <a:lnTo>
                  <a:pt x="622203" y="6082986"/>
                </a:lnTo>
                <a:lnTo>
                  <a:pt x="662933" y="6093615"/>
                </a:lnTo>
                <a:lnTo>
                  <a:pt x="703985" y="6102829"/>
                </a:lnTo>
                <a:lnTo>
                  <a:pt x="745667" y="6110729"/>
                </a:lnTo>
                <a:lnTo>
                  <a:pt x="788289" y="6117416"/>
                </a:lnTo>
                <a:lnTo>
                  <a:pt x="832161" y="6122992"/>
                </a:lnTo>
                <a:lnTo>
                  <a:pt x="877592" y="6127556"/>
                </a:lnTo>
                <a:lnTo>
                  <a:pt x="924893" y="6131212"/>
                </a:lnTo>
                <a:lnTo>
                  <a:pt x="974373" y="6134058"/>
                </a:lnTo>
                <a:lnTo>
                  <a:pt x="1026342" y="6136198"/>
                </a:lnTo>
                <a:lnTo>
                  <a:pt x="1081109" y="6137731"/>
                </a:lnTo>
                <a:lnTo>
                  <a:pt x="1138984" y="6138758"/>
                </a:lnTo>
                <a:lnTo>
                  <a:pt x="1407758" y="6139836"/>
                </a:lnTo>
                <a:lnTo>
                  <a:pt x="8196315" y="6139836"/>
                </a:lnTo>
                <a:lnTo>
                  <a:pt x="8454468" y="6138937"/>
                </a:lnTo>
                <a:lnTo>
                  <a:pt x="8563319" y="6136803"/>
                </a:lnTo>
                <a:lnTo>
                  <a:pt x="8613619" y="6135019"/>
                </a:lnTo>
                <a:lnTo>
                  <a:pt x="8661524" y="6132646"/>
                </a:lnTo>
                <a:lnTo>
                  <a:pt x="8707300" y="6129598"/>
                </a:lnTo>
                <a:lnTo>
                  <a:pt x="8751213" y="6125793"/>
                </a:lnTo>
                <a:lnTo>
                  <a:pt x="8793529" y="6121144"/>
                </a:lnTo>
                <a:lnTo>
                  <a:pt x="8834515" y="6115569"/>
                </a:lnTo>
                <a:lnTo>
                  <a:pt x="8874436" y="6108983"/>
                </a:lnTo>
                <a:lnTo>
                  <a:pt x="8913559" y="6101301"/>
                </a:lnTo>
                <a:lnTo>
                  <a:pt x="8952150" y="6092440"/>
                </a:lnTo>
                <a:lnTo>
                  <a:pt x="8990475" y="6082314"/>
                </a:lnTo>
                <a:lnTo>
                  <a:pt x="9028800" y="6070841"/>
                </a:lnTo>
                <a:lnTo>
                  <a:pt x="9075761" y="6052169"/>
                </a:lnTo>
                <a:lnTo>
                  <a:pt x="9121285" y="6030894"/>
                </a:lnTo>
                <a:lnTo>
                  <a:pt x="9165282" y="6007107"/>
                </a:lnTo>
                <a:lnTo>
                  <a:pt x="9207662" y="5980895"/>
                </a:lnTo>
                <a:lnTo>
                  <a:pt x="9248336" y="5952350"/>
                </a:lnTo>
                <a:lnTo>
                  <a:pt x="9287213" y="5921560"/>
                </a:lnTo>
                <a:lnTo>
                  <a:pt x="9324205" y="5888616"/>
                </a:lnTo>
                <a:lnTo>
                  <a:pt x="9359222" y="5853606"/>
                </a:lnTo>
                <a:lnTo>
                  <a:pt x="9392173" y="5816621"/>
                </a:lnTo>
                <a:lnTo>
                  <a:pt x="9422970" y="5777750"/>
                </a:lnTo>
                <a:lnTo>
                  <a:pt x="9451523" y="5737083"/>
                </a:lnTo>
                <a:lnTo>
                  <a:pt x="9477742" y="5694709"/>
                </a:lnTo>
                <a:lnTo>
                  <a:pt x="9501537" y="5650718"/>
                </a:lnTo>
                <a:lnTo>
                  <a:pt x="9522819" y="5605200"/>
                </a:lnTo>
                <a:lnTo>
                  <a:pt x="9541499" y="5558243"/>
                </a:lnTo>
                <a:lnTo>
                  <a:pt x="9553638" y="5517524"/>
                </a:lnTo>
                <a:lnTo>
                  <a:pt x="9564261" y="5476794"/>
                </a:lnTo>
                <a:lnTo>
                  <a:pt x="9573471" y="5435742"/>
                </a:lnTo>
                <a:lnTo>
                  <a:pt x="9581367" y="5394060"/>
                </a:lnTo>
                <a:lnTo>
                  <a:pt x="9588051" y="5351438"/>
                </a:lnTo>
                <a:lnTo>
                  <a:pt x="9593624" y="5307566"/>
                </a:lnTo>
                <a:lnTo>
                  <a:pt x="9598186" y="5262135"/>
                </a:lnTo>
                <a:lnTo>
                  <a:pt x="9601840" y="5214834"/>
                </a:lnTo>
                <a:lnTo>
                  <a:pt x="9604685" y="5165354"/>
                </a:lnTo>
                <a:lnTo>
                  <a:pt x="9606823" y="5113385"/>
                </a:lnTo>
                <a:lnTo>
                  <a:pt x="9608355" y="5058618"/>
                </a:lnTo>
                <a:lnTo>
                  <a:pt x="9609382" y="5000743"/>
                </a:lnTo>
                <a:lnTo>
                  <a:pt x="9610005" y="4939451"/>
                </a:lnTo>
                <a:lnTo>
                  <a:pt x="9610325" y="4874430"/>
                </a:lnTo>
                <a:lnTo>
                  <a:pt x="9610445" y="4795969"/>
                </a:lnTo>
                <a:lnTo>
                  <a:pt x="9610347" y="1277607"/>
                </a:lnTo>
                <a:lnTo>
                  <a:pt x="9610081" y="1215069"/>
                </a:lnTo>
                <a:lnTo>
                  <a:pt x="9609561" y="1155988"/>
                </a:lnTo>
                <a:lnTo>
                  <a:pt x="9608705" y="1100099"/>
                </a:lnTo>
                <a:lnTo>
                  <a:pt x="9607428" y="1047135"/>
                </a:lnTo>
                <a:lnTo>
                  <a:pt x="9605645" y="996832"/>
                </a:lnTo>
                <a:lnTo>
                  <a:pt x="9603273" y="948922"/>
                </a:lnTo>
                <a:lnTo>
                  <a:pt x="9600227" y="903141"/>
                </a:lnTo>
                <a:lnTo>
                  <a:pt x="9596423" y="859221"/>
                </a:lnTo>
                <a:lnTo>
                  <a:pt x="9591777" y="816898"/>
                </a:lnTo>
                <a:lnTo>
                  <a:pt x="9586205" y="775906"/>
                </a:lnTo>
                <a:lnTo>
                  <a:pt x="9579622" y="735978"/>
                </a:lnTo>
                <a:lnTo>
                  <a:pt x="9571944" y="696849"/>
                </a:lnTo>
                <a:lnTo>
                  <a:pt x="9563087" y="658253"/>
                </a:lnTo>
                <a:lnTo>
                  <a:pt x="9552967" y="619924"/>
                </a:lnTo>
                <a:lnTo>
                  <a:pt x="9541499" y="581596"/>
                </a:lnTo>
                <a:lnTo>
                  <a:pt x="9522819" y="534638"/>
                </a:lnTo>
                <a:lnTo>
                  <a:pt x="9501537" y="489117"/>
                </a:lnTo>
                <a:lnTo>
                  <a:pt x="9477742" y="445125"/>
                </a:lnTo>
                <a:lnTo>
                  <a:pt x="9451523" y="402751"/>
                </a:lnTo>
                <a:lnTo>
                  <a:pt x="9422970" y="362083"/>
                </a:lnTo>
                <a:lnTo>
                  <a:pt x="9392173" y="323212"/>
                </a:lnTo>
                <a:lnTo>
                  <a:pt x="9359222" y="286227"/>
                </a:lnTo>
                <a:lnTo>
                  <a:pt x="9324205" y="251217"/>
                </a:lnTo>
                <a:lnTo>
                  <a:pt x="9287213" y="218273"/>
                </a:lnTo>
                <a:lnTo>
                  <a:pt x="9248336" y="187483"/>
                </a:lnTo>
                <a:lnTo>
                  <a:pt x="9207662" y="158937"/>
                </a:lnTo>
                <a:lnTo>
                  <a:pt x="9165282" y="132725"/>
                </a:lnTo>
                <a:lnTo>
                  <a:pt x="9121285" y="108936"/>
                </a:lnTo>
                <a:lnTo>
                  <a:pt x="9075761" y="87660"/>
                </a:lnTo>
                <a:lnTo>
                  <a:pt x="9028800" y="68986"/>
                </a:lnTo>
                <a:lnTo>
                  <a:pt x="8988084" y="56843"/>
                </a:lnTo>
                <a:lnTo>
                  <a:pt x="8947358" y="46215"/>
                </a:lnTo>
                <a:lnTo>
                  <a:pt x="8906313" y="37002"/>
                </a:lnTo>
                <a:lnTo>
                  <a:pt x="8864638" y="29103"/>
                </a:lnTo>
                <a:lnTo>
                  <a:pt x="8822024" y="22417"/>
                </a:lnTo>
                <a:lnTo>
                  <a:pt x="8778159" y="16842"/>
                </a:lnTo>
                <a:lnTo>
                  <a:pt x="8732734" y="12278"/>
                </a:lnTo>
                <a:lnTo>
                  <a:pt x="8685439" y="8623"/>
                </a:lnTo>
                <a:lnTo>
                  <a:pt x="8635964" y="5776"/>
                </a:lnTo>
                <a:lnTo>
                  <a:pt x="8583998" y="3637"/>
                </a:lnTo>
                <a:lnTo>
                  <a:pt x="8529232" y="2105"/>
                </a:lnTo>
                <a:lnTo>
                  <a:pt x="8202538" y="0"/>
                </a:lnTo>
                <a:close/>
              </a:path>
            </a:pathLst>
          </a:custGeom>
          <a:solidFill>
            <a:srgbClr val="FFFFFF">
              <a:alpha val="9453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42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3019425"/>
            <a:ext cx="3430905" cy="75706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8125" marR="3810" indent="-228600">
              <a:lnSpc>
                <a:spcPts val="2850"/>
              </a:lnSpc>
              <a:spcBef>
                <a:spcPts val="195"/>
              </a:spcBef>
            </a:pPr>
            <a:r>
              <a:rPr sz="2400" spc="49" dirty="0">
                <a:latin typeface="Noto Sans"/>
                <a:cs typeface="Noto Sans"/>
              </a:rPr>
              <a:t>User </a:t>
            </a:r>
            <a:r>
              <a:rPr sz="2400" spc="360" dirty="0">
                <a:latin typeface="Noto Sans"/>
                <a:cs typeface="Noto Sans"/>
              </a:rPr>
              <a:t>A </a:t>
            </a:r>
            <a:r>
              <a:rPr sz="2400" spc="64" dirty="0">
                <a:latin typeface="Noto Sans"/>
                <a:cs typeface="Noto Sans"/>
              </a:rPr>
              <a:t>likes </a:t>
            </a:r>
            <a:r>
              <a:rPr sz="2400" spc="71" dirty="0">
                <a:latin typeface="Noto Sans"/>
                <a:cs typeface="Noto Sans"/>
              </a:rPr>
              <a:t>the</a:t>
            </a:r>
            <a:r>
              <a:rPr sz="2400" spc="-127" dirty="0">
                <a:latin typeface="Noto Sans"/>
                <a:cs typeface="Noto Sans"/>
              </a:rPr>
              <a:t> </a:t>
            </a:r>
            <a:r>
              <a:rPr sz="2400" spc="90" dirty="0">
                <a:latin typeface="Noto Sans"/>
                <a:cs typeface="Noto Sans"/>
              </a:rPr>
              <a:t>movie  </a:t>
            </a:r>
            <a:r>
              <a:rPr sz="2400" spc="83" dirty="0">
                <a:latin typeface="Noto Sans"/>
                <a:cs typeface="Noto Sans"/>
              </a:rPr>
              <a:t>“Lord </a:t>
            </a:r>
            <a:r>
              <a:rPr sz="2400" spc="98" dirty="0">
                <a:latin typeface="Noto Sans"/>
                <a:cs typeface="Noto Sans"/>
              </a:rPr>
              <a:t>of </a:t>
            </a:r>
            <a:r>
              <a:rPr sz="2400" spc="71" dirty="0">
                <a:latin typeface="Noto Sans"/>
                <a:cs typeface="Noto Sans"/>
              </a:rPr>
              <a:t>the</a:t>
            </a:r>
            <a:r>
              <a:rPr sz="2400" spc="75" dirty="0">
                <a:latin typeface="Noto Sans"/>
                <a:cs typeface="Noto Sans"/>
              </a:rPr>
              <a:t> </a:t>
            </a:r>
            <a:r>
              <a:rPr sz="2400" spc="83" dirty="0">
                <a:latin typeface="Noto Sans"/>
                <a:cs typeface="Noto Sans"/>
              </a:rPr>
              <a:t>Rings”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362200"/>
            <a:ext cx="2422208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68" dirty="0">
                <a:latin typeface="Noto Sans"/>
                <a:cs typeface="Noto Sans"/>
              </a:rPr>
              <a:t>“Lord </a:t>
            </a:r>
            <a:r>
              <a:rPr sz="1950" spc="79" dirty="0">
                <a:latin typeface="Noto Sans"/>
                <a:cs typeface="Noto Sans"/>
              </a:rPr>
              <a:t>of </a:t>
            </a:r>
            <a:r>
              <a:rPr sz="1950" spc="56" dirty="0">
                <a:latin typeface="Noto Sans"/>
                <a:cs typeface="Noto Sans"/>
              </a:rPr>
              <a:t>the</a:t>
            </a:r>
            <a:r>
              <a:rPr sz="1950" spc="26" dirty="0">
                <a:latin typeface="Noto Sans"/>
                <a:cs typeface="Noto Sans"/>
              </a:rPr>
              <a:t> </a:t>
            </a:r>
            <a:r>
              <a:rPr sz="1950" spc="68" dirty="0">
                <a:latin typeface="Noto Sans"/>
                <a:cs typeface="Noto Sans"/>
              </a:rPr>
              <a:t>Rings”</a:t>
            </a:r>
            <a:endParaRPr sz="1950">
              <a:latin typeface="Noto Sans"/>
              <a:cs typeface="Noto San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459300-520C-4948-A633-FE76075A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5578" y="2283904"/>
            <a:ext cx="1876425" cy="270074"/>
          </a:xfrm>
        </p:spPr>
        <p:txBody>
          <a:bodyPr/>
          <a:lstStyle/>
          <a:p>
            <a:r>
              <a:rPr lang="en-US" dirty="0"/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570801150"/>
      </p:ext>
    </p:extLst>
  </p:cSld>
  <p:clrMapOvr>
    <a:masterClrMapping/>
  </p:clrMapOvr>
</p:sld>
</file>

<file path=ppt/theme/theme1.xml><?xml version="1.0" encoding="utf-8"?>
<a:theme xmlns:a="http://schemas.openxmlformats.org/drawingml/2006/main" name="IFS Default Grey">
  <a:themeElements>
    <a:clrScheme name="Custom 10">
      <a:dk1>
        <a:srgbClr val="000000"/>
      </a:dk1>
      <a:lt1>
        <a:srgbClr val="FFFFFF"/>
      </a:lt1>
      <a:dk2>
        <a:srgbClr val="575756"/>
      </a:dk2>
      <a:lt2>
        <a:srgbClr val="E7E6E6"/>
      </a:lt2>
      <a:accent1>
        <a:srgbClr val="8BAB7F"/>
      </a:accent1>
      <a:accent2>
        <a:srgbClr val="BC5551"/>
      </a:accent2>
      <a:accent3>
        <a:srgbClr val="6EA3CB"/>
      </a:accent3>
      <a:accent4>
        <a:srgbClr val="7E65A3"/>
      </a:accent4>
      <a:accent5>
        <a:srgbClr val="F7D346"/>
      </a:accent5>
      <a:accent6>
        <a:srgbClr val="EE710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S Extras">
  <a:themeElements>
    <a:clrScheme name="Custom 11">
      <a:dk1>
        <a:srgbClr val="000000"/>
      </a:dk1>
      <a:lt1>
        <a:srgbClr val="FFFFFF"/>
      </a:lt1>
      <a:dk2>
        <a:srgbClr val="575756"/>
      </a:dk2>
      <a:lt2>
        <a:srgbClr val="E7E6E6"/>
      </a:lt2>
      <a:accent1>
        <a:srgbClr val="8BAB7F"/>
      </a:accent1>
      <a:accent2>
        <a:srgbClr val="BC5551"/>
      </a:accent2>
      <a:accent3>
        <a:srgbClr val="6EA3CB"/>
      </a:accent3>
      <a:accent4>
        <a:srgbClr val="7E65A3"/>
      </a:accent4>
      <a:accent5>
        <a:srgbClr val="F7D346"/>
      </a:accent5>
      <a:accent6>
        <a:srgbClr val="EE710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ADF518771564BAF4162E40C3F30CD" ma:contentTypeVersion="6" ma:contentTypeDescription="Create a new document." ma:contentTypeScope="" ma:versionID="13e8ff8404c5aa2522b61c570a422250">
  <xsd:schema xmlns:xsd="http://www.w3.org/2001/XMLSchema" xmlns:xs="http://www.w3.org/2001/XMLSchema" xmlns:p="http://schemas.microsoft.com/office/2006/metadata/properties" xmlns:ns2="4f51dfcc-2fe2-4b13-ad60-d4d69de00fd4" xmlns:ns3="00192c46-5c93-41d7-b8c5-21ace85a21da" targetNamespace="http://schemas.microsoft.com/office/2006/metadata/properties" ma:root="true" ma:fieldsID="9f059a0d1d93fa0b862f82d3155f3e09" ns2:_="" ns3:_="">
    <xsd:import namespace="4f51dfcc-2fe2-4b13-ad60-d4d69de00fd4"/>
    <xsd:import namespace="00192c46-5c93-41d7-b8c5-21ace85a21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1dfcc-2fe2-4b13-ad60-d4d69de00f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92c46-5c93-41d7-b8c5-21ace85a21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0192c46-5c93-41d7-b8c5-21ace85a21da">
      <UserInfo>
        <DisplayName>Shravan Kumar</DisplayName>
        <AccountId>16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F47FC-BE08-4808-9E24-88017C162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1dfcc-2fe2-4b13-ad60-d4d69de00fd4"/>
    <ds:schemaRef ds:uri="00192c46-5c93-41d7-b8c5-21ace85a2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FF9D7-DE53-4174-9B27-B27BAC529462}">
  <ds:schemaRefs>
    <ds:schemaRef ds:uri="http://schemas.microsoft.com/office/2006/metadata/properties"/>
    <ds:schemaRef ds:uri="http://schemas.microsoft.com/office/infopath/2007/PartnerControls"/>
    <ds:schemaRef ds:uri="00192c46-5c93-41d7-b8c5-21ace85a21da"/>
  </ds:schemaRefs>
</ds:datastoreItem>
</file>

<file path=customXml/itemProps3.xml><?xml version="1.0" encoding="utf-8"?>
<ds:datastoreItem xmlns:ds="http://schemas.openxmlformats.org/officeDocument/2006/customXml" ds:itemID="{CB4312B6-17C6-4273-B062-541A5FDE2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1468</Words>
  <Application>Microsoft Office PowerPoint</Application>
  <PresentationFormat>Widescreen</PresentationFormat>
  <Paragraphs>657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Regular</vt:lpstr>
      <vt:lpstr>DejaVu Sans</vt:lpstr>
      <vt:lpstr>Noto Sans</vt:lpstr>
      <vt:lpstr>Times New Roman</vt:lpstr>
      <vt:lpstr>Verdana</vt:lpstr>
      <vt:lpstr>IFS Default Grey</vt:lpstr>
      <vt:lpstr>IFS Extras</vt:lpstr>
      <vt:lpstr>PowerPoint Presentation</vt:lpstr>
      <vt:lpstr>Relationships Among Users and Products</vt:lpstr>
      <vt:lpstr>Relationships Among Users and Products</vt:lpstr>
      <vt:lpstr>Insight is Monetizable</vt:lpstr>
      <vt:lpstr>Insight is Monetizable</vt:lpstr>
      <vt:lpstr>User Behavior Data</vt:lpstr>
      <vt:lpstr>Recommendation Algorithms</vt:lpstr>
      <vt:lpstr>Recommendation Algorithms</vt:lpstr>
      <vt:lpstr>User A</vt:lpstr>
      <vt:lpstr>“Lord of the Rings”</vt:lpstr>
      <vt:lpstr>“Lord of the Rings”</vt:lpstr>
      <vt:lpstr>User A</vt:lpstr>
      <vt:lpstr>“Lord of the Rings”</vt:lpstr>
      <vt:lpstr>A Full-Fledged Content Based Filtering System</vt:lpstr>
      <vt:lpstr>A Full-Fledged Content Based Filtering System</vt:lpstr>
      <vt:lpstr>Recommendation Algorithms</vt:lpstr>
      <vt:lpstr>Collaborative Filtering</vt:lpstr>
      <vt:lpstr>Purchases</vt:lpstr>
      <vt:lpstr>“Lord of the Rings”</vt:lpstr>
      <vt:lpstr>“Lord of the Rings”</vt:lpstr>
      <vt:lpstr>Rating Matrix</vt:lpstr>
      <vt:lpstr>Rating Matrix</vt:lpstr>
      <vt:lpstr>Collaborative Filtering Techniques</vt:lpstr>
      <vt:lpstr>Finding Top N Recommendations -- Nearest Neighbors  Model</vt:lpstr>
      <vt:lpstr>Latent Factor  Analysis</vt:lpstr>
      <vt:lpstr>Latent Factor Analysis</vt:lpstr>
      <vt:lpstr>Latent Factor Analysis</vt:lpstr>
      <vt:lpstr>Latent Factor Analysis</vt:lpstr>
      <vt:lpstr>Latent Factor Analysis</vt:lpstr>
      <vt:lpstr>Content Based Filtering</vt:lpstr>
      <vt:lpstr>Solving for Latent Factors</vt:lpstr>
      <vt:lpstr>Content Based vs Collaborative Filtering</vt:lpstr>
      <vt:lpstr>Recommendation Algorithms</vt:lpstr>
      <vt:lpstr>You can also recommend  complementary products</vt:lpstr>
      <vt:lpstr>Recommendation Algorithms</vt:lpstr>
      <vt:lpstr>Measuring Rule  Strength</vt:lpstr>
      <vt:lpstr>PowerPoint Presentation</vt:lpstr>
      <vt:lpstr>P( , )</vt:lpstr>
      <vt:lpstr>PowerPoint Presentation</vt:lpstr>
      <vt:lpstr>Support Likelihood of all items in the rule  being in a single transaction</vt:lpstr>
      <vt:lpstr>Apriori Algorithm</vt:lpstr>
      <vt:lpstr>Apriori Algorithm</vt:lpstr>
      <vt:lpstr>Apriori Algorithm</vt:lpstr>
      <vt:lpstr> </vt:lpstr>
      <vt:lpstr> </vt:lpstr>
      <vt:lpstr>Recommendation algorithms find  relationships among users and products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George</dc:creator>
  <cp:lastModifiedBy>Ebby George</cp:lastModifiedBy>
  <cp:revision>179</cp:revision>
  <dcterms:modified xsi:type="dcterms:W3CDTF">2018-05-12T19:56:36Z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0x010100D52ADF518771564BAF4162E40C3F30CD</vt:lpwstr>
  </property>
</Properties>
</file>