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6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C42E12C-34A9-4052-8CFC-06356553A3C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AI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 	languages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1124744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Speaking Activities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Listen to the right voices in letters , words, sentences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right word 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Simi words with  different voices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/>
              <a:t>S</a:t>
            </a:r>
            <a:r>
              <a:rPr lang="en-US" dirty="0" smtClean="0"/>
              <a:t>peak after listening.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right voice for the words or sentences</a:t>
            </a:r>
            <a:r>
              <a:rPr lang="en-US" dirty="0" smtClean="0"/>
              <a:t>.</a:t>
            </a:r>
            <a:endParaRPr lang="en-US" dirty="0" smtClean="0"/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Conversation </a:t>
            </a:r>
            <a:r>
              <a:rPr lang="en-US" dirty="0" smtClean="0"/>
              <a:t>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2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99592" y="1124744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Reading Activities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Some words from the sentence with its graphic shape.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words according to the Image and audio.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Make a small paragraph with images and audios.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missing word.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Rearrange the randomly sentences according to the story cycle.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Combine the sentence from the Sections.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u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57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5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4" y="-387424"/>
            <a:ext cx="6781800" cy="1600200"/>
          </a:xfrm>
        </p:spPr>
        <p:txBody>
          <a:bodyPr/>
          <a:lstStyle/>
          <a:p>
            <a:r>
              <a:rPr lang="en-US" dirty="0" smtClean="0"/>
              <a:t>Problems people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7543800" cy="4176464"/>
          </a:xfrm>
        </p:spPr>
        <p:txBody>
          <a:bodyPr/>
          <a:lstStyle/>
          <a:p>
            <a:r>
              <a:rPr lang="en-US" dirty="0"/>
              <a:t>Most people didn't find a good way to learn a new language although there are many websites and courses on the internet that introduce many services that help to </a:t>
            </a:r>
            <a:r>
              <a:rPr lang="en-US" dirty="0" smtClean="0"/>
              <a:t>learn.</a:t>
            </a:r>
          </a:p>
          <a:p>
            <a:r>
              <a:rPr lang="en-US" dirty="0" smtClean="0"/>
              <a:t>If </a:t>
            </a:r>
            <a:r>
              <a:rPr lang="en-US" dirty="0"/>
              <a:t>we provided a new way using our senses (Hearing and speaking) in addition to Writing and reading, it will take the people from zero level to fluency level </a:t>
            </a:r>
          </a:p>
          <a:p>
            <a:r>
              <a:rPr lang="en-US" dirty="0" smtClean="0"/>
              <a:t>Our </a:t>
            </a:r>
            <a:r>
              <a:rPr lang="en-US" dirty="0"/>
              <a:t>educational system will be attractive to most people because it will be a communication tool between the Client and the system like </a:t>
            </a:r>
            <a:r>
              <a:rPr lang="en-US" dirty="0" err="1"/>
              <a:t>google</a:t>
            </a:r>
            <a:r>
              <a:rPr lang="en-US" dirty="0"/>
              <a:t> assistant service.</a:t>
            </a:r>
          </a:p>
        </p:txBody>
      </p:sp>
    </p:spTree>
    <p:extLst>
      <p:ext uri="{BB962C8B-B14F-4D97-AF65-F5344CB8AC3E}">
        <p14:creationId xmlns:p14="http://schemas.microsoft.com/office/powerpoint/2010/main" val="29973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720" y="-387424"/>
            <a:ext cx="6781800" cy="1600200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672" y="1487016"/>
            <a:ext cx="7543800" cy="46062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Software solution will provide an interactional and emotional link between the people that need to learn and our system like a student and his teacher.</a:t>
            </a:r>
          </a:p>
          <a:p>
            <a:r>
              <a:rPr lang="en-US" dirty="0" smtClean="0"/>
              <a:t>When people communicate with our system for the first time they will be tested against our AI tester to find out the level that they will get a start, then they will take a good travel  to up levels of fluency.</a:t>
            </a:r>
          </a:p>
          <a:p>
            <a:r>
              <a:rPr lang="en-US" dirty="0" smtClean="0"/>
              <a:t>Every Level will include four main sections 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Hearing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Speaking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Writing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Reading</a:t>
            </a:r>
          </a:p>
          <a:p>
            <a:pPr marL="640080" lvl="2" indent="0">
              <a:buNone/>
            </a:pPr>
            <a:endParaRPr lang="en-US" dirty="0" smtClean="0"/>
          </a:p>
          <a:p>
            <a:r>
              <a:rPr lang="en-US" dirty="0" smtClean="0"/>
              <a:t>Every Level will have its own difficulty and also there will be in each section many of activities that will enhance the clients fluency.</a:t>
            </a:r>
          </a:p>
          <a:p>
            <a:r>
              <a:rPr lang="en-US" dirty="0" smtClean="0"/>
              <a:t>Levels will begin from zero to undefined level, meaning that it will focus on all aspects of each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57192"/>
            <a:ext cx="6781800" cy="952128"/>
          </a:xfrm>
        </p:spPr>
        <p:txBody>
          <a:bodyPr/>
          <a:lstStyle/>
          <a:p>
            <a:r>
              <a:rPr lang="en-US" dirty="0" smtClean="0"/>
              <a:t>Technical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609600"/>
            <a:ext cx="3813048" cy="639762"/>
          </a:xfrm>
        </p:spPr>
        <p:txBody>
          <a:bodyPr/>
          <a:lstStyle/>
          <a:p>
            <a:r>
              <a:rPr lang="en-US" dirty="0" smtClean="0"/>
              <a:t>Platform and Technology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68" y="1268760"/>
            <a:ext cx="3801616" cy="2880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Technologies for creating a web site will be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.NET Framework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Asp. Net MVC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REST APIs and </a:t>
            </a:r>
            <a:r>
              <a:rPr lang="en-US" dirty="0" err="1" smtClean="0"/>
              <a:t>GraphQL</a:t>
            </a:r>
            <a:r>
              <a:rPr lang="en-US" dirty="0"/>
              <a:t> </a:t>
            </a:r>
            <a:r>
              <a:rPr lang="en-US" dirty="0" smtClean="0"/>
              <a:t>and other APIs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Sql Database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Client Side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20688"/>
            <a:ext cx="3743272" cy="639762"/>
          </a:xfrm>
        </p:spPr>
        <p:txBody>
          <a:bodyPr/>
          <a:lstStyle/>
          <a:p>
            <a:r>
              <a:rPr lang="en-US" dirty="0" smtClean="0"/>
              <a:t>Computer Sciences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268760"/>
            <a:ext cx="3743272" cy="41764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NLP for matching between each text being entered and the data that be returned from the image using Computer Vision API.</a:t>
            </a:r>
          </a:p>
          <a:p>
            <a:r>
              <a:rPr lang="en-US" dirty="0" smtClean="0"/>
              <a:t>Grammar Detection Algorithm and Semantic(NLP) .</a:t>
            </a:r>
          </a:p>
          <a:p>
            <a:r>
              <a:rPr lang="en-US" dirty="0" smtClean="0"/>
              <a:t>Machine learning : </a:t>
            </a:r>
            <a:r>
              <a:rPr lang="en-US" dirty="0"/>
              <a:t>if there are any </a:t>
            </a:r>
            <a:r>
              <a:rPr lang="en-US" dirty="0" smtClean="0"/>
              <a:t>synonymous</a:t>
            </a:r>
            <a:r>
              <a:rPr lang="ar-EG" dirty="0"/>
              <a:t> </a:t>
            </a:r>
            <a:r>
              <a:rPr lang="ar-EG" dirty="0" smtClean="0"/>
              <a:t> </a:t>
            </a:r>
            <a:r>
              <a:rPr lang="en-US" dirty="0"/>
              <a:t> </a:t>
            </a:r>
            <a:r>
              <a:rPr lang="en-US" dirty="0" smtClean="0"/>
              <a:t>for any word saved in my DB it will be saved in its category.</a:t>
            </a:r>
          </a:p>
          <a:p>
            <a:r>
              <a:rPr lang="en-US" dirty="0" smtClean="0"/>
              <a:t>Speech recognition (API)</a:t>
            </a:r>
          </a:p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78768" y="4149080"/>
            <a:ext cx="3801616" cy="15841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724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4005064"/>
            <a:ext cx="3801616" cy="11521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Application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343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1663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Problems we will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640" y="2276872"/>
            <a:ext cx="7543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implement machine learning Algorithms for </a:t>
            </a:r>
            <a:r>
              <a:rPr lang="en-US" dirty="0"/>
              <a:t>matching between </a:t>
            </a:r>
            <a:r>
              <a:rPr lang="en-US" dirty="0" smtClean="0"/>
              <a:t>Synonyms and save the new words to the DB in the category!</a:t>
            </a:r>
          </a:p>
          <a:p>
            <a:r>
              <a:rPr lang="en-US" dirty="0" smtClean="0"/>
              <a:t>Learning how to use a NLP with Python for Grammar checker.</a:t>
            </a:r>
          </a:p>
          <a:p>
            <a:r>
              <a:rPr lang="en-US" dirty="0" smtClean="0"/>
              <a:t>How to make a similarity testing between every image’s data and the input ,and also evaluating the client according to the input.(Using NLP)</a:t>
            </a:r>
          </a:p>
          <a:p>
            <a:r>
              <a:rPr lang="en-US" dirty="0" smtClean="0"/>
              <a:t>How can I Improve the system to create a </a:t>
            </a:r>
            <a:r>
              <a:rPr lang="en-US" dirty="0"/>
              <a:t>new meaningful sentences </a:t>
            </a:r>
            <a:r>
              <a:rPr lang="en-US" dirty="0" smtClean="0"/>
              <a:t>and relate it to its Photos and Videos.</a:t>
            </a:r>
          </a:p>
          <a:p>
            <a:r>
              <a:rPr lang="en-US" dirty="0" smtClean="0"/>
              <a:t>Design of Database </a:t>
            </a:r>
          </a:p>
          <a:p>
            <a:r>
              <a:rPr lang="en-US" dirty="0" smtClean="0"/>
              <a:t>Semantic Designing </a:t>
            </a:r>
          </a:p>
        </p:txBody>
      </p:sp>
    </p:spTree>
    <p:extLst>
      <p:ext uri="{BB962C8B-B14F-4D97-AF65-F5344CB8AC3E}">
        <p14:creationId xmlns:p14="http://schemas.microsoft.com/office/powerpoint/2010/main" val="29182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Team Requirements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8640" y="1412776"/>
            <a:ext cx="754380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designer and Client side developers for chatting system like (Google Assistant)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experience in Knowledge base with ability to increase information capacity.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Knowledge of each language will be inserted  as a service and the best practices of training the clients with clear activities to achieve the specific goals.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experience in Backend (server side) and front end(client side)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knowledge in AGILE SCRUM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Requirements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8640" y="1412776"/>
            <a:ext cx="75438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1124744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Chat Design like (Google Assistant)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all the activities needed in each 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Relation between the needed activities and Data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Algorithms for Improving the system and increasing the knowledge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Speech Recognition subsystem (API)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Grammar detection Algorithms (NLP)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Computer Vision API for collecting some information about any image in the Data Base or will be inserted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Comparing between the Image details and the sentence(s) from the client and Correction algorithm for Evaluating.</a:t>
            </a:r>
          </a:p>
        </p:txBody>
      </p:sp>
    </p:spTree>
    <p:extLst>
      <p:ext uri="{BB962C8B-B14F-4D97-AF65-F5344CB8AC3E}">
        <p14:creationId xmlns:p14="http://schemas.microsoft.com/office/powerpoint/2010/main" val="4843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6632" y="1196752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Hearing Activities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with several texts and one of them are correct.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then the sentence with missing words.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try to find the mistake in the text.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then JIGSAW puzzle.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with a word and then check if it is said or not.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then enter the sentence that you understand.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//Several audios with a common word to get it out.</a:t>
            </a:r>
            <a:endParaRPr lang="ar-EG" dirty="0" smtClean="0"/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Insert an audio you need to understand and the sentence you think and we will out the sentence with corrections. 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two similar wards and then what did you hear?</a:t>
            </a:r>
          </a:p>
          <a:p>
            <a:pPr marL="777240" lvl="1" indent="-457200">
              <a:buFont typeface="+mj-lt"/>
              <a:buAutoNum type="alphaL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8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3738</TotalTime>
  <Words>771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Life AI Service</vt:lpstr>
      <vt:lpstr>Problems people face</vt:lpstr>
      <vt:lpstr>Our Solution</vt:lpstr>
      <vt:lpstr>PowerPoint Presentation</vt:lpstr>
      <vt:lpstr>Technical Plan</vt:lpstr>
      <vt:lpstr>Some Problems we will 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 AI System</dc:title>
  <dc:creator>Elzal</dc:creator>
  <cp:lastModifiedBy>Elzal</cp:lastModifiedBy>
  <cp:revision>69</cp:revision>
  <dcterms:created xsi:type="dcterms:W3CDTF">2018-09-28T11:01:31Z</dcterms:created>
  <dcterms:modified xsi:type="dcterms:W3CDTF">2018-12-01T13:11:50Z</dcterms:modified>
</cp:coreProperties>
</file>