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83" r:id="rId5"/>
    <p:sldId id="284" r:id="rId6"/>
    <p:sldId id="286" r:id="rId7"/>
    <p:sldId id="285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EDF"/>
    <a:srgbClr val="EAFFFF"/>
    <a:srgbClr val="6FB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8" autoAdjust="0"/>
    <p:restoredTop sz="94660"/>
  </p:normalViewPr>
  <p:slideViewPr>
    <p:cSldViewPr snapToGrid="0">
      <p:cViewPr varScale="1">
        <p:scale>
          <a:sx n="56" d="100"/>
          <a:sy n="56" d="100"/>
        </p:scale>
        <p:origin x="60" y="1182"/>
      </p:cViewPr>
      <p:guideLst>
        <p:guide orient="horz" pos="22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2F9A7-9917-48E2-85F3-32DE9F8BD4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EACB1-A2F6-4F40-9E6C-F8EFEBB463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EACB1-A2F6-4F40-9E6C-F8EFEBB463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EACB1-A2F6-4F40-9E6C-F8EFEBB463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3118616" y="985813"/>
            <a:ext cx="5954769" cy="4886374"/>
            <a:chOff x="361364" y="2888343"/>
            <a:chExt cx="4533484" cy="3720094"/>
          </a:xfrm>
        </p:grpSpPr>
        <p:sp>
          <p:nvSpPr>
            <p:cNvPr id="7" name="椭圆 6"/>
            <p:cNvSpPr/>
            <p:nvPr userDrawn="1"/>
          </p:nvSpPr>
          <p:spPr>
            <a:xfrm>
              <a:off x="767907" y="2888343"/>
              <a:ext cx="3720398" cy="3720094"/>
            </a:xfrm>
            <a:prstGeom prst="ellipse">
              <a:avLst/>
            </a:prstGeom>
            <a:solidFill>
              <a:srgbClr val="EAEED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5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361364" y="3942528"/>
              <a:ext cx="4533484" cy="1776102"/>
            </a:xfrm>
            <a:prstGeom prst="rect">
              <a:avLst/>
            </a:prstGeom>
            <a:solidFill>
              <a:srgbClr val="DF6165"/>
            </a:solidFill>
            <a:ln w="38100">
              <a:solidFill>
                <a:srgbClr val="EAEE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5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8616" y="2370493"/>
            <a:ext cx="5954769" cy="155804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616" y="4097867"/>
            <a:ext cx="5954769" cy="60555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12192000" cy="469539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469539"/>
            <a:ext cx="12192000" cy="188760"/>
          </a:xfrm>
          <a:prstGeom prst="rect">
            <a:avLst/>
          </a:prstGeom>
          <a:solidFill>
            <a:srgbClr val="DF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91" y="2286000"/>
            <a:ext cx="12231915" cy="921218"/>
          </a:xfrm>
          <a:solidFill>
            <a:schemeClr val="accent1">
              <a:lumMod val="60000"/>
              <a:lumOff val="40000"/>
            </a:schemeClr>
          </a:solidFill>
        </p:spPr>
        <p:txBody>
          <a:bodyPr lIns="2520000" anchor="ctr" anchorCtr="0">
            <a:normAutofit/>
          </a:bodyPr>
          <a:lstStyle>
            <a:lvl1pPr algn="ctr"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84743"/>
            <a:ext cx="10515600" cy="58405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-16690" y="3207218"/>
            <a:ext cx="12231915" cy="359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8912" rtlCol="0" anchor="ctr">
            <a:normAutofit/>
          </a:bodyPr>
          <a:lstStyle/>
          <a:p>
            <a:pPr algn="ctr"/>
            <a:endParaRPr lang="zh-CN" altLang="en-US" sz="77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12192000" cy="469539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469539"/>
            <a:ext cx="12192000" cy="188760"/>
          </a:xfrm>
          <a:prstGeom prst="rect">
            <a:avLst/>
          </a:prstGeom>
          <a:solidFill>
            <a:srgbClr val="DF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8800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"/>
            <a:ext cx="12192000" cy="469539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469539"/>
            <a:ext cx="12192000" cy="188760"/>
          </a:xfrm>
          <a:prstGeom prst="rect">
            <a:avLst/>
          </a:prstGeom>
          <a:solidFill>
            <a:srgbClr val="DF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4333" y="2286001"/>
            <a:ext cx="7772400" cy="1051820"/>
          </a:xfrm>
          <a:prstGeom prst="parallelogram">
            <a:avLst/>
          </a:prstGeom>
          <a:solidFill>
            <a:schemeClr val="accent1"/>
          </a:solidFill>
        </p:spPr>
        <p:txBody>
          <a:bodyPr tIns="0" bIns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6" name="平行四边形 5"/>
          <p:cNvSpPr/>
          <p:nvPr userDrawn="1">
            <p:custDataLst>
              <p:tags r:id="rId2"/>
            </p:custDataLst>
          </p:nvPr>
        </p:nvSpPr>
        <p:spPr>
          <a:xfrm>
            <a:off x="3110978" y="3407630"/>
            <a:ext cx="9081023" cy="187948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75" spc="126">
              <a:solidFill>
                <a:schemeClr val="accent2">
                  <a:lumMod val="40000"/>
                  <a:lumOff val="60000"/>
                </a:schemeClr>
              </a:solidFill>
              <a:latin typeface="Bell MT" panose="02020503060305020303" pitchFamily="18" charset="0"/>
              <a:ea typeface="幼圆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846667"/>
            <a:ext cx="2628900" cy="5330296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46667"/>
            <a:ext cx="7734300" cy="53302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12192000" cy="469539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469539"/>
            <a:ext cx="12192000" cy="188760"/>
          </a:xfrm>
          <a:prstGeom prst="rect">
            <a:avLst/>
          </a:prstGeom>
          <a:solidFill>
            <a:srgbClr val="DF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837686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1.png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slide" Target="slide1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118485" y="2370455"/>
            <a:ext cx="5955030" cy="979805"/>
          </a:xfrm>
        </p:spPr>
        <p:txBody>
          <a:bodyPr>
            <a:normAutofit/>
          </a:bodyPr>
          <a:lstStyle/>
          <a:p>
            <a:r>
              <a:rPr lang="en-US" altLang="" sz="3600" dirty="0"/>
              <a:t>Smart Event</a:t>
            </a:r>
            <a:endParaRPr lang="en-US" altLang="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118616" y="3808307"/>
            <a:ext cx="5954769" cy="605552"/>
          </a:xfrm>
        </p:spPr>
        <p:txBody>
          <a:bodyPr/>
          <a:lstStyle/>
          <a:p>
            <a:r>
              <a:rPr lang="en-US" altLang="zh-CN" dirty="0"/>
              <a:t>How to organize an event?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" sz="3600" dirty="0">
                <a:solidFill>
                  <a:schemeClr val="accent1">
                    <a:lumMod val="75000"/>
                  </a:schemeClr>
                </a:solidFill>
              </a:rPr>
              <a:t>what is the idea ? 	</a:t>
            </a:r>
            <a:endParaRPr lang="en-US" altLang="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716880" y="168867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400" dirty="0" err="1" smtClean="0"/>
              <a:t>If there are an organization or technical team  ,or any event organizer and need to set periorities for every step would be done to oraganize an event .</a:t>
            </a:r>
            <a:endParaRPr lang="en-US" altLang="zh-CN" sz="2400" dirty="0" err="1" smtClean="0"/>
          </a:p>
          <a:p>
            <a:r>
              <a:rPr lang="en-US" altLang="" sz="2400" dirty="0" err="1" smtClean="0"/>
              <a:t>Our system will produce a service to handle  ,organize and present all of these steps and will provide a communcation between every volunteer in the organizing team.</a:t>
            </a:r>
            <a:endParaRPr lang="en-US" altLang="" sz="2400" dirty="0" err="1" smtClean="0"/>
          </a:p>
          <a:p>
            <a:r>
              <a:rPr lang="en-US" altLang="" sz="2400" dirty="0" err="1" smtClean="0"/>
              <a:t>The system will service an outside support services with payment,more clearly the system will make a connection between the service provider(Photographers,Hall owners,graphic desiners,social media providers) and the service User ( </a:t>
            </a:r>
            <a:r>
              <a:rPr lang="en-US" altLang="en-US" sz="2400" dirty="0" err="1" smtClean="0">
                <a:sym typeface="+mn-ea"/>
              </a:rPr>
              <a:t>Event organizer ,Team organizer,....etc).</a:t>
            </a:r>
            <a:endParaRPr lang="en-US" altLang="en-US" sz="2400" dirty="0" err="1" smtClean="0">
              <a:sym typeface="+mn-ea"/>
            </a:endParaRPr>
          </a:p>
          <a:p>
            <a:pPr marL="0" indent="0">
              <a:buNone/>
            </a:pPr>
            <a:endParaRPr lang="en-US" altLang="" sz="2400" dirty="0" err="1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Business canvas model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 descr="Screenshot (27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35" y="1426845"/>
            <a:ext cx="10058400" cy="5353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7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872490"/>
            <a:ext cx="10058400" cy="2041525"/>
          </a:xfrm>
          <a:prstGeom prst="rect">
            <a:avLst/>
          </a:prstGeom>
        </p:spPr>
      </p:pic>
      <p:sp>
        <p:nvSpPr>
          <p:cNvPr id="3" name="文本框 5"/>
          <p:cNvSpPr txBox="1"/>
          <p:nvPr>
            <p:custDataLst>
              <p:tags r:id="rId2"/>
            </p:custDataLst>
          </p:nvPr>
        </p:nvSpPr>
        <p:spPr>
          <a:xfrm>
            <a:off x="384930" y="6087802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r>
              <a:rPr lang="en-US" altLang="zh-CN" sz="1800" dirty="0"/>
              <a:t>Smat Event</a:t>
            </a:r>
            <a:endParaRPr lang="en-US" altLang="zh-CN" sz="18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Requirements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81120" y="6073832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1800" dirty="0"/>
              <a:t>Smat Event</a:t>
            </a:r>
            <a:endParaRPr lang="en-US" altLang="zh-CN" sz="1800" dirty="0"/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381000" y="1088390"/>
            <a:ext cx="6842125" cy="752475"/>
            <a:chOff x="777291" y="3924223"/>
            <a:chExt cx="4864630" cy="575204"/>
          </a:xfrm>
        </p:grpSpPr>
        <p:sp>
          <p:nvSpPr>
            <p:cNvPr id="3" name="MH_Number_1">
              <a:hlinkClick r:id="rId4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777291" y="3924223"/>
              <a:ext cx="679172" cy="575204"/>
            </a:xfrm>
            <a:custGeom>
              <a:avLst/>
              <a:gdLst>
                <a:gd name="connsiteX0" fmla="*/ 526212 w 637677"/>
                <a:gd name="connsiteY0" fmla="*/ 172430 h 540060"/>
                <a:gd name="connsiteX1" fmla="*/ 541643 w 637677"/>
                <a:gd name="connsiteY1" fmla="*/ 172430 h 540060"/>
                <a:gd name="connsiteX2" fmla="*/ 637677 w 637677"/>
                <a:gd name="connsiteY2" fmla="*/ 270030 h 540060"/>
                <a:gd name="connsiteX3" fmla="*/ 541643 w 637677"/>
                <a:gd name="connsiteY3" fmla="*/ 367630 h 540060"/>
                <a:gd name="connsiteX4" fmla="*/ 526212 w 637677"/>
                <a:gd name="connsiteY4" fmla="*/ 367630 h 540060"/>
                <a:gd name="connsiteX5" fmla="*/ 622246 w 637677"/>
                <a:gd name="connsiteY5" fmla="*/ 270030 h 540060"/>
                <a:gd name="connsiteX6" fmla="*/ 96034 w 637677"/>
                <a:gd name="connsiteY6" fmla="*/ 172430 h 540060"/>
                <a:gd name="connsiteX7" fmla="*/ 111465 w 637677"/>
                <a:gd name="connsiteY7" fmla="*/ 172430 h 540060"/>
                <a:gd name="connsiteX8" fmla="*/ 15431 w 637677"/>
                <a:gd name="connsiteY8" fmla="*/ 270030 h 540060"/>
                <a:gd name="connsiteX9" fmla="*/ 111465 w 637677"/>
                <a:gd name="connsiteY9" fmla="*/ 367630 h 540060"/>
                <a:gd name="connsiteX10" fmla="*/ 96034 w 637677"/>
                <a:gd name="connsiteY10" fmla="*/ 367630 h 540060"/>
                <a:gd name="connsiteX11" fmla="*/ 0 w 637677"/>
                <a:gd name="connsiteY11" fmla="*/ 270030 h 540060"/>
                <a:gd name="connsiteX12" fmla="*/ 318838 w 637677"/>
                <a:gd name="connsiteY12" fmla="*/ 0 h 540060"/>
                <a:gd name="connsiteX13" fmla="*/ 588868 w 637677"/>
                <a:gd name="connsiteY13" fmla="*/ 270030 h 540060"/>
                <a:gd name="connsiteX14" fmla="*/ 318838 w 637677"/>
                <a:gd name="connsiteY14" fmla="*/ 540060 h 540060"/>
                <a:gd name="connsiteX15" fmla="*/ 48808 w 637677"/>
                <a:gd name="connsiteY15" fmla="*/ 270030 h 54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77" h="540060">
                  <a:moveTo>
                    <a:pt x="526212" y="172430"/>
                  </a:moveTo>
                  <a:lnTo>
                    <a:pt x="541643" y="172430"/>
                  </a:lnTo>
                  <a:lnTo>
                    <a:pt x="637677" y="270030"/>
                  </a:lnTo>
                  <a:lnTo>
                    <a:pt x="541643" y="367630"/>
                  </a:lnTo>
                  <a:lnTo>
                    <a:pt x="526212" y="367630"/>
                  </a:lnTo>
                  <a:lnTo>
                    <a:pt x="622246" y="270030"/>
                  </a:lnTo>
                  <a:close/>
                  <a:moveTo>
                    <a:pt x="96034" y="172430"/>
                  </a:moveTo>
                  <a:lnTo>
                    <a:pt x="111465" y="172430"/>
                  </a:lnTo>
                  <a:lnTo>
                    <a:pt x="15431" y="270030"/>
                  </a:lnTo>
                  <a:lnTo>
                    <a:pt x="111465" y="367630"/>
                  </a:lnTo>
                  <a:lnTo>
                    <a:pt x="96034" y="367630"/>
                  </a:lnTo>
                  <a:lnTo>
                    <a:pt x="0" y="270030"/>
                  </a:lnTo>
                  <a:close/>
                  <a:moveTo>
                    <a:pt x="318838" y="0"/>
                  </a:moveTo>
                  <a:lnTo>
                    <a:pt x="588868" y="270030"/>
                  </a:lnTo>
                  <a:lnTo>
                    <a:pt x="318838" y="540060"/>
                  </a:lnTo>
                  <a:lnTo>
                    <a:pt x="48808" y="2700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>
                  <a:solidFill>
                    <a:srgbClr val="FFFFFF"/>
                  </a:solidFill>
                </a:rPr>
                <a:t>1</a:t>
              </a:r>
              <a:endParaRPr lang="zh-CN" altLang="en-US" sz="2800">
                <a:solidFill>
                  <a:srgbClr val="FFFFFF"/>
                </a:solidFill>
              </a:endParaRPr>
            </a:p>
          </p:txBody>
        </p:sp>
        <p:sp>
          <p:nvSpPr>
            <p:cNvPr id="12" name="MH_Entry_1">
              <a:hlinkClick r:id="rId4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600779" y="3933446"/>
              <a:ext cx="4041142" cy="55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dirty="0"/>
                <a:t> Event Organizers or (Team Organizers)</a:t>
              </a:r>
              <a:endParaRPr lang="en-US" altLang="zh-CN" sz="2000" dirty="0"/>
            </a:p>
          </p:txBody>
        </p:sp>
      </p:grpSp>
      <p:sp>
        <p:nvSpPr>
          <p:cNvPr id="67" name="MH_Entry_1">
            <a:hlinkClick r:id="rId4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58221" y="1925737"/>
            <a:ext cx="3686493" cy="7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1-Register as an organizer</a:t>
            </a:r>
            <a:endParaRPr lang="zh-CN" altLang="en-US" sz="2000" dirty="0"/>
          </a:p>
        </p:txBody>
      </p:sp>
      <p:sp>
        <p:nvSpPr>
          <p:cNvPr id="7" name="MH_Entry_1">
            <a:hlinkClick r:id="rId4" action="ppaction://hlinksldjump"/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57960" y="2330450"/>
            <a:ext cx="729424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2-create an event  or join the event by the url or the name</a:t>
            </a:r>
            <a:endParaRPr lang="zh-CN" altLang="en-US" sz="2000" dirty="0"/>
          </a:p>
        </p:txBody>
      </p:sp>
      <p:sp>
        <p:nvSpPr>
          <p:cNvPr id="8" name="MH_Entry_1">
            <a:hlinkClick r:id="rId4" action="ppaction://hlinksldjump"/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57960" y="2774950"/>
            <a:ext cx="10200640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3- if he creates an event ,he have to Input the needed information about the event  </a:t>
            </a:r>
            <a:endParaRPr lang="zh-CN" altLang="en-US" sz="2000" dirty="0"/>
          </a:p>
        </p:txBody>
      </p:sp>
      <p:sp>
        <p:nvSpPr>
          <p:cNvPr id="9" name="MH_Entry_1">
            <a:hlinkClick r:id="rId4" action="ppaction://hlinksldjump"/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57960" y="3189605"/>
            <a:ext cx="9498330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4-Contact with the other volunteers.</a:t>
            </a:r>
            <a:endParaRPr lang="zh-CN" altLang="en-US" sz="2000" dirty="0"/>
          </a:p>
        </p:txBody>
      </p:sp>
      <p:sp>
        <p:nvSpPr>
          <p:cNvPr id="13" name="MH_Entry_1">
            <a:hlinkClick r:id="rId4" action="ppaction://hlinksldjump"/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457960" y="3663315"/>
            <a:ext cx="9897110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5-the system will produce an interface for determining all volunteers and thier fields</a:t>
            </a:r>
            <a:endParaRPr lang="zh-CN" altLang="en-US" sz="2000" dirty="0"/>
          </a:p>
        </p:txBody>
      </p:sp>
      <p:sp>
        <p:nvSpPr>
          <p:cNvPr id="14" name="MH_Entry_1">
            <a:hlinkClick r:id="rId4" action="ppaction://hlinksldjump"/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57960" y="4291330"/>
            <a:ext cx="9798050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6-the system will determine the other needed  fields and will put a plan for all of tasks for every volunteer. </a:t>
            </a:r>
            <a:endParaRPr lang="zh-CN" altLang="en-US" sz="2000" dirty="0"/>
          </a:p>
        </p:txBody>
      </p:sp>
      <p:sp>
        <p:nvSpPr>
          <p:cNvPr id="15" name="MH_Entry_1">
            <a:hlinkClick r:id="rId4" action="ppaction://hlinksldjump"/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44625" y="4946015"/>
            <a:ext cx="879538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7-the system will make a notifications for every member about thier missions. </a:t>
            </a:r>
            <a:endParaRPr lang="zh-CN" altLang="en-US" sz="2000" dirty="0"/>
          </a:p>
        </p:txBody>
      </p:sp>
      <p:sp>
        <p:nvSpPr>
          <p:cNvPr id="16" name="MH_Entry_1">
            <a:hlinkClick r:id="rId4" action="ppaction://hlinksldjump"/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444625" y="5494020"/>
            <a:ext cx="10585450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8-it will be there an outside support services  with payment  for completing certain missions </a:t>
            </a:r>
            <a:endParaRPr lang="zh-CN" altLang="en-US" sz="2000" dirty="0"/>
          </a:p>
        </p:txBody>
      </p:sp>
    </p:spTree>
    <p:custDataLst>
      <p:tags r:id="rId1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MH_Entry_1">
            <a:hlinkClick r:id="rId1" action="ppaction://hlinksldjump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83621" y="2264827"/>
            <a:ext cx="3686493" cy="7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1-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Requirements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组合 9"/>
          <p:cNvGrpSpPr/>
          <p:nvPr>
            <p:custDataLst>
              <p:tags r:id="rId4"/>
            </p:custDataLst>
          </p:nvPr>
        </p:nvGrpSpPr>
        <p:grpSpPr>
          <a:xfrm>
            <a:off x="381000" y="1088390"/>
            <a:ext cx="6842125" cy="752475"/>
            <a:chOff x="777291" y="3924223"/>
            <a:chExt cx="4864630" cy="575204"/>
          </a:xfrm>
        </p:grpSpPr>
        <p:sp>
          <p:nvSpPr>
            <p:cNvPr id="3" name="MH_Number_1">
              <a:hlinkClick r:id="rId1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777291" y="3924223"/>
              <a:ext cx="679172" cy="575204"/>
            </a:xfrm>
            <a:custGeom>
              <a:avLst/>
              <a:gdLst>
                <a:gd name="connsiteX0" fmla="*/ 526212 w 637677"/>
                <a:gd name="connsiteY0" fmla="*/ 172430 h 540060"/>
                <a:gd name="connsiteX1" fmla="*/ 541643 w 637677"/>
                <a:gd name="connsiteY1" fmla="*/ 172430 h 540060"/>
                <a:gd name="connsiteX2" fmla="*/ 637677 w 637677"/>
                <a:gd name="connsiteY2" fmla="*/ 270030 h 540060"/>
                <a:gd name="connsiteX3" fmla="*/ 541643 w 637677"/>
                <a:gd name="connsiteY3" fmla="*/ 367630 h 540060"/>
                <a:gd name="connsiteX4" fmla="*/ 526212 w 637677"/>
                <a:gd name="connsiteY4" fmla="*/ 367630 h 540060"/>
                <a:gd name="connsiteX5" fmla="*/ 622246 w 637677"/>
                <a:gd name="connsiteY5" fmla="*/ 270030 h 540060"/>
                <a:gd name="connsiteX6" fmla="*/ 96034 w 637677"/>
                <a:gd name="connsiteY6" fmla="*/ 172430 h 540060"/>
                <a:gd name="connsiteX7" fmla="*/ 111465 w 637677"/>
                <a:gd name="connsiteY7" fmla="*/ 172430 h 540060"/>
                <a:gd name="connsiteX8" fmla="*/ 15431 w 637677"/>
                <a:gd name="connsiteY8" fmla="*/ 270030 h 540060"/>
                <a:gd name="connsiteX9" fmla="*/ 111465 w 637677"/>
                <a:gd name="connsiteY9" fmla="*/ 367630 h 540060"/>
                <a:gd name="connsiteX10" fmla="*/ 96034 w 637677"/>
                <a:gd name="connsiteY10" fmla="*/ 367630 h 540060"/>
                <a:gd name="connsiteX11" fmla="*/ 0 w 637677"/>
                <a:gd name="connsiteY11" fmla="*/ 270030 h 540060"/>
                <a:gd name="connsiteX12" fmla="*/ 318838 w 637677"/>
                <a:gd name="connsiteY12" fmla="*/ 0 h 540060"/>
                <a:gd name="connsiteX13" fmla="*/ 588868 w 637677"/>
                <a:gd name="connsiteY13" fmla="*/ 270030 h 540060"/>
                <a:gd name="connsiteX14" fmla="*/ 318838 w 637677"/>
                <a:gd name="connsiteY14" fmla="*/ 540060 h 540060"/>
                <a:gd name="connsiteX15" fmla="*/ 48808 w 637677"/>
                <a:gd name="connsiteY15" fmla="*/ 270030 h 54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77" h="540060">
                  <a:moveTo>
                    <a:pt x="526212" y="172430"/>
                  </a:moveTo>
                  <a:lnTo>
                    <a:pt x="541643" y="172430"/>
                  </a:lnTo>
                  <a:lnTo>
                    <a:pt x="637677" y="270030"/>
                  </a:lnTo>
                  <a:lnTo>
                    <a:pt x="541643" y="367630"/>
                  </a:lnTo>
                  <a:lnTo>
                    <a:pt x="526212" y="367630"/>
                  </a:lnTo>
                  <a:lnTo>
                    <a:pt x="622246" y="270030"/>
                  </a:lnTo>
                  <a:close/>
                  <a:moveTo>
                    <a:pt x="96034" y="172430"/>
                  </a:moveTo>
                  <a:lnTo>
                    <a:pt x="111465" y="172430"/>
                  </a:lnTo>
                  <a:lnTo>
                    <a:pt x="15431" y="270030"/>
                  </a:lnTo>
                  <a:lnTo>
                    <a:pt x="111465" y="367630"/>
                  </a:lnTo>
                  <a:lnTo>
                    <a:pt x="96034" y="367630"/>
                  </a:lnTo>
                  <a:lnTo>
                    <a:pt x="0" y="270030"/>
                  </a:lnTo>
                  <a:close/>
                  <a:moveTo>
                    <a:pt x="318838" y="0"/>
                  </a:moveTo>
                  <a:lnTo>
                    <a:pt x="588868" y="270030"/>
                  </a:lnTo>
                  <a:lnTo>
                    <a:pt x="318838" y="540060"/>
                  </a:lnTo>
                  <a:lnTo>
                    <a:pt x="48808" y="2700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>
                  <a:solidFill>
                    <a:srgbClr val="FFFFFF"/>
                  </a:solidFill>
                </a:rPr>
                <a:t>2</a:t>
              </a:r>
              <a:endParaRPr lang="en-US" altLang="zh-CN" sz="2800">
                <a:solidFill>
                  <a:srgbClr val="FFFFFF"/>
                </a:solidFill>
              </a:endParaRPr>
            </a:p>
          </p:txBody>
        </p:sp>
        <p:sp>
          <p:nvSpPr>
            <p:cNvPr id="4" name="MH_Entry_1">
              <a:hlinkClick r:id="rId1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600779" y="3933446"/>
              <a:ext cx="4041142" cy="55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dirty="0"/>
                <a:t> Event Organizers or (Team Organizers)</a:t>
              </a:r>
              <a:endParaRPr lang="en-US" altLang="zh-CN" sz="2000" dirty="0"/>
            </a:p>
          </p:txBody>
        </p:sp>
      </p:grp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73325"/>
  <p:tag name="MH_LIBRARY" val="GRAPHIC"/>
  <p:tag name="MH_ORDER" val="Rectangle 1"/>
</p:tagLst>
</file>

<file path=ppt/tags/tag10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6"/>
  <p:tag name="KSO_WM_SLIDE_ID" val="custom16056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6"/>
  <p:tag name="KSO_WM_SLIDE_ID" val="custom16056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38"/>
  <p:tag name="KSO_WM_SLIDE_SIZE" val="828*34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4.xml><?xml version="1.0" encoding="utf-8"?>
<p:tagLst xmlns:p="http://schemas.openxmlformats.org/presentationml/2006/main">
  <p:tag name="KSO_WM_TEMPLATE_CATEGORY" val="custom"/>
  <p:tag name="KSO_WM_TEMPLATE_INDEX" val="160566"/>
  <p:tag name="KSO_WM_TAG_VERSION" val="1.0"/>
  <p:tag name="KSO_WM_SLIDE_ID" val="custom160566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6*i*2"/>
  <p:tag name="KSO_WM_TEMPLATE_CATEGORY" val="custom"/>
  <p:tag name="KSO_WM_TEMPLATE_INDEX" val="160566"/>
  <p:tag name="KSO_WM_UNIT_INDEX" val="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NUMBER"/>
  <p:tag name="ID" val="547135"/>
  <p:tag name="MH_ORDER" val="1"/>
  <p:tag name="KSO_WM_UNIT_TYPE" val="l_i"/>
  <p:tag name="KSO_WM_UNIT_INDEX" val="1_1"/>
  <p:tag name="KSO_WM_UNIT_ID" val="custom160566_6*l_i*1_1"/>
  <p:tag name="KSO_WM_UNIT_CLEAR" val="1"/>
  <p:tag name="KSO_WM_UNIT_LAYERLEVEL" val="1_1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6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.xml><?xml version="1.0" encoding="utf-8"?>
<p:tagLst xmlns:p="http://schemas.openxmlformats.org/presentationml/2006/main">
  <p:tag name="MH" val="20150923175914"/>
  <p:tag name="MH_LIBRARY" val="GRAPHIC"/>
  <p:tag name="MH_ORDER" val="Parallelogram 3"/>
  <p:tag name="KSO_WM_TAG_VERSION" val="1.0"/>
  <p:tag name="KSO_WM_BEAUTIFY_FLAG" val="#wm#"/>
  <p:tag name="KSO_WM_UNIT_TYPE" val="i"/>
  <p:tag name="KSO_WM_UNIT_ID" val="281*i*1"/>
  <p:tag name="KSO_WM_TEMPLATE_CATEGORY" val="custom"/>
  <p:tag name="KSO_WM_TEMPLATE_INDEX" val="9160246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8.xml><?xml version="1.0" encoding="utf-8"?>
<p:tagLst xmlns:p="http://schemas.openxmlformats.org/presentationml/2006/main">
  <p:tag name="KSO_WM_TEMPLATE_CATEGORY" val="custom"/>
  <p:tag name="KSO_WM_TEMPLATE_INDEX" val="160566"/>
  <p:tag name="KSO_WM_TAG_VERSION" val="1.0"/>
  <p:tag name="KSO_WM_SLIDE_ID" val="custom160566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66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6_6*i*2"/>
  <p:tag name="KSO_WM_TEMPLATE_CATEGORY" val="custom"/>
  <p:tag name="KSO_WM_TEMPLATE_INDEX" val="160566"/>
  <p:tag name="KSO_WM_UNIT_INDEX" val="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NUMBER"/>
  <p:tag name="ID" val="547135"/>
  <p:tag name="MH_ORDER" val="1"/>
  <p:tag name="KSO_WM_UNIT_TYPE" val="l_i"/>
  <p:tag name="KSO_WM_UNIT_INDEX" val="1_1"/>
  <p:tag name="KSO_WM_UNIT_ID" val="custom160566_6*l_i*1_1"/>
  <p:tag name="KSO_WM_UNIT_CLEAR" val="1"/>
  <p:tag name="KSO_WM_UNIT_LAYERLEVEL" val="1_1"/>
  <p:tag name="KSO_WM_DIAGRAM_GROUP_CODE" val="l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6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4.xml><?xml version="1.0" encoding="utf-8"?>
<p:tagLst xmlns:p="http://schemas.openxmlformats.org/presentationml/2006/main">
  <p:tag name="MH" val="20150923172802"/>
  <p:tag name="MH_LIBRARY" val="CONTENTS"/>
  <p:tag name="MH_AUTOCOLOR" val="TRUE"/>
  <p:tag name="MH_TYPE" val="CONTENTS"/>
  <p:tag name="ID" val="547135"/>
  <p:tag name="KSO_WM_TEMPLATE_CATEGORY" val="custom"/>
  <p:tag name="KSO_WM_TEMPLATE_INDEX" val="160566"/>
  <p:tag name="KSO_WM_TAG_VERSION" val="1.0"/>
  <p:tag name="KSO_WM_SLIDE_ID" val="custom16056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66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b"/>
  <p:tag name="KSO_WM_UNIT_INDEX" val="1"/>
  <p:tag name="KSO_WM_UNIT_ID" val="custom160566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THUMBS_INDEX" val="1、4、5、10、12、15、24、27、28、29、30"/>
  <p:tag name="KSO_WM_TEMPLATE_CATEGORY" val="custom"/>
  <p:tag name="KSO_WM_TEMPLATE_INDEX" val="160566"/>
  <p:tag name="KSO_WM_TAG_VERSION" val="1.0"/>
  <p:tag name="KSO_WM_SLIDE_ID" val="custom16056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A000120140530A99PPBG">
  <a:themeElements>
    <a:clrScheme name="160566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6FBFB2"/>
      </a:accent1>
      <a:accent2>
        <a:srgbClr val="49837F"/>
      </a:accent2>
      <a:accent3>
        <a:srgbClr val="3B525F"/>
      </a:accent3>
      <a:accent4>
        <a:srgbClr val="A28F30"/>
      </a:accent4>
      <a:accent5>
        <a:srgbClr val="DF6165"/>
      </a:accent5>
      <a:accent6>
        <a:srgbClr val="FF3B3B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1364</Words>
  <Application>WPS Presentation</Application>
  <PresentationFormat>宽屏</PresentationFormat>
  <Paragraphs>48</Paragraphs>
  <Slides>6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SimHei</vt:lpstr>
      <vt:lpstr>Bell MT</vt:lpstr>
      <vt:lpstr>幼圆</vt:lpstr>
      <vt:lpstr>Times New Roman</vt:lpstr>
      <vt:lpstr>Calibri</vt:lpstr>
      <vt:lpstr>Arial Narrow</vt:lpstr>
      <vt:lpstr>Microsoft YaHei</vt:lpstr>
      <vt:lpstr>黑体</vt:lpstr>
      <vt:lpstr>黑体</vt:lpstr>
      <vt:lpstr>黑体</vt:lpstr>
      <vt:lpstr>A000120140530A99PPBG</vt:lpstr>
      <vt:lpstr>ADD YOUR TITLE HERE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Elzal</cp:lastModifiedBy>
  <cp:revision>175</cp:revision>
  <dcterms:created xsi:type="dcterms:W3CDTF">2015-09-21T02:24:00Z</dcterms:created>
  <dcterms:modified xsi:type="dcterms:W3CDTF">2017-10-26T12:22:32Z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