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4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5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6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7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83" r:id="rId3"/>
    <p:sldId id="284" r:id="rId4"/>
    <p:sldId id="286" r:id="rId5"/>
    <p:sldId id="294" r:id="rId6"/>
    <p:sldId id="295" r:id="rId7"/>
    <p:sldId id="285" r:id="rId8"/>
    <p:sldId id="299" r:id="rId9"/>
    <p:sldId id="297" r:id="rId10"/>
    <p:sldId id="258" r:id="rId11"/>
    <p:sldId id="296" r:id="rId12"/>
    <p:sldId id="290" r:id="rId13"/>
    <p:sldId id="291" r:id="rId14"/>
    <p:sldId id="293" r:id="rId15"/>
    <p:sldId id="29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9">
          <p15:clr>
            <a:srgbClr val="A4A3A4"/>
          </p15:clr>
        </p15:guide>
        <p15:guide id="2" pos="38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EDF"/>
    <a:srgbClr val="EAFFFF"/>
    <a:srgbClr val="6FBF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68" autoAdjust="0"/>
    <p:restoredTop sz="94660"/>
  </p:normalViewPr>
  <p:slideViewPr>
    <p:cSldViewPr snapToGrid="0">
      <p:cViewPr varScale="1">
        <p:scale>
          <a:sx n="72" d="100"/>
          <a:sy n="72" d="100"/>
        </p:scale>
        <p:origin x="54" y="66"/>
      </p:cViewPr>
      <p:guideLst>
        <p:guide orient="horz" pos="2239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20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2F9A7-9917-48E2-85F3-32DE9F8BD46B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EACB1-A2F6-4F40-9E6C-F8EFEBB46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336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EACB1-A2F6-4F40-9E6C-F8EFEBB463B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232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37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019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798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571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EACB1-A2F6-4F40-9E6C-F8EFEBB463B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872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EACB1-A2F6-4F40-9E6C-F8EFEBB463B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222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>
            <a:off x="3118616" y="985813"/>
            <a:ext cx="5954769" cy="4886374"/>
            <a:chOff x="361364" y="2888343"/>
            <a:chExt cx="4533484" cy="3720094"/>
          </a:xfrm>
        </p:grpSpPr>
        <p:sp>
          <p:nvSpPr>
            <p:cNvPr id="7" name="椭圆 6"/>
            <p:cNvSpPr/>
            <p:nvPr userDrawn="1"/>
          </p:nvSpPr>
          <p:spPr>
            <a:xfrm>
              <a:off x="767907" y="2888343"/>
              <a:ext cx="3720398" cy="3720094"/>
            </a:xfrm>
            <a:prstGeom prst="ellipse">
              <a:avLst/>
            </a:prstGeom>
            <a:solidFill>
              <a:srgbClr val="EAEEDF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75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361364" y="3942528"/>
              <a:ext cx="4533484" cy="1776102"/>
            </a:xfrm>
            <a:prstGeom prst="rect">
              <a:avLst/>
            </a:prstGeom>
            <a:solidFill>
              <a:srgbClr val="DF6165"/>
            </a:solidFill>
            <a:ln w="38100">
              <a:solidFill>
                <a:srgbClr val="EAEE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75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18616" y="2370493"/>
            <a:ext cx="5954769" cy="155804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8616" y="4097867"/>
            <a:ext cx="5954769" cy="60555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8202" y="255122"/>
            <a:ext cx="10515598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accent1">
                    <a:lumMod val="50000"/>
                  </a:schemeClr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"/>
            <a:ext cx="12192000" cy="469539"/>
          </a:xfrm>
          <a:prstGeom prst="rect">
            <a:avLst/>
          </a:prstGeom>
          <a:solidFill>
            <a:srgbClr val="6FB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 baseline="0" dirty="0">
              <a:latin typeface="Arial" panose="020B0604020202020204" pitchFamily="34" charset="0"/>
              <a:ea typeface="SimHei" panose="02010609060101010101" pitchFamily="49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469539"/>
            <a:ext cx="12192000" cy="188760"/>
          </a:xfrm>
          <a:prstGeom prst="rect">
            <a:avLst/>
          </a:prstGeom>
          <a:solidFill>
            <a:srgbClr val="DF6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 baseline="0" dirty="0">
              <a:latin typeface="Arial" panose="020B0604020202020204" pitchFamily="34" charset="0"/>
              <a:ea typeface="SimHei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691" y="2286000"/>
            <a:ext cx="12231915" cy="921218"/>
          </a:xfrm>
          <a:solidFill>
            <a:schemeClr val="accent1">
              <a:lumMod val="60000"/>
              <a:lumOff val="40000"/>
            </a:schemeClr>
          </a:solidFill>
        </p:spPr>
        <p:txBody>
          <a:bodyPr lIns="2520000" anchor="ctr" anchorCtr="0">
            <a:normAutofit/>
          </a:bodyPr>
          <a:lstStyle>
            <a:lvl1pPr algn="ctr">
              <a:defRPr sz="4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784743"/>
            <a:ext cx="10515600" cy="58405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>
            <p:custDataLst>
              <p:tags r:id="rId1"/>
            </p:custDataLst>
          </p:nvPr>
        </p:nvSpPr>
        <p:spPr>
          <a:xfrm>
            <a:off x="-16690" y="3207218"/>
            <a:ext cx="12231915" cy="3599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38912" rtlCol="0" anchor="ctr">
            <a:normAutofit/>
          </a:bodyPr>
          <a:lstStyle/>
          <a:p>
            <a:pPr algn="ctr"/>
            <a:endParaRPr lang="zh-CN" altLang="en-US" sz="77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SimHei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"/>
            <a:ext cx="12192000" cy="469539"/>
          </a:xfrm>
          <a:prstGeom prst="rect">
            <a:avLst/>
          </a:prstGeom>
          <a:solidFill>
            <a:srgbClr val="6FB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 baseline="0" dirty="0">
              <a:latin typeface="Arial" panose="020B0604020202020204" pitchFamily="34" charset="0"/>
              <a:ea typeface="SimHei" panose="02010609060101010101" pitchFamily="49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0" y="469539"/>
            <a:ext cx="12192000" cy="188760"/>
          </a:xfrm>
          <a:prstGeom prst="rect">
            <a:avLst/>
          </a:prstGeom>
          <a:solidFill>
            <a:srgbClr val="DF6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 baseline="0" dirty="0">
              <a:latin typeface="Arial" panose="020B0604020202020204" pitchFamily="34" charset="0"/>
              <a:ea typeface="SimHei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38800"/>
            <a:ext cx="10515600" cy="864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1"/>
            <a:ext cx="12192000" cy="469539"/>
          </a:xfrm>
          <a:prstGeom prst="rect">
            <a:avLst/>
          </a:prstGeom>
          <a:solidFill>
            <a:srgbClr val="6FB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 baseline="0" dirty="0">
              <a:latin typeface="Arial" panose="020B0604020202020204" pitchFamily="34" charset="0"/>
              <a:ea typeface="SimHei" panose="02010609060101010101" pitchFamily="49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0" y="469539"/>
            <a:ext cx="12192000" cy="188760"/>
          </a:xfrm>
          <a:prstGeom prst="rect">
            <a:avLst/>
          </a:prstGeom>
          <a:solidFill>
            <a:srgbClr val="DF6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 baseline="0" dirty="0">
              <a:latin typeface="Arial" panose="020B0604020202020204" pitchFamily="34" charset="0"/>
              <a:ea typeface="SimHei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74333" y="2286001"/>
            <a:ext cx="7772400" cy="1051820"/>
          </a:xfrm>
          <a:prstGeom prst="parallelogram">
            <a:avLst/>
          </a:prstGeom>
          <a:solidFill>
            <a:schemeClr val="accent1"/>
          </a:solidFill>
        </p:spPr>
        <p:txBody>
          <a:bodyPr tIns="0" bIns="0">
            <a:noAutofit/>
          </a:bodyPr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平行四边形 5"/>
          <p:cNvSpPr/>
          <p:nvPr userDrawn="1">
            <p:custDataLst>
              <p:tags r:id="rId1"/>
            </p:custDataLst>
          </p:nvPr>
        </p:nvSpPr>
        <p:spPr>
          <a:xfrm>
            <a:off x="3110978" y="3407630"/>
            <a:ext cx="9081023" cy="187948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75" spc="126">
              <a:solidFill>
                <a:schemeClr val="accent2">
                  <a:lumMod val="40000"/>
                  <a:lumOff val="60000"/>
                </a:schemeClr>
              </a:solidFill>
              <a:latin typeface="Bell MT" panose="02020503060305020303" pitchFamily="18" charset="0"/>
              <a:ea typeface="幼圆" pitchFamily="49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846667"/>
            <a:ext cx="2628900" cy="5330296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846667"/>
            <a:ext cx="7734300" cy="533029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"/>
            <a:ext cx="12192000" cy="469539"/>
          </a:xfrm>
          <a:prstGeom prst="rect">
            <a:avLst/>
          </a:prstGeom>
          <a:solidFill>
            <a:srgbClr val="6FB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 baseline="0" dirty="0">
              <a:latin typeface="Arial" panose="020B0604020202020204" pitchFamily="34" charset="0"/>
              <a:ea typeface="SimHei" panose="02010609060101010101" pitchFamily="49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469539"/>
            <a:ext cx="12192000" cy="188760"/>
          </a:xfrm>
          <a:prstGeom prst="rect">
            <a:avLst/>
          </a:prstGeom>
          <a:solidFill>
            <a:srgbClr val="DF6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 baseline="0" dirty="0">
              <a:latin typeface="Arial" panose="020B0604020202020204" pitchFamily="34" charset="0"/>
              <a:ea typeface="SimHei" panose="02010609060101010101" pitchFamily="49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EE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837686"/>
            <a:ext cx="10515600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C83C4-A236-483F-94E1-16AFA86FAD07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E8863-1879-49C9-9D7E-0C23B4A06F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12" Type="http://schemas.openxmlformats.org/officeDocument/2006/relationships/tags" Target="../tags/tag58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tags" Target="../tags/tag57.xml"/><Relationship Id="rId5" Type="http://schemas.openxmlformats.org/officeDocument/2006/relationships/tags" Target="../tags/tag51.xml"/><Relationship Id="rId15" Type="http://schemas.openxmlformats.org/officeDocument/2006/relationships/slide" Target="slide1.xml"/><Relationship Id="rId10" Type="http://schemas.openxmlformats.org/officeDocument/2006/relationships/tags" Target="../tags/tag56.xml"/><Relationship Id="rId4" Type="http://schemas.openxmlformats.org/officeDocument/2006/relationships/tags" Target="../tags/tag50.xml"/><Relationship Id="rId9" Type="http://schemas.openxmlformats.org/officeDocument/2006/relationships/tags" Target="../tags/tag55.xml"/><Relationship Id="rId14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61.xml"/><Relationship Id="rId7" Type="http://schemas.openxmlformats.org/officeDocument/2006/relationships/tags" Target="../tags/tag65.xml"/><Relationship Id="rId12" Type="http://schemas.openxmlformats.org/officeDocument/2006/relationships/tags" Target="../tags/tag70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tags" Target="../tags/tag69.xml"/><Relationship Id="rId5" Type="http://schemas.openxmlformats.org/officeDocument/2006/relationships/tags" Target="../tags/tag63.xml"/><Relationship Id="rId15" Type="http://schemas.openxmlformats.org/officeDocument/2006/relationships/slide" Target="slide1.xml"/><Relationship Id="rId10" Type="http://schemas.openxmlformats.org/officeDocument/2006/relationships/tags" Target="../tags/tag68.xml"/><Relationship Id="rId4" Type="http://schemas.openxmlformats.org/officeDocument/2006/relationships/tags" Target="../tags/tag62.xml"/><Relationship Id="rId9" Type="http://schemas.openxmlformats.org/officeDocument/2006/relationships/tags" Target="../tags/tag67.xml"/><Relationship Id="rId14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78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73.xml"/><Relationship Id="rId7" Type="http://schemas.openxmlformats.org/officeDocument/2006/relationships/tags" Target="../tags/tag77.xml"/><Relationship Id="rId12" Type="http://schemas.openxmlformats.org/officeDocument/2006/relationships/tags" Target="../tags/tag82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11" Type="http://schemas.openxmlformats.org/officeDocument/2006/relationships/tags" Target="../tags/tag81.xml"/><Relationship Id="rId5" Type="http://schemas.openxmlformats.org/officeDocument/2006/relationships/tags" Target="../tags/tag75.xml"/><Relationship Id="rId10" Type="http://schemas.openxmlformats.org/officeDocument/2006/relationships/tags" Target="../tags/tag80.xml"/><Relationship Id="rId4" Type="http://schemas.openxmlformats.org/officeDocument/2006/relationships/tags" Target="../tags/tag74.xml"/><Relationship Id="rId9" Type="http://schemas.openxmlformats.org/officeDocument/2006/relationships/tags" Target="../tags/tag79.xml"/><Relationship Id="rId14" Type="http://schemas.openxmlformats.org/officeDocument/2006/relationships/slide" Target="slide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90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85.xml"/><Relationship Id="rId7" Type="http://schemas.openxmlformats.org/officeDocument/2006/relationships/tags" Target="../tags/tag89.xml"/><Relationship Id="rId12" Type="http://schemas.openxmlformats.org/officeDocument/2006/relationships/tags" Target="../tags/tag94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11" Type="http://schemas.openxmlformats.org/officeDocument/2006/relationships/tags" Target="../tags/tag93.xml"/><Relationship Id="rId5" Type="http://schemas.openxmlformats.org/officeDocument/2006/relationships/tags" Target="../tags/tag87.xml"/><Relationship Id="rId10" Type="http://schemas.openxmlformats.org/officeDocument/2006/relationships/tags" Target="../tags/tag92.xml"/><Relationship Id="rId4" Type="http://schemas.openxmlformats.org/officeDocument/2006/relationships/tags" Target="../tags/tag86.xml"/><Relationship Id="rId9" Type="http://schemas.openxmlformats.org/officeDocument/2006/relationships/tags" Target="../tags/tag91.xml"/><Relationship Id="rId14" Type="http://schemas.openxmlformats.org/officeDocument/2006/relationships/slide" Target="slid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97.xml"/><Relationship Id="rId7" Type="http://schemas.openxmlformats.org/officeDocument/2006/relationships/slide" Target="slide1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99.xml"/><Relationship Id="rId4" Type="http://schemas.openxmlformats.org/officeDocument/2006/relationships/tags" Target="../tags/tag9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tags" Target="../tags/tag37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12" Type="http://schemas.openxmlformats.org/officeDocument/2006/relationships/tags" Target="../tags/tag36.xml"/><Relationship Id="rId2" Type="http://schemas.openxmlformats.org/officeDocument/2006/relationships/tags" Target="../tags/tag26.xml"/><Relationship Id="rId16" Type="http://schemas.openxmlformats.org/officeDocument/2006/relationships/slide" Target="slide1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tags" Target="../tags/tag35.xml"/><Relationship Id="rId5" Type="http://schemas.openxmlformats.org/officeDocument/2006/relationships/tags" Target="../tags/tag29.xml"/><Relationship Id="rId15" Type="http://schemas.openxmlformats.org/officeDocument/2006/relationships/notesSlide" Target="../notesSlides/notesSlide5.xml"/><Relationship Id="rId10" Type="http://schemas.openxmlformats.org/officeDocument/2006/relationships/tags" Target="../tags/tag34.xml"/><Relationship Id="rId4" Type="http://schemas.openxmlformats.org/officeDocument/2006/relationships/tags" Target="../tags/tag28.xml"/><Relationship Id="rId9" Type="http://schemas.openxmlformats.org/officeDocument/2006/relationships/tags" Target="../tags/tag33.xml"/><Relationship Id="rId14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7" Type="http://schemas.openxmlformats.org/officeDocument/2006/relationships/slide" Target="slide1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42.xml"/><Relationship Id="rId4" Type="http://schemas.openxmlformats.org/officeDocument/2006/relationships/tags" Target="../tags/tag4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slide" Target="slide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118485" y="2370455"/>
            <a:ext cx="5955030" cy="979805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Smart Event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118616" y="3808307"/>
            <a:ext cx="5954769" cy="605552"/>
          </a:xfrm>
        </p:spPr>
        <p:txBody>
          <a:bodyPr/>
          <a:lstStyle/>
          <a:p>
            <a:r>
              <a:rPr lang="en-US" altLang="zh-CN" dirty="0"/>
              <a:t>How to organize an event?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MH_Entry_1">
            <a:hlinkClick r:id="rId15" action="ppaction://hlinksldjump"/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483621" y="2099727"/>
            <a:ext cx="3686493" cy="721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rPr>
              <a:t>1-Register as a Hall owners.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2000" dirty="0"/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636390" y="59833"/>
            <a:ext cx="9082800" cy="9396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Functional Requirements</a:t>
            </a:r>
          </a:p>
        </p:txBody>
      </p:sp>
      <p:grpSp>
        <p:nvGrpSpPr>
          <p:cNvPr id="2" name="组合 9"/>
          <p:cNvGrpSpPr/>
          <p:nvPr>
            <p:custDataLst>
              <p:tags r:id="rId4"/>
            </p:custDataLst>
          </p:nvPr>
        </p:nvGrpSpPr>
        <p:grpSpPr>
          <a:xfrm>
            <a:off x="381000" y="1315085"/>
            <a:ext cx="6842125" cy="752475"/>
            <a:chOff x="777291" y="3924223"/>
            <a:chExt cx="4864630" cy="575204"/>
          </a:xfrm>
        </p:grpSpPr>
        <p:sp>
          <p:nvSpPr>
            <p:cNvPr id="3" name="MH_Number_1">
              <a:hlinkClick r:id="rId15" action="ppaction://hlinksldjump"/>
            </p:cNvPr>
            <p:cNvSpPr/>
            <p:nvPr>
              <p:custDataLst>
                <p:tags r:id="rId11"/>
              </p:custDataLst>
            </p:nvPr>
          </p:nvSpPr>
          <p:spPr>
            <a:xfrm>
              <a:off x="777291" y="3924223"/>
              <a:ext cx="679172" cy="575204"/>
            </a:xfrm>
            <a:custGeom>
              <a:avLst/>
              <a:gdLst>
                <a:gd name="connsiteX0" fmla="*/ 526212 w 637677"/>
                <a:gd name="connsiteY0" fmla="*/ 172430 h 540060"/>
                <a:gd name="connsiteX1" fmla="*/ 541643 w 637677"/>
                <a:gd name="connsiteY1" fmla="*/ 172430 h 540060"/>
                <a:gd name="connsiteX2" fmla="*/ 637677 w 637677"/>
                <a:gd name="connsiteY2" fmla="*/ 270030 h 540060"/>
                <a:gd name="connsiteX3" fmla="*/ 541643 w 637677"/>
                <a:gd name="connsiteY3" fmla="*/ 367630 h 540060"/>
                <a:gd name="connsiteX4" fmla="*/ 526212 w 637677"/>
                <a:gd name="connsiteY4" fmla="*/ 367630 h 540060"/>
                <a:gd name="connsiteX5" fmla="*/ 622246 w 637677"/>
                <a:gd name="connsiteY5" fmla="*/ 270030 h 540060"/>
                <a:gd name="connsiteX6" fmla="*/ 96034 w 637677"/>
                <a:gd name="connsiteY6" fmla="*/ 172430 h 540060"/>
                <a:gd name="connsiteX7" fmla="*/ 111465 w 637677"/>
                <a:gd name="connsiteY7" fmla="*/ 172430 h 540060"/>
                <a:gd name="connsiteX8" fmla="*/ 15431 w 637677"/>
                <a:gd name="connsiteY8" fmla="*/ 270030 h 540060"/>
                <a:gd name="connsiteX9" fmla="*/ 111465 w 637677"/>
                <a:gd name="connsiteY9" fmla="*/ 367630 h 540060"/>
                <a:gd name="connsiteX10" fmla="*/ 96034 w 637677"/>
                <a:gd name="connsiteY10" fmla="*/ 367630 h 540060"/>
                <a:gd name="connsiteX11" fmla="*/ 0 w 637677"/>
                <a:gd name="connsiteY11" fmla="*/ 270030 h 540060"/>
                <a:gd name="connsiteX12" fmla="*/ 318838 w 637677"/>
                <a:gd name="connsiteY12" fmla="*/ 0 h 540060"/>
                <a:gd name="connsiteX13" fmla="*/ 588868 w 637677"/>
                <a:gd name="connsiteY13" fmla="*/ 270030 h 540060"/>
                <a:gd name="connsiteX14" fmla="*/ 318838 w 637677"/>
                <a:gd name="connsiteY14" fmla="*/ 540060 h 540060"/>
                <a:gd name="connsiteX15" fmla="*/ 48808 w 637677"/>
                <a:gd name="connsiteY15" fmla="*/ 270030 h 540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37677" h="540060">
                  <a:moveTo>
                    <a:pt x="526212" y="172430"/>
                  </a:moveTo>
                  <a:lnTo>
                    <a:pt x="541643" y="172430"/>
                  </a:lnTo>
                  <a:lnTo>
                    <a:pt x="637677" y="270030"/>
                  </a:lnTo>
                  <a:lnTo>
                    <a:pt x="541643" y="367630"/>
                  </a:lnTo>
                  <a:lnTo>
                    <a:pt x="526212" y="367630"/>
                  </a:lnTo>
                  <a:lnTo>
                    <a:pt x="622246" y="270030"/>
                  </a:lnTo>
                  <a:close/>
                  <a:moveTo>
                    <a:pt x="96034" y="172430"/>
                  </a:moveTo>
                  <a:lnTo>
                    <a:pt x="111465" y="172430"/>
                  </a:lnTo>
                  <a:lnTo>
                    <a:pt x="15431" y="270030"/>
                  </a:lnTo>
                  <a:lnTo>
                    <a:pt x="111465" y="367630"/>
                  </a:lnTo>
                  <a:lnTo>
                    <a:pt x="96034" y="367630"/>
                  </a:lnTo>
                  <a:lnTo>
                    <a:pt x="0" y="270030"/>
                  </a:lnTo>
                  <a:close/>
                  <a:moveTo>
                    <a:pt x="318838" y="0"/>
                  </a:moveTo>
                  <a:lnTo>
                    <a:pt x="588868" y="270030"/>
                  </a:lnTo>
                  <a:lnTo>
                    <a:pt x="318838" y="540060"/>
                  </a:lnTo>
                  <a:lnTo>
                    <a:pt x="48808" y="2700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altLang="zh-CN" sz="2800">
                  <a:solidFill>
                    <a:srgbClr val="FFFFFF"/>
                  </a:solidFill>
                </a:rPr>
                <a:t>3</a:t>
              </a:r>
              <a:endParaRPr lang="en-US" altLang="zh-CN" sz="2800">
                <a:solidFill>
                  <a:srgbClr val="FFFFFF"/>
                </a:solidFill>
              </a:endParaRPr>
            </a:p>
          </p:txBody>
        </p:sp>
        <p:sp>
          <p:nvSpPr>
            <p:cNvPr id="4" name="MH_Entry_1">
              <a:hlinkClick r:id="rId15" action="ppaction://hlinksldjump"/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600779" y="3933446"/>
              <a:ext cx="4041142" cy="551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zh-CN" sz="2000" dirty="0"/>
                <a:t> Hall Owners</a:t>
              </a:r>
            </a:p>
          </p:txBody>
        </p:sp>
      </p:grpSp>
      <p:sp>
        <p:nvSpPr>
          <p:cNvPr id="6" name="MH_Entry_1">
            <a:hlinkClick r:id="rId15" action="ppaction://hlinksldjump"/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483360" y="2477135"/>
            <a:ext cx="5325745" cy="721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rPr>
              <a:t>2-Put the description of the service</a:t>
            </a:r>
            <a:endParaRPr lang="zh-CN" altLang="en-US" sz="2000" dirty="0"/>
          </a:p>
        </p:txBody>
      </p:sp>
      <p:sp>
        <p:nvSpPr>
          <p:cNvPr id="7" name="MH_Entry_1">
            <a:hlinkClick r:id="rId15" action="ppaction://hlinksldjump"/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483360" y="2986405"/>
            <a:ext cx="6440170" cy="721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rPr>
              <a:t>3-The system will publish his description of the hall. </a:t>
            </a:r>
            <a:endParaRPr lang="zh-CN" altLang="en-US" sz="2000" dirty="0"/>
          </a:p>
        </p:txBody>
      </p:sp>
      <p:sp>
        <p:nvSpPr>
          <p:cNvPr id="8" name="MH_Entry_1">
            <a:hlinkClick r:id="rId15" action="ppaction://hlinksldjump"/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483360" y="3495675"/>
            <a:ext cx="7735570" cy="721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rPr>
              <a:t>4-they can post thier photos for the hall.  </a:t>
            </a:r>
            <a:endParaRPr lang="zh-CN" altLang="en-US" sz="2000" dirty="0"/>
          </a:p>
        </p:txBody>
      </p:sp>
      <p:sp>
        <p:nvSpPr>
          <p:cNvPr id="9" name="MH_Entry_1">
            <a:hlinkClick r:id="rId15" action="ppaction://hlinksldjump"/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483360" y="4217035"/>
            <a:ext cx="6881495" cy="721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rPr>
              <a:t>5-They can contract with the administrator of the organizers. 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2000" dirty="0"/>
          </a:p>
        </p:txBody>
      </p:sp>
      <p:sp>
        <p:nvSpPr>
          <p:cNvPr id="10" name="MH_Entry_1">
            <a:hlinkClick r:id="rId15" action="ppaction://hlinksldjump"/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483360" y="4843780"/>
            <a:ext cx="9015095" cy="721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rPr>
              <a:t>6-The system will put the payment of the account of the system and after the completion of the event the price will be sent to the hall owner account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2000" dirty="0"/>
          </a:p>
        </p:txBody>
      </p:sp>
      <p:sp>
        <p:nvSpPr>
          <p:cNvPr id="11" name="文本框 5">
            <a:extLst>
              <a:ext uri="{FF2B5EF4-FFF2-40B4-BE49-F238E27FC236}">
                <a16:creationId xmlns="" xmlns:a16="http://schemas.microsoft.com/office/drawing/2014/main" id="{89497417-140F-674B-BB6F-79D0A8E54CA8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10498455" y="6191885"/>
            <a:ext cx="4851596" cy="441166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n-US" altLang="zh-CN" sz="1800" dirty="0"/>
              <a:t>Smat Event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MH_Entry_1">
            <a:hlinkClick r:id="rId15" action="ppaction://hlinksldjump"/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483621" y="2099727"/>
            <a:ext cx="3857005" cy="721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rPr>
              <a:t>1-Register as a Graphic Designer.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2000" dirty="0"/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636390" y="59833"/>
            <a:ext cx="9082800" cy="9396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Functional Requirements</a:t>
            </a:r>
          </a:p>
        </p:txBody>
      </p:sp>
      <p:grpSp>
        <p:nvGrpSpPr>
          <p:cNvPr id="2" name="组合 9"/>
          <p:cNvGrpSpPr/>
          <p:nvPr>
            <p:custDataLst>
              <p:tags r:id="rId4"/>
            </p:custDataLst>
          </p:nvPr>
        </p:nvGrpSpPr>
        <p:grpSpPr>
          <a:xfrm>
            <a:off x="381000" y="1315085"/>
            <a:ext cx="6842125" cy="752475"/>
            <a:chOff x="777291" y="3924223"/>
            <a:chExt cx="4864630" cy="575204"/>
          </a:xfrm>
        </p:grpSpPr>
        <p:sp>
          <p:nvSpPr>
            <p:cNvPr id="3" name="MH_Number_1">
              <a:hlinkClick r:id="rId15" action="ppaction://hlinksldjump"/>
            </p:cNvPr>
            <p:cNvSpPr/>
            <p:nvPr>
              <p:custDataLst>
                <p:tags r:id="rId11"/>
              </p:custDataLst>
            </p:nvPr>
          </p:nvSpPr>
          <p:spPr>
            <a:xfrm>
              <a:off x="777291" y="3924223"/>
              <a:ext cx="679172" cy="575204"/>
            </a:xfrm>
            <a:custGeom>
              <a:avLst/>
              <a:gdLst>
                <a:gd name="connsiteX0" fmla="*/ 526212 w 637677"/>
                <a:gd name="connsiteY0" fmla="*/ 172430 h 540060"/>
                <a:gd name="connsiteX1" fmla="*/ 541643 w 637677"/>
                <a:gd name="connsiteY1" fmla="*/ 172430 h 540060"/>
                <a:gd name="connsiteX2" fmla="*/ 637677 w 637677"/>
                <a:gd name="connsiteY2" fmla="*/ 270030 h 540060"/>
                <a:gd name="connsiteX3" fmla="*/ 541643 w 637677"/>
                <a:gd name="connsiteY3" fmla="*/ 367630 h 540060"/>
                <a:gd name="connsiteX4" fmla="*/ 526212 w 637677"/>
                <a:gd name="connsiteY4" fmla="*/ 367630 h 540060"/>
                <a:gd name="connsiteX5" fmla="*/ 622246 w 637677"/>
                <a:gd name="connsiteY5" fmla="*/ 270030 h 540060"/>
                <a:gd name="connsiteX6" fmla="*/ 96034 w 637677"/>
                <a:gd name="connsiteY6" fmla="*/ 172430 h 540060"/>
                <a:gd name="connsiteX7" fmla="*/ 111465 w 637677"/>
                <a:gd name="connsiteY7" fmla="*/ 172430 h 540060"/>
                <a:gd name="connsiteX8" fmla="*/ 15431 w 637677"/>
                <a:gd name="connsiteY8" fmla="*/ 270030 h 540060"/>
                <a:gd name="connsiteX9" fmla="*/ 111465 w 637677"/>
                <a:gd name="connsiteY9" fmla="*/ 367630 h 540060"/>
                <a:gd name="connsiteX10" fmla="*/ 96034 w 637677"/>
                <a:gd name="connsiteY10" fmla="*/ 367630 h 540060"/>
                <a:gd name="connsiteX11" fmla="*/ 0 w 637677"/>
                <a:gd name="connsiteY11" fmla="*/ 270030 h 540060"/>
                <a:gd name="connsiteX12" fmla="*/ 318838 w 637677"/>
                <a:gd name="connsiteY12" fmla="*/ 0 h 540060"/>
                <a:gd name="connsiteX13" fmla="*/ 588868 w 637677"/>
                <a:gd name="connsiteY13" fmla="*/ 270030 h 540060"/>
                <a:gd name="connsiteX14" fmla="*/ 318838 w 637677"/>
                <a:gd name="connsiteY14" fmla="*/ 540060 h 540060"/>
                <a:gd name="connsiteX15" fmla="*/ 48808 w 637677"/>
                <a:gd name="connsiteY15" fmla="*/ 270030 h 540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37677" h="540060">
                  <a:moveTo>
                    <a:pt x="526212" y="172430"/>
                  </a:moveTo>
                  <a:lnTo>
                    <a:pt x="541643" y="172430"/>
                  </a:lnTo>
                  <a:lnTo>
                    <a:pt x="637677" y="270030"/>
                  </a:lnTo>
                  <a:lnTo>
                    <a:pt x="541643" y="367630"/>
                  </a:lnTo>
                  <a:lnTo>
                    <a:pt x="526212" y="367630"/>
                  </a:lnTo>
                  <a:lnTo>
                    <a:pt x="622246" y="270030"/>
                  </a:lnTo>
                  <a:close/>
                  <a:moveTo>
                    <a:pt x="96034" y="172430"/>
                  </a:moveTo>
                  <a:lnTo>
                    <a:pt x="111465" y="172430"/>
                  </a:lnTo>
                  <a:lnTo>
                    <a:pt x="15431" y="270030"/>
                  </a:lnTo>
                  <a:lnTo>
                    <a:pt x="111465" y="367630"/>
                  </a:lnTo>
                  <a:lnTo>
                    <a:pt x="96034" y="367630"/>
                  </a:lnTo>
                  <a:lnTo>
                    <a:pt x="0" y="270030"/>
                  </a:lnTo>
                  <a:close/>
                  <a:moveTo>
                    <a:pt x="318838" y="0"/>
                  </a:moveTo>
                  <a:lnTo>
                    <a:pt x="588868" y="270030"/>
                  </a:lnTo>
                  <a:lnTo>
                    <a:pt x="318838" y="540060"/>
                  </a:lnTo>
                  <a:lnTo>
                    <a:pt x="48808" y="2700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altLang="zh-CN" sz="2800">
                  <a:solidFill>
                    <a:srgbClr val="FFFFFF"/>
                  </a:solidFill>
                </a:rPr>
                <a:t>4</a:t>
              </a:r>
              <a:endParaRPr lang="en-US" altLang="zh-CN" sz="2800" dirty="0">
                <a:solidFill>
                  <a:srgbClr val="FFFFFF"/>
                </a:solidFill>
              </a:endParaRPr>
            </a:p>
          </p:txBody>
        </p:sp>
        <p:sp>
          <p:nvSpPr>
            <p:cNvPr id="4" name="MH_Entry_1">
              <a:hlinkClick r:id="rId15" action="ppaction://hlinksldjump"/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600779" y="3933446"/>
              <a:ext cx="4041142" cy="551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zh-CN" sz="2000" dirty="0"/>
                <a:t>Graphic Designer</a:t>
              </a:r>
            </a:p>
          </p:txBody>
        </p:sp>
      </p:grpSp>
      <p:sp>
        <p:nvSpPr>
          <p:cNvPr id="6" name="MH_Entry_1">
            <a:hlinkClick r:id="rId15" action="ppaction://hlinksldjump"/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483360" y="2477135"/>
            <a:ext cx="5325745" cy="721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rPr>
              <a:t>2-Make logo for the event.</a:t>
            </a:r>
            <a:endParaRPr lang="zh-CN" altLang="en-US" sz="2000" dirty="0"/>
          </a:p>
        </p:txBody>
      </p:sp>
      <p:sp>
        <p:nvSpPr>
          <p:cNvPr id="7" name="MH_Entry_1">
            <a:hlinkClick r:id="rId15" action="ppaction://hlinksldjump"/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483360" y="2986405"/>
            <a:ext cx="6440170" cy="721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rPr>
              <a:t>3-Make videos to describe the event. </a:t>
            </a:r>
            <a:endParaRPr lang="zh-CN" altLang="en-US" sz="2000" dirty="0"/>
          </a:p>
        </p:txBody>
      </p:sp>
      <p:sp>
        <p:nvSpPr>
          <p:cNvPr id="8" name="MH_Entry_1">
            <a:hlinkClick r:id="rId15" action="ppaction://hlinksldjump"/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483360" y="3508927"/>
            <a:ext cx="7735570" cy="721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rPr>
              <a:t>4-can post thier photos from the event</a:t>
            </a:r>
            <a:endParaRPr lang="zh-CN" altLang="en-US" sz="2000" dirty="0"/>
          </a:p>
        </p:txBody>
      </p:sp>
      <p:sp>
        <p:nvSpPr>
          <p:cNvPr id="9" name="MH_Entry_1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483360" y="4217035"/>
            <a:ext cx="6881495" cy="721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2000" dirty="0"/>
          </a:p>
        </p:txBody>
      </p:sp>
      <p:sp>
        <p:nvSpPr>
          <p:cNvPr id="10" name="MH_Entry_1">
            <a:hlinkClick r:id="rId15" action="ppaction://hlinksldjump"/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482477" y="4378423"/>
            <a:ext cx="9015095" cy="721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rPr>
              <a:t>6-The system will put the payment of the account of the system and after the completion of the event the price will be sent to the Gra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phic Designer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rPr>
              <a:t> account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2000" dirty="0"/>
          </a:p>
        </p:txBody>
      </p:sp>
      <p:sp>
        <p:nvSpPr>
          <p:cNvPr id="11" name="文本框 5">
            <a:extLst>
              <a:ext uri="{FF2B5EF4-FFF2-40B4-BE49-F238E27FC236}">
                <a16:creationId xmlns="" xmlns:a16="http://schemas.microsoft.com/office/drawing/2014/main" id="{E6E8C677-1454-E148-9725-57D89582B4C7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10739558" y="6260400"/>
            <a:ext cx="9082800" cy="5976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n-US" altLang="zh-CN" sz="1800" dirty="0"/>
              <a:t>Smat Event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585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9"/>
          <p:cNvGrpSpPr/>
          <p:nvPr>
            <p:custDataLst>
              <p:tags r:id="rId1"/>
            </p:custDataLst>
          </p:nvPr>
        </p:nvGrpSpPr>
        <p:grpSpPr>
          <a:xfrm>
            <a:off x="381000" y="1088390"/>
            <a:ext cx="6842125" cy="752475"/>
            <a:chOff x="777291" y="3924223"/>
            <a:chExt cx="4864630" cy="575204"/>
          </a:xfrm>
        </p:grpSpPr>
        <p:sp>
          <p:nvSpPr>
            <p:cNvPr id="3" name="MH_Number_1">
              <a:hlinkClick r:id="rId14" action="ppaction://hlinksldjump"/>
            </p:cNvPr>
            <p:cNvSpPr/>
            <p:nvPr>
              <p:custDataLst>
                <p:tags r:id="rId11"/>
              </p:custDataLst>
            </p:nvPr>
          </p:nvSpPr>
          <p:spPr>
            <a:xfrm>
              <a:off x="777291" y="3924223"/>
              <a:ext cx="679172" cy="575204"/>
            </a:xfrm>
            <a:custGeom>
              <a:avLst/>
              <a:gdLst>
                <a:gd name="connsiteX0" fmla="*/ 526212 w 637677"/>
                <a:gd name="connsiteY0" fmla="*/ 172430 h 540060"/>
                <a:gd name="connsiteX1" fmla="*/ 541643 w 637677"/>
                <a:gd name="connsiteY1" fmla="*/ 172430 h 540060"/>
                <a:gd name="connsiteX2" fmla="*/ 637677 w 637677"/>
                <a:gd name="connsiteY2" fmla="*/ 270030 h 540060"/>
                <a:gd name="connsiteX3" fmla="*/ 541643 w 637677"/>
                <a:gd name="connsiteY3" fmla="*/ 367630 h 540060"/>
                <a:gd name="connsiteX4" fmla="*/ 526212 w 637677"/>
                <a:gd name="connsiteY4" fmla="*/ 367630 h 540060"/>
                <a:gd name="connsiteX5" fmla="*/ 622246 w 637677"/>
                <a:gd name="connsiteY5" fmla="*/ 270030 h 540060"/>
                <a:gd name="connsiteX6" fmla="*/ 96034 w 637677"/>
                <a:gd name="connsiteY6" fmla="*/ 172430 h 540060"/>
                <a:gd name="connsiteX7" fmla="*/ 111465 w 637677"/>
                <a:gd name="connsiteY7" fmla="*/ 172430 h 540060"/>
                <a:gd name="connsiteX8" fmla="*/ 15431 w 637677"/>
                <a:gd name="connsiteY8" fmla="*/ 270030 h 540060"/>
                <a:gd name="connsiteX9" fmla="*/ 111465 w 637677"/>
                <a:gd name="connsiteY9" fmla="*/ 367630 h 540060"/>
                <a:gd name="connsiteX10" fmla="*/ 96034 w 637677"/>
                <a:gd name="connsiteY10" fmla="*/ 367630 h 540060"/>
                <a:gd name="connsiteX11" fmla="*/ 0 w 637677"/>
                <a:gd name="connsiteY11" fmla="*/ 270030 h 540060"/>
                <a:gd name="connsiteX12" fmla="*/ 318838 w 637677"/>
                <a:gd name="connsiteY12" fmla="*/ 0 h 540060"/>
                <a:gd name="connsiteX13" fmla="*/ 588868 w 637677"/>
                <a:gd name="connsiteY13" fmla="*/ 270030 h 540060"/>
                <a:gd name="connsiteX14" fmla="*/ 318838 w 637677"/>
                <a:gd name="connsiteY14" fmla="*/ 540060 h 540060"/>
                <a:gd name="connsiteX15" fmla="*/ 48808 w 637677"/>
                <a:gd name="connsiteY15" fmla="*/ 270030 h 540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37677" h="540060">
                  <a:moveTo>
                    <a:pt x="526212" y="172430"/>
                  </a:moveTo>
                  <a:lnTo>
                    <a:pt x="541643" y="172430"/>
                  </a:lnTo>
                  <a:lnTo>
                    <a:pt x="637677" y="270030"/>
                  </a:lnTo>
                  <a:lnTo>
                    <a:pt x="541643" y="367630"/>
                  </a:lnTo>
                  <a:lnTo>
                    <a:pt x="526212" y="367630"/>
                  </a:lnTo>
                  <a:lnTo>
                    <a:pt x="622246" y="270030"/>
                  </a:lnTo>
                  <a:close/>
                  <a:moveTo>
                    <a:pt x="96034" y="172430"/>
                  </a:moveTo>
                  <a:lnTo>
                    <a:pt x="111465" y="172430"/>
                  </a:lnTo>
                  <a:lnTo>
                    <a:pt x="15431" y="270030"/>
                  </a:lnTo>
                  <a:lnTo>
                    <a:pt x="111465" y="367630"/>
                  </a:lnTo>
                  <a:lnTo>
                    <a:pt x="96034" y="367630"/>
                  </a:lnTo>
                  <a:lnTo>
                    <a:pt x="0" y="270030"/>
                  </a:lnTo>
                  <a:close/>
                  <a:moveTo>
                    <a:pt x="318838" y="0"/>
                  </a:moveTo>
                  <a:lnTo>
                    <a:pt x="588868" y="270030"/>
                  </a:lnTo>
                  <a:lnTo>
                    <a:pt x="318838" y="540060"/>
                  </a:lnTo>
                  <a:lnTo>
                    <a:pt x="48808" y="2700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altLang="zh-CN" sz="2800">
                  <a:solidFill>
                    <a:srgbClr val="FFFFFF"/>
                  </a:solidFill>
                </a:rPr>
                <a:t>5</a:t>
              </a:r>
              <a:endParaRPr lang="en-US" altLang="zh-CN" sz="2800">
                <a:solidFill>
                  <a:srgbClr val="FFFFFF"/>
                </a:solidFill>
              </a:endParaRPr>
            </a:p>
          </p:txBody>
        </p:sp>
        <p:sp>
          <p:nvSpPr>
            <p:cNvPr id="4" name="MH_Entry_1">
              <a:hlinkClick r:id="rId14" action="ppaction://hlinksldjump"/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600779" y="3933446"/>
              <a:ext cx="4041142" cy="551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zh-CN" sz="2000" dirty="0"/>
                <a:t> Photographers</a:t>
              </a:r>
            </a:p>
          </p:txBody>
        </p:sp>
      </p:grpSp>
      <p:sp>
        <p:nvSpPr>
          <p:cNvPr id="67" name="MH_Entry_1">
            <a:hlinkClick r:id="rId14" action="ppaction://hlinksldjump"/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483360" y="2099945"/>
            <a:ext cx="9443085" cy="721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rPr>
              <a:t>1-Register</a:t>
            </a:r>
            <a:r>
              <a:rPr lang="en-GB" altLang="zh-CN" sz="20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rPr>
              <a:t>.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2000" dirty="0"/>
          </a:p>
        </p:txBody>
      </p:sp>
      <p:sp>
        <p:nvSpPr>
          <p:cNvPr id="6" name="MH_Entry_1">
            <a:hlinkClick r:id="rId14" action="ppaction://hlinksldjump"/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483621" y="2649002"/>
            <a:ext cx="3686493" cy="721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rPr>
              <a:t>2</a:t>
            </a:r>
            <a:r>
              <a:rPr lang="en-GB" altLang="zh-CN" sz="2000">
                <a:solidFill>
                  <a:schemeClr val="accent1">
                    <a:lumMod val="75000"/>
                  </a:schemeClr>
                </a:solidFill>
              </a:rPr>
              <a:t>-set</a:t>
            </a: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rPr>
              <a:t>his portfolio.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2000" dirty="0"/>
          </a:p>
        </p:txBody>
      </p:sp>
      <p:sp>
        <p:nvSpPr>
          <p:cNvPr id="7" name="MH_Entry_1">
            <a:hlinkClick r:id="rId14" action="ppaction://hlinksldjump"/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83360" y="3249295"/>
            <a:ext cx="8308975" cy="721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GB" altLang="zh-CN" sz="20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rPr>
              <a:t>3-communicate with organizers</a:t>
            </a: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rPr>
              <a:t>.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2000" dirty="0"/>
          </a:p>
        </p:txBody>
      </p:sp>
      <p:sp>
        <p:nvSpPr>
          <p:cNvPr id="8" name="MH_Entry_1">
            <a:hlinkClick r:id="rId14" action="ppaction://hlinksldjump"/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483360" y="3849370"/>
            <a:ext cx="8943975" cy="721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GB" altLang="zh-CN" sz="20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rPr>
              <a:t>4-get notification of resent updates</a:t>
            </a: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rPr>
              <a:t>.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2000" dirty="0"/>
          </a:p>
        </p:txBody>
      </p:sp>
      <p:sp>
        <p:nvSpPr>
          <p:cNvPr id="9" name="MH_Entry_1">
            <a:hlinkClick r:id="rId14" action="ppaction://hlinksldjump"/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483360" y="4210050"/>
            <a:ext cx="3686493" cy="721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rPr>
              <a:t>5</a:t>
            </a:r>
            <a:r>
              <a:rPr lang="en-GB" altLang="zh-CN" sz="20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rPr>
              <a:t>-know time and place of event.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" name="文本框 4"/>
          <p:cNvSpPr txBox="1"/>
          <p:nvPr>
            <p:custDataLst>
              <p:tags r:id="rId7"/>
            </p:custDataLst>
          </p:nvPr>
        </p:nvSpPr>
        <p:spPr>
          <a:xfrm>
            <a:off x="636390" y="59833"/>
            <a:ext cx="9082800" cy="9396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Functional Requirements</a:t>
            </a:r>
          </a:p>
        </p:txBody>
      </p:sp>
      <p:sp>
        <p:nvSpPr>
          <p:cNvPr id="11" name="MH_Entry_1">
            <a:hlinkClick r:id="rId14" action="ppaction://hlinksldjump"/>
            <a:extLst>
              <a:ext uri="{FF2B5EF4-FFF2-40B4-BE49-F238E27FC236}">
                <a16:creationId xmlns="" xmlns:a16="http://schemas.microsoft.com/office/drawing/2014/main" id="{16C1ABA7-1642-5B42-B8BD-86ED5B6510C4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483359" y="4785680"/>
            <a:ext cx="3686493" cy="721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GB" altLang="zh-CN" sz="2000">
                <a:solidFill>
                  <a:schemeClr val="accent1">
                    <a:lumMod val="75000"/>
                  </a:schemeClr>
                </a:solidFill>
              </a:rPr>
              <a:t>6-set his salary</a:t>
            </a:r>
            <a:r>
              <a:rPr lang="en-GB" altLang="zh-CN" sz="20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rPr>
              <a:t>.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MH_Entry_1">
            <a:hlinkClick r:id="rId14" action="ppaction://hlinksldjump"/>
            <a:extLst>
              <a:ext uri="{FF2B5EF4-FFF2-40B4-BE49-F238E27FC236}">
                <a16:creationId xmlns="" xmlns:a16="http://schemas.microsoft.com/office/drawing/2014/main" id="{E5658942-1097-974B-B069-A9F9C5981CD9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483358" y="5361310"/>
            <a:ext cx="3686493" cy="721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GB" altLang="zh-CN" sz="20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rPr>
              <a:t>7-marketing.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" name="文本框 5">
            <a:extLst>
              <a:ext uri="{FF2B5EF4-FFF2-40B4-BE49-F238E27FC236}">
                <a16:creationId xmlns="" xmlns:a16="http://schemas.microsoft.com/office/drawing/2014/main" id="{BFDDB603-2A54-D542-866D-69902E726306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 flipH="1">
            <a:off x="10605928" y="5936364"/>
            <a:ext cx="2305408" cy="1139503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n-US" altLang="zh-CN" sz="1800" dirty="0"/>
              <a:t>Smat Event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9"/>
          <p:cNvGrpSpPr/>
          <p:nvPr>
            <p:custDataLst>
              <p:tags r:id="rId1"/>
            </p:custDataLst>
          </p:nvPr>
        </p:nvGrpSpPr>
        <p:grpSpPr>
          <a:xfrm>
            <a:off x="381000" y="1089025"/>
            <a:ext cx="6842125" cy="752475"/>
            <a:chOff x="777291" y="3924223"/>
            <a:chExt cx="4864630" cy="575204"/>
          </a:xfrm>
        </p:grpSpPr>
        <p:sp>
          <p:nvSpPr>
            <p:cNvPr id="3" name="MH_Number_1">
              <a:hlinkClick r:id="rId14" action="ppaction://hlinksldjump"/>
            </p:cNvPr>
            <p:cNvSpPr/>
            <p:nvPr>
              <p:custDataLst>
                <p:tags r:id="rId11"/>
              </p:custDataLst>
            </p:nvPr>
          </p:nvSpPr>
          <p:spPr>
            <a:xfrm>
              <a:off x="777291" y="3924223"/>
              <a:ext cx="679172" cy="575204"/>
            </a:xfrm>
            <a:custGeom>
              <a:avLst/>
              <a:gdLst>
                <a:gd name="connsiteX0" fmla="*/ 526212 w 637677"/>
                <a:gd name="connsiteY0" fmla="*/ 172430 h 540060"/>
                <a:gd name="connsiteX1" fmla="*/ 541643 w 637677"/>
                <a:gd name="connsiteY1" fmla="*/ 172430 h 540060"/>
                <a:gd name="connsiteX2" fmla="*/ 637677 w 637677"/>
                <a:gd name="connsiteY2" fmla="*/ 270030 h 540060"/>
                <a:gd name="connsiteX3" fmla="*/ 541643 w 637677"/>
                <a:gd name="connsiteY3" fmla="*/ 367630 h 540060"/>
                <a:gd name="connsiteX4" fmla="*/ 526212 w 637677"/>
                <a:gd name="connsiteY4" fmla="*/ 367630 h 540060"/>
                <a:gd name="connsiteX5" fmla="*/ 622246 w 637677"/>
                <a:gd name="connsiteY5" fmla="*/ 270030 h 540060"/>
                <a:gd name="connsiteX6" fmla="*/ 96034 w 637677"/>
                <a:gd name="connsiteY6" fmla="*/ 172430 h 540060"/>
                <a:gd name="connsiteX7" fmla="*/ 111465 w 637677"/>
                <a:gd name="connsiteY7" fmla="*/ 172430 h 540060"/>
                <a:gd name="connsiteX8" fmla="*/ 15431 w 637677"/>
                <a:gd name="connsiteY8" fmla="*/ 270030 h 540060"/>
                <a:gd name="connsiteX9" fmla="*/ 111465 w 637677"/>
                <a:gd name="connsiteY9" fmla="*/ 367630 h 540060"/>
                <a:gd name="connsiteX10" fmla="*/ 96034 w 637677"/>
                <a:gd name="connsiteY10" fmla="*/ 367630 h 540060"/>
                <a:gd name="connsiteX11" fmla="*/ 0 w 637677"/>
                <a:gd name="connsiteY11" fmla="*/ 270030 h 540060"/>
                <a:gd name="connsiteX12" fmla="*/ 318838 w 637677"/>
                <a:gd name="connsiteY12" fmla="*/ 0 h 540060"/>
                <a:gd name="connsiteX13" fmla="*/ 588868 w 637677"/>
                <a:gd name="connsiteY13" fmla="*/ 270030 h 540060"/>
                <a:gd name="connsiteX14" fmla="*/ 318838 w 637677"/>
                <a:gd name="connsiteY14" fmla="*/ 540060 h 540060"/>
                <a:gd name="connsiteX15" fmla="*/ 48808 w 637677"/>
                <a:gd name="connsiteY15" fmla="*/ 270030 h 540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37677" h="540060">
                  <a:moveTo>
                    <a:pt x="526212" y="172430"/>
                  </a:moveTo>
                  <a:lnTo>
                    <a:pt x="541643" y="172430"/>
                  </a:lnTo>
                  <a:lnTo>
                    <a:pt x="637677" y="270030"/>
                  </a:lnTo>
                  <a:lnTo>
                    <a:pt x="541643" y="367630"/>
                  </a:lnTo>
                  <a:lnTo>
                    <a:pt x="526212" y="367630"/>
                  </a:lnTo>
                  <a:lnTo>
                    <a:pt x="622246" y="270030"/>
                  </a:lnTo>
                  <a:close/>
                  <a:moveTo>
                    <a:pt x="96034" y="172430"/>
                  </a:moveTo>
                  <a:lnTo>
                    <a:pt x="111465" y="172430"/>
                  </a:lnTo>
                  <a:lnTo>
                    <a:pt x="15431" y="270030"/>
                  </a:lnTo>
                  <a:lnTo>
                    <a:pt x="111465" y="367630"/>
                  </a:lnTo>
                  <a:lnTo>
                    <a:pt x="96034" y="367630"/>
                  </a:lnTo>
                  <a:lnTo>
                    <a:pt x="0" y="270030"/>
                  </a:lnTo>
                  <a:close/>
                  <a:moveTo>
                    <a:pt x="318838" y="0"/>
                  </a:moveTo>
                  <a:lnTo>
                    <a:pt x="588868" y="270030"/>
                  </a:lnTo>
                  <a:lnTo>
                    <a:pt x="318838" y="540060"/>
                  </a:lnTo>
                  <a:lnTo>
                    <a:pt x="48808" y="2700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altLang="zh-CN" sz="2800">
                  <a:solidFill>
                    <a:srgbClr val="FFFFFF"/>
                  </a:solidFill>
                </a:rPr>
                <a:t>6</a:t>
              </a:r>
              <a:endParaRPr lang="en-US" altLang="zh-CN" sz="2800">
                <a:solidFill>
                  <a:srgbClr val="FFFFFF"/>
                </a:solidFill>
              </a:endParaRPr>
            </a:p>
          </p:txBody>
        </p:sp>
        <p:sp>
          <p:nvSpPr>
            <p:cNvPr id="4" name="MH_Entry_1">
              <a:hlinkClick r:id="rId14" action="ppaction://hlinksldjump"/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600779" y="3933446"/>
              <a:ext cx="4041142" cy="551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zh-CN" sz="2000" dirty="0"/>
                <a:t> The people who want to attend the event</a:t>
              </a:r>
            </a:p>
          </p:txBody>
        </p:sp>
      </p:grpSp>
      <p:sp>
        <p:nvSpPr>
          <p:cNvPr id="67" name="MH_Entry_1">
            <a:hlinkClick r:id="rId14" action="ppaction://hlinksldjump"/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336040" y="2094230"/>
            <a:ext cx="9443085" cy="721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rPr>
              <a:t>1-Register and set his interests 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2000" dirty="0"/>
          </a:p>
        </p:txBody>
      </p:sp>
      <p:sp>
        <p:nvSpPr>
          <p:cNvPr id="6" name="MH_Entry_1">
            <a:hlinkClick r:id="rId14" action="ppaction://hlinksldjump"/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6040" y="2560320"/>
            <a:ext cx="9443085" cy="721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rPr>
              <a:t>2-know about the nearest event  and its details 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2000" dirty="0"/>
          </a:p>
        </p:txBody>
      </p:sp>
      <p:sp>
        <p:nvSpPr>
          <p:cNvPr id="7" name="MH_Entry_1">
            <a:hlinkClick r:id="rId14" action="ppaction://hlinksldjump"/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36040" y="3068320"/>
            <a:ext cx="9443085" cy="721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rPr>
              <a:t>3-provide him with suggested event according to his interesting 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2000" dirty="0"/>
          </a:p>
        </p:txBody>
      </p:sp>
      <p:sp>
        <p:nvSpPr>
          <p:cNvPr id="8" name="MH_Entry_1">
            <a:hlinkClick r:id="rId14" action="ppaction://hlinksldjump"/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336040" y="3554730"/>
            <a:ext cx="9443085" cy="721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rPr>
              <a:t>4-give feedback about any event  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2000" dirty="0"/>
          </a:p>
        </p:txBody>
      </p:sp>
      <p:sp>
        <p:nvSpPr>
          <p:cNvPr id="9" name="文本框 4"/>
          <p:cNvSpPr txBox="1"/>
          <p:nvPr>
            <p:custDataLst>
              <p:tags r:id="rId6"/>
            </p:custDataLst>
          </p:nvPr>
        </p:nvSpPr>
        <p:spPr>
          <a:xfrm>
            <a:off x="636390" y="0"/>
            <a:ext cx="9082800" cy="9396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Functional Requirements</a:t>
            </a:r>
          </a:p>
        </p:txBody>
      </p:sp>
      <p:sp>
        <p:nvSpPr>
          <p:cNvPr id="5" name="MH_Entry_1">
            <a:hlinkClick r:id="rId14" action="ppaction://hlinksldjump"/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336040" y="4107815"/>
            <a:ext cx="9443085" cy="721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rPr>
              <a:t>5-connected with the team leader 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2000" dirty="0"/>
          </a:p>
        </p:txBody>
      </p:sp>
      <p:sp>
        <p:nvSpPr>
          <p:cNvPr id="11" name="MH_Entry_1">
            <a:hlinkClick r:id="rId14" action="ppaction://hlinksldjump"/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336040" y="4622800"/>
            <a:ext cx="9443085" cy="721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rPr>
              <a:t>6-enable him to book tickets of any event he want .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2000" dirty="0"/>
          </a:p>
        </p:txBody>
      </p:sp>
      <p:sp>
        <p:nvSpPr>
          <p:cNvPr id="13" name="MH_Entry_1">
            <a:hlinkClick r:id="rId14" action="ppaction://hlinksldjump"/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336040" y="5116195"/>
            <a:ext cx="9443085" cy="721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rPr>
              <a:t>7-Receives notification about the event time. 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2000" dirty="0"/>
          </a:p>
        </p:txBody>
      </p:sp>
      <p:sp>
        <p:nvSpPr>
          <p:cNvPr id="10" name="文本框 5">
            <a:extLst>
              <a:ext uri="{FF2B5EF4-FFF2-40B4-BE49-F238E27FC236}">
                <a16:creationId xmlns="" xmlns:a16="http://schemas.microsoft.com/office/drawing/2014/main" id="{44DD7594-4972-A74E-A634-D5FEC0B90A96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10168057" y="6124575"/>
            <a:ext cx="9082800" cy="5976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n-US" altLang="zh-CN" sz="1800" dirty="0"/>
              <a:t>Smat Event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4">
            <a:extLst>
              <a:ext uri="{FF2B5EF4-FFF2-40B4-BE49-F238E27FC236}">
                <a16:creationId xmlns="" xmlns:a16="http://schemas.microsoft.com/office/drawing/2014/main" id="{5DC11B06-8BD1-3846-903E-5366DB525D1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36390" y="0"/>
            <a:ext cx="9082800" cy="9396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Functional Requirements</a:t>
            </a:r>
          </a:p>
        </p:txBody>
      </p:sp>
      <p:grpSp>
        <p:nvGrpSpPr>
          <p:cNvPr id="7" name="组合 9">
            <a:extLst>
              <a:ext uri="{FF2B5EF4-FFF2-40B4-BE49-F238E27FC236}">
                <a16:creationId xmlns="" xmlns:a16="http://schemas.microsoft.com/office/drawing/2014/main" id="{6DB00491-2DFA-B846-8AE0-6DC18B6A2E26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81000" y="1089025"/>
            <a:ext cx="6842128" cy="752475"/>
            <a:chOff x="777291" y="3924223"/>
            <a:chExt cx="4864630" cy="575204"/>
          </a:xfrm>
        </p:grpSpPr>
        <p:sp>
          <p:nvSpPr>
            <p:cNvPr id="5" name="MH_Number_1">
              <a:hlinkClick r:id="rId7" action="ppaction://hlinksldjump"/>
              <a:extLst>
                <a:ext uri="{FF2B5EF4-FFF2-40B4-BE49-F238E27FC236}">
                  <a16:creationId xmlns="" xmlns:a16="http://schemas.microsoft.com/office/drawing/2014/main" id="{801065A3-486D-4B4A-8AA3-0A505E99AF05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777291" y="3924223"/>
              <a:ext cx="679172" cy="575204"/>
            </a:xfrm>
            <a:custGeom>
              <a:avLst/>
              <a:gdLst>
                <a:gd name="connsiteX0" fmla="*/ 526212 w 637677"/>
                <a:gd name="connsiteY0" fmla="*/ 172430 h 540060"/>
                <a:gd name="connsiteX1" fmla="*/ 541643 w 637677"/>
                <a:gd name="connsiteY1" fmla="*/ 172430 h 540060"/>
                <a:gd name="connsiteX2" fmla="*/ 637677 w 637677"/>
                <a:gd name="connsiteY2" fmla="*/ 270030 h 540060"/>
                <a:gd name="connsiteX3" fmla="*/ 541643 w 637677"/>
                <a:gd name="connsiteY3" fmla="*/ 367630 h 540060"/>
                <a:gd name="connsiteX4" fmla="*/ 526212 w 637677"/>
                <a:gd name="connsiteY4" fmla="*/ 367630 h 540060"/>
                <a:gd name="connsiteX5" fmla="*/ 622246 w 637677"/>
                <a:gd name="connsiteY5" fmla="*/ 270030 h 540060"/>
                <a:gd name="connsiteX6" fmla="*/ 96034 w 637677"/>
                <a:gd name="connsiteY6" fmla="*/ 172430 h 540060"/>
                <a:gd name="connsiteX7" fmla="*/ 111465 w 637677"/>
                <a:gd name="connsiteY7" fmla="*/ 172430 h 540060"/>
                <a:gd name="connsiteX8" fmla="*/ 15431 w 637677"/>
                <a:gd name="connsiteY8" fmla="*/ 270030 h 540060"/>
                <a:gd name="connsiteX9" fmla="*/ 111465 w 637677"/>
                <a:gd name="connsiteY9" fmla="*/ 367630 h 540060"/>
                <a:gd name="connsiteX10" fmla="*/ 96034 w 637677"/>
                <a:gd name="connsiteY10" fmla="*/ 367630 h 540060"/>
                <a:gd name="connsiteX11" fmla="*/ 0 w 637677"/>
                <a:gd name="connsiteY11" fmla="*/ 270030 h 540060"/>
                <a:gd name="connsiteX12" fmla="*/ 318838 w 637677"/>
                <a:gd name="connsiteY12" fmla="*/ 0 h 540060"/>
                <a:gd name="connsiteX13" fmla="*/ 588868 w 637677"/>
                <a:gd name="connsiteY13" fmla="*/ 270030 h 540060"/>
                <a:gd name="connsiteX14" fmla="*/ 318838 w 637677"/>
                <a:gd name="connsiteY14" fmla="*/ 540060 h 540060"/>
                <a:gd name="connsiteX15" fmla="*/ 48808 w 637677"/>
                <a:gd name="connsiteY15" fmla="*/ 270030 h 540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37677" h="540060">
                  <a:moveTo>
                    <a:pt x="526212" y="172430"/>
                  </a:moveTo>
                  <a:lnTo>
                    <a:pt x="541643" y="172430"/>
                  </a:lnTo>
                  <a:lnTo>
                    <a:pt x="637677" y="270030"/>
                  </a:lnTo>
                  <a:lnTo>
                    <a:pt x="541643" y="367630"/>
                  </a:lnTo>
                  <a:lnTo>
                    <a:pt x="526212" y="367630"/>
                  </a:lnTo>
                  <a:lnTo>
                    <a:pt x="622246" y="270030"/>
                  </a:lnTo>
                  <a:close/>
                  <a:moveTo>
                    <a:pt x="96034" y="172430"/>
                  </a:moveTo>
                  <a:lnTo>
                    <a:pt x="111465" y="172430"/>
                  </a:lnTo>
                  <a:lnTo>
                    <a:pt x="15431" y="270030"/>
                  </a:lnTo>
                  <a:lnTo>
                    <a:pt x="111465" y="367630"/>
                  </a:lnTo>
                  <a:lnTo>
                    <a:pt x="96034" y="367630"/>
                  </a:lnTo>
                  <a:lnTo>
                    <a:pt x="0" y="270030"/>
                  </a:lnTo>
                  <a:close/>
                  <a:moveTo>
                    <a:pt x="318838" y="0"/>
                  </a:moveTo>
                  <a:lnTo>
                    <a:pt x="588868" y="270030"/>
                  </a:lnTo>
                  <a:lnTo>
                    <a:pt x="318838" y="540060"/>
                  </a:lnTo>
                  <a:lnTo>
                    <a:pt x="48808" y="2700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altLang="zh-CN" sz="2800">
                  <a:solidFill>
                    <a:srgbClr val="FFFFFF"/>
                  </a:solidFill>
                </a:rPr>
                <a:t>7</a:t>
              </a:r>
              <a:endParaRPr lang="en-US" altLang="zh-CN" sz="2800">
                <a:solidFill>
                  <a:srgbClr val="FFFFFF"/>
                </a:solidFill>
              </a:endParaRPr>
            </a:p>
          </p:txBody>
        </p:sp>
        <p:sp>
          <p:nvSpPr>
            <p:cNvPr id="6" name="MH_Entry_1">
              <a:hlinkClick r:id="rId7" action="ppaction://hlinksldjump"/>
              <a:extLst>
                <a:ext uri="{FF2B5EF4-FFF2-40B4-BE49-F238E27FC236}">
                  <a16:creationId xmlns="" xmlns:a16="http://schemas.microsoft.com/office/drawing/2014/main" id="{94382274-267B-6F4F-8ACA-B4B2975914AD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600779" y="3933446"/>
              <a:ext cx="4041142" cy="551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zh-CN" sz="2000"/>
                <a:t> </a:t>
              </a:r>
              <a:r>
                <a:rPr lang="en-GB" altLang="zh-CN" sz="2000"/>
                <a:t>Speakers</a:t>
              </a:r>
              <a:endParaRPr lang="en-US" altLang="zh-CN" sz="20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568B076-F64A-FB43-A80B-87DC4F336694}"/>
              </a:ext>
            </a:extLst>
          </p:cNvPr>
          <p:cNvSpPr txBox="1"/>
          <p:nvPr/>
        </p:nvSpPr>
        <p:spPr>
          <a:xfrm>
            <a:off x="1336259" y="2002990"/>
            <a:ext cx="711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>
                <a:solidFill>
                  <a:schemeClr val="accent1"/>
                </a:solidFill>
              </a:rPr>
              <a:t>1-Register.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2BB9D89-3CD5-D84C-8304-81B055EA76B2}"/>
              </a:ext>
            </a:extLst>
          </p:cNvPr>
          <p:cNvSpPr txBox="1"/>
          <p:nvPr/>
        </p:nvSpPr>
        <p:spPr>
          <a:xfrm>
            <a:off x="1336258" y="2489601"/>
            <a:ext cx="711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dirty="0">
                <a:solidFill>
                  <a:schemeClr val="accent1"/>
                </a:solidFill>
              </a:rPr>
              <a:t>2-set his portfolio.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4A495CCD-2D1D-994E-80D5-C172E1F7AF1B}"/>
              </a:ext>
            </a:extLst>
          </p:cNvPr>
          <p:cNvSpPr txBox="1"/>
          <p:nvPr/>
        </p:nvSpPr>
        <p:spPr>
          <a:xfrm>
            <a:off x="1336257" y="3015784"/>
            <a:ext cx="711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>
                <a:solidFill>
                  <a:schemeClr val="accent1"/>
                </a:solidFill>
              </a:rPr>
              <a:t>3-know about event details.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EC251FDB-6276-9548-AC7E-D04CC000C802}"/>
              </a:ext>
            </a:extLst>
          </p:cNvPr>
          <p:cNvSpPr txBox="1"/>
          <p:nvPr/>
        </p:nvSpPr>
        <p:spPr>
          <a:xfrm>
            <a:off x="1336257" y="3510641"/>
            <a:ext cx="711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>
                <a:solidFill>
                  <a:schemeClr val="accent1"/>
                </a:solidFill>
              </a:rPr>
              <a:t>4-Recieves notification about his session time and place.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1EC70606-8048-1549-A015-25FFC5A27BED}"/>
              </a:ext>
            </a:extLst>
          </p:cNvPr>
          <p:cNvSpPr txBox="1"/>
          <p:nvPr/>
        </p:nvSpPr>
        <p:spPr>
          <a:xfrm>
            <a:off x="1336256" y="3945028"/>
            <a:ext cx="711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>
                <a:solidFill>
                  <a:schemeClr val="accent1"/>
                </a:solidFill>
              </a:rPr>
              <a:t>5-provide connection between him,team leader and attendants.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AFB1B7C7-CB4A-B54A-9A5E-ADA2260000C7}"/>
              </a:ext>
            </a:extLst>
          </p:cNvPr>
          <p:cNvSpPr txBox="1"/>
          <p:nvPr/>
        </p:nvSpPr>
        <p:spPr>
          <a:xfrm>
            <a:off x="1336255" y="4396159"/>
            <a:ext cx="711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>
                <a:solidFill>
                  <a:schemeClr val="accent1"/>
                </a:solidFill>
              </a:rPr>
              <a:t>6-If there is any changes,a will notify him.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F0FB5B64-4DAC-B445-8A37-CAC03FA8BB28}"/>
              </a:ext>
            </a:extLst>
          </p:cNvPr>
          <p:cNvSpPr txBox="1"/>
          <p:nvPr/>
        </p:nvSpPr>
        <p:spPr>
          <a:xfrm>
            <a:off x="1336255" y="4805762"/>
            <a:ext cx="7111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>
                <a:solidFill>
                  <a:schemeClr val="accent1"/>
                </a:solidFill>
              </a:rPr>
              <a:t>7-provide him with audience profile of the organizations or teams</a:t>
            </a:r>
          </a:p>
        </p:txBody>
      </p:sp>
      <p:sp>
        <p:nvSpPr>
          <p:cNvPr id="23" name="文本框 5">
            <a:extLst>
              <a:ext uri="{FF2B5EF4-FFF2-40B4-BE49-F238E27FC236}">
                <a16:creationId xmlns="" xmlns:a16="http://schemas.microsoft.com/office/drawing/2014/main" id="{FA29FAEA-42CA-2044-8066-DC912EAE15A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418089" y="6260400"/>
            <a:ext cx="9082800" cy="5976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n-US" altLang="zh-CN" sz="1800" dirty="0"/>
              <a:t>Smat Event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1E38C4A-7B74-0249-9B3C-A0CBA2C33CB9}"/>
              </a:ext>
            </a:extLst>
          </p:cNvPr>
          <p:cNvSpPr txBox="1"/>
          <p:nvPr/>
        </p:nvSpPr>
        <p:spPr>
          <a:xfrm>
            <a:off x="4541637" y="2836069"/>
            <a:ext cx="5173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4800" b="1" dirty="0" smtClean="0">
                <a:solidFill>
                  <a:schemeClr val="accent2"/>
                </a:solidFill>
              </a:rPr>
              <a:t>Thank you</a:t>
            </a:r>
            <a:endParaRPr lang="en-US" sz="4800" b="1" dirty="0">
              <a:solidFill>
                <a:schemeClr val="accent2"/>
              </a:solidFill>
            </a:endParaRPr>
          </a:p>
        </p:txBody>
      </p:sp>
      <p:sp>
        <p:nvSpPr>
          <p:cNvPr id="4" name="文本框 5">
            <a:extLst>
              <a:ext uri="{FF2B5EF4-FFF2-40B4-BE49-F238E27FC236}">
                <a16:creationId xmlns="" xmlns:a16="http://schemas.microsoft.com/office/drawing/2014/main" id="{357A3D9A-A773-744F-A282-3D695DE4DF6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0418089" y="6260400"/>
            <a:ext cx="9082800" cy="5976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n-US" altLang="zh-CN" sz="1800" dirty="0"/>
              <a:t>Smat Event</a:t>
            </a:r>
          </a:p>
        </p:txBody>
      </p:sp>
    </p:spTree>
    <p:extLst>
      <p:ext uri="{BB962C8B-B14F-4D97-AF65-F5344CB8AC3E}">
        <p14:creationId xmlns:p14="http://schemas.microsoft.com/office/powerpoint/2010/main" val="8817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</a:rPr>
              <a:t>what is the idea ? 	</a:t>
            </a: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716880" y="1688675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z="2400" dirty="0"/>
              <a:t>If there are an organization or technical team  ,or any event organizer and need to set priorities for every step would be done to </a:t>
            </a:r>
            <a:r>
              <a:rPr lang="en-US" altLang="zh-CN" sz="2400" dirty="0" smtClean="0"/>
              <a:t>organize </a:t>
            </a:r>
            <a:r>
              <a:rPr lang="en-US" altLang="zh-CN" sz="2400" dirty="0"/>
              <a:t>an event </a:t>
            </a:r>
            <a:r>
              <a:rPr lang="en-US" altLang="zh-CN" sz="2400" dirty="0" smtClean="0"/>
              <a:t>.</a:t>
            </a:r>
          </a:p>
          <a:p>
            <a:r>
              <a:rPr lang="en-US" altLang="zh-CN" sz="2400" dirty="0" smtClean="0"/>
              <a:t> </a:t>
            </a:r>
            <a:r>
              <a:rPr lang="en-US" altLang="en-US" sz="2400" dirty="0" smtClean="0"/>
              <a:t>Our </a:t>
            </a:r>
            <a:r>
              <a:rPr lang="en-US" altLang="en-US" sz="2400" dirty="0"/>
              <a:t>system will produce a service to handle  ,organize and present all of these steps and will provide a </a:t>
            </a:r>
            <a:r>
              <a:rPr lang="en-US" altLang="en-US" sz="2400" dirty="0" smtClean="0"/>
              <a:t>communication </a:t>
            </a:r>
            <a:r>
              <a:rPr lang="en-US" altLang="en-US" sz="2400" dirty="0"/>
              <a:t>between every volunteer in the organizing team.</a:t>
            </a:r>
          </a:p>
          <a:p>
            <a:r>
              <a:rPr lang="en-US" altLang="en-US" sz="2400" dirty="0"/>
              <a:t>The system will service an outside support services with </a:t>
            </a:r>
            <a:r>
              <a:rPr lang="en-US" altLang="en-US" sz="2400" dirty="0" smtClean="0"/>
              <a:t>payment , more </a:t>
            </a:r>
            <a:r>
              <a:rPr lang="en-US" altLang="en-US" sz="2400" dirty="0"/>
              <a:t>clearly the system will make a connection between the service </a:t>
            </a:r>
            <a:r>
              <a:rPr lang="en-US" altLang="en-US" sz="2400" dirty="0" smtClean="0"/>
              <a:t>provider(Photographers , Hall owners , graphic designers , social </a:t>
            </a:r>
            <a:r>
              <a:rPr lang="en-US" altLang="en-US" sz="2400" dirty="0"/>
              <a:t>media providers) and the service User ( </a:t>
            </a:r>
            <a:r>
              <a:rPr lang="en-US" altLang="en-US" sz="2400" dirty="0">
                <a:sym typeface="+mn-ea"/>
              </a:rPr>
              <a:t>Event organizer ,Team organizer,....</a:t>
            </a:r>
            <a:r>
              <a:rPr lang="en-US" altLang="en-US" sz="2400" dirty="0" err="1">
                <a:sym typeface="+mn-ea"/>
              </a:rPr>
              <a:t>etc</a:t>
            </a:r>
            <a:r>
              <a:rPr lang="en-US" altLang="en-US" sz="2400" dirty="0" smtClean="0">
                <a:sym typeface="+mn-ea"/>
              </a:rPr>
              <a:t>).</a:t>
            </a:r>
          </a:p>
          <a:p>
            <a:endParaRPr lang="en-US" altLang="en-US" sz="2400" dirty="0" err="1"/>
          </a:p>
        </p:txBody>
      </p:sp>
      <p:sp>
        <p:nvSpPr>
          <p:cNvPr id="2" name="文本框 5">
            <a:extLst>
              <a:ext uri="{FF2B5EF4-FFF2-40B4-BE49-F238E27FC236}">
                <a16:creationId xmlns="" xmlns:a16="http://schemas.microsoft.com/office/drawing/2014/main" id="{75B9AE3F-5C3C-E44D-B9C6-8B52718FABE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858500" y="5750720"/>
            <a:ext cx="5927764" cy="1410686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n-US" altLang="zh-CN" sz="1800" dirty="0"/>
              <a:t>Smat Event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</a:rPr>
              <a:t>Business canvas model</a:t>
            </a:r>
          </a:p>
        </p:txBody>
      </p:sp>
      <p:pic>
        <p:nvPicPr>
          <p:cNvPr id="2" name="Picture 1" descr="Screenshot (286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800" y="1394460"/>
            <a:ext cx="10058400" cy="4779645"/>
          </a:xfrm>
          <a:prstGeom prst="rect">
            <a:avLst/>
          </a:prstGeom>
        </p:spPr>
      </p:pic>
      <p:sp>
        <p:nvSpPr>
          <p:cNvPr id="3" name="文本框 5">
            <a:extLst>
              <a:ext uri="{FF2B5EF4-FFF2-40B4-BE49-F238E27FC236}">
                <a16:creationId xmlns="" xmlns:a16="http://schemas.microsoft.com/office/drawing/2014/main" id="{9194E060-ED92-754F-ADA3-CA8A8ADB224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846715" y="6174105"/>
            <a:ext cx="9082800" cy="5976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n-US" altLang="zh-CN" sz="1800" dirty="0"/>
              <a:t>Smat Event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78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700" y="872490"/>
            <a:ext cx="10058400" cy="2041525"/>
          </a:xfrm>
          <a:prstGeom prst="rect">
            <a:avLst/>
          </a:prstGeom>
        </p:spPr>
      </p:pic>
      <p:sp>
        <p:nvSpPr>
          <p:cNvPr id="3" name="文本框 5"/>
          <p:cNvSpPr txBox="1"/>
          <p:nvPr>
            <p:custDataLst>
              <p:tags r:id="rId2"/>
            </p:custDataLst>
          </p:nvPr>
        </p:nvSpPr>
        <p:spPr>
          <a:xfrm flipH="1">
            <a:off x="10789323" y="6393656"/>
            <a:ext cx="2194442" cy="291746"/>
          </a:xfrm>
          <a:prstGeom prst="rect">
            <a:avLst/>
          </a:prstGeom>
          <a:noFill/>
        </p:spPr>
        <p:txBody>
          <a:bodyPr wrap="square" rtlCol="0" anchor="ctr" anchorCtr="0">
            <a:normAutofit fontScale="85000" lnSpcReduction="20000"/>
          </a:bodyPr>
          <a:lstStyle/>
          <a:p>
            <a:r>
              <a:rPr lang="en-US" altLang="zh-CN" sz="1800" dirty="0"/>
              <a:t>Smat Event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87885" y="575988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</a:rPr>
              <a:t>what is the stackholders? 	</a:t>
            </a: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391477" y="1712527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GB" altLang="en-US" sz="2400" dirty="0" smtClean="0"/>
              <a:t> Event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organizer</a:t>
            </a:r>
            <a:r>
              <a:rPr lang="en-GB" altLang="en-US" sz="2400" dirty="0"/>
              <a:t>s</a:t>
            </a:r>
            <a:r>
              <a:rPr lang="en-GB" altLang="en-US" sz="2400" dirty="0" smtClean="0"/>
              <a:t>.</a:t>
            </a:r>
          </a:p>
          <a:p>
            <a:r>
              <a:rPr lang="en-US" altLang="en-US" sz="2400" dirty="0" smtClean="0"/>
              <a:t> </a:t>
            </a:r>
            <a:r>
              <a:rPr lang="en-GB" altLang="en-US" sz="2400" dirty="0" smtClean="0"/>
              <a:t>Team organizers.</a:t>
            </a:r>
          </a:p>
          <a:p>
            <a:r>
              <a:rPr lang="en-US" altLang="en-US" sz="2400" dirty="0" smtClean="0">
                <a:sym typeface="+mn-ea"/>
              </a:rPr>
              <a:t> Sponsors</a:t>
            </a:r>
            <a:r>
              <a:rPr lang="en-GB" altLang="en-US" sz="2400" dirty="0">
                <a:sym typeface="+mn-ea"/>
              </a:rPr>
              <a:t>.</a:t>
            </a:r>
          </a:p>
          <a:p>
            <a:r>
              <a:rPr lang="en-GB" altLang="en-US" sz="2400" dirty="0" smtClean="0"/>
              <a:t> Hall </a:t>
            </a:r>
            <a:r>
              <a:rPr lang="en-GB" altLang="en-US" sz="2400" dirty="0"/>
              <a:t>owners</a:t>
            </a:r>
            <a:r>
              <a:rPr lang="en-GB" altLang="en-US" sz="2400" dirty="0" smtClean="0"/>
              <a:t>.</a:t>
            </a:r>
          </a:p>
          <a:p>
            <a:r>
              <a:rPr lang="en-US" altLang="en-US" sz="2400" dirty="0" smtClean="0"/>
              <a:t> </a:t>
            </a:r>
            <a:r>
              <a:rPr lang="en-GB" altLang="en-US" sz="2400" dirty="0" smtClean="0"/>
              <a:t>Graphic </a:t>
            </a:r>
            <a:r>
              <a:rPr lang="en-GB" altLang="en-US" sz="2400" dirty="0"/>
              <a:t>designers</a:t>
            </a:r>
            <a:r>
              <a:rPr lang="en-GB" altLang="en-US" sz="2400" dirty="0" smtClean="0"/>
              <a:t>.</a:t>
            </a:r>
          </a:p>
          <a:p>
            <a:r>
              <a:rPr lang="en-US" altLang="en-US" sz="2400" dirty="0" smtClean="0"/>
              <a:t> </a:t>
            </a:r>
            <a:r>
              <a:rPr lang="en-GB" altLang="en-US" sz="2400" dirty="0" smtClean="0"/>
              <a:t>Photographers</a:t>
            </a:r>
            <a:r>
              <a:rPr lang="en-GB" altLang="en-US" sz="2400" dirty="0" smtClean="0"/>
              <a:t>.</a:t>
            </a:r>
            <a:endParaRPr lang="en-GB" altLang="en-US" sz="2400" dirty="0" smtClean="0">
              <a:sym typeface="+mn-ea"/>
            </a:endParaRPr>
          </a:p>
          <a:p>
            <a:r>
              <a:rPr lang="en-US" altLang="en-US" sz="2400" dirty="0" smtClean="0">
                <a:sym typeface="+mn-ea"/>
              </a:rPr>
              <a:t> Speakers</a:t>
            </a:r>
            <a:r>
              <a:rPr lang="en-GB" altLang="en-US" sz="2400" dirty="0" smtClean="0">
                <a:sym typeface="+mn-ea"/>
              </a:rPr>
              <a:t>.</a:t>
            </a:r>
            <a:endParaRPr lang="en-GB" altLang="en-US" sz="2400" dirty="0">
              <a:sym typeface="+mn-ea"/>
            </a:endParaRPr>
          </a:p>
        </p:txBody>
      </p:sp>
      <p:sp>
        <p:nvSpPr>
          <p:cNvPr id="2" name="文本框 4"/>
          <p:cNvSpPr txBox="1"/>
          <p:nvPr>
            <p:custDataLst>
              <p:tags r:id="rId3"/>
            </p:custDataLst>
          </p:nvPr>
        </p:nvSpPr>
        <p:spPr>
          <a:xfrm>
            <a:off x="187885" y="0"/>
            <a:ext cx="9082800" cy="9396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Requirements</a:t>
            </a:r>
          </a:p>
        </p:txBody>
      </p:sp>
      <p:sp>
        <p:nvSpPr>
          <p:cNvPr id="8" name="文本框 5">
            <a:extLst>
              <a:ext uri="{FF2B5EF4-FFF2-40B4-BE49-F238E27FC236}">
                <a16:creationId xmlns="" xmlns:a16="http://schemas.microsoft.com/office/drawing/2014/main" id="{703265B1-1C43-664C-A814-890E71317474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418089" y="6260400"/>
            <a:ext cx="9082800" cy="5976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n-US" altLang="zh-CN" sz="1800" dirty="0"/>
              <a:t>Smat Event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>
            <p:custDataLst>
              <p:tags r:id="rId1"/>
            </p:custDataLst>
          </p:nvPr>
        </p:nvSpPr>
        <p:spPr>
          <a:xfrm>
            <a:off x="717035" y="119523"/>
            <a:ext cx="9082800" cy="9396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Requirements</a:t>
            </a: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625440" y="750315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3600" dirty="0">
                <a:solidFill>
                  <a:schemeClr val="accent1">
                    <a:lumMod val="75000"/>
                  </a:schemeClr>
                </a:solidFill>
              </a:rPr>
              <a:t>what is the plateform? 	</a:t>
            </a: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498913" y="1969098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en-US" sz="2400" dirty="0" smtClean="0"/>
              <a:t>Website</a:t>
            </a:r>
          </a:p>
          <a:p>
            <a:r>
              <a:rPr lang="en-US" altLang="en-US" sz="2400" dirty="0" smtClean="0"/>
              <a:t>Mobile App</a:t>
            </a:r>
            <a:endParaRPr lang="en-US" altLang="en-US" sz="2400" dirty="0"/>
          </a:p>
        </p:txBody>
      </p:sp>
      <p:sp>
        <p:nvSpPr>
          <p:cNvPr id="3" name="文本框 5">
            <a:extLst>
              <a:ext uri="{FF2B5EF4-FFF2-40B4-BE49-F238E27FC236}">
                <a16:creationId xmlns="" xmlns:a16="http://schemas.microsoft.com/office/drawing/2014/main" id="{F4395F62-14D2-D047-83F8-B7E73AFFB4DF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668121" y="6128715"/>
            <a:ext cx="9082800" cy="5976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n-US" altLang="zh-CN" sz="1800" dirty="0"/>
              <a:t>Smat Event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34485" y="54118"/>
            <a:ext cx="9082800" cy="9396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Functional Requirements</a:t>
            </a: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0543104" y="6294372"/>
            <a:ext cx="9082800" cy="5976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n-US" altLang="zh-CN" sz="1800" dirty="0"/>
              <a:t>Smat Event</a:t>
            </a:r>
          </a:p>
        </p:txBody>
      </p:sp>
      <p:grpSp>
        <p:nvGrpSpPr>
          <p:cNvPr id="10" name="组合 9"/>
          <p:cNvGrpSpPr/>
          <p:nvPr>
            <p:custDataLst>
              <p:tags r:id="rId4"/>
            </p:custDataLst>
          </p:nvPr>
        </p:nvGrpSpPr>
        <p:grpSpPr>
          <a:xfrm>
            <a:off x="381000" y="1275080"/>
            <a:ext cx="6842125" cy="752475"/>
            <a:chOff x="777291" y="3924223"/>
            <a:chExt cx="4864630" cy="575204"/>
          </a:xfrm>
        </p:grpSpPr>
        <p:sp>
          <p:nvSpPr>
            <p:cNvPr id="3" name="MH_Number_1">
              <a:hlinkClick r:id="rId16" action="ppaction://hlinksldjump"/>
            </p:cNvPr>
            <p:cNvSpPr/>
            <p:nvPr>
              <p:custDataLst>
                <p:tags r:id="rId12"/>
              </p:custDataLst>
            </p:nvPr>
          </p:nvSpPr>
          <p:spPr>
            <a:xfrm>
              <a:off x="777291" y="3924223"/>
              <a:ext cx="679172" cy="575204"/>
            </a:xfrm>
            <a:custGeom>
              <a:avLst/>
              <a:gdLst>
                <a:gd name="connsiteX0" fmla="*/ 526212 w 637677"/>
                <a:gd name="connsiteY0" fmla="*/ 172430 h 540060"/>
                <a:gd name="connsiteX1" fmla="*/ 541643 w 637677"/>
                <a:gd name="connsiteY1" fmla="*/ 172430 h 540060"/>
                <a:gd name="connsiteX2" fmla="*/ 637677 w 637677"/>
                <a:gd name="connsiteY2" fmla="*/ 270030 h 540060"/>
                <a:gd name="connsiteX3" fmla="*/ 541643 w 637677"/>
                <a:gd name="connsiteY3" fmla="*/ 367630 h 540060"/>
                <a:gd name="connsiteX4" fmla="*/ 526212 w 637677"/>
                <a:gd name="connsiteY4" fmla="*/ 367630 h 540060"/>
                <a:gd name="connsiteX5" fmla="*/ 622246 w 637677"/>
                <a:gd name="connsiteY5" fmla="*/ 270030 h 540060"/>
                <a:gd name="connsiteX6" fmla="*/ 96034 w 637677"/>
                <a:gd name="connsiteY6" fmla="*/ 172430 h 540060"/>
                <a:gd name="connsiteX7" fmla="*/ 111465 w 637677"/>
                <a:gd name="connsiteY7" fmla="*/ 172430 h 540060"/>
                <a:gd name="connsiteX8" fmla="*/ 15431 w 637677"/>
                <a:gd name="connsiteY8" fmla="*/ 270030 h 540060"/>
                <a:gd name="connsiteX9" fmla="*/ 111465 w 637677"/>
                <a:gd name="connsiteY9" fmla="*/ 367630 h 540060"/>
                <a:gd name="connsiteX10" fmla="*/ 96034 w 637677"/>
                <a:gd name="connsiteY10" fmla="*/ 367630 h 540060"/>
                <a:gd name="connsiteX11" fmla="*/ 0 w 637677"/>
                <a:gd name="connsiteY11" fmla="*/ 270030 h 540060"/>
                <a:gd name="connsiteX12" fmla="*/ 318838 w 637677"/>
                <a:gd name="connsiteY12" fmla="*/ 0 h 540060"/>
                <a:gd name="connsiteX13" fmla="*/ 588868 w 637677"/>
                <a:gd name="connsiteY13" fmla="*/ 270030 h 540060"/>
                <a:gd name="connsiteX14" fmla="*/ 318838 w 637677"/>
                <a:gd name="connsiteY14" fmla="*/ 540060 h 540060"/>
                <a:gd name="connsiteX15" fmla="*/ 48808 w 637677"/>
                <a:gd name="connsiteY15" fmla="*/ 270030 h 540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37677" h="540060">
                  <a:moveTo>
                    <a:pt x="526212" y="172430"/>
                  </a:moveTo>
                  <a:lnTo>
                    <a:pt x="541643" y="172430"/>
                  </a:lnTo>
                  <a:lnTo>
                    <a:pt x="637677" y="270030"/>
                  </a:lnTo>
                  <a:lnTo>
                    <a:pt x="541643" y="367630"/>
                  </a:lnTo>
                  <a:lnTo>
                    <a:pt x="526212" y="367630"/>
                  </a:lnTo>
                  <a:lnTo>
                    <a:pt x="622246" y="270030"/>
                  </a:lnTo>
                  <a:close/>
                  <a:moveTo>
                    <a:pt x="96034" y="172430"/>
                  </a:moveTo>
                  <a:lnTo>
                    <a:pt x="111465" y="172430"/>
                  </a:lnTo>
                  <a:lnTo>
                    <a:pt x="15431" y="270030"/>
                  </a:lnTo>
                  <a:lnTo>
                    <a:pt x="111465" y="367630"/>
                  </a:lnTo>
                  <a:lnTo>
                    <a:pt x="96034" y="367630"/>
                  </a:lnTo>
                  <a:lnTo>
                    <a:pt x="0" y="270030"/>
                  </a:lnTo>
                  <a:close/>
                  <a:moveTo>
                    <a:pt x="318838" y="0"/>
                  </a:moveTo>
                  <a:lnTo>
                    <a:pt x="588868" y="270030"/>
                  </a:lnTo>
                  <a:lnTo>
                    <a:pt x="318838" y="540060"/>
                  </a:lnTo>
                  <a:lnTo>
                    <a:pt x="48808" y="2700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altLang="zh-CN" sz="2800">
                  <a:solidFill>
                    <a:srgbClr val="FFFFFF"/>
                  </a:solidFill>
                </a:rPr>
                <a:t>1</a:t>
              </a:r>
              <a:endParaRPr lang="zh-CN" altLang="en-US" sz="2800">
                <a:solidFill>
                  <a:srgbClr val="FFFFFF"/>
                </a:solidFill>
              </a:endParaRPr>
            </a:p>
          </p:txBody>
        </p:sp>
        <p:sp>
          <p:nvSpPr>
            <p:cNvPr id="12" name="MH_Entry_1">
              <a:hlinkClick r:id="rId16" action="ppaction://hlinksldjump"/>
            </p:cNvPr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600779" y="3933446"/>
              <a:ext cx="4041142" cy="551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zh-CN" sz="2000" dirty="0"/>
                <a:t> Event Organizers or (Team Organizers)</a:t>
              </a:r>
            </a:p>
          </p:txBody>
        </p:sp>
      </p:grpSp>
      <p:sp>
        <p:nvSpPr>
          <p:cNvPr id="67" name="MH_Entry_1">
            <a:hlinkClick r:id="rId16" action="ppaction://hlinksldjump"/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458221" y="1925737"/>
            <a:ext cx="3686493" cy="721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rPr>
              <a:t>1-Register as an 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rPr>
              <a:t>or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rPr>
              <a:t>anizer</a:t>
            </a:r>
            <a:endParaRPr lang="zh-CN" altLang="en-US" sz="2000" dirty="0"/>
          </a:p>
        </p:txBody>
      </p:sp>
      <p:sp>
        <p:nvSpPr>
          <p:cNvPr id="8" name="MH_Entry_1">
            <a:hlinkClick r:id="rId16" action="ppaction://hlinksldjump"/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457960" y="2774950"/>
            <a:ext cx="10200640" cy="721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3-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Add the members of the team with there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abilities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MH_Entry_1">
            <a:hlinkClick r:id="rId16" action="ppaction://hlinksldjump"/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457960" y="3189605"/>
            <a:ext cx="9498330" cy="721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4-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give tasks to the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members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.</a:t>
            </a:r>
            <a:endParaRPr lang="zh-CN" altLang="en-US" sz="2000" dirty="0"/>
          </a:p>
        </p:txBody>
      </p:sp>
      <p:sp>
        <p:nvSpPr>
          <p:cNvPr id="13" name="MH_Entry_1">
            <a:hlinkClick r:id="rId16" action="ppaction://hlinksldjump"/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457960" y="3663315"/>
            <a:ext cx="9897110" cy="721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5-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Search for the most benefit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places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MH_Entry_1">
            <a:hlinkClick r:id="rId16" action="ppaction://hlinksldjump"/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457960" y="4291330"/>
            <a:ext cx="9798050" cy="721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6-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Search for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photographers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. </a:t>
            </a:r>
            <a:endParaRPr lang="zh-CN" altLang="en-US" sz="2000" dirty="0"/>
          </a:p>
        </p:txBody>
      </p:sp>
      <p:sp>
        <p:nvSpPr>
          <p:cNvPr id="15" name="MH_Entry_1">
            <a:hlinkClick r:id="rId16" action="ppaction://hlinksldjump"/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444625" y="4946015"/>
            <a:ext cx="8795385" cy="721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7-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Make reminder to remember every thing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in the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event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. </a:t>
            </a:r>
            <a:endParaRPr lang="zh-CN" altLang="en-US" sz="2000" dirty="0"/>
          </a:p>
        </p:txBody>
      </p:sp>
      <p:sp>
        <p:nvSpPr>
          <p:cNvPr id="16" name="MH_Entry_1">
            <a:hlinkClick r:id="rId16" action="ppaction://hlinksldjump"/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444625" y="5494020"/>
            <a:ext cx="10585450" cy="721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8-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Inform the team members with renewals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in the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event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 </a:t>
            </a:r>
            <a:endParaRPr lang="zh-CN" alt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1362763" y="2550528"/>
            <a:ext cx="73986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2-Contact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with the other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volunteers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9"/>
          <p:cNvGrpSpPr/>
          <p:nvPr>
            <p:custDataLst>
              <p:tags r:id="rId1"/>
            </p:custDataLst>
          </p:nvPr>
        </p:nvGrpSpPr>
        <p:grpSpPr>
          <a:xfrm>
            <a:off x="381000" y="1275080"/>
            <a:ext cx="6842125" cy="752475"/>
            <a:chOff x="777291" y="3924223"/>
            <a:chExt cx="4864630" cy="575204"/>
          </a:xfrm>
        </p:grpSpPr>
        <p:sp>
          <p:nvSpPr>
            <p:cNvPr id="4" name="MH_Number_1">
              <a:hlinkClick r:id="rId7" action="ppaction://hlinksldjump"/>
            </p:cNvPr>
            <p:cNvSpPr/>
            <p:nvPr>
              <p:custDataLst>
                <p:tags r:id="rId4"/>
              </p:custDataLst>
            </p:nvPr>
          </p:nvSpPr>
          <p:spPr>
            <a:xfrm>
              <a:off x="777291" y="3924223"/>
              <a:ext cx="679172" cy="575204"/>
            </a:xfrm>
            <a:custGeom>
              <a:avLst/>
              <a:gdLst>
                <a:gd name="connsiteX0" fmla="*/ 526212 w 637677"/>
                <a:gd name="connsiteY0" fmla="*/ 172430 h 540060"/>
                <a:gd name="connsiteX1" fmla="*/ 541643 w 637677"/>
                <a:gd name="connsiteY1" fmla="*/ 172430 h 540060"/>
                <a:gd name="connsiteX2" fmla="*/ 637677 w 637677"/>
                <a:gd name="connsiteY2" fmla="*/ 270030 h 540060"/>
                <a:gd name="connsiteX3" fmla="*/ 541643 w 637677"/>
                <a:gd name="connsiteY3" fmla="*/ 367630 h 540060"/>
                <a:gd name="connsiteX4" fmla="*/ 526212 w 637677"/>
                <a:gd name="connsiteY4" fmla="*/ 367630 h 540060"/>
                <a:gd name="connsiteX5" fmla="*/ 622246 w 637677"/>
                <a:gd name="connsiteY5" fmla="*/ 270030 h 540060"/>
                <a:gd name="connsiteX6" fmla="*/ 96034 w 637677"/>
                <a:gd name="connsiteY6" fmla="*/ 172430 h 540060"/>
                <a:gd name="connsiteX7" fmla="*/ 111465 w 637677"/>
                <a:gd name="connsiteY7" fmla="*/ 172430 h 540060"/>
                <a:gd name="connsiteX8" fmla="*/ 15431 w 637677"/>
                <a:gd name="connsiteY8" fmla="*/ 270030 h 540060"/>
                <a:gd name="connsiteX9" fmla="*/ 111465 w 637677"/>
                <a:gd name="connsiteY9" fmla="*/ 367630 h 540060"/>
                <a:gd name="connsiteX10" fmla="*/ 96034 w 637677"/>
                <a:gd name="connsiteY10" fmla="*/ 367630 h 540060"/>
                <a:gd name="connsiteX11" fmla="*/ 0 w 637677"/>
                <a:gd name="connsiteY11" fmla="*/ 270030 h 540060"/>
                <a:gd name="connsiteX12" fmla="*/ 318838 w 637677"/>
                <a:gd name="connsiteY12" fmla="*/ 0 h 540060"/>
                <a:gd name="connsiteX13" fmla="*/ 588868 w 637677"/>
                <a:gd name="connsiteY13" fmla="*/ 270030 h 540060"/>
                <a:gd name="connsiteX14" fmla="*/ 318838 w 637677"/>
                <a:gd name="connsiteY14" fmla="*/ 540060 h 540060"/>
                <a:gd name="connsiteX15" fmla="*/ 48808 w 637677"/>
                <a:gd name="connsiteY15" fmla="*/ 270030 h 540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37677" h="540060">
                  <a:moveTo>
                    <a:pt x="526212" y="172430"/>
                  </a:moveTo>
                  <a:lnTo>
                    <a:pt x="541643" y="172430"/>
                  </a:lnTo>
                  <a:lnTo>
                    <a:pt x="637677" y="270030"/>
                  </a:lnTo>
                  <a:lnTo>
                    <a:pt x="541643" y="367630"/>
                  </a:lnTo>
                  <a:lnTo>
                    <a:pt x="526212" y="367630"/>
                  </a:lnTo>
                  <a:lnTo>
                    <a:pt x="622246" y="270030"/>
                  </a:lnTo>
                  <a:close/>
                  <a:moveTo>
                    <a:pt x="96034" y="172430"/>
                  </a:moveTo>
                  <a:lnTo>
                    <a:pt x="111465" y="172430"/>
                  </a:lnTo>
                  <a:lnTo>
                    <a:pt x="15431" y="270030"/>
                  </a:lnTo>
                  <a:lnTo>
                    <a:pt x="111465" y="367630"/>
                  </a:lnTo>
                  <a:lnTo>
                    <a:pt x="96034" y="367630"/>
                  </a:lnTo>
                  <a:lnTo>
                    <a:pt x="0" y="270030"/>
                  </a:lnTo>
                  <a:close/>
                  <a:moveTo>
                    <a:pt x="318838" y="0"/>
                  </a:moveTo>
                  <a:lnTo>
                    <a:pt x="588868" y="270030"/>
                  </a:lnTo>
                  <a:lnTo>
                    <a:pt x="318838" y="540060"/>
                  </a:lnTo>
                  <a:lnTo>
                    <a:pt x="48808" y="2700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altLang="zh-CN" sz="2800">
                  <a:solidFill>
                    <a:srgbClr val="FFFFFF"/>
                  </a:solidFill>
                </a:rPr>
                <a:t>1</a:t>
              </a:r>
              <a:endParaRPr lang="zh-CN" altLang="en-US" sz="2800">
                <a:solidFill>
                  <a:srgbClr val="FFFFFF"/>
                </a:solidFill>
              </a:endParaRPr>
            </a:p>
          </p:txBody>
        </p:sp>
        <p:sp>
          <p:nvSpPr>
            <p:cNvPr id="5" name="MH_Entry_1">
              <a:hlinkClick r:id="rId7" action="ppaction://hlinksldjump"/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600779" y="3933446"/>
              <a:ext cx="4041142" cy="551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zh-CN" sz="2000" dirty="0"/>
                <a:t> Event Organizers or (Team Organizers)</a:t>
              </a:r>
            </a:p>
          </p:txBody>
        </p:sp>
      </p:grpSp>
      <p:sp>
        <p:nvSpPr>
          <p:cNvPr id="6" name="文本框 4"/>
          <p:cNvSpPr txBox="1"/>
          <p:nvPr>
            <p:custDataLst>
              <p:tags r:id="rId2"/>
            </p:custDataLst>
          </p:nvPr>
        </p:nvSpPr>
        <p:spPr>
          <a:xfrm>
            <a:off x="636390" y="59833"/>
            <a:ext cx="9082800" cy="9396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Functional Requirements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6361" y="2409766"/>
            <a:ext cx="599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9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-Communicate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with team members if they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are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late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61967" y="3107613"/>
            <a:ext cx="673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10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-Communicate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with the hall manager if any mistake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happen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74846" y="3547500"/>
            <a:ext cx="814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-Be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connected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with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 sponsor in case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any needs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61966" y="4039134"/>
            <a:ext cx="8145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12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-the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system will produce an interface for determining all volunteers and their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fields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文本框 5"/>
          <p:cNvSpPr txBox="1"/>
          <p:nvPr>
            <p:custDataLst>
              <p:tags r:id="rId3"/>
            </p:custDataLst>
          </p:nvPr>
        </p:nvSpPr>
        <p:spPr>
          <a:xfrm>
            <a:off x="10599251" y="6144984"/>
            <a:ext cx="1829369" cy="5976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n-US" altLang="zh-CN" sz="1800" dirty="0"/>
              <a:t>Smat Event</a:t>
            </a:r>
          </a:p>
        </p:txBody>
      </p:sp>
    </p:spTree>
    <p:extLst>
      <p:ext uri="{BB962C8B-B14F-4D97-AF65-F5344CB8AC3E}">
        <p14:creationId xmlns:p14="http://schemas.microsoft.com/office/powerpoint/2010/main" val="52885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4">
            <a:extLst>
              <a:ext uri="{FF2B5EF4-FFF2-40B4-BE49-F238E27FC236}">
                <a16:creationId xmlns="" xmlns:a16="http://schemas.microsoft.com/office/drawing/2014/main" id="{4614503E-DE16-0F47-ACCB-C54F1632C69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34485" y="54118"/>
            <a:ext cx="9082800" cy="9396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Functional Requirements</a:t>
            </a:r>
          </a:p>
        </p:txBody>
      </p:sp>
      <p:sp>
        <p:nvSpPr>
          <p:cNvPr id="5" name="MH_Number_1">
            <a:hlinkClick r:id="rId6" action="ppaction://hlinksldjump"/>
            <a:extLst>
              <a:ext uri="{FF2B5EF4-FFF2-40B4-BE49-F238E27FC236}">
                <a16:creationId xmlns="" xmlns:a16="http://schemas.microsoft.com/office/drawing/2014/main" id="{654AD5A7-B782-974F-AC9C-FE553EED80E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81000" y="1275080"/>
            <a:ext cx="955259" cy="752475"/>
          </a:xfrm>
          <a:custGeom>
            <a:avLst/>
            <a:gdLst>
              <a:gd name="connsiteX0" fmla="*/ 526212 w 637677"/>
              <a:gd name="connsiteY0" fmla="*/ 172430 h 540060"/>
              <a:gd name="connsiteX1" fmla="*/ 541643 w 637677"/>
              <a:gd name="connsiteY1" fmla="*/ 172430 h 540060"/>
              <a:gd name="connsiteX2" fmla="*/ 637677 w 637677"/>
              <a:gd name="connsiteY2" fmla="*/ 270030 h 540060"/>
              <a:gd name="connsiteX3" fmla="*/ 541643 w 637677"/>
              <a:gd name="connsiteY3" fmla="*/ 367630 h 540060"/>
              <a:gd name="connsiteX4" fmla="*/ 526212 w 637677"/>
              <a:gd name="connsiteY4" fmla="*/ 367630 h 540060"/>
              <a:gd name="connsiteX5" fmla="*/ 622246 w 637677"/>
              <a:gd name="connsiteY5" fmla="*/ 270030 h 540060"/>
              <a:gd name="connsiteX6" fmla="*/ 96034 w 637677"/>
              <a:gd name="connsiteY6" fmla="*/ 172430 h 540060"/>
              <a:gd name="connsiteX7" fmla="*/ 111465 w 637677"/>
              <a:gd name="connsiteY7" fmla="*/ 172430 h 540060"/>
              <a:gd name="connsiteX8" fmla="*/ 15431 w 637677"/>
              <a:gd name="connsiteY8" fmla="*/ 270030 h 540060"/>
              <a:gd name="connsiteX9" fmla="*/ 111465 w 637677"/>
              <a:gd name="connsiteY9" fmla="*/ 367630 h 540060"/>
              <a:gd name="connsiteX10" fmla="*/ 96034 w 637677"/>
              <a:gd name="connsiteY10" fmla="*/ 367630 h 540060"/>
              <a:gd name="connsiteX11" fmla="*/ 0 w 637677"/>
              <a:gd name="connsiteY11" fmla="*/ 270030 h 540060"/>
              <a:gd name="connsiteX12" fmla="*/ 318838 w 637677"/>
              <a:gd name="connsiteY12" fmla="*/ 0 h 540060"/>
              <a:gd name="connsiteX13" fmla="*/ 588868 w 637677"/>
              <a:gd name="connsiteY13" fmla="*/ 270030 h 540060"/>
              <a:gd name="connsiteX14" fmla="*/ 318838 w 637677"/>
              <a:gd name="connsiteY14" fmla="*/ 540060 h 540060"/>
              <a:gd name="connsiteX15" fmla="*/ 48808 w 637677"/>
              <a:gd name="connsiteY15" fmla="*/ 270030 h 54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7677" h="540060">
                <a:moveTo>
                  <a:pt x="526212" y="172430"/>
                </a:moveTo>
                <a:lnTo>
                  <a:pt x="541643" y="172430"/>
                </a:lnTo>
                <a:lnTo>
                  <a:pt x="637677" y="270030"/>
                </a:lnTo>
                <a:lnTo>
                  <a:pt x="541643" y="367630"/>
                </a:lnTo>
                <a:lnTo>
                  <a:pt x="526212" y="367630"/>
                </a:lnTo>
                <a:lnTo>
                  <a:pt x="622246" y="270030"/>
                </a:lnTo>
                <a:close/>
                <a:moveTo>
                  <a:pt x="96034" y="172430"/>
                </a:moveTo>
                <a:lnTo>
                  <a:pt x="111465" y="172430"/>
                </a:lnTo>
                <a:lnTo>
                  <a:pt x="15431" y="270030"/>
                </a:lnTo>
                <a:lnTo>
                  <a:pt x="111465" y="367630"/>
                </a:lnTo>
                <a:lnTo>
                  <a:pt x="96034" y="367630"/>
                </a:lnTo>
                <a:lnTo>
                  <a:pt x="0" y="270030"/>
                </a:lnTo>
                <a:close/>
                <a:moveTo>
                  <a:pt x="318838" y="0"/>
                </a:moveTo>
                <a:lnTo>
                  <a:pt x="588868" y="270030"/>
                </a:lnTo>
                <a:lnTo>
                  <a:pt x="318838" y="540060"/>
                </a:lnTo>
                <a:lnTo>
                  <a:pt x="48808" y="2700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altLang="zh-CN" sz="2800" dirty="0">
                <a:solidFill>
                  <a:srgbClr val="FFFFFF"/>
                </a:solidFill>
              </a:rPr>
              <a:t>2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MH_Entry_1">
            <a:hlinkClick r:id="rId6" action="ppaction://hlinksldjump"/>
            <a:extLst>
              <a:ext uri="{FF2B5EF4-FFF2-40B4-BE49-F238E27FC236}">
                <a16:creationId xmlns="" xmlns:a16="http://schemas.microsoft.com/office/drawing/2014/main" id="{E8E27FB6-623C-C040-8574-4D8E347781DD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39240" y="1287145"/>
            <a:ext cx="5683885" cy="721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/>
              <a:t> </a:t>
            </a:r>
            <a:r>
              <a:rPr lang="en-GB" altLang="zh-CN" sz="2000"/>
              <a:t>Sponsers</a:t>
            </a:r>
            <a:endParaRPr lang="en-US" altLang="zh-CN" sz="2000" dirty="0"/>
          </a:p>
        </p:txBody>
      </p:sp>
      <p:sp>
        <p:nvSpPr>
          <p:cNvPr id="9" name="文本框 5">
            <a:extLst>
              <a:ext uri="{FF2B5EF4-FFF2-40B4-BE49-F238E27FC236}">
                <a16:creationId xmlns="" xmlns:a16="http://schemas.microsoft.com/office/drawing/2014/main" id="{AB264E1E-9568-C14F-AE16-74B47F0EE16D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498455" y="6191885"/>
            <a:ext cx="4851596" cy="441166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n-US" altLang="zh-CN" sz="1800" dirty="0"/>
              <a:t>Smat Event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39240" y="2027555"/>
            <a:ext cx="8746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1-Register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39240" y="2417302"/>
            <a:ext cx="788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2-Know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every thing about the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event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39240" y="2876092"/>
            <a:ext cx="6305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3-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Know every thing about the members of the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team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39240" y="3285711"/>
            <a:ext cx="616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4-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Send money to the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team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39240" y="3689502"/>
            <a:ext cx="7026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5-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Connect to the team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leader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39240" y="4048436"/>
            <a:ext cx="819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6-Specify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what he want to be able to sponsor the event</a:t>
            </a:r>
          </a:p>
        </p:txBody>
      </p:sp>
    </p:spTree>
    <p:extLst>
      <p:ext uri="{BB962C8B-B14F-4D97-AF65-F5344CB8AC3E}">
        <p14:creationId xmlns:p14="http://schemas.microsoft.com/office/powerpoint/2010/main" val="351048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56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KSO_WM_UNIT_TYPE" val="f"/>
  <p:tag name="KSO_WM_UNIT_INDEX" val="1"/>
  <p:tag name="KSO_WM_UNIT_ID" val="custom160566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KSO_WM_UNIT_TYPE" val="f"/>
  <p:tag name="KSO_WM_UNIT_INDEX" val="1"/>
  <p:tag name="KSO_WM_UNIT_ID" val="custom160566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KSO_WM_UNIT_TYPE" val="f"/>
  <p:tag name="KSO_WM_UNIT_INDEX" val="1"/>
  <p:tag name="KSO_WM_UNIT_ID" val="custom160566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66"/>
  <p:tag name="KSO_WM_SLIDE_ID" val="custom160566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TAG_VERSION" val="1.0"/>
  <p:tag name="KSO_WM_SLIDE_POSITION" val="66*138"/>
  <p:tag name="KSO_WM_SLIDE_SIZE" val="828*34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KSO_WM_UNIT_TYPE" val="a"/>
  <p:tag name="KSO_WM_UNIT_INDEX" val="1"/>
  <p:tag name="KSO_WM_UNIT_ID" val="custom160566_3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KSO_WM_UNIT_TYPE" val="f"/>
  <p:tag name="KSO_WM_UNIT_INDEX" val="1"/>
  <p:tag name="KSO_WM_UNIT_ID" val="custom160566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66"/>
  <p:tag name="KSO_WM_TAG_VERSION" val="1.0"/>
  <p:tag name="KSO_WM_SLIDE_ID" val="custom160566_4"/>
  <p:tag name="KSO_WM_SLIDE_INDEX" val="4"/>
  <p:tag name="KSO_WM_SLIDE_ITEM_CNT" val="2"/>
  <p:tag name="KSO_WM_SLIDE_LAYOUT" val="f_d_a"/>
  <p:tag name="KSO_WM_SLIDE_LAYOUT_CNT" val="1_1_1"/>
  <p:tag name="KSO_WM_SLIDE_TYPE" val="text"/>
  <p:tag name="KSO_WM_BEAUTIFY_FLAG" val="#wm#"/>
  <p:tag name="KSO_WM_SLIDE_POSITION" val="66*36"/>
  <p:tag name="KSO_WM_SLIDE_SIZE" val="828*42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KSO_WM_UNIT_TYPE" val="f"/>
  <p:tag name="KSO_WM_UNIT_INDEX" val="1"/>
  <p:tag name="KSO_WM_UNIT_ID" val="custom160566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KSO_WM_UNIT_TYPE" val="a"/>
  <p:tag name="KSO_WM_UNIT_INDEX" val="1"/>
  <p:tag name="KSO_WM_UNIT_ID" val="custom160566_2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KSO_WM_UNIT_TYPE" val="f"/>
  <p:tag name="KSO_WM_UNIT_INDEX" val="1"/>
  <p:tag name="KSO_WM_UNIT_ID" val="custom160566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KSO_WM_UNIT_TYPE" val="a"/>
  <p:tag name="KSO_WM_UNIT_INDEX" val="1"/>
  <p:tag name="KSO_WM_UNIT_ID" val="custom160566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56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KSO_WM_UNIT_TYPE" val="f"/>
  <p:tag name="KSO_WM_UNIT_INDEX" val="1"/>
  <p:tag name="KSO_WM_UNIT_ID" val="custom160566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KSO_WM_UNIT_TYPE" val="a"/>
  <p:tag name="KSO_WM_UNIT_INDEX" val="1"/>
  <p:tag name="KSO_WM_UNIT_ID" val="custom160566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KSO_WM_UNIT_TYPE" val="a"/>
  <p:tag name="KSO_WM_UNIT_INDEX" val="1"/>
  <p:tag name="KSO_WM_UNIT_ID" val="custom160566_2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KSO_WM_UNIT_TYPE" val="f"/>
  <p:tag name="KSO_WM_UNIT_INDEX" val="1"/>
  <p:tag name="KSO_WM_UNIT_ID" val="custom160566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KSO_WM_UNIT_TYPE" val="f"/>
  <p:tag name="KSO_WM_UNIT_INDEX" val="1"/>
  <p:tag name="KSO_WM_UNIT_ID" val="custom160566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66"/>
  <p:tag name="KSO_WM_TAG_VERSION" val="1.0"/>
  <p:tag name="KSO_WM_SLIDE_ID" val="custom160566_5"/>
  <p:tag name="KSO_WM_SLIDE_INDEX" val="5"/>
  <p:tag name="KSO_WM_SLIDE_ITEM_CNT" val="2"/>
  <p:tag name="KSO_WM_SLIDE_LAYOUT" val="a_d_f"/>
  <p:tag name="KSO_WM_SLIDE_LAYOUT_CNT" val="1_1_1"/>
  <p:tag name="KSO_WM_SLIDE_TYPE" val="text"/>
  <p:tag name="KSO_WM_BEAUTIFY_FLAG" val="#wm#"/>
  <p:tag name="KSO_WM_SLIDE_POSITION" val="122*101"/>
  <p:tag name="KSO_WM_SLIDE_SIZE" val="715*41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KSO_WM_UNIT_TYPE" val="a"/>
  <p:tag name="KSO_WM_UNIT_INDEX" val="1"/>
  <p:tag name="KSO_WM_UNIT_ID" val="custom160566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KSO_WM_UNIT_TYPE" val="f"/>
  <p:tag name="KSO_WM_UNIT_INDEX" val="1"/>
  <p:tag name="KSO_WM_UNIT_ID" val="custom160566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66_6*i*2"/>
  <p:tag name="KSO_WM_TEMPLATE_CATEGORY" val="custom"/>
  <p:tag name="KSO_WM_TEMPLATE_INDEX" val="160566"/>
  <p:tag name="KSO_WM_UNIT_INDEX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2802"/>
  <p:tag name="MH_LIBRARY" val="CONTENTS"/>
  <p:tag name="MH_TYPE" val="ENTRY"/>
  <p:tag name="ID" val="547135"/>
  <p:tag name="MH_ORDER" val="1"/>
  <p:tag name="KSO_WM_UNIT_TYPE" val="l_h_f"/>
  <p:tag name="KSO_WM_UNIT_INDEX" val="1_1_1"/>
  <p:tag name="KSO_WM_UNIT_ID" val="custom160566_11*l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73325"/>
  <p:tag name="MH_LIBRARY" val="GRAPHIC"/>
  <p:tag name="MH_ORDER" val="Rectangle 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2802"/>
  <p:tag name="MH_LIBRARY" val="CONTENTS"/>
  <p:tag name="MH_TYPE" val="ENTRY"/>
  <p:tag name="ID" val="547135"/>
  <p:tag name="MH_ORDER" val="1"/>
  <p:tag name="KSO_WM_UNIT_TYPE" val="l_h_f"/>
  <p:tag name="KSO_WM_UNIT_INDEX" val="1_1_1"/>
  <p:tag name="KSO_WM_UNIT_ID" val="custom160566_11*l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2802"/>
  <p:tag name="MH_LIBRARY" val="CONTENTS"/>
  <p:tag name="MH_TYPE" val="ENTRY"/>
  <p:tag name="ID" val="547135"/>
  <p:tag name="MH_ORDER" val="1"/>
  <p:tag name="KSO_WM_UNIT_TYPE" val="l_h_f"/>
  <p:tag name="KSO_WM_UNIT_INDEX" val="1_1_1"/>
  <p:tag name="KSO_WM_UNIT_ID" val="custom160566_11*l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2802"/>
  <p:tag name="MH_LIBRARY" val="CONTENTS"/>
  <p:tag name="MH_TYPE" val="ENTRY"/>
  <p:tag name="ID" val="547135"/>
  <p:tag name="MH_ORDER" val="1"/>
  <p:tag name="KSO_WM_UNIT_TYPE" val="l_h_f"/>
  <p:tag name="KSO_WM_UNIT_INDEX" val="1_1_1"/>
  <p:tag name="KSO_WM_UNIT_ID" val="custom160566_11*l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2802"/>
  <p:tag name="MH_LIBRARY" val="CONTENTS"/>
  <p:tag name="MH_TYPE" val="ENTRY"/>
  <p:tag name="ID" val="547135"/>
  <p:tag name="MH_ORDER" val="1"/>
  <p:tag name="KSO_WM_UNIT_TYPE" val="l_h_f"/>
  <p:tag name="KSO_WM_UNIT_INDEX" val="1_1_1"/>
  <p:tag name="KSO_WM_UNIT_ID" val="custom160566_11*l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2802"/>
  <p:tag name="MH_LIBRARY" val="CONTENTS"/>
  <p:tag name="MH_TYPE" val="ENTRY"/>
  <p:tag name="ID" val="547135"/>
  <p:tag name="MH_ORDER" val="1"/>
  <p:tag name="KSO_WM_UNIT_TYPE" val="l_h_f"/>
  <p:tag name="KSO_WM_UNIT_INDEX" val="1_1_1"/>
  <p:tag name="KSO_WM_UNIT_ID" val="custom160566_11*l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2802"/>
  <p:tag name="MH_LIBRARY" val="CONTENTS"/>
  <p:tag name="MH_TYPE" val="ENTRY"/>
  <p:tag name="ID" val="547135"/>
  <p:tag name="MH_ORDER" val="1"/>
  <p:tag name="KSO_WM_UNIT_TYPE" val="l_h_f"/>
  <p:tag name="KSO_WM_UNIT_INDEX" val="1_1_1"/>
  <p:tag name="KSO_WM_UNIT_ID" val="custom160566_11*l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2802"/>
  <p:tag name="MH_LIBRARY" val="CONTENTS"/>
  <p:tag name="MH_TYPE" val="NUMBER"/>
  <p:tag name="ID" val="547135"/>
  <p:tag name="MH_ORDER" val="1"/>
  <p:tag name="KSO_WM_UNIT_TYPE" val="l_i"/>
  <p:tag name="KSO_WM_UNIT_INDEX" val="1_1"/>
  <p:tag name="KSO_WM_UNIT_ID" val="custom160566_6*l_i*1_1"/>
  <p:tag name="KSO_WM_UNIT_CLEAR" val="1"/>
  <p:tag name="KSO_WM_UNIT_LAYERLEVEL" val="1_1"/>
  <p:tag name="KSO_WM_DIAGRAM_GROUP_CODE" val="l1-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2802"/>
  <p:tag name="MH_LIBRARY" val="CONTENTS"/>
  <p:tag name="MH_TYPE" val="ENTRY"/>
  <p:tag name="ID" val="547135"/>
  <p:tag name="MH_ORDER" val="1"/>
  <p:tag name="KSO_WM_UNIT_TYPE" val="l_h_f"/>
  <p:tag name="KSO_WM_UNIT_INDEX" val="1_1_1"/>
  <p:tag name="KSO_WM_UNIT_ID" val="custom160566_6*l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66_6*i*2"/>
  <p:tag name="KSO_WM_TEMPLATE_CATEGORY" val="custom"/>
  <p:tag name="KSO_WM_TEMPLATE_INDEX" val="160566"/>
  <p:tag name="KSO_WM_UNIT_INDEX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KSO_WM_UNIT_TYPE" val="a"/>
  <p:tag name="KSO_WM_UNIT_INDEX" val="1"/>
  <p:tag name="KSO_WM_UNIT_ID" val="custom160566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75914"/>
  <p:tag name="MH_LIBRARY" val="GRAPHIC"/>
  <p:tag name="MH_ORDER" val="Parallelogram 3"/>
  <p:tag name="KSO_WM_TAG_VERSION" val="1.0"/>
  <p:tag name="KSO_WM_BEAUTIFY_FLAG" val="#wm#"/>
  <p:tag name="KSO_WM_UNIT_TYPE" val="i"/>
  <p:tag name="KSO_WM_UNIT_ID" val="281*i*1"/>
  <p:tag name="KSO_WM_TEMPLATE_CATEGORY" val="custom"/>
  <p:tag name="KSO_WM_TEMPLATE_INDEX" val="916024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KSO_WM_UNIT_TYPE" val="f"/>
  <p:tag name="KSO_WM_UNIT_INDEX" val="1"/>
  <p:tag name="KSO_WM_UNIT_ID" val="custom160566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2802"/>
  <p:tag name="MH_LIBRARY" val="CONTENTS"/>
  <p:tag name="MH_TYPE" val="NUMBER"/>
  <p:tag name="ID" val="547135"/>
  <p:tag name="MH_ORDER" val="1"/>
  <p:tag name="KSO_WM_UNIT_TYPE" val="l_i"/>
  <p:tag name="KSO_WM_UNIT_INDEX" val="1_1"/>
  <p:tag name="KSO_WM_UNIT_ID" val="custom160566_6*l_i*1_1"/>
  <p:tag name="KSO_WM_UNIT_CLEAR" val="1"/>
  <p:tag name="KSO_WM_UNIT_LAYERLEVEL" val="1_1"/>
  <p:tag name="KSO_WM_DIAGRAM_GROUP_CODE" val="l1-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2802"/>
  <p:tag name="MH_LIBRARY" val="CONTENTS"/>
  <p:tag name="MH_TYPE" val="ENTRY"/>
  <p:tag name="ID" val="547135"/>
  <p:tag name="MH_ORDER" val="1"/>
  <p:tag name="KSO_WM_UNIT_TYPE" val="l_h_f"/>
  <p:tag name="KSO_WM_UNIT_INDEX" val="1_1_1"/>
  <p:tag name="KSO_WM_UNIT_ID" val="custom160566_6*l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KSO_WM_UNIT_TYPE" val="a"/>
  <p:tag name="KSO_WM_UNIT_INDEX" val="1"/>
  <p:tag name="KSO_WM_UNIT_ID" val="custom160566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2802"/>
  <p:tag name="MH_LIBRARY" val="CONTENTS"/>
  <p:tag name="MH_TYPE" val="NUMBER"/>
  <p:tag name="ID" val="547135"/>
  <p:tag name="MH_ORDER" val="1"/>
  <p:tag name="KSO_WM_UNIT_TYPE" val="l_i"/>
  <p:tag name="KSO_WM_UNIT_INDEX" val="1_1"/>
  <p:tag name="KSO_WM_UNIT_ID" val="custom160566_6*l_i*1_1"/>
  <p:tag name="KSO_WM_UNIT_CLEAR" val="1"/>
  <p:tag name="KSO_WM_UNIT_LAYERLEVEL" val="1_1"/>
  <p:tag name="KSO_WM_DIAGRAM_GROUP_CODE" val="l1-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2802"/>
  <p:tag name="MH_LIBRARY" val="CONTENTS"/>
  <p:tag name="MH_TYPE" val="ENTRY"/>
  <p:tag name="ID" val="547135"/>
  <p:tag name="MH_ORDER" val="1"/>
  <p:tag name="KSO_WM_UNIT_TYPE" val="l_h_f"/>
  <p:tag name="KSO_WM_UNIT_INDEX" val="1_1_1"/>
  <p:tag name="KSO_WM_UNIT_ID" val="custom160566_6*l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KSO_WM_UNIT_TYPE" val="f"/>
  <p:tag name="KSO_WM_UNIT_INDEX" val="1"/>
  <p:tag name="KSO_WM_UNIT_ID" val="custom160566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72802"/>
  <p:tag name="MH_LIBRARY" val="CONTENTS"/>
  <p:tag name="MH_AUTOCOLOR" val="TRUE"/>
  <p:tag name="MH_TYPE" val="CONTENTS"/>
  <p:tag name="ID" val="547135"/>
  <p:tag name="KSO_WM_TEMPLATE_CATEGORY" val="custom"/>
  <p:tag name="KSO_WM_TEMPLATE_INDEX" val="160566"/>
  <p:tag name="KSO_WM_TAG_VERSION" val="1.0"/>
  <p:tag name="KSO_WM_SLIDE_ID" val="custom16056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2802"/>
  <p:tag name="MH_LIBRARY" val="CONTENTS"/>
  <p:tag name="MH_TYPE" val="ENTRY"/>
  <p:tag name="ID" val="547135"/>
  <p:tag name="MH_ORDER" val="1"/>
  <p:tag name="KSO_WM_UNIT_TYPE" val="l_h_f"/>
  <p:tag name="KSO_WM_UNIT_INDEX" val="1_1_1"/>
  <p:tag name="KSO_WM_UNIT_ID" val="custom160566_11*l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KSO_WM_UNIT_TYPE" val="a"/>
  <p:tag name="KSO_WM_UNIT_INDEX" val="1"/>
  <p:tag name="KSO_WM_UNIT_ID" val="custom160566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5、10、12、15、24、27、28、29、30"/>
  <p:tag name="KSO_WM_TEMPLATE_CATEGORY" val="custom"/>
  <p:tag name="KSO_WM_TEMPLATE_INDEX" val="160566"/>
  <p:tag name="KSO_WM_TAG_VERSION" val="1.0"/>
  <p:tag name="KSO_WM_SLIDE_ID" val="custom16056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66_6*i*2"/>
  <p:tag name="KSO_WM_TEMPLATE_CATEGORY" val="custom"/>
  <p:tag name="KSO_WM_TEMPLATE_INDEX" val="160566"/>
  <p:tag name="KSO_WM_UNIT_INDEX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2802"/>
  <p:tag name="MH_LIBRARY" val="CONTENTS"/>
  <p:tag name="MH_TYPE" val="ENTRY"/>
  <p:tag name="ID" val="547135"/>
  <p:tag name="MH_ORDER" val="1"/>
  <p:tag name="KSO_WM_UNIT_TYPE" val="l_h_f"/>
  <p:tag name="KSO_WM_UNIT_INDEX" val="1_1_1"/>
  <p:tag name="KSO_WM_UNIT_ID" val="custom160566_11*l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2802"/>
  <p:tag name="MH_LIBRARY" val="CONTENTS"/>
  <p:tag name="MH_TYPE" val="ENTRY"/>
  <p:tag name="ID" val="547135"/>
  <p:tag name="MH_ORDER" val="1"/>
  <p:tag name="KSO_WM_UNIT_TYPE" val="l_h_f"/>
  <p:tag name="KSO_WM_UNIT_INDEX" val="1_1_1"/>
  <p:tag name="KSO_WM_UNIT_ID" val="custom160566_11*l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2802"/>
  <p:tag name="MH_LIBRARY" val="CONTENTS"/>
  <p:tag name="MH_TYPE" val="ENTRY"/>
  <p:tag name="ID" val="547135"/>
  <p:tag name="MH_ORDER" val="1"/>
  <p:tag name="KSO_WM_UNIT_TYPE" val="l_h_f"/>
  <p:tag name="KSO_WM_UNIT_INDEX" val="1_1_1"/>
  <p:tag name="KSO_WM_UNIT_ID" val="custom160566_11*l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2802"/>
  <p:tag name="MH_LIBRARY" val="CONTENTS"/>
  <p:tag name="MH_TYPE" val="ENTRY"/>
  <p:tag name="ID" val="547135"/>
  <p:tag name="MH_ORDER" val="1"/>
  <p:tag name="KSO_WM_UNIT_TYPE" val="l_h_f"/>
  <p:tag name="KSO_WM_UNIT_INDEX" val="1_1_1"/>
  <p:tag name="KSO_WM_UNIT_ID" val="custom160566_11*l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2802"/>
  <p:tag name="MH_LIBRARY" val="CONTENTS"/>
  <p:tag name="MH_TYPE" val="ENTRY"/>
  <p:tag name="ID" val="547135"/>
  <p:tag name="MH_ORDER" val="1"/>
  <p:tag name="KSO_WM_UNIT_TYPE" val="l_h_f"/>
  <p:tag name="KSO_WM_UNIT_INDEX" val="1_1_1"/>
  <p:tag name="KSO_WM_UNIT_ID" val="custom160566_11*l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KSO_WM_UNIT_TYPE" val="f"/>
  <p:tag name="KSO_WM_UNIT_INDEX" val="1"/>
  <p:tag name="KSO_WM_UNIT_ID" val="custom160566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2802"/>
  <p:tag name="MH_LIBRARY" val="CONTENTS"/>
  <p:tag name="MH_TYPE" val="NUMBER"/>
  <p:tag name="ID" val="547135"/>
  <p:tag name="MH_ORDER" val="1"/>
  <p:tag name="KSO_WM_UNIT_TYPE" val="l_i"/>
  <p:tag name="KSO_WM_UNIT_INDEX" val="1_1"/>
  <p:tag name="KSO_WM_UNIT_ID" val="custom160566_6*l_i*1_1"/>
  <p:tag name="KSO_WM_UNIT_CLEAR" val="1"/>
  <p:tag name="KSO_WM_UNIT_LAYERLEVEL" val="1_1"/>
  <p:tag name="KSO_WM_DIAGRAM_GROUP_CODE" val="l1-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2802"/>
  <p:tag name="MH_LIBRARY" val="CONTENTS"/>
  <p:tag name="MH_TYPE" val="ENTRY"/>
  <p:tag name="ID" val="547135"/>
  <p:tag name="MH_ORDER" val="1"/>
  <p:tag name="KSO_WM_UNIT_TYPE" val="l_h_f"/>
  <p:tag name="KSO_WM_UNIT_INDEX" val="1_1_1"/>
  <p:tag name="KSO_WM_UNIT_ID" val="custom160566_6*l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72802"/>
  <p:tag name="MH_LIBRARY" val="CONTENTS"/>
  <p:tag name="MH_AUTOCOLOR" val="TRUE"/>
  <p:tag name="MH_TYPE" val="CONTENTS"/>
  <p:tag name="ID" val="547135"/>
  <p:tag name="KSO_WM_TEMPLATE_CATEGORY" val="custom"/>
  <p:tag name="KSO_WM_TEMPLATE_INDEX" val="160566"/>
  <p:tag name="KSO_WM_TAG_VERSION" val="1.0"/>
  <p:tag name="KSO_WM_SLIDE_ID" val="custom16056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KSO_WM_UNIT_TYPE" val="a"/>
  <p:tag name="KSO_WM_UNIT_INDEX" val="1"/>
  <p:tag name="KSO_WM_UNIT_ID" val="custom160566_1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2802"/>
  <p:tag name="MH_LIBRARY" val="CONTENTS"/>
  <p:tag name="MH_TYPE" val="ENTRY"/>
  <p:tag name="ID" val="547135"/>
  <p:tag name="MH_ORDER" val="1"/>
  <p:tag name="KSO_WM_UNIT_TYPE" val="l_h_f"/>
  <p:tag name="KSO_WM_UNIT_INDEX" val="1_1_1"/>
  <p:tag name="KSO_WM_UNIT_ID" val="custom160566_11*l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KSO_WM_UNIT_TYPE" val="a"/>
  <p:tag name="KSO_WM_UNIT_INDEX" val="1"/>
  <p:tag name="KSO_WM_UNIT_ID" val="custom160566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66_6*i*2"/>
  <p:tag name="KSO_WM_TEMPLATE_CATEGORY" val="custom"/>
  <p:tag name="KSO_WM_TEMPLATE_INDEX" val="160566"/>
  <p:tag name="KSO_WM_UNIT_INDEX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2802"/>
  <p:tag name="MH_LIBRARY" val="CONTENTS"/>
  <p:tag name="MH_TYPE" val="ENTRY"/>
  <p:tag name="ID" val="547135"/>
  <p:tag name="MH_ORDER" val="1"/>
  <p:tag name="KSO_WM_UNIT_TYPE" val="l_h_f"/>
  <p:tag name="KSO_WM_UNIT_INDEX" val="1_1_1"/>
  <p:tag name="KSO_WM_UNIT_ID" val="custom160566_11*l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2802"/>
  <p:tag name="MH_LIBRARY" val="CONTENTS"/>
  <p:tag name="MH_TYPE" val="ENTRY"/>
  <p:tag name="ID" val="547135"/>
  <p:tag name="MH_ORDER" val="1"/>
  <p:tag name="KSO_WM_UNIT_TYPE" val="l_h_f"/>
  <p:tag name="KSO_WM_UNIT_INDEX" val="1_1_1"/>
  <p:tag name="KSO_WM_UNIT_ID" val="custom160566_11*l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2802"/>
  <p:tag name="MH_LIBRARY" val="CONTENTS"/>
  <p:tag name="MH_TYPE" val="ENTRY"/>
  <p:tag name="ID" val="547135"/>
  <p:tag name="MH_ORDER" val="1"/>
  <p:tag name="KSO_WM_UNIT_TYPE" val="l_h_f"/>
  <p:tag name="KSO_WM_UNIT_INDEX" val="1_1_1"/>
  <p:tag name="KSO_WM_UNIT_ID" val="custom160566_11*l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2802"/>
  <p:tag name="MH_LIBRARY" val="CONTENTS"/>
  <p:tag name="MH_TYPE" val="ENTRY"/>
  <p:tag name="ID" val="547135"/>
  <p:tag name="MH_ORDER" val="1"/>
  <p:tag name="KSO_WM_UNIT_TYPE" val="l_h_f"/>
  <p:tag name="KSO_WM_UNIT_INDEX" val="1_1_1"/>
  <p:tag name="KSO_WM_UNIT_ID" val="custom160566_11*l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2802"/>
  <p:tag name="MH_LIBRARY" val="CONTENTS"/>
  <p:tag name="MH_TYPE" val="ENTRY"/>
  <p:tag name="ID" val="547135"/>
  <p:tag name="MH_ORDER" val="1"/>
  <p:tag name="KSO_WM_UNIT_TYPE" val="l_h_f"/>
  <p:tag name="KSO_WM_UNIT_INDEX" val="1_1_1"/>
  <p:tag name="KSO_WM_UNIT_ID" val="custom160566_11*l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KSO_WM_UNIT_TYPE" val="f"/>
  <p:tag name="KSO_WM_UNIT_INDEX" val="1"/>
  <p:tag name="KSO_WM_UNIT_ID" val="custom160566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2802"/>
  <p:tag name="MH_LIBRARY" val="CONTENTS"/>
  <p:tag name="MH_TYPE" val="NUMBER"/>
  <p:tag name="ID" val="547135"/>
  <p:tag name="MH_ORDER" val="1"/>
  <p:tag name="KSO_WM_UNIT_TYPE" val="l_i"/>
  <p:tag name="KSO_WM_UNIT_INDEX" val="1_1"/>
  <p:tag name="KSO_WM_UNIT_ID" val="custom160566_6*l_i*1_1"/>
  <p:tag name="KSO_WM_UNIT_CLEAR" val="1"/>
  <p:tag name="KSO_WM_UNIT_LAYERLEVEL" val="1_1"/>
  <p:tag name="KSO_WM_DIAGRAM_GROUP_CODE" val="l1-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KSO_WM_UNIT_TYPE" val="b"/>
  <p:tag name="KSO_WM_UNIT_INDEX" val="1"/>
  <p:tag name="KSO_WM_UNIT_ID" val="custom160566_1*b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2802"/>
  <p:tag name="MH_LIBRARY" val="CONTENTS"/>
  <p:tag name="MH_TYPE" val="ENTRY"/>
  <p:tag name="ID" val="547135"/>
  <p:tag name="MH_ORDER" val="1"/>
  <p:tag name="KSO_WM_UNIT_TYPE" val="l_h_f"/>
  <p:tag name="KSO_WM_UNIT_INDEX" val="1_1_1"/>
  <p:tag name="KSO_WM_UNIT_ID" val="custom160566_6*l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66_6*i*2"/>
  <p:tag name="KSO_WM_TEMPLATE_CATEGORY" val="custom"/>
  <p:tag name="KSO_WM_TEMPLATE_INDEX" val="160566"/>
  <p:tag name="KSO_WM_UNIT_INDEX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2802"/>
  <p:tag name="MH_LIBRARY" val="CONTENTS"/>
  <p:tag name="MH_TYPE" val="ENTRY"/>
  <p:tag name="ID" val="547135"/>
  <p:tag name="MH_ORDER" val="1"/>
  <p:tag name="KSO_WM_UNIT_TYPE" val="l_h_f"/>
  <p:tag name="KSO_WM_UNIT_INDEX" val="1_1_1"/>
  <p:tag name="KSO_WM_UNIT_ID" val="custom160566_11*l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2802"/>
  <p:tag name="MH_LIBRARY" val="CONTENTS"/>
  <p:tag name="MH_TYPE" val="ENTRY"/>
  <p:tag name="ID" val="547135"/>
  <p:tag name="MH_ORDER" val="1"/>
  <p:tag name="KSO_WM_UNIT_TYPE" val="l_h_f"/>
  <p:tag name="KSO_WM_UNIT_INDEX" val="1_1_1"/>
  <p:tag name="KSO_WM_UNIT_ID" val="custom160566_11*l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2802"/>
  <p:tag name="MH_LIBRARY" val="CONTENTS"/>
  <p:tag name="MH_TYPE" val="ENTRY"/>
  <p:tag name="ID" val="547135"/>
  <p:tag name="MH_ORDER" val="1"/>
  <p:tag name="KSO_WM_UNIT_TYPE" val="l_h_f"/>
  <p:tag name="KSO_WM_UNIT_INDEX" val="1_1_1"/>
  <p:tag name="KSO_WM_UNIT_ID" val="custom160566_11*l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2802"/>
  <p:tag name="MH_LIBRARY" val="CONTENTS"/>
  <p:tag name="MH_TYPE" val="ENTRY"/>
  <p:tag name="ID" val="547135"/>
  <p:tag name="MH_ORDER" val="1"/>
  <p:tag name="KSO_WM_UNIT_TYPE" val="l_h_f"/>
  <p:tag name="KSO_WM_UNIT_INDEX" val="1_1_1"/>
  <p:tag name="KSO_WM_UNIT_ID" val="custom160566_11*l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2802"/>
  <p:tag name="MH_LIBRARY" val="CONTENTS"/>
  <p:tag name="MH_TYPE" val="ENTRY"/>
  <p:tag name="ID" val="547135"/>
  <p:tag name="MH_ORDER" val="1"/>
  <p:tag name="KSO_WM_UNIT_TYPE" val="l_h_f"/>
  <p:tag name="KSO_WM_UNIT_INDEX" val="1_1_1"/>
  <p:tag name="KSO_WM_UNIT_ID" val="custom160566_11*l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KSO_WM_UNIT_TYPE" val="a"/>
  <p:tag name="KSO_WM_UNIT_INDEX" val="1"/>
  <p:tag name="KSO_WM_UNIT_ID" val="custom160566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2802"/>
  <p:tag name="MH_LIBRARY" val="CONTENTS"/>
  <p:tag name="MH_TYPE" val="ENTRY"/>
  <p:tag name="ID" val="547135"/>
  <p:tag name="MH_ORDER" val="1"/>
  <p:tag name="KSO_WM_UNIT_TYPE" val="l_h_f"/>
  <p:tag name="KSO_WM_UNIT_INDEX" val="1_1_1"/>
  <p:tag name="KSO_WM_UNIT_ID" val="custom160566_11*l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2802"/>
  <p:tag name="MH_LIBRARY" val="CONTENTS"/>
  <p:tag name="MH_TYPE" val="ENTRY"/>
  <p:tag name="ID" val="547135"/>
  <p:tag name="MH_ORDER" val="1"/>
  <p:tag name="KSO_WM_UNIT_TYPE" val="l_h_f"/>
  <p:tag name="KSO_WM_UNIT_INDEX" val="1_1_1"/>
  <p:tag name="KSO_WM_UNIT_ID" val="custom160566_11*l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66"/>
  <p:tag name="KSO_WM_SLIDE_ID" val="custom16056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44"/>
  <p:tag name="KSO_WM_SLIDE_SIZE" val="828*34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KSO_WM_UNIT_TYPE" val="f"/>
  <p:tag name="KSO_WM_UNIT_INDEX" val="1"/>
  <p:tag name="KSO_WM_UNIT_ID" val="custom160566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2802"/>
  <p:tag name="MH_LIBRARY" val="CONTENTS"/>
  <p:tag name="MH_TYPE" val="NUMBER"/>
  <p:tag name="ID" val="547135"/>
  <p:tag name="MH_ORDER" val="1"/>
  <p:tag name="KSO_WM_UNIT_TYPE" val="l_i"/>
  <p:tag name="KSO_WM_UNIT_INDEX" val="1_1"/>
  <p:tag name="KSO_WM_UNIT_ID" val="custom160566_6*l_i*1_1"/>
  <p:tag name="KSO_WM_UNIT_CLEAR" val="1"/>
  <p:tag name="KSO_WM_UNIT_LAYERLEVEL" val="1_1"/>
  <p:tag name="KSO_WM_DIAGRAM_GROUP_CODE" val="l1-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2802"/>
  <p:tag name="MH_LIBRARY" val="CONTENTS"/>
  <p:tag name="MH_TYPE" val="ENTRY"/>
  <p:tag name="ID" val="547135"/>
  <p:tag name="MH_ORDER" val="1"/>
  <p:tag name="KSO_WM_UNIT_TYPE" val="l_h_f"/>
  <p:tag name="KSO_WM_UNIT_INDEX" val="1_1_1"/>
  <p:tag name="KSO_WM_UNIT_ID" val="custom160566_6*l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66_6*i*2"/>
  <p:tag name="KSO_WM_TEMPLATE_CATEGORY" val="custom"/>
  <p:tag name="KSO_WM_TEMPLATE_INDEX" val="160566"/>
  <p:tag name="KSO_WM_UNIT_INDEX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2802"/>
  <p:tag name="MH_LIBRARY" val="CONTENTS"/>
  <p:tag name="MH_TYPE" val="ENTRY"/>
  <p:tag name="ID" val="547135"/>
  <p:tag name="MH_ORDER" val="1"/>
  <p:tag name="KSO_WM_UNIT_TYPE" val="l_h_f"/>
  <p:tag name="KSO_WM_UNIT_INDEX" val="1_1_1"/>
  <p:tag name="KSO_WM_UNIT_ID" val="custom160566_11*l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2802"/>
  <p:tag name="MH_LIBRARY" val="CONTENTS"/>
  <p:tag name="MH_TYPE" val="ENTRY"/>
  <p:tag name="ID" val="547135"/>
  <p:tag name="MH_ORDER" val="1"/>
  <p:tag name="KSO_WM_UNIT_TYPE" val="l_h_f"/>
  <p:tag name="KSO_WM_UNIT_INDEX" val="1_1_1"/>
  <p:tag name="KSO_WM_UNIT_ID" val="custom160566_11*l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2802"/>
  <p:tag name="MH_LIBRARY" val="CONTENTS"/>
  <p:tag name="MH_TYPE" val="ENTRY"/>
  <p:tag name="ID" val="547135"/>
  <p:tag name="MH_ORDER" val="1"/>
  <p:tag name="KSO_WM_UNIT_TYPE" val="l_h_f"/>
  <p:tag name="KSO_WM_UNIT_INDEX" val="1_1_1"/>
  <p:tag name="KSO_WM_UNIT_ID" val="custom160566_11*l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2802"/>
  <p:tag name="MH_LIBRARY" val="CONTENTS"/>
  <p:tag name="MH_TYPE" val="ENTRY"/>
  <p:tag name="ID" val="547135"/>
  <p:tag name="MH_ORDER" val="1"/>
  <p:tag name="KSO_WM_UNIT_TYPE" val="l_h_f"/>
  <p:tag name="KSO_WM_UNIT_INDEX" val="1_1_1"/>
  <p:tag name="KSO_WM_UNIT_ID" val="custom160566_11*l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KSO_WM_UNIT_TYPE" val="a"/>
  <p:tag name="KSO_WM_UNIT_INDEX" val="1"/>
  <p:tag name="KSO_WM_UNIT_ID" val="custom160566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2802"/>
  <p:tag name="MH_LIBRARY" val="CONTENTS"/>
  <p:tag name="MH_TYPE" val="ENTRY"/>
  <p:tag name="ID" val="547135"/>
  <p:tag name="MH_ORDER" val="1"/>
  <p:tag name="KSO_WM_UNIT_TYPE" val="l_h_f"/>
  <p:tag name="KSO_WM_UNIT_INDEX" val="1_1_1"/>
  <p:tag name="KSO_WM_UNIT_ID" val="custom160566_11*l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KSO_WM_UNIT_TYPE" val="a"/>
  <p:tag name="KSO_WM_UNIT_INDEX" val="1"/>
  <p:tag name="KSO_WM_UNIT_ID" val="custom160566_2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2802"/>
  <p:tag name="MH_LIBRARY" val="CONTENTS"/>
  <p:tag name="MH_TYPE" val="ENTRY"/>
  <p:tag name="ID" val="547135"/>
  <p:tag name="MH_ORDER" val="1"/>
  <p:tag name="KSO_WM_UNIT_TYPE" val="l_h_f"/>
  <p:tag name="KSO_WM_UNIT_INDEX" val="1_1_1"/>
  <p:tag name="KSO_WM_UNIT_ID" val="custom160566_11*l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2802"/>
  <p:tag name="MH_LIBRARY" val="CONTENTS"/>
  <p:tag name="MH_TYPE" val="ENTRY"/>
  <p:tag name="ID" val="547135"/>
  <p:tag name="MH_ORDER" val="1"/>
  <p:tag name="KSO_WM_UNIT_TYPE" val="l_h_f"/>
  <p:tag name="KSO_WM_UNIT_INDEX" val="1_1_1"/>
  <p:tag name="KSO_WM_UNIT_ID" val="custom160566_11*l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KSO_WM_UNIT_TYPE" val="f"/>
  <p:tag name="KSO_WM_UNIT_INDEX" val="1"/>
  <p:tag name="KSO_WM_UNIT_ID" val="custom160566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2802"/>
  <p:tag name="MH_LIBRARY" val="CONTENTS"/>
  <p:tag name="MH_TYPE" val="NUMBER"/>
  <p:tag name="ID" val="547135"/>
  <p:tag name="MH_ORDER" val="1"/>
  <p:tag name="KSO_WM_UNIT_TYPE" val="l_i"/>
  <p:tag name="KSO_WM_UNIT_INDEX" val="1_1"/>
  <p:tag name="KSO_WM_UNIT_ID" val="custom160566_6*l_i*1_1"/>
  <p:tag name="KSO_WM_UNIT_CLEAR" val="1"/>
  <p:tag name="KSO_WM_UNIT_LAYERLEVEL" val="1_1"/>
  <p:tag name="KSO_WM_DIAGRAM_GROUP_CODE" val="l1-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2802"/>
  <p:tag name="MH_LIBRARY" val="CONTENTS"/>
  <p:tag name="MH_TYPE" val="ENTRY"/>
  <p:tag name="ID" val="547135"/>
  <p:tag name="MH_ORDER" val="1"/>
  <p:tag name="KSO_WM_UNIT_TYPE" val="l_h_f"/>
  <p:tag name="KSO_WM_UNIT_INDEX" val="1_1_1"/>
  <p:tag name="KSO_WM_UNIT_ID" val="custom160566_6*l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KSO_WM_UNIT_TYPE" val="a"/>
  <p:tag name="KSO_WM_UNIT_INDEX" val="1"/>
  <p:tag name="KSO_WM_UNIT_ID" val="custom160566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66_6*i*2"/>
  <p:tag name="KSO_WM_TEMPLATE_CATEGORY" val="custom"/>
  <p:tag name="KSO_WM_TEMPLATE_INDEX" val="160566"/>
  <p:tag name="KSO_WM_UNIT_INDEX" val="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KSO_WM_UNIT_TYPE" val="f"/>
  <p:tag name="KSO_WM_UNIT_INDEX" val="1"/>
  <p:tag name="KSO_WM_UNIT_ID" val="custom160566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2802"/>
  <p:tag name="MH_LIBRARY" val="CONTENTS"/>
  <p:tag name="MH_TYPE" val="NUMBER"/>
  <p:tag name="ID" val="547135"/>
  <p:tag name="MH_ORDER" val="1"/>
  <p:tag name="KSO_WM_UNIT_TYPE" val="l_i"/>
  <p:tag name="KSO_WM_UNIT_INDEX" val="1_1"/>
  <p:tag name="KSO_WM_UNIT_ID" val="custom160566_6*l_i*1_1"/>
  <p:tag name="KSO_WM_UNIT_CLEAR" val="1"/>
  <p:tag name="KSO_WM_UNIT_LAYERLEVEL" val="1_1"/>
  <p:tag name="KSO_WM_DIAGRAM_GROUP_CODE" val="l1-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66"/>
  <p:tag name="MH" val="20150923172802"/>
  <p:tag name="MH_LIBRARY" val="CONTENTS"/>
  <p:tag name="MH_TYPE" val="ENTRY"/>
  <p:tag name="ID" val="547135"/>
  <p:tag name="MH_ORDER" val="1"/>
  <p:tag name="KSO_WM_UNIT_TYPE" val="l_h_f"/>
  <p:tag name="KSO_WM_UNIT_INDEX" val="1_1_1"/>
  <p:tag name="KSO_WM_UNIT_ID" val="custom160566_6*l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heme/theme1.xml><?xml version="1.0" encoding="utf-8"?>
<a:theme xmlns:a="http://schemas.openxmlformats.org/drawingml/2006/main" name="A000120140530A99PPBG">
  <a:themeElements>
    <a:clrScheme name="160566">
      <a:dk1>
        <a:srgbClr val="2F2F2F"/>
      </a:dk1>
      <a:lt1>
        <a:srgbClr val="FFFFFF"/>
      </a:lt1>
      <a:dk2>
        <a:srgbClr val="FFFFFF"/>
      </a:dk2>
      <a:lt2>
        <a:srgbClr val="5F5F5F"/>
      </a:lt2>
      <a:accent1>
        <a:srgbClr val="6FBFB2"/>
      </a:accent1>
      <a:accent2>
        <a:srgbClr val="49837F"/>
      </a:accent2>
      <a:accent3>
        <a:srgbClr val="3B525F"/>
      </a:accent3>
      <a:accent4>
        <a:srgbClr val="A28F30"/>
      </a:accent4>
      <a:accent5>
        <a:srgbClr val="DF6165"/>
      </a:accent5>
      <a:accent6>
        <a:srgbClr val="FF3B3B"/>
      </a:accent6>
      <a:hlink>
        <a:srgbClr val="00B0F0"/>
      </a:hlink>
      <a:folHlink>
        <a:srgbClr val="AFB2B4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</TotalTime>
  <Words>651</Words>
  <Application>Microsoft Office PowerPoint</Application>
  <PresentationFormat>Widescreen</PresentationFormat>
  <Paragraphs>119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黑体</vt:lpstr>
      <vt:lpstr>黑体</vt:lpstr>
      <vt:lpstr>宋体</vt:lpstr>
      <vt:lpstr>Arial</vt:lpstr>
      <vt:lpstr>Bell MT</vt:lpstr>
      <vt:lpstr>Calibri</vt:lpstr>
      <vt:lpstr>幼圆</vt:lpstr>
      <vt:lpstr>A000120140530A99PPBG</vt:lpstr>
      <vt:lpstr>Smart Event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soso</cp:lastModifiedBy>
  <cp:revision>195</cp:revision>
  <dcterms:created xsi:type="dcterms:W3CDTF">2015-09-21T02:24:00Z</dcterms:created>
  <dcterms:modified xsi:type="dcterms:W3CDTF">2017-11-01T07:47:02Z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1033-10.2.0.5804</vt:lpwstr>
  </property>
</Properties>
</file>