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 id="273" r:id="rId15"/>
    <p:sldId id="269" r:id="rId16"/>
    <p:sldId id="274" r:id="rId17"/>
    <p:sldId id="270" r:id="rId18"/>
    <p:sldId id="27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13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EA092-9229-4DD3-8997-FB1AF0BCCBB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6C4525EF-A36C-445A-BAEA-13B317469994}">
      <dgm:prSet/>
      <dgm:spPr/>
      <dgm:t>
        <a:bodyPr/>
        <a:lstStyle/>
        <a:p>
          <a:r>
            <a:rPr lang="es-ES"/>
            <a:t>Existe una entrada y una salida.</a:t>
          </a:r>
          <a:endParaRPr lang="en-US"/>
        </a:p>
      </dgm:t>
    </dgm:pt>
    <dgm:pt modelId="{9D94F16D-2C09-4604-8930-D842582A4BE0}" type="parTrans" cxnId="{E6F1D35A-82C1-44D7-8548-F7F3071D16E0}">
      <dgm:prSet/>
      <dgm:spPr/>
      <dgm:t>
        <a:bodyPr/>
        <a:lstStyle/>
        <a:p>
          <a:endParaRPr lang="en-US"/>
        </a:p>
      </dgm:t>
    </dgm:pt>
    <dgm:pt modelId="{ACE3C9CC-EB13-45FC-8211-AB098EC8818D}" type="sibTrans" cxnId="{E6F1D35A-82C1-44D7-8548-F7F3071D16E0}">
      <dgm:prSet/>
      <dgm:spPr/>
      <dgm:t>
        <a:bodyPr/>
        <a:lstStyle/>
        <a:p>
          <a:endParaRPr lang="en-US"/>
        </a:p>
      </dgm:t>
    </dgm:pt>
    <dgm:pt modelId="{12BDCA15-A78E-416E-863B-74452BE1CAEA}">
      <dgm:prSet/>
      <dgm:spPr/>
      <dgm:t>
        <a:bodyPr/>
        <a:lstStyle/>
        <a:p>
          <a:r>
            <a:rPr lang="es-ES"/>
            <a:t>Existen líneas o caminos desde la entrada hasta la salida que llevan al siguiente bloque del programa. </a:t>
          </a:r>
          <a:endParaRPr lang="en-US"/>
        </a:p>
      </dgm:t>
    </dgm:pt>
    <dgm:pt modelId="{195B3193-0A42-4167-8292-76BC587C3D35}" type="parTrans" cxnId="{E4F72A03-F0B9-49CB-8E02-044690CFC27E}">
      <dgm:prSet/>
      <dgm:spPr/>
      <dgm:t>
        <a:bodyPr/>
        <a:lstStyle/>
        <a:p>
          <a:endParaRPr lang="en-US"/>
        </a:p>
      </dgm:t>
    </dgm:pt>
    <dgm:pt modelId="{A8652085-7F0A-49A3-8664-1405F88CFEC2}" type="sibTrans" cxnId="{E4F72A03-F0B9-49CB-8E02-044690CFC27E}">
      <dgm:prSet/>
      <dgm:spPr/>
      <dgm:t>
        <a:bodyPr/>
        <a:lstStyle/>
        <a:p>
          <a:endParaRPr lang="en-US"/>
        </a:p>
      </dgm:t>
    </dgm:pt>
    <dgm:pt modelId="{CB3997B1-DD66-4408-A800-23386DF1D1D3}">
      <dgm:prSet/>
      <dgm:spPr/>
      <dgm:t>
        <a:bodyPr/>
        <a:lstStyle/>
        <a:p>
          <a:r>
            <a:rPr lang="es-ES"/>
            <a:t>No existen bloques infinitos ni instrucciones que no se ejecutan. </a:t>
          </a:r>
          <a:endParaRPr lang="en-US"/>
        </a:p>
      </dgm:t>
    </dgm:pt>
    <dgm:pt modelId="{B5035E81-64AC-4093-BA78-3F8C04E163B9}" type="parTrans" cxnId="{CD6E4927-918B-4DCA-806C-B7B21C389A42}">
      <dgm:prSet/>
      <dgm:spPr/>
      <dgm:t>
        <a:bodyPr/>
        <a:lstStyle/>
        <a:p>
          <a:endParaRPr lang="en-US"/>
        </a:p>
      </dgm:t>
    </dgm:pt>
    <dgm:pt modelId="{AD5B1086-5B76-4389-B931-81142DEB4257}" type="sibTrans" cxnId="{CD6E4927-918B-4DCA-806C-B7B21C389A42}">
      <dgm:prSet/>
      <dgm:spPr/>
      <dgm:t>
        <a:bodyPr/>
        <a:lstStyle/>
        <a:p>
          <a:endParaRPr lang="en-US"/>
        </a:p>
      </dgm:t>
    </dgm:pt>
    <dgm:pt modelId="{AB00A80F-0AC0-47B1-AFF0-B74FE3BB440D}" type="pres">
      <dgm:prSet presAssocID="{EF1EA092-9229-4DD3-8997-FB1AF0BCCBBD}" presName="linear" presStyleCnt="0">
        <dgm:presLayoutVars>
          <dgm:animLvl val="lvl"/>
          <dgm:resizeHandles val="exact"/>
        </dgm:presLayoutVars>
      </dgm:prSet>
      <dgm:spPr/>
    </dgm:pt>
    <dgm:pt modelId="{1009EE5E-7681-4E96-ADE0-95616964094B}" type="pres">
      <dgm:prSet presAssocID="{6C4525EF-A36C-445A-BAEA-13B317469994}" presName="parentText" presStyleLbl="node1" presStyleIdx="0" presStyleCnt="3">
        <dgm:presLayoutVars>
          <dgm:chMax val="0"/>
          <dgm:bulletEnabled val="1"/>
        </dgm:presLayoutVars>
      </dgm:prSet>
      <dgm:spPr/>
    </dgm:pt>
    <dgm:pt modelId="{F860AE89-47E9-462B-9D56-5BD2695E6E43}" type="pres">
      <dgm:prSet presAssocID="{ACE3C9CC-EB13-45FC-8211-AB098EC8818D}" presName="spacer" presStyleCnt="0"/>
      <dgm:spPr/>
    </dgm:pt>
    <dgm:pt modelId="{5BBD0C56-E620-480F-82DB-5CE29309DBCA}" type="pres">
      <dgm:prSet presAssocID="{12BDCA15-A78E-416E-863B-74452BE1CAEA}" presName="parentText" presStyleLbl="node1" presStyleIdx="1" presStyleCnt="3">
        <dgm:presLayoutVars>
          <dgm:chMax val="0"/>
          <dgm:bulletEnabled val="1"/>
        </dgm:presLayoutVars>
      </dgm:prSet>
      <dgm:spPr/>
    </dgm:pt>
    <dgm:pt modelId="{A28F41E1-8415-40F0-83DD-D22A1B80932E}" type="pres">
      <dgm:prSet presAssocID="{A8652085-7F0A-49A3-8664-1405F88CFEC2}" presName="spacer" presStyleCnt="0"/>
      <dgm:spPr/>
    </dgm:pt>
    <dgm:pt modelId="{0F6FF8A4-FBC3-415C-84E7-2809CF77E06E}" type="pres">
      <dgm:prSet presAssocID="{CB3997B1-DD66-4408-A800-23386DF1D1D3}" presName="parentText" presStyleLbl="node1" presStyleIdx="2" presStyleCnt="3">
        <dgm:presLayoutVars>
          <dgm:chMax val="0"/>
          <dgm:bulletEnabled val="1"/>
        </dgm:presLayoutVars>
      </dgm:prSet>
      <dgm:spPr/>
    </dgm:pt>
  </dgm:ptLst>
  <dgm:cxnLst>
    <dgm:cxn modelId="{E4F72A03-F0B9-49CB-8E02-044690CFC27E}" srcId="{EF1EA092-9229-4DD3-8997-FB1AF0BCCBBD}" destId="{12BDCA15-A78E-416E-863B-74452BE1CAEA}" srcOrd="1" destOrd="0" parTransId="{195B3193-0A42-4167-8292-76BC587C3D35}" sibTransId="{A8652085-7F0A-49A3-8664-1405F88CFEC2}"/>
    <dgm:cxn modelId="{B048F20D-0240-4B95-9DA5-C0E90CC5BE16}" type="presOf" srcId="{CB3997B1-DD66-4408-A800-23386DF1D1D3}" destId="{0F6FF8A4-FBC3-415C-84E7-2809CF77E06E}" srcOrd="0" destOrd="0" presId="urn:microsoft.com/office/officeart/2005/8/layout/vList2"/>
    <dgm:cxn modelId="{CD6E4927-918B-4DCA-806C-B7B21C389A42}" srcId="{EF1EA092-9229-4DD3-8997-FB1AF0BCCBBD}" destId="{CB3997B1-DD66-4408-A800-23386DF1D1D3}" srcOrd="2" destOrd="0" parTransId="{B5035E81-64AC-4093-BA78-3F8C04E163B9}" sibTransId="{AD5B1086-5B76-4389-B931-81142DEB4257}"/>
    <dgm:cxn modelId="{B8B5A12F-27F7-4A80-9D9B-EA9201F10D48}" type="presOf" srcId="{12BDCA15-A78E-416E-863B-74452BE1CAEA}" destId="{5BBD0C56-E620-480F-82DB-5CE29309DBCA}" srcOrd="0" destOrd="0" presId="urn:microsoft.com/office/officeart/2005/8/layout/vList2"/>
    <dgm:cxn modelId="{BF4FD34E-09E1-42E9-95BA-AD3CC7A0420F}" type="presOf" srcId="{6C4525EF-A36C-445A-BAEA-13B317469994}" destId="{1009EE5E-7681-4E96-ADE0-95616964094B}" srcOrd="0" destOrd="0" presId="urn:microsoft.com/office/officeart/2005/8/layout/vList2"/>
    <dgm:cxn modelId="{E6F1D35A-82C1-44D7-8548-F7F3071D16E0}" srcId="{EF1EA092-9229-4DD3-8997-FB1AF0BCCBBD}" destId="{6C4525EF-A36C-445A-BAEA-13B317469994}" srcOrd="0" destOrd="0" parTransId="{9D94F16D-2C09-4604-8930-D842582A4BE0}" sibTransId="{ACE3C9CC-EB13-45FC-8211-AB098EC8818D}"/>
    <dgm:cxn modelId="{4B2AEFE2-3C17-4CFB-A6FF-F25F16E6AC9C}" type="presOf" srcId="{EF1EA092-9229-4DD3-8997-FB1AF0BCCBBD}" destId="{AB00A80F-0AC0-47B1-AFF0-B74FE3BB440D}" srcOrd="0" destOrd="0" presId="urn:microsoft.com/office/officeart/2005/8/layout/vList2"/>
    <dgm:cxn modelId="{E809ABD4-7ABF-4B7B-B237-597B179EE740}" type="presParOf" srcId="{AB00A80F-0AC0-47B1-AFF0-B74FE3BB440D}" destId="{1009EE5E-7681-4E96-ADE0-95616964094B}" srcOrd="0" destOrd="0" presId="urn:microsoft.com/office/officeart/2005/8/layout/vList2"/>
    <dgm:cxn modelId="{56FA2EF1-BB96-4A35-B1B2-35A3BF3928A8}" type="presParOf" srcId="{AB00A80F-0AC0-47B1-AFF0-B74FE3BB440D}" destId="{F860AE89-47E9-462B-9D56-5BD2695E6E43}" srcOrd="1" destOrd="0" presId="urn:microsoft.com/office/officeart/2005/8/layout/vList2"/>
    <dgm:cxn modelId="{9E382D39-C364-4C97-B412-B10DDBBCADB1}" type="presParOf" srcId="{AB00A80F-0AC0-47B1-AFF0-B74FE3BB440D}" destId="{5BBD0C56-E620-480F-82DB-5CE29309DBCA}" srcOrd="2" destOrd="0" presId="urn:microsoft.com/office/officeart/2005/8/layout/vList2"/>
    <dgm:cxn modelId="{5051E26E-B286-4507-914D-6082D501A1C0}" type="presParOf" srcId="{AB00A80F-0AC0-47B1-AFF0-B74FE3BB440D}" destId="{A28F41E1-8415-40F0-83DD-D22A1B80932E}" srcOrd="3" destOrd="0" presId="urn:microsoft.com/office/officeart/2005/8/layout/vList2"/>
    <dgm:cxn modelId="{3BC2495C-ECED-48E6-8A05-E5491A5B2A52}" type="presParOf" srcId="{AB00A80F-0AC0-47B1-AFF0-B74FE3BB440D}" destId="{0F6FF8A4-FBC3-415C-84E7-2809CF77E06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1653B4-B045-4B94-B2EA-DEAE4F2E9ADC}"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9A651B1D-6FDC-47B1-A436-DC1DDB802C00}">
      <dgm:prSet/>
      <dgm:spPr/>
      <dgm:t>
        <a:bodyPr/>
        <a:lstStyle/>
        <a:p>
          <a:r>
            <a:rPr lang="es-AR"/>
            <a:t>Es la función principal</a:t>
          </a:r>
          <a:endParaRPr lang="en-US"/>
        </a:p>
      </dgm:t>
    </dgm:pt>
    <dgm:pt modelId="{B1FC60A1-5C6B-4318-A6FF-2DCF9D520688}" type="parTrans" cxnId="{9226F415-5763-4BAC-9207-3579F2FE2B20}">
      <dgm:prSet/>
      <dgm:spPr/>
      <dgm:t>
        <a:bodyPr/>
        <a:lstStyle/>
        <a:p>
          <a:endParaRPr lang="en-US"/>
        </a:p>
      </dgm:t>
    </dgm:pt>
    <dgm:pt modelId="{B390DDAC-5D53-4C66-8F94-55E7AE9E1334}" type="sibTrans" cxnId="{9226F415-5763-4BAC-9207-3579F2FE2B20}">
      <dgm:prSet/>
      <dgm:spPr/>
      <dgm:t>
        <a:bodyPr/>
        <a:lstStyle/>
        <a:p>
          <a:endParaRPr lang="en-US"/>
        </a:p>
      </dgm:t>
    </dgm:pt>
    <dgm:pt modelId="{89303B43-4761-461A-872C-627A10AABA3A}">
      <dgm:prSet/>
      <dgm:spPr/>
      <dgm:t>
        <a:bodyPr/>
        <a:lstStyle/>
        <a:p>
          <a:r>
            <a:rPr lang="es-AR"/>
            <a:t>Es obligatoria</a:t>
          </a:r>
          <a:endParaRPr lang="en-US"/>
        </a:p>
      </dgm:t>
    </dgm:pt>
    <dgm:pt modelId="{E69CD44E-1383-45CD-8003-8F652B442356}" type="parTrans" cxnId="{C5B3934F-94F7-4345-9F21-109DDEFBB594}">
      <dgm:prSet/>
      <dgm:spPr/>
      <dgm:t>
        <a:bodyPr/>
        <a:lstStyle/>
        <a:p>
          <a:endParaRPr lang="en-US"/>
        </a:p>
      </dgm:t>
    </dgm:pt>
    <dgm:pt modelId="{538D66E8-E6C0-4D31-9E1E-822A7076C8EE}" type="sibTrans" cxnId="{C5B3934F-94F7-4345-9F21-109DDEFBB594}">
      <dgm:prSet/>
      <dgm:spPr/>
      <dgm:t>
        <a:bodyPr/>
        <a:lstStyle/>
        <a:p>
          <a:endParaRPr lang="en-US"/>
        </a:p>
      </dgm:t>
    </dgm:pt>
    <dgm:pt modelId="{6C37E921-BA64-43D9-B1C7-E2580F36051F}">
      <dgm:prSet/>
      <dgm:spPr/>
      <dgm:t>
        <a:bodyPr/>
        <a:lstStyle/>
        <a:p>
          <a:r>
            <a:rPr lang="es-AR"/>
            <a:t>Indica el lugar a partir del cual comienza a ejecutarse el programa principal</a:t>
          </a:r>
          <a:endParaRPr lang="en-US"/>
        </a:p>
      </dgm:t>
    </dgm:pt>
    <dgm:pt modelId="{5F3F276F-A82C-4B75-A28C-1F00250E09C1}" type="parTrans" cxnId="{00BBE63C-D7E5-4F4C-B797-383293E72C1B}">
      <dgm:prSet/>
      <dgm:spPr/>
      <dgm:t>
        <a:bodyPr/>
        <a:lstStyle/>
        <a:p>
          <a:endParaRPr lang="en-US"/>
        </a:p>
      </dgm:t>
    </dgm:pt>
    <dgm:pt modelId="{16ED8F54-1AC0-4DB8-AC26-14049412F4E0}" type="sibTrans" cxnId="{00BBE63C-D7E5-4F4C-B797-383293E72C1B}">
      <dgm:prSet/>
      <dgm:spPr/>
      <dgm:t>
        <a:bodyPr/>
        <a:lstStyle/>
        <a:p>
          <a:endParaRPr lang="en-US"/>
        </a:p>
      </dgm:t>
    </dgm:pt>
    <dgm:pt modelId="{04398CA6-6607-410E-93D4-84AF689EF0DD}">
      <dgm:prSet/>
      <dgm:spPr/>
      <dgm:t>
        <a:bodyPr/>
        <a:lstStyle/>
        <a:p>
          <a:r>
            <a:rPr lang="es-AR"/>
            <a:t>Debe retornar siempre un int</a:t>
          </a:r>
          <a:endParaRPr lang="en-US"/>
        </a:p>
      </dgm:t>
    </dgm:pt>
    <dgm:pt modelId="{36C222D3-EE24-4B2B-8747-3DB666C456DD}" type="parTrans" cxnId="{11D9B32C-9E05-4B83-90F1-DE09A4767005}">
      <dgm:prSet/>
      <dgm:spPr/>
      <dgm:t>
        <a:bodyPr/>
        <a:lstStyle/>
        <a:p>
          <a:endParaRPr lang="en-US"/>
        </a:p>
      </dgm:t>
    </dgm:pt>
    <dgm:pt modelId="{BF96F6E6-744B-4050-94B0-041776BCDD66}" type="sibTrans" cxnId="{11D9B32C-9E05-4B83-90F1-DE09A4767005}">
      <dgm:prSet/>
      <dgm:spPr/>
      <dgm:t>
        <a:bodyPr/>
        <a:lstStyle/>
        <a:p>
          <a:endParaRPr lang="en-US"/>
        </a:p>
      </dgm:t>
    </dgm:pt>
    <dgm:pt modelId="{C46E0374-F694-4C59-8389-5FF83F44FBE9}" type="pres">
      <dgm:prSet presAssocID="{FF1653B4-B045-4B94-B2EA-DEAE4F2E9ADC}" presName="linear" presStyleCnt="0">
        <dgm:presLayoutVars>
          <dgm:animLvl val="lvl"/>
          <dgm:resizeHandles val="exact"/>
        </dgm:presLayoutVars>
      </dgm:prSet>
      <dgm:spPr/>
    </dgm:pt>
    <dgm:pt modelId="{C2AE2DAB-BD99-4EA6-B8B1-967508FF933F}" type="pres">
      <dgm:prSet presAssocID="{9A651B1D-6FDC-47B1-A436-DC1DDB802C00}" presName="parentText" presStyleLbl="node1" presStyleIdx="0" presStyleCnt="4">
        <dgm:presLayoutVars>
          <dgm:chMax val="0"/>
          <dgm:bulletEnabled val="1"/>
        </dgm:presLayoutVars>
      </dgm:prSet>
      <dgm:spPr/>
    </dgm:pt>
    <dgm:pt modelId="{7817CCBF-4CAE-4F3D-8C5B-388CB12295E2}" type="pres">
      <dgm:prSet presAssocID="{B390DDAC-5D53-4C66-8F94-55E7AE9E1334}" presName="spacer" presStyleCnt="0"/>
      <dgm:spPr/>
    </dgm:pt>
    <dgm:pt modelId="{21E69D27-A9EC-4D24-B047-EA140AEEC879}" type="pres">
      <dgm:prSet presAssocID="{89303B43-4761-461A-872C-627A10AABA3A}" presName="parentText" presStyleLbl="node1" presStyleIdx="1" presStyleCnt="4">
        <dgm:presLayoutVars>
          <dgm:chMax val="0"/>
          <dgm:bulletEnabled val="1"/>
        </dgm:presLayoutVars>
      </dgm:prSet>
      <dgm:spPr/>
    </dgm:pt>
    <dgm:pt modelId="{0B699390-0CA2-4FF2-9F6E-0A52080D0FE9}" type="pres">
      <dgm:prSet presAssocID="{538D66E8-E6C0-4D31-9E1E-822A7076C8EE}" presName="spacer" presStyleCnt="0"/>
      <dgm:spPr/>
    </dgm:pt>
    <dgm:pt modelId="{94F42A1C-3815-4052-882F-175CA08623BC}" type="pres">
      <dgm:prSet presAssocID="{6C37E921-BA64-43D9-B1C7-E2580F36051F}" presName="parentText" presStyleLbl="node1" presStyleIdx="2" presStyleCnt="4">
        <dgm:presLayoutVars>
          <dgm:chMax val="0"/>
          <dgm:bulletEnabled val="1"/>
        </dgm:presLayoutVars>
      </dgm:prSet>
      <dgm:spPr/>
    </dgm:pt>
    <dgm:pt modelId="{C9783D9D-4B16-471C-88E0-FF24EB7521D9}" type="pres">
      <dgm:prSet presAssocID="{16ED8F54-1AC0-4DB8-AC26-14049412F4E0}" presName="spacer" presStyleCnt="0"/>
      <dgm:spPr/>
    </dgm:pt>
    <dgm:pt modelId="{3003B12E-D81B-4D40-A51A-C491AC32E8ED}" type="pres">
      <dgm:prSet presAssocID="{04398CA6-6607-410E-93D4-84AF689EF0DD}" presName="parentText" presStyleLbl="node1" presStyleIdx="3" presStyleCnt="4">
        <dgm:presLayoutVars>
          <dgm:chMax val="0"/>
          <dgm:bulletEnabled val="1"/>
        </dgm:presLayoutVars>
      </dgm:prSet>
      <dgm:spPr/>
    </dgm:pt>
  </dgm:ptLst>
  <dgm:cxnLst>
    <dgm:cxn modelId="{810AA610-A339-4F19-9D9F-A9C79D1368D0}" type="presOf" srcId="{9A651B1D-6FDC-47B1-A436-DC1DDB802C00}" destId="{C2AE2DAB-BD99-4EA6-B8B1-967508FF933F}" srcOrd="0" destOrd="0" presId="urn:microsoft.com/office/officeart/2005/8/layout/vList2"/>
    <dgm:cxn modelId="{9226F415-5763-4BAC-9207-3579F2FE2B20}" srcId="{FF1653B4-B045-4B94-B2EA-DEAE4F2E9ADC}" destId="{9A651B1D-6FDC-47B1-A436-DC1DDB802C00}" srcOrd="0" destOrd="0" parTransId="{B1FC60A1-5C6B-4318-A6FF-2DCF9D520688}" sibTransId="{B390DDAC-5D53-4C66-8F94-55E7AE9E1334}"/>
    <dgm:cxn modelId="{11D9B32C-9E05-4B83-90F1-DE09A4767005}" srcId="{FF1653B4-B045-4B94-B2EA-DEAE4F2E9ADC}" destId="{04398CA6-6607-410E-93D4-84AF689EF0DD}" srcOrd="3" destOrd="0" parTransId="{36C222D3-EE24-4B2B-8747-3DB666C456DD}" sibTransId="{BF96F6E6-744B-4050-94B0-041776BCDD66}"/>
    <dgm:cxn modelId="{00BBE63C-D7E5-4F4C-B797-383293E72C1B}" srcId="{FF1653B4-B045-4B94-B2EA-DEAE4F2E9ADC}" destId="{6C37E921-BA64-43D9-B1C7-E2580F36051F}" srcOrd="2" destOrd="0" parTransId="{5F3F276F-A82C-4B75-A28C-1F00250E09C1}" sibTransId="{16ED8F54-1AC0-4DB8-AC26-14049412F4E0}"/>
    <dgm:cxn modelId="{C5B3934F-94F7-4345-9F21-109DDEFBB594}" srcId="{FF1653B4-B045-4B94-B2EA-DEAE4F2E9ADC}" destId="{89303B43-4761-461A-872C-627A10AABA3A}" srcOrd="1" destOrd="0" parTransId="{E69CD44E-1383-45CD-8003-8F652B442356}" sibTransId="{538D66E8-E6C0-4D31-9E1E-822A7076C8EE}"/>
    <dgm:cxn modelId="{2EEC4D98-9BD6-4E31-85DD-42507DCCDE5C}" type="presOf" srcId="{6C37E921-BA64-43D9-B1C7-E2580F36051F}" destId="{94F42A1C-3815-4052-882F-175CA08623BC}" srcOrd="0" destOrd="0" presId="urn:microsoft.com/office/officeart/2005/8/layout/vList2"/>
    <dgm:cxn modelId="{559658B1-6574-46CD-A25A-06C43C334147}" type="presOf" srcId="{89303B43-4761-461A-872C-627A10AABA3A}" destId="{21E69D27-A9EC-4D24-B047-EA140AEEC879}" srcOrd="0" destOrd="0" presId="urn:microsoft.com/office/officeart/2005/8/layout/vList2"/>
    <dgm:cxn modelId="{9825ADD9-1338-4AC0-859E-C2967B732DD4}" type="presOf" srcId="{FF1653B4-B045-4B94-B2EA-DEAE4F2E9ADC}" destId="{C46E0374-F694-4C59-8389-5FF83F44FBE9}" srcOrd="0" destOrd="0" presId="urn:microsoft.com/office/officeart/2005/8/layout/vList2"/>
    <dgm:cxn modelId="{301490E3-D50C-4DA8-B9B1-44E8382ED852}" type="presOf" srcId="{04398CA6-6607-410E-93D4-84AF689EF0DD}" destId="{3003B12E-D81B-4D40-A51A-C491AC32E8ED}" srcOrd="0" destOrd="0" presId="urn:microsoft.com/office/officeart/2005/8/layout/vList2"/>
    <dgm:cxn modelId="{E405AFAA-7844-42FA-91BF-D33FBCA54E01}" type="presParOf" srcId="{C46E0374-F694-4C59-8389-5FF83F44FBE9}" destId="{C2AE2DAB-BD99-4EA6-B8B1-967508FF933F}" srcOrd="0" destOrd="0" presId="urn:microsoft.com/office/officeart/2005/8/layout/vList2"/>
    <dgm:cxn modelId="{D112D97E-4E63-41F0-A3CC-82CF07D03594}" type="presParOf" srcId="{C46E0374-F694-4C59-8389-5FF83F44FBE9}" destId="{7817CCBF-4CAE-4F3D-8C5B-388CB12295E2}" srcOrd="1" destOrd="0" presId="urn:microsoft.com/office/officeart/2005/8/layout/vList2"/>
    <dgm:cxn modelId="{D84FC67B-8357-491D-9693-16EA19F61302}" type="presParOf" srcId="{C46E0374-F694-4C59-8389-5FF83F44FBE9}" destId="{21E69D27-A9EC-4D24-B047-EA140AEEC879}" srcOrd="2" destOrd="0" presId="urn:microsoft.com/office/officeart/2005/8/layout/vList2"/>
    <dgm:cxn modelId="{FEF6DFCC-22AF-4199-BD3F-DB0E78F47369}" type="presParOf" srcId="{C46E0374-F694-4C59-8389-5FF83F44FBE9}" destId="{0B699390-0CA2-4FF2-9F6E-0A52080D0FE9}" srcOrd="3" destOrd="0" presId="urn:microsoft.com/office/officeart/2005/8/layout/vList2"/>
    <dgm:cxn modelId="{A55D450C-839C-4F82-9201-A8717617F5A0}" type="presParOf" srcId="{C46E0374-F694-4C59-8389-5FF83F44FBE9}" destId="{94F42A1C-3815-4052-882F-175CA08623BC}" srcOrd="4" destOrd="0" presId="urn:microsoft.com/office/officeart/2005/8/layout/vList2"/>
    <dgm:cxn modelId="{3494ACA3-17C9-4013-97B6-A4553807FB5E}" type="presParOf" srcId="{C46E0374-F694-4C59-8389-5FF83F44FBE9}" destId="{C9783D9D-4B16-471C-88E0-FF24EB7521D9}" srcOrd="5" destOrd="0" presId="urn:microsoft.com/office/officeart/2005/8/layout/vList2"/>
    <dgm:cxn modelId="{14A607D0-95EB-4335-8681-6B7E3687B438}" type="presParOf" srcId="{C46E0374-F694-4C59-8389-5FF83F44FBE9}" destId="{3003B12E-D81B-4D40-A51A-C491AC32E8E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2A8547-F428-4D1C-B68E-85C7DCCB3170}"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49107298-6DB1-4EB2-B19A-A078EE90DAF7}">
      <dgm:prSet/>
      <dgm:spPr/>
      <dgm:t>
        <a:bodyPr/>
        <a:lstStyle/>
        <a:p>
          <a:r>
            <a:rPr lang="es-AR"/>
            <a:t>Funciones de carácter</a:t>
          </a:r>
          <a:endParaRPr lang="en-US"/>
        </a:p>
      </dgm:t>
    </dgm:pt>
    <dgm:pt modelId="{BBCD0600-F98C-454A-B115-3FAB66376452}" type="parTrans" cxnId="{0A688DA3-2641-428A-B6A7-81547A570835}">
      <dgm:prSet/>
      <dgm:spPr/>
      <dgm:t>
        <a:bodyPr/>
        <a:lstStyle/>
        <a:p>
          <a:endParaRPr lang="en-US"/>
        </a:p>
      </dgm:t>
    </dgm:pt>
    <dgm:pt modelId="{DA8BFF4C-5461-491C-9723-B6C5F4D36B9B}" type="sibTrans" cxnId="{0A688DA3-2641-428A-B6A7-81547A570835}">
      <dgm:prSet/>
      <dgm:spPr/>
      <dgm:t>
        <a:bodyPr/>
        <a:lstStyle/>
        <a:p>
          <a:endParaRPr lang="en-US"/>
        </a:p>
      </dgm:t>
    </dgm:pt>
    <dgm:pt modelId="{26A6A2F3-E9E4-48A9-A430-A38CBA6B3FE5}">
      <dgm:prSet/>
      <dgm:spPr/>
      <dgm:t>
        <a:bodyPr/>
        <a:lstStyle/>
        <a:p>
          <a:r>
            <a:rPr lang="es-AR"/>
            <a:t>Funciones numéricas</a:t>
          </a:r>
          <a:endParaRPr lang="en-US"/>
        </a:p>
      </dgm:t>
    </dgm:pt>
    <dgm:pt modelId="{5C9C279F-F827-4B64-BCCF-DB0B7807B518}" type="parTrans" cxnId="{6AB185F3-F490-42E2-A026-5973AEB24E0B}">
      <dgm:prSet/>
      <dgm:spPr/>
      <dgm:t>
        <a:bodyPr/>
        <a:lstStyle/>
        <a:p>
          <a:endParaRPr lang="en-US"/>
        </a:p>
      </dgm:t>
    </dgm:pt>
    <dgm:pt modelId="{9508AC18-FE60-4364-BCC2-821BFB5C2055}" type="sibTrans" cxnId="{6AB185F3-F490-42E2-A026-5973AEB24E0B}">
      <dgm:prSet/>
      <dgm:spPr/>
      <dgm:t>
        <a:bodyPr/>
        <a:lstStyle/>
        <a:p>
          <a:endParaRPr lang="en-US"/>
        </a:p>
      </dgm:t>
    </dgm:pt>
    <dgm:pt modelId="{22CCCE54-BC41-4C83-81AD-0EF58520892C}">
      <dgm:prSet/>
      <dgm:spPr/>
      <dgm:t>
        <a:bodyPr/>
        <a:lstStyle/>
        <a:p>
          <a:r>
            <a:rPr lang="es-AR"/>
            <a:t>Matemáticas</a:t>
          </a:r>
          <a:endParaRPr lang="en-US"/>
        </a:p>
      </dgm:t>
    </dgm:pt>
    <dgm:pt modelId="{670D68B9-DD10-46B3-844D-4653E81B6714}" type="parTrans" cxnId="{9BE7F1EF-5BDE-4CC3-975A-0B09AE53CBC0}">
      <dgm:prSet/>
      <dgm:spPr/>
      <dgm:t>
        <a:bodyPr/>
        <a:lstStyle/>
        <a:p>
          <a:endParaRPr lang="en-US"/>
        </a:p>
      </dgm:t>
    </dgm:pt>
    <dgm:pt modelId="{46514B22-DF2C-4BAC-A65E-6A7E9725B970}" type="sibTrans" cxnId="{9BE7F1EF-5BDE-4CC3-975A-0B09AE53CBC0}">
      <dgm:prSet/>
      <dgm:spPr/>
      <dgm:t>
        <a:bodyPr/>
        <a:lstStyle/>
        <a:p>
          <a:endParaRPr lang="en-US"/>
        </a:p>
      </dgm:t>
    </dgm:pt>
    <dgm:pt modelId="{F9645C40-51B2-4382-BB75-7DD0552F58D2}">
      <dgm:prSet/>
      <dgm:spPr/>
      <dgm:t>
        <a:bodyPr/>
        <a:lstStyle/>
        <a:p>
          <a:r>
            <a:rPr lang="es-AR"/>
            <a:t>Trigonométricas</a:t>
          </a:r>
          <a:endParaRPr lang="en-US"/>
        </a:p>
      </dgm:t>
    </dgm:pt>
    <dgm:pt modelId="{FE41067D-D5F2-4D0F-8854-CCD6201D2DE6}" type="parTrans" cxnId="{3695AC1D-538A-47FD-BC4C-DFC289AECC47}">
      <dgm:prSet/>
      <dgm:spPr/>
      <dgm:t>
        <a:bodyPr/>
        <a:lstStyle/>
        <a:p>
          <a:endParaRPr lang="en-US"/>
        </a:p>
      </dgm:t>
    </dgm:pt>
    <dgm:pt modelId="{AB2798E8-5061-47E3-96D7-626D92728E68}" type="sibTrans" cxnId="{3695AC1D-538A-47FD-BC4C-DFC289AECC47}">
      <dgm:prSet/>
      <dgm:spPr/>
      <dgm:t>
        <a:bodyPr/>
        <a:lstStyle/>
        <a:p>
          <a:endParaRPr lang="en-US"/>
        </a:p>
      </dgm:t>
    </dgm:pt>
    <dgm:pt modelId="{33851C15-7E22-400B-B009-983E5F65D6E1}">
      <dgm:prSet/>
      <dgm:spPr/>
      <dgm:t>
        <a:bodyPr/>
        <a:lstStyle/>
        <a:p>
          <a:r>
            <a:rPr lang="es-AR"/>
            <a:t>Logarítmicas y Exponenciales</a:t>
          </a:r>
          <a:endParaRPr lang="en-US"/>
        </a:p>
      </dgm:t>
    </dgm:pt>
    <dgm:pt modelId="{EF10F03C-EA0C-4C19-9258-CF408E0BB724}" type="parTrans" cxnId="{293DF6E5-CBC3-489C-A5A4-F58116B19FAE}">
      <dgm:prSet/>
      <dgm:spPr/>
      <dgm:t>
        <a:bodyPr/>
        <a:lstStyle/>
        <a:p>
          <a:endParaRPr lang="en-US"/>
        </a:p>
      </dgm:t>
    </dgm:pt>
    <dgm:pt modelId="{7DA92A19-9AE1-4884-BEF2-D81024514A98}" type="sibTrans" cxnId="{293DF6E5-CBC3-489C-A5A4-F58116B19FAE}">
      <dgm:prSet/>
      <dgm:spPr/>
      <dgm:t>
        <a:bodyPr/>
        <a:lstStyle/>
        <a:p>
          <a:endParaRPr lang="en-US"/>
        </a:p>
      </dgm:t>
    </dgm:pt>
    <dgm:pt modelId="{218D1B20-5C80-4FD8-B195-17B1DF526F2D}">
      <dgm:prSet/>
      <dgm:spPr/>
      <dgm:t>
        <a:bodyPr/>
        <a:lstStyle/>
        <a:p>
          <a:r>
            <a:rPr lang="es-AR"/>
            <a:t>Funciones aleatorias</a:t>
          </a:r>
          <a:endParaRPr lang="en-US"/>
        </a:p>
      </dgm:t>
    </dgm:pt>
    <dgm:pt modelId="{FEEAF3C9-6E0C-44D7-A31F-D367B1688A58}" type="parTrans" cxnId="{02E4E813-5505-44CF-A112-E629A8705960}">
      <dgm:prSet/>
      <dgm:spPr/>
      <dgm:t>
        <a:bodyPr/>
        <a:lstStyle/>
        <a:p>
          <a:endParaRPr lang="en-US"/>
        </a:p>
      </dgm:t>
    </dgm:pt>
    <dgm:pt modelId="{5595FFE6-298F-47BB-B1EC-7395258253C3}" type="sibTrans" cxnId="{02E4E813-5505-44CF-A112-E629A8705960}">
      <dgm:prSet/>
      <dgm:spPr/>
      <dgm:t>
        <a:bodyPr/>
        <a:lstStyle/>
        <a:p>
          <a:endParaRPr lang="en-US"/>
        </a:p>
      </dgm:t>
    </dgm:pt>
    <dgm:pt modelId="{18427480-57CC-4F77-BD67-902AEFDFF0D5}">
      <dgm:prSet/>
      <dgm:spPr/>
      <dgm:t>
        <a:bodyPr/>
        <a:lstStyle/>
        <a:p>
          <a:r>
            <a:rPr lang="es-AR"/>
            <a:t>Funciones de fecha y hora</a:t>
          </a:r>
          <a:endParaRPr lang="en-US"/>
        </a:p>
      </dgm:t>
    </dgm:pt>
    <dgm:pt modelId="{C42970EF-66A2-4F65-BD3C-12A11753214C}" type="parTrans" cxnId="{317569E9-7635-4C2A-8A7F-30FB6D69801E}">
      <dgm:prSet/>
      <dgm:spPr/>
      <dgm:t>
        <a:bodyPr/>
        <a:lstStyle/>
        <a:p>
          <a:endParaRPr lang="en-US"/>
        </a:p>
      </dgm:t>
    </dgm:pt>
    <dgm:pt modelId="{EA79A37C-06E5-4D6D-BED6-FD7F55CF073E}" type="sibTrans" cxnId="{317569E9-7635-4C2A-8A7F-30FB6D69801E}">
      <dgm:prSet/>
      <dgm:spPr/>
      <dgm:t>
        <a:bodyPr/>
        <a:lstStyle/>
        <a:p>
          <a:endParaRPr lang="en-US"/>
        </a:p>
      </dgm:t>
    </dgm:pt>
    <dgm:pt modelId="{B49842EB-4B4E-4747-B690-4A580EFF154C}">
      <dgm:prSet/>
      <dgm:spPr/>
      <dgm:t>
        <a:bodyPr/>
        <a:lstStyle/>
        <a:p>
          <a:r>
            <a:rPr lang="es-AR"/>
            <a:t>Funciones de utilidad</a:t>
          </a:r>
          <a:endParaRPr lang="en-US"/>
        </a:p>
      </dgm:t>
    </dgm:pt>
    <dgm:pt modelId="{7C9487BF-59E5-4A87-8F84-883AD088FE53}" type="parTrans" cxnId="{A6D89B2E-09CE-4836-9114-718A7DB66265}">
      <dgm:prSet/>
      <dgm:spPr/>
      <dgm:t>
        <a:bodyPr/>
        <a:lstStyle/>
        <a:p>
          <a:endParaRPr lang="en-US"/>
        </a:p>
      </dgm:t>
    </dgm:pt>
    <dgm:pt modelId="{3C26F1FC-0597-415E-8B07-CFD6C4B599B3}" type="sibTrans" cxnId="{A6D89B2E-09CE-4836-9114-718A7DB66265}">
      <dgm:prSet/>
      <dgm:spPr/>
      <dgm:t>
        <a:bodyPr/>
        <a:lstStyle/>
        <a:p>
          <a:endParaRPr lang="en-US"/>
        </a:p>
      </dgm:t>
    </dgm:pt>
    <dgm:pt modelId="{0480C6AC-9AD4-46EA-8DA2-19E3A9E28227}" type="pres">
      <dgm:prSet presAssocID="{A22A8547-F428-4D1C-B68E-85C7DCCB3170}" presName="linear" presStyleCnt="0">
        <dgm:presLayoutVars>
          <dgm:animLvl val="lvl"/>
          <dgm:resizeHandles val="exact"/>
        </dgm:presLayoutVars>
      </dgm:prSet>
      <dgm:spPr/>
    </dgm:pt>
    <dgm:pt modelId="{41662062-B61B-4EF1-BB05-48223B8D0334}" type="pres">
      <dgm:prSet presAssocID="{49107298-6DB1-4EB2-B19A-A078EE90DAF7}" presName="parentText" presStyleLbl="node1" presStyleIdx="0" presStyleCnt="5">
        <dgm:presLayoutVars>
          <dgm:chMax val="0"/>
          <dgm:bulletEnabled val="1"/>
        </dgm:presLayoutVars>
      </dgm:prSet>
      <dgm:spPr/>
    </dgm:pt>
    <dgm:pt modelId="{0E8AF79C-1686-44D8-8D26-2AD5D1905DF5}" type="pres">
      <dgm:prSet presAssocID="{DA8BFF4C-5461-491C-9723-B6C5F4D36B9B}" presName="spacer" presStyleCnt="0"/>
      <dgm:spPr/>
    </dgm:pt>
    <dgm:pt modelId="{45ABBE6C-20EF-4348-B4C2-F55397530517}" type="pres">
      <dgm:prSet presAssocID="{26A6A2F3-E9E4-48A9-A430-A38CBA6B3FE5}" presName="parentText" presStyleLbl="node1" presStyleIdx="1" presStyleCnt="5">
        <dgm:presLayoutVars>
          <dgm:chMax val="0"/>
          <dgm:bulletEnabled val="1"/>
        </dgm:presLayoutVars>
      </dgm:prSet>
      <dgm:spPr/>
    </dgm:pt>
    <dgm:pt modelId="{48F5AE19-9130-4A0A-8F3E-B27FE337378D}" type="pres">
      <dgm:prSet presAssocID="{26A6A2F3-E9E4-48A9-A430-A38CBA6B3FE5}" presName="childText" presStyleLbl="revTx" presStyleIdx="0" presStyleCnt="1">
        <dgm:presLayoutVars>
          <dgm:bulletEnabled val="1"/>
        </dgm:presLayoutVars>
      </dgm:prSet>
      <dgm:spPr/>
    </dgm:pt>
    <dgm:pt modelId="{C57B3A75-4A16-408F-8B04-43F0C4CBB91D}" type="pres">
      <dgm:prSet presAssocID="{218D1B20-5C80-4FD8-B195-17B1DF526F2D}" presName="parentText" presStyleLbl="node1" presStyleIdx="2" presStyleCnt="5">
        <dgm:presLayoutVars>
          <dgm:chMax val="0"/>
          <dgm:bulletEnabled val="1"/>
        </dgm:presLayoutVars>
      </dgm:prSet>
      <dgm:spPr/>
    </dgm:pt>
    <dgm:pt modelId="{B6BC1A3B-C39F-47C2-9527-EDA7E6AED904}" type="pres">
      <dgm:prSet presAssocID="{5595FFE6-298F-47BB-B1EC-7395258253C3}" presName="spacer" presStyleCnt="0"/>
      <dgm:spPr/>
    </dgm:pt>
    <dgm:pt modelId="{A88A974C-EBF6-41D2-82D7-961FB0BA9149}" type="pres">
      <dgm:prSet presAssocID="{18427480-57CC-4F77-BD67-902AEFDFF0D5}" presName="parentText" presStyleLbl="node1" presStyleIdx="3" presStyleCnt="5">
        <dgm:presLayoutVars>
          <dgm:chMax val="0"/>
          <dgm:bulletEnabled val="1"/>
        </dgm:presLayoutVars>
      </dgm:prSet>
      <dgm:spPr/>
    </dgm:pt>
    <dgm:pt modelId="{D679F548-26FC-4207-AFC1-D674CCC651A8}" type="pres">
      <dgm:prSet presAssocID="{EA79A37C-06E5-4D6D-BED6-FD7F55CF073E}" presName="spacer" presStyleCnt="0"/>
      <dgm:spPr/>
    </dgm:pt>
    <dgm:pt modelId="{6C0C6BD9-E4E8-4295-8A95-7320AD6A3628}" type="pres">
      <dgm:prSet presAssocID="{B49842EB-4B4E-4747-B690-4A580EFF154C}" presName="parentText" presStyleLbl="node1" presStyleIdx="4" presStyleCnt="5">
        <dgm:presLayoutVars>
          <dgm:chMax val="0"/>
          <dgm:bulletEnabled val="1"/>
        </dgm:presLayoutVars>
      </dgm:prSet>
      <dgm:spPr/>
    </dgm:pt>
  </dgm:ptLst>
  <dgm:cxnLst>
    <dgm:cxn modelId="{02E4E813-5505-44CF-A112-E629A8705960}" srcId="{A22A8547-F428-4D1C-B68E-85C7DCCB3170}" destId="{218D1B20-5C80-4FD8-B195-17B1DF526F2D}" srcOrd="2" destOrd="0" parTransId="{FEEAF3C9-6E0C-44D7-A31F-D367B1688A58}" sibTransId="{5595FFE6-298F-47BB-B1EC-7395258253C3}"/>
    <dgm:cxn modelId="{3695AC1D-538A-47FD-BC4C-DFC289AECC47}" srcId="{26A6A2F3-E9E4-48A9-A430-A38CBA6B3FE5}" destId="{F9645C40-51B2-4382-BB75-7DD0552F58D2}" srcOrd="1" destOrd="0" parTransId="{FE41067D-D5F2-4D0F-8854-CCD6201D2DE6}" sibTransId="{AB2798E8-5061-47E3-96D7-626D92728E68}"/>
    <dgm:cxn modelId="{4B34DC27-21C0-44C5-9338-6F6D234367B4}" type="presOf" srcId="{B49842EB-4B4E-4747-B690-4A580EFF154C}" destId="{6C0C6BD9-E4E8-4295-8A95-7320AD6A3628}" srcOrd="0" destOrd="0" presId="urn:microsoft.com/office/officeart/2005/8/layout/vList2"/>
    <dgm:cxn modelId="{A6D89B2E-09CE-4836-9114-718A7DB66265}" srcId="{A22A8547-F428-4D1C-B68E-85C7DCCB3170}" destId="{B49842EB-4B4E-4747-B690-4A580EFF154C}" srcOrd="4" destOrd="0" parTransId="{7C9487BF-59E5-4A87-8F84-883AD088FE53}" sibTransId="{3C26F1FC-0597-415E-8B07-CFD6C4B599B3}"/>
    <dgm:cxn modelId="{DD4E4275-F5F0-4DCF-8B7C-A15AE6669A0B}" type="presOf" srcId="{49107298-6DB1-4EB2-B19A-A078EE90DAF7}" destId="{41662062-B61B-4EF1-BB05-48223B8D0334}" srcOrd="0" destOrd="0" presId="urn:microsoft.com/office/officeart/2005/8/layout/vList2"/>
    <dgm:cxn modelId="{FEFC1989-CE44-43D3-A467-580B7F8D75AD}" type="presOf" srcId="{22CCCE54-BC41-4C83-81AD-0EF58520892C}" destId="{48F5AE19-9130-4A0A-8F3E-B27FE337378D}" srcOrd="0" destOrd="0" presId="urn:microsoft.com/office/officeart/2005/8/layout/vList2"/>
    <dgm:cxn modelId="{779013A0-3080-4240-B2BC-260CE4617D26}" type="presOf" srcId="{18427480-57CC-4F77-BD67-902AEFDFF0D5}" destId="{A88A974C-EBF6-41D2-82D7-961FB0BA9149}" srcOrd="0" destOrd="0" presId="urn:microsoft.com/office/officeart/2005/8/layout/vList2"/>
    <dgm:cxn modelId="{0A688DA3-2641-428A-B6A7-81547A570835}" srcId="{A22A8547-F428-4D1C-B68E-85C7DCCB3170}" destId="{49107298-6DB1-4EB2-B19A-A078EE90DAF7}" srcOrd="0" destOrd="0" parTransId="{BBCD0600-F98C-454A-B115-3FAB66376452}" sibTransId="{DA8BFF4C-5461-491C-9723-B6C5F4D36B9B}"/>
    <dgm:cxn modelId="{15BEAFA7-1790-4813-95F7-E5219F57CEEA}" type="presOf" srcId="{A22A8547-F428-4D1C-B68E-85C7DCCB3170}" destId="{0480C6AC-9AD4-46EA-8DA2-19E3A9E28227}" srcOrd="0" destOrd="0" presId="urn:microsoft.com/office/officeart/2005/8/layout/vList2"/>
    <dgm:cxn modelId="{D574E6AE-D1B0-4BF8-B26D-6BDDD52F629C}" type="presOf" srcId="{218D1B20-5C80-4FD8-B195-17B1DF526F2D}" destId="{C57B3A75-4A16-408F-8B04-43F0C4CBB91D}" srcOrd="0" destOrd="0" presId="urn:microsoft.com/office/officeart/2005/8/layout/vList2"/>
    <dgm:cxn modelId="{F76F2CDA-31B7-4A62-8EA4-E99515A57D4C}" type="presOf" srcId="{26A6A2F3-E9E4-48A9-A430-A38CBA6B3FE5}" destId="{45ABBE6C-20EF-4348-B4C2-F55397530517}" srcOrd="0" destOrd="0" presId="urn:microsoft.com/office/officeart/2005/8/layout/vList2"/>
    <dgm:cxn modelId="{293DF6E5-CBC3-489C-A5A4-F58116B19FAE}" srcId="{26A6A2F3-E9E4-48A9-A430-A38CBA6B3FE5}" destId="{33851C15-7E22-400B-B009-983E5F65D6E1}" srcOrd="2" destOrd="0" parTransId="{EF10F03C-EA0C-4C19-9258-CF408E0BB724}" sibTransId="{7DA92A19-9AE1-4884-BEF2-D81024514A98}"/>
    <dgm:cxn modelId="{317569E9-7635-4C2A-8A7F-30FB6D69801E}" srcId="{A22A8547-F428-4D1C-B68E-85C7DCCB3170}" destId="{18427480-57CC-4F77-BD67-902AEFDFF0D5}" srcOrd="3" destOrd="0" parTransId="{C42970EF-66A2-4F65-BD3C-12A11753214C}" sibTransId="{EA79A37C-06E5-4D6D-BED6-FD7F55CF073E}"/>
    <dgm:cxn modelId="{651CB6EE-7BF2-46FA-9860-90D5C37E1838}" type="presOf" srcId="{33851C15-7E22-400B-B009-983E5F65D6E1}" destId="{48F5AE19-9130-4A0A-8F3E-B27FE337378D}" srcOrd="0" destOrd="2" presId="urn:microsoft.com/office/officeart/2005/8/layout/vList2"/>
    <dgm:cxn modelId="{9BE7F1EF-5BDE-4CC3-975A-0B09AE53CBC0}" srcId="{26A6A2F3-E9E4-48A9-A430-A38CBA6B3FE5}" destId="{22CCCE54-BC41-4C83-81AD-0EF58520892C}" srcOrd="0" destOrd="0" parTransId="{670D68B9-DD10-46B3-844D-4653E81B6714}" sibTransId="{46514B22-DF2C-4BAC-A65E-6A7E9725B970}"/>
    <dgm:cxn modelId="{6AB185F3-F490-42E2-A026-5973AEB24E0B}" srcId="{A22A8547-F428-4D1C-B68E-85C7DCCB3170}" destId="{26A6A2F3-E9E4-48A9-A430-A38CBA6B3FE5}" srcOrd="1" destOrd="0" parTransId="{5C9C279F-F827-4B64-BCCF-DB0B7807B518}" sibTransId="{9508AC18-FE60-4364-BCC2-821BFB5C2055}"/>
    <dgm:cxn modelId="{3CD5FBF3-668F-46E6-820A-8994657FD24E}" type="presOf" srcId="{F9645C40-51B2-4382-BB75-7DD0552F58D2}" destId="{48F5AE19-9130-4A0A-8F3E-B27FE337378D}" srcOrd="0" destOrd="1" presId="urn:microsoft.com/office/officeart/2005/8/layout/vList2"/>
    <dgm:cxn modelId="{072ECBAF-1A66-4E0E-BC98-DA0047376E10}" type="presParOf" srcId="{0480C6AC-9AD4-46EA-8DA2-19E3A9E28227}" destId="{41662062-B61B-4EF1-BB05-48223B8D0334}" srcOrd="0" destOrd="0" presId="urn:microsoft.com/office/officeart/2005/8/layout/vList2"/>
    <dgm:cxn modelId="{A1725946-97FD-4D5D-AE35-53FB907165A9}" type="presParOf" srcId="{0480C6AC-9AD4-46EA-8DA2-19E3A9E28227}" destId="{0E8AF79C-1686-44D8-8D26-2AD5D1905DF5}" srcOrd="1" destOrd="0" presId="urn:microsoft.com/office/officeart/2005/8/layout/vList2"/>
    <dgm:cxn modelId="{6F936F7F-5E30-4F10-B418-FDFE127018F7}" type="presParOf" srcId="{0480C6AC-9AD4-46EA-8DA2-19E3A9E28227}" destId="{45ABBE6C-20EF-4348-B4C2-F55397530517}" srcOrd="2" destOrd="0" presId="urn:microsoft.com/office/officeart/2005/8/layout/vList2"/>
    <dgm:cxn modelId="{15112B6D-66A2-45AE-AC8B-F755D12A3962}" type="presParOf" srcId="{0480C6AC-9AD4-46EA-8DA2-19E3A9E28227}" destId="{48F5AE19-9130-4A0A-8F3E-B27FE337378D}" srcOrd="3" destOrd="0" presId="urn:microsoft.com/office/officeart/2005/8/layout/vList2"/>
    <dgm:cxn modelId="{5A0815ED-B3B1-498B-BBEF-5BD644C3EFD7}" type="presParOf" srcId="{0480C6AC-9AD4-46EA-8DA2-19E3A9E28227}" destId="{C57B3A75-4A16-408F-8B04-43F0C4CBB91D}" srcOrd="4" destOrd="0" presId="urn:microsoft.com/office/officeart/2005/8/layout/vList2"/>
    <dgm:cxn modelId="{35C4F950-7AE2-4D0A-9895-F175AABE035A}" type="presParOf" srcId="{0480C6AC-9AD4-46EA-8DA2-19E3A9E28227}" destId="{B6BC1A3B-C39F-47C2-9527-EDA7E6AED904}" srcOrd="5" destOrd="0" presId="urn:microsoft.com/office/officeart/2005/8/layout/vList2"/>
    <dgm:cxn modelId="{6E87051A-EA0B-49C0-81DE-AAD33DEBCF29}" type="presParOf" srcId="{0480C6AC-9AD4-46EA-8DA2-19E3A9E28227}" destId="{A88A974C-EBF6-41D2-82D7-961FB0BA9149}" srcOrd="6" destOrd="0" presId="urn:microsoft.com/office/officeart/2005/8/layout/vList2"/>
    <dgm:cxn modelId="{86CB3D6B-CFAB-41DC-AE71-79386A184B5F}" type="presParOf" srcId="{0480C6AC-9AD4-46EA-8DA2-19E3A9E28227}" destId="{D679F548-26FC-4207-AFC1-D674CCC651A8}" srcOrd="7" destOrd="0" presId="urn:microsoft.com/office/officeart/2005/8/layout/vList2"/>
    <dgm:cxn modelId="{C646886B-E6F0-4AC6-8169-57C7B9902479}" type="presParOf" srcId="{0480C6AC-9AD4-46EA-8DA2-19E3A9E28227}" destId="{6C0C6BD9-E4E8-4295-8A95-7320AD6A362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FF51B-981D-42AF-BA19-1285213D4121}"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F2860A7E-D715-4721-914D-D66ADC4B163D}">
      <dgm:prSet/>
      <dgm:spPr/>
      <dgm:t>
        <a:bodyPr/>
        <a:lstStyle/>
        <a:p>
          <a:pPr algn="ctr"/>
          <a:r>
            <a:rPr lang="es-ES" dirty="0"/>
            <a:t>Los lenguajes de programación fuertemente tipados no permiten violaciones de los tipos de datos, es decir, dado el valor de una variable de un tipo concreto, no se puede usar como si fuera de otro tipo distinto a menos que se haga una conversión. (C++, Java, </a:t>
          </a:r>
          <a:r>
            <a:rPr lang="es-ES" dirty="0" err="1"/>
            <a:t>Phyton</a:t>
          </a:r>
          <a:r>
            <a:rPr lang="es-ES" dirty="0"/>
            <a:t>, Pascal)</a:t>
          </a:r>
          <a:endParaRPr lang="en-US" dirty="0"/>
        </a:p>
      </dgm:t>
    </dgm:pt>
    <dgm:pt modelId="{2A1A2EFB-6F4E-4F33-95E0-9CC718AA0705}" type="parTrans" cxnId="{9005E3F8-9549-4C35-8DCE-CA54176E3D42}">
      <dgm:prSet/>
      <dgm:spPr/>
      <dgm:t>
        <a:bodyPr/>
        <a:lstStyle/>
        <a:p>
          <a:endParaRPr lang="en-US"/>
        </a:p>
      </dgm:t>
    </dgm:pt>
    <dgm:pt modelId="{481F5E12-EAD3-43C9-B5AC-6E1FD7F71CC5}" type="sibTrans" cxnId="{9005E3F8-9549-4C35-8DCE-CA54176E3D42}">
      <dgm:prSet/>
      <dgm:spPr/>
      <dgm:t>
        <a:bodyPr/>
        <a:lstStyle/>
        <a:p>
          <a:endParaRPr lang="en-US"/>
        </a:p>
      </dgm:t>
    </dgm:pt>
    <dgm:pt modelId="{59D229C7-6478-4407-AC17-B4E6701A58B8}">
      <dgm:prSet/>
      <dgm:spPr/>
      <dgm:t>
        <a:bodyPr/>
        <a:lstStyle/>
        <a:p>
          <a:pPr algn="ctr"/>
          <a:r>
            <a:rPr lang="es-ES" dirty="0"/>
            <a:t>Los lenguajes de programación no tipados o débilmente tipados no controlan los tipos de las variables que declaran, de este modo, es posible usar variables de cualquier tipo en un mismo escenario. Por ejemplo, una función puede recibir como parámetro un valor entero, cadena de caracteres, flotante, etc. (PHP, </a:t>
          </a:r>
          <a:r>
            <a:rPr lang="es-ES" dirty="0" err="1"/>
            <a:t>Javascript</a:t>
          </a:r>
          <a:r>
            <a:rPr lang="es-ES" dirty="0"/>
            <a:t>, </a:t>
          </a:r>
          <a:r>
            <a:rPr lang="es-ES" dirty="0" err="1"/>
            <a:t>etc</a:t>
          </a:r>
          <a:r>
            <a:rPr lang="es-ES" dirty="0"/>
            <a:t>)</a:t>
          </a:r>
          <a:endParaRPr lang="en-US" dirty="0"/>
        </a:p>
      </dgm:t>
    </dgm:pt>
    <dgm:pt modelId="{8C654AFD-98E4-4A5C-9AC5-D5C03A1E8CC7}" type="parTrans" cxnId="{DCA181BB-196E-45D7-804E-9937F46A144F}">
      <dgm:prSet/>
      <dgm:spPr/>
      <dgm:t>
        <a:bodyPr/>
        <a:lstStyle/>
        <a:p>
          <a:endParaRPr lang="en-US"/>
        </a:p>
      </dgm:t>
    </dgm:pt>
    <dgm:pt modelId="{CA98FE76-B112-4A74-A1B0-D684FB91CA3E}" type="sibTrans" cxnId="{DCA181BB-196E-45D7-804E-9937F46A144F}">
      <dgm:prSet/>
      <dgm:spPr/>
      <dgm:t>
        <a:bodyPr/>
        <a:lstStyle/>
        <a:p>
          <a:endParaRPr lang="en-US"/>
        </a:p>
      </dgm:t>
    </dgm:pt>
    <dgm:pt modelId="{E9703BDE-1559-4B1A-A4E5-E97B239E2712}" type="pres">
      <dgm:prSet presAssocID="{6A7FF51B-981D-42AF-BA19-1285213D4121}" presName="outerComposite" presStyleCnt="0">
        <dgm:presLayoutVars>
          <dgm:chMax val="5"/>
          <dgm:dir/>
          <dgm:resizeHandles val="exact"/>
        </dgm:presLayoutVars>
      </dgm:prSet>
      <dgm:spPr/>
    </dgm:pt>
    <dgm:pt modelId="{4D8A3316-63A4-4ADA-AEA0-DC8AA28ECE0F}" type="pres">
      <dgm:prSet presAssocID="{6A7FF51B-981D-42AF-BA19-1285213D4121}" presName="dummyMaxCanvas" presStyleCnt="0">
        <dgm:presLayoutVars/>
      </dgm:prSet>
      <dgm:spPr/>
    </dgm:pt>
    <dgm:pt modelId="{908CB5A5-1AC7-4A85-ABF3-B0D5C4C33350}" type="pres">
      <dgm:prSet presAssocID="{6A7FF51B-981D-42AF-BA19-1285213D4121}" presName="TwoNodes_1" presStyleLbl="node1" presStyleIdx="0" presStyleCnt="2">
        <dgm:presLayoutVars>
          <dgm:bulletEnabled val="1"/>
        </dgm:presLayoutVars>
      </dgm:prSet>
      <dgm:spPr/>
    </dgm:pt>
    <dgm:pt modelId="{E479CE3D-9A38-448A-B57C-5FBF9E2C5D00}" type="pres">
      <dgm:prSet presAssocID="{6A7FF51B-981D-42AF-BA19-1285213D4121}" presName="TwoNodes_2" presStyleLbl="node1" presStyleIdx="1" presStyleCnt="2">
        <dgm:presLayoutVars>
          <dgm:bulletEnabled val="1"/>
        </dgm:presLayoutVars>
      </dgm:prSet>
      <dgm:spPr/>
    </dgm:pt>
    <dgm:pt modelId="{B0698785-3463-4D61-A186-8241575A1AD1}" type="pres">
      <dgm:prSet presAssocID="{6A7FF51B-981D-42AF-BA19-1285213D4121}" presName="TwoConn_1-2" presStyleLbl="fgAccFollowNode1" presStyleIdx="0" presStyleCnt="1">
        <dgm:presLayoutVars>
          <dgm:bulletEnabled val="1"/>
        </dgm:presLayoutVars>
      </dgm:prSet>
      <dgm:spPr/>
    </dgm:pt>
    <dgm:pt modelId="{CE85F726-B19C-4A76-82B9-95C3973E0AEF}" type="pres">
      <dgm:prSet presAssocID="{6A7FF51B-981D-42AF-BA19-1285213D4121}" presName="TwoNodes_1_text" presStyleLbl="node1" presStyleIdx="1" presStyleCnt="2">
        <dgm:presLayoutVars>
          <dgm:bulletEnabled val="1"/>
        </dgm:presLayoutVars>
      </dgm:prSet>
      <dgm:spPr/>
    </dgm:pt>
    <dgm:pt modelId="{34DB6E98-9336-49C9-AD00-CD9E5A62ECB8}" type="pres">
      <dgm:prSet presAssocID="{6A7FF51B-981D-42AF-BA19-1285213D4121}" presName="TwoNodes_2_text" presStyleLbl="node1" presStyleIdx="1" presStyleCnt="2">
        <dgm:presLayoutVars>
          <dgm:bulletEnabled val="1"/>
        </dgm:presLayoutVars>
      </dgm:prSet>
      <dgm:spPr/>
    </dgm:pt>
  </dgm:ptLst>
  <dgm:cxnLst>
    <dgm:cxn modelId="{F994EC08-D53B-42EF-A0C2-F0E69EF85435}" type="presOf" srcId="{59D229C7-6478-4407-AC17-B4E6701A58B8}" destId="{34DB6E98-9336-49C9-AD00-CD9E5A62ECB8}" srcOrd="1" destOrd="0" presId="urn:microsoft.com/office/officeart/2005/8/layout/vProcess5"/>
    <dgm:cxn modelId="{3C4EE112-84CA-48C4-84E4-03BDFEE9BC62}" type="presOf" srcId="{481F5E12-EAD3-43C9-B5AC-6E1FD7F71CC5}" destId="{B0698785-3463-4D61-A186-8241575A1AD1}" srcOrd="0" destOrd="0" presId="urn:microsoft.com/office/officeart/2005/8/layout/vProcess5"/>
    <dgm:cxn modelId="{1601704E-2D2B-4271-B705-DBC00D840F31}" type="presOf" srcId="{6A7FF51B-981D-42AF-BA19-1285213D4121}" destId="{E9703BDE-1559-4B1A-A4E5-E97B239E2712}" srcOrd="0" destOrd="0" presId="urn:microsoft.com/office/officeart/2005/8/layout/vProcess5"/>
    <dgm:cxn modelId="{88699C7A-EFCD-4D54-AD46-729C2823A4FA}" type="presOf" srcId="{F2860A7E-D715-4721-914D-D66ADC4B163D}" destId="{CE85F726-B19C-4A76-82B9-95C3973E0AEF}" srcOrd="1" destOrd="0" presId="urn:microsoft.com/office/officeart/2005/8/layout/vProcess5"/>
    <dgm:cxn modelId="{DCA181BB-196E-45D7-804E-9937F46A144F}" srcId="{6A7FF51B-981D-42AF-BA19-1285213D4121}" destId="{59D229C7-6478-4407-AC17-B4E6701A58B8}" srcOrd="1" destOrd="0" parTransId="{8C654AFD-98E4-4A5C-9AC5-D5C03A1E8CC7}" sibTransId="{CA98FE76-B112-4A74-A1B0-D684FB91CA3E}"/>
    <dgm:cxn modelId="{C9090ADE-04FE-48D1-9640-1E6665EBA0F0}" type="presOf" srcId="{F2860A7E-D715-4721-914D-D66ADC4B163D}" destId="{908CB5A5-1AC7-4A85-ABF3-B0D5C4C33350}" srcOrd="0" destOrd="0" presId="urn:microsoft.com/office/officeart/2005/8/layout/vProcess5"/>
    <dgm:cxn modelId="{43BEC2E8-E86B-40B2-81F0-C9F44D63E3E5}" type="presOf" srcId="{59D229C7-6478-4407-AC17-B4E6701A58B8}" destId="{E479CE3D-9A38-448A-B57C-5FBF9E2C5D00}" srcOrd="0" destOrd="0" presId="urn:microsoft.com/office/officeart/2005/8/layout/vProcess5"/>
    <dgm:cxn modelId="{9005E3F8-9549-4C35-8DCE-CA54176E3D42}" srcId="{6A7FF51B-981D-42AF-BA19-1285213D4121}" destId="{F2860A7E-D715-4721-914D-D66ADC4B163D}" srcOrd="0" destOrd="0" parTransId="{2A1A2EFB-6F4E-4F33-95E0-9CC718AA0705}" sibTransId="{481F5E12-EAD3-43C9-B5AC-6E1FD7F71CC5}"/>
    <dgm:cxn modelId="{CD56B525-EB94-4720-9D2D-D3EAD8EAD5B3}" type="presParOf" srcId="{E9703BDE-1559-4B1A-A4E5-E97B239E2712}" destId="{4D8A3316-63A4-4ADA-AEA0-DC8AA28ECE0F}" srcOrd="0" destOrd="0" presId="urn:microsoft.com/office/officeart/2005/8/layout/vProcess5"/>
    <dgm:cxn modelId="{D1B84C66-3513-4124-A044-FBE60A4CAD6E}" type="presParOf" srcId="{E9703BDE-1559-4B1A-A4E5-E97B239E2712}" destId="{908CB5A5-1AC7-4A85-ABF3-B0D5C4C33350}" srcOrd="1" destOrd="0" presId="urn:microsoft.com/office/officeart/2005/8/layout/vProcess5"/>
    <dgm:cxn modelId="{5F051354-99CA-465C-B2AB-7D7978B4CF17}" type="presParOf" srcId="{E9703BDE-1559-4B1A-A4E5-E97B239E2712}" destId="{E479CE3D-9A38-448A-B57C-5FBF9E2C5D00}" srcOrd="2" destOrd="0" presId="urn:microsoft.com/office/officeart/2005/8/layout/vProcess5"/>
    <dgm:cxn modelId="{F83A4661-9B7E-4B36-92E2-8DB4D9D701CE}" type="presParOf" srcId="{E9703BDE-1559-4B1A-A4E5-E97B239E2712}" destId="{B0698785-3463-4D61-A186-8241575A1AD1}" srcOrd="3" destOrd="0" presId="urn:microsoft.com/office/officeart/2005/8/layout/vProcess5"/>
    <dgm:cxn modelId="{3E884EB6-5F94-4A15-A87D-2DB369154CF2}" type="presParOf" srcId="{E9703BDE-1559-4B1A-A4E5-E97B239E2712}" destId="{CE85F726-B19C-4A76-82B9-95C3973E0AEF}" srcOrd="4" destOrd="0" presId="urn:microsoft.com/office/officeart/2005/8/layout/vProcess5"/>
    <dgm:cxn modelId="{D1C7A938-EE91-4DB8-B2D8-BFC6F1CF644E}" type="presParOf" srcId="{E9703BDE-1559-4B1A-A4E5-E97B239E2712}" destId="{34DB6E98-9336-49C9-AD00-CD9E5A62ECB8}"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2795F0-CEF3-4EAF-ABAB-D3F39BE837E8}"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8F542823-158C-4532-AA2D-DF90E220764A}">
      <dgm:prSet custT="1"/>
      <dgm:spPr/>
      <dgm:t>
        <a:bodyPr/>
        <a:lstStyle/>
        <a:p>
          <a:r>
            <a:rPr lang="es-AR" sz="3200" dirty="0"/>
            <a:t>El formato de declaración es</a:t>
          </a:r>
          <a:endParaRPr lang="en-US" sz="3200" dirty="0"/>
        </a:p>
      </dgm:t>
    </dgm:pt>
    <dgm:pt modelId="{0FDF246C-CFF6-444A-A74F-E8022E90ED6A}" type="parTrans" cxnId="{3D9F8594-3E3A-4E15-89F9-9DCCE2947B7E}">
      <dgm:prSet/>
      <dgm:spPr/>
      <dgm:t>
        <a:bodyPr/>
        <a:lstStyle/>
        <a:p>
          <a:endParaRPr lang="en-US"/>
        </a:p>
      </dgm:t>
    </dgm:pt>
    <dgm:pt modelId="{AEA231B1-8DD4-44E9-B813-0010DE2C128F}" type="sibTrans" cxnId="{3D9F8594-3E3A-4E15-89F9-9DCCE2947B7E}">
      <dgm:prSet/>
      <dgm:spPr/>
      <dgm:t>
        <a:bodyPr/>
        <a:lstStyle/>
        <a:p>
          <a:endParaRPr lang="en-US"/>
        </a:p>
      </dgm:t>
    </dgm:pt>
    <dgm:pt modelId="{4DC54821-CCB7-4C99-8465-73C419B632B8}">
      <dgm:prSet custT="1"/>
      <dgm:spPr/>
      <dgm:t>
        <a:bodyPr/>
        <a:lstStyle/>
        <a:p>
          <a:r>
            <a:rPr lang="es-AR" sz="1800" dirty="0"/>
            <a:t>&lt;tipo de dato&gt;&lt;nombre de variable&gt; = &lt;valor inicial&gt;;</a:t>
          </a:r>
          <a:endParaRPr lang="en-US" sz="1800" dirty="0"/>
        </a:p>
      </dgm:t>
    </dgm:pt>
    <dgm:pt modelId="{F1131BA6-8E74-4C4F-AE31-B22D2029643E}" type="parTrans" cxnId="{8F70963E-6489-4491-83E9-2172D637C1BA}">
      <dgm:prSet/>
      <dgm:spPr/>
      <dgm:t>
        <a:bodyPr/>
        <a:lstStyle/>
        <a:p>
          <a:endParaRPr lang="en-US"/>
        </a:p>
      </dgm:t>
    </dgm:pt>
    <dgm:pt modelId="{A5F5CC10-6BE4-4BDC-A5EE-A1FA8CC1B596}" type="sibTrans" cxnId="{8F70963E-6489-4491-83E9-2172D637C1BA}">
      <dgm:prSet/>
      <dgm:spPr/>
      <dgm:t>
        <a:bodyPr/>
        <a:lstStyle/>
        <a:p>
          <a:endParaRPr lang="en-US"/>
        </a:p>
      </dgm:t>
    </dgm:pt>
    <dgm:pt modelId="{DC005DD6-75D0-418C-89D5-70EF3B0725BA}" type="pres">
      <dgm:prSet presAssocID="{F02795F0-CEF3-4EAF-ABAB-D3F39BE837E8}" presName="linear" presStyleCnt="0">
        <dgm:presLayoutVars>
          <dgm:animLvl val="lvl"/>
          <dgm:resizeHandles val="exact"/>
        </dgm:presLayoutVars>
      </dgm:prSet>
      <dgm:spPr/>
    </dgm:pt>
    <dgm:pt modelId="{40581C24-791F-4A50-8DCC-9207D22216C7}" type="pres">
      <dgm:prSet presAssocID="{8F542823-158C-4532-AA2D-DF90E220764A}" presName="parentText" presStyleLbl="node1" presStyleIdx="0" presStyleCnt="2">
        <dgm:presLayoutVars>
          <dgm:chMax val="0"/>
          <dgm:bulletEnabled val="1"/>
        </dgm:presLayoutVars>
      </dgm:prSet>
      <dgm:spPr/>
    </dgm:pt>
    <dgm:pt modelId="{0C4808BB-1442-4802-9503-1BECB7258094}" type="pres">
      <dgm:prSet presAssocID="{AEA231B1-8DD4-44E9-B813-0010DE2C128F}" presName="spacer" presStyleCnt="0"/>
      <dgm:spPr/>
    </dgm:pt>
    <dgm:pt modelId="{EE6C50EE-EADC-40D4-878A-3CF7B360A45B}" type="pres">
      <dgm:prSet presAssocID="{4DC54821-CCB7-4C99-8465-73C419B632B8}" presName="parentText" presStyleLbl="node1" presStyleIdx="1" presStyleCnt="2">
        <dgm:presLayoutVars>
          <dgm:chMax val="0"/>
          <dgm:bulletEnabled val="1"/>
        </dgm:presLayoutVars>
      </dgm:prSet>
      <dgm:spPr/>
    </dgm:pt>
  </dgm:ptLst>
  <dgm:cxnLst>
    <dgm:cxn modelId="{82914212-8504-4767-AF29-A30E40D27ACD}" type="presOf" srcId="{F02795F0-CEF3-4EAF-ABAB-D3F39BE837E8}" destId="{DC005DD6-75D0-418C-89D5-70EF3B0725BA}" srcOrd="0" destOrd="0" presId="urn:microsoft.com/office/officeart/2005/8/layout/vList2"/>
    <dgm:cxn modelId="{8F70963E-6489-4491-83E9-2172D637C1BA}" srcId="{F02795F0-CEF3-4EAF-ABAB-D3F39BE837E8}" destId="{4DC54821-CCB7-4C99-8465-73C419B632B8}" srcOrd="1" destOrd="0" parTransId="{F1131BA6-8E74-4C4F-AE31-B22D2029643E}" sibTransId="{A5F5CC10-6BE4-4BDC-A5EE-A1FA8CC1B596}"/>
    <dgm:cxn modelId="{095BE869-D25D-435B-BCFA-C799BA680771}" type="presOf" srcId="{8F542823-158C-4532-AA2D-DF90E220764A}" destId="{40581C24-791F-4A50-8DCC-9207D22216C7}" srcOrd="0" destOrd="0" presId="urn:microsoft.com/office/officeart/2005/8/layout/vList2"/>
    <dgm:cxn modelId="{AA749682-E669-42CB-9EEB-785952F98863}" type="presOf" srcId="{4DC54821-CCB7-4C99-8465-73C419B632B8}" destId="{EE6C50EE-EADC-40D4-878A-3CF7B360A45B}" srcOrd="0" destOrd="0" presId="urn:microsoft.com/office/officeart/2005/8/layout/vList2"/>
    <dgm:cxn modelId="{3D9F8594-3E3A-4E15-89F9-9DCCE2947B7E}" srcId="{F02795F0-CEF3-4EAF-ABAB-D3F39BE837E8}" destId="{8F542823-158C-4532-AA2D-DF90E220764A}" srcOrd="0" destOrd="0" parTransId="{0FDF246C-CFF6-444A-A74F-E8022E90ED6A}" sibTransId="{AEA231B1-8DD4-44E9-B813-0010DE2C128F}"/>
    <dgm:cxn modelId="{B780B9B7-297C-47A0-BF67-7810858D55A2}" type="presParOf" srcId="{DC005DD6-75D0-418C-89D5-70EF3B0725BA}" destId="{40581C24-791F-4A50-8DCC-9207D22216C7}" srcOrd="0" destOrd="0" presId="urn:microsoft.com/office/officeart/2005/8/layout/vList2"/>
    <dgm:cxn modelId="{270C86A9-DED3-4111-9486-FEDCB77C4AF2}" type="presParOf" srcId="{DC005DD6-75D0-418C-89D5-70EF3B0725BA}" destId="{0C4808BB-1442-4802-9503-1BECB7258094}" srcOrd="1" destOrd="0" presId="urn:microsoft.com/office/officeart/2005/8/layout/vList2"/>
    <dgm:cxn modelId="{D0F86D75-D749-40A6-BEAA-3119FC74CCC0}" type="presParOf" srcId="{DC005DD6-75D0-418C-89D5-70EF3B0725BA}" destId="{EE6C50EE-EADC-40D4-878A-3CF7B360A45B}"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363F56B-70F1-44BE-9DE6-89CEC761D39C}"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7D6158BB-EDD3-4478-B527-06E11F19B24F}">
      <dgm:prSet/>
      <dgm:spPr/>
      <dgm:t>
        <a:bodyPr/>
        <a:lstStyle/>
        <a:p>
          <a:r>
            <a:rPr lang="es-AR"/>
            <a:t>Los compiladores de C proporcionan bibliotecas de funciones</a:t>
          </a:r>
          <a:endParaRPr lang="en-US"/>
        </a:p>
      </dgm:t>
    </dgm:pt>
    <dgm:pt modelId="{867B13E9-68C6-4649-8561-898D1FF49739}" type="parTrans" cxnId="{470934D6-2ACF-43FE-91BD-E3031F8FD845}">
      <dgm:prSet/>
      <dgm:spPr/>
      <dgm:t>
        <a:bodyPr/>
        <a:lstStyle/>
        <a:p>
          <a:endParaRPr lang="en-US"/>
        </a:p>
      </dgm:t>
    </dgm:pt>
    <dgm:pt modelId="{0055EC7F-BC21-47D3-AEA9-EA92D0F19B0D}" type="sibTrans" cxnId="{470934D6-2ACF-43FE-91BD-E3031F8FD845}">
      <dgm:prSet/>
      <dgm:spPr/>
      <dgm:t>
        <a:bodyPr/>
        <a:lstStyle/>
        <a:p>
          <a:endParaRPr lang="en-US"/>
        </a:p>
      </dgm:t>
    </dgm:pt>
    <dgm:pt modelId="{376DDEE5-4AAD-4800-B488-E2A6C2CEE7B0}">
      <dgm:prSet/>
      <dgm:spPr/>
      <dgm:t>
        <a:bodyPr/>
        <a:lstStyle/>
        <a:p>
          <a:r>
            <a:rPr lang="es-AR"/>
            <a:t>Cada biblioteca de funciones tiene asociada un archivo de definición que se denomina de cabecera</a:t>
          </a:r>
          <a:endParaRPr lang="en-US"/>
        </a:p>
      </dgm:t>
    </dgm:pt>
    <dgm:pt modelId="{ABEB5ABD-F3D3-4504-9B4A-92933A25DCB0}" type="parTrans" cxnId="{7B382121-DC71-4396-8E96-8FF8A500F049}">
      <dgm:prSet/>
      <dgm:spPr/>
      <dgm:t>
        <a:bodyPr/>
        <a:lstStyle/>
        <a:p>
          <a:endParaRPr lang="en-US"/>
        </a:p>
      </dgm:t>
    </dgm:pt>
    <dgm:pt modelId="{1B4D1987-A2C6-4678-B83E-E9B96809B24F}" type="sibTrans" cxnId="{7B382121-DC71-4396-8E96-8FF8A500F049}">
      <dgm:prSet/>
      <dgm:spPr/>
      <dgm:t>
        <a:bodyPr/>
        <a:lstStyle/>
        <a:p>
          <a:endParaRPr lang="en-US"/>
        </a:p>
      </dgm:t>
    </dgm:pt>
    <dgm:pt modelId="{6BFD1A86-73A5-482B-961C-0753E105F8B5}">
      <dgm:prSet/>
      <dgm:spPr/>
      <dgm:t>
        <a:bodyPr/>
        <a:lstStyle/>
        <a:p>
          <a:r>
            <a:rPr lang="es-AR"/>
            <a:t>Para utilizar algo de una biblioteca en un programa hay que colocar el principio del mismo una DIRECTIVA DE PREPROCESAMIENTO seguida de la cabecera de la biblioteca entre signos mayor y menor</a:t>
          </a:r>
          <a:endParaRPr lang="en-US"/>
        </a:p>
      </dgm:t>
    </dgm:pt>
    <dgm:pt modelId="{EB919405-F8BB-4FD3-AA93-92CE19E4EDE8}" type="parTrans" cxnId="{1A58FB00-6D83-4230-BEA7-C9BC8AD4BAD5}">
      <dgm:prSet/>
      <dgm:spPr/>
      <dgm:t>
        <a:bodyPr/>
        <a:lstStyle/>
        <a:p>
          <a:endParaRPr lang="en-US"/>
        </a:p>
      </dgm:t>
    </dgm:pt>
    <dgm:pt modelId="{E0671158-31D9-4902-9867-D30A5759A518}" type="sibTrans" cxnId="{1A58FB00-6D83-4230-BEA7-C9BC8AD4BAD5}">
      <dgm:prSet/>
      <dgm:spPr/>
      <dgm:t>
        <a:bodyPr/>
        <a:lstStyle/>
        <a:p>
          <a:endParaRPr lang="en-US"/>
        </a:p>
      </dgm:t>
    </dgm:pt>
    <dgm:pt modelId="{A39DB5F2-3031-4ECC-B554-79B71291421C}">
      <dgm:prSet/>
      <dgm:spPr/>
      <dgm:t>
        <a:bodyPr/>
        <a:lstStyle/>
        <a:p>
          <a:r>
            <a:rPr lang="es-AR"/>
            <a:t>Las directivas de preprocesamiento son instrucciones al compilador antes que se compile el programa principal</a:t>
          </a:r>
          <a:endParaRPr lang="en-US"/>
        </a:p>
      </dgm:t>
    </dgm:pt>
    <dgm:pt modelId="{6472563F-2BC9-4273-BE26-22C47067ADA3}" type="parTrans" cxnId="{30C6C0AC-E39D-4AD8-B7EE-B2FF758F8337}">
      <dgm:prSet/>
      <dgm:spPr/>
      <dgm:t>
        <a:bodyPr/>
        <a:lstStyle/>
        <a:p>
          <a:endParaRPr lang="en-US"/>
        </a:p>
      </dgm:t>
    </dgm:pt>
    <dgm:pt modelId="{6690E695-ED85-48D0-AB0B-7B2075F9566B}" type="sibTrans" cxnId="{30C6C0AC-E39D-4AD8-B7EE-B2FF758F8337}">
      <dgm:prSet/>
      <dgm:spPr/>
      <dgm:t>
        <a:bodyPr/>
        <a:lstStyle/>
        <a:p>
          <a:endParaRPr lang="en-US"/>
        </a:p>
      </dgm:t>
    </dgm:pt>
    <dgm:pt modelId="{48A03440-50A6-4D13-8804-025760EC648F}" type="pres">
      <dgm:prSet presAssocID="{C363F56B-70F1-44BE-9DE6-89CEC761D39C}" presName="linear" presStyleCnt="0">
        <dgm:presLayoutVars>
          <dgm:animLvl val="lvl"/>
          <dgm:resizeHandles val="exact"/>
        </dgm:presLayoutVars>
      </dgm:prSet>
      <dgm:spPr/>
    </dgm:pt>
    <dgm:pt modelId="{0B2331AF-9E37-4594-A053-976F4C084B42}" type="pres">
      <dgm:prSet presAssocID="{7D6158BB-EDD3-4478-B527-06E11F19B24F}" presName="parentText" presStyleLbl="node1" presStyleIdx="0" presStyleCnt="4">
        <dgm:presLayoutVars>
          <dgm:chMax val="0"/>
          <dgm:bulletEnabled val="1"/>
        </dgm:presLayoutVars>
      </dgm:prSet>
      <dgm:spPr/>
    </dgm:pt>
    <dgm:pt modelId="{D3860CC3-9382-4569-BD62-C9755AD901D6}" type="pres">
      <dgm:prSet presAssocID="{0055EC7F-BC21-47D3-AEA9-EA92D0F19B0D}" presName="spacer" presStyleCnt="0"/>
      <dgm:spPr/>
    </dgm:pt>
    <dgm:pt modelId="{D422DDFC-45A7-4370-9069-6DEEBFCA9705}" type="pres">
      <dgm:prSet presAssocID="{376DDEE5-4AAD-4800-B488-E2A6C2CEE7B0}" presName="parentText" presStyleLbl="node1" presStyleIdx="1" presStyleCnt="4">
        <dgm:presLayoutVars>
          <dgm:chMax val="0"/>
          <dgm:bulletEnabled val="1"/>
        </dgm:presLayoutVars>
      </dgm:prSet>
      <dgm:spPr/>
    </dgm:pt>
    <dgm:pt modelId="{3CA2814D-266A-4EC0-9766-F667D99C9C55}" type="pres">
      <dgm:prSet presAssocID="{1B4D1987-A2C6-4678-B83E-E9B96809B24F}" presName="spacer" presStyleCnt="0"/>
      <dgm:spPr/>
    </dgm:pt>
    <dgm:pt modelId="{FCE5DCFA-E230-4EAF-8D13-2EC3571F14ED}" type="pres">
      <dgm:prSet presAssocID="{6BFD1A86-73A5-482B-961C-0753E105F8B5}" presName="parentText" presStyleLbl="node1" presStyleIdx="2" presStyleCnt="4">
        <dgm:presLayoutVars>
          <dgm:chMax val="0"/>
          <dgm:bulletEnabled val="1"/>
        </dgm:presLayoutVars>
      </dgm:prSet>
      <dgm:spPr/>
    </dgm:pt>
    <dgm:pt modelId="{BA059C3C-6769-45DC-B7FC-B961C6450C65}" type="pres">
      <dgm:prSet presAssocID="{E0671158-31D9-4902-9867-D30A5759A518}" presName="spacer" presStyleCnt="0"/>
      <dgm:spPr/>
    </dgm:pt>
    <dgm:pt modelId="{218CDB37-0AEC-4398-959A-612C58095979}" type="pres">
      <dgm:prSet presAssocID="{A39DB5F2-3031-4ECC-B554-79B71291421C}" presName="parentText" presStyleLbl="node1" presStyleIdx="3" presStyleCnt="4">
        <dgm:presLayoutVars>
          <dgm:chMax val="0"/>
          <dgm:bulletEnabled val="1"/>
        </dgm:presLayoutVars>
      </dgm:prSet>
      <dgm:spPr/>
    </dgm:pt>
  </dgm:ptLst>
  <dgm:cxnLst>
    <dgm:cxn modelId="{1A58FB00-6D83-4230-BEA7-C9BC8AD4BAD5}" srcId="{C363F56B-70F1-44BE-9DE6-89CEC761D39C}" destId="{6BFD1A86-73A5-482B-961C-0753E105F8B5}" srcOrd="2" destOrd="0" parTransId="{EB919405-F8BB-4FD3-AA93-92CE19E4EDE8}" sibTransId="{E0671158-31D9-4902-9867-D30A5759A518}"/>
    <dgm:cxn modelId="{2B7ACE06-298F-43EE-A397-12950224BBE5}" type="presOf" srcId="{7D6158BB-EDD3-4478-B527-06E11F19B24F}" destId="{0B2331AF-9E37-4594-A053-976F4C084B42}" srcOrd="0" destOrd="0" presId="urn:microsoft.com/office/officeart/2005/8/layout/vList2"/>
    <dgm:cxn modelId="{7B382121-DC71-4396-8E96-8FF8A500F049}" srcId="{C363F56B-70F1-44BE-9DE6-89CEC761D39C}" destId="{376DDEE5-4AAD-4800-B488-E2A6C2CEE7B0}" srcOrd="1" destOrd="0" parTransId="{ABEB5ABD-F3D3-4504-9B4A-92933A25DCB0}" sibTransId="{1B4D1987-A2C6-4678-B83E-E9B96809B24F}"/>
    <dgm:cxn modelId="{79D65F48-DB68-4E39-99D3-2A7DACC5551C}" type="presOf" srcId="{A39DB5F2-3031-4ECC-B554-79B71291421C}" destId="{218CDB37-0AEC-4398-959A-612C58095979}" srcOrd="0" destOrd="0" presId="urn:microsoft.com/office/officeart/2005/8/layout/vList2"/>
    <dgm:cxn modelId="{91C5D768-AF00-456F-A9BA-042703034964}" type="presOf" srcId="{6BFD1A86-73A5-482B-961C-0753E105F8B5}" destId="{FCE5DCFA-E230-4EAF-8D13-2EC3571F14ED}" srcOrd="0" destOrd="0" presId="urn:microsoft.com/office/officeart/2005/8/layout/vList2"/>
    <dgm:cxn modelId="{AAB59E97-6A42-437D-ACD8-BF84C0530D29}" type="presOf" srcId="{376DDEE5-4AAD-4800-B488-E2A6C2CEE7B0}" destId="{D422DDFC-45A7-4370-9069-6DEEBFCA9705}" srcOrd="0" destOrd="0" presId="urn:microsoft.com/office/officeart/2005/8/layout/vList2"/>
    <dgm:cxn modelId="{C38240AB-2D78-4DD4-B55E-73961AA4F974}" type="presOf" srcId="{C363F56B-70F1-44BE-9DE6-89CEC761D39C}" destId="{48A03440-50A6-4D13-8804-025760EC648F}" srcOrd="0" destOrd="0" presId="urn:microsoft.com/office/officeart/2005/8/layout/vList2"/>
    <dgm:cxn modelId="{30C6C0AC-E39D-4AD8-B7EE-B2FF758F8337}" srcId="{C363F56B-70F1-44BE-9DE6-89CEC761D39C}" destId="{A39DB5F2-3031-4ECC-B554-79B71291421C}" srcOrd="3" destOrd="0" parTransId="{6472563F-2BC9-4273-BE26-22C47067ADA3}" sibTransId="{6690E695-ED85-48D0-AB0B-7B2075F9566B}"/>
    <dgm:cxn modelId="{470934D6-2ACF-43FE-91BD-E3031F8FD845}" srcId="{C363F56B-70F1-44BE-9DE6-89CEC761D39C}" destId="{7D6158BB-EDD3-4478-B527-06E11F19B24F}" srcOrd="0" destOrd="0" parTransId="{867B13E9-68C6-4649-8561-898D1FF49739}" sibTransId="{0055EC7F-BC21-47D3-AEA9-EA92D0F19B0D}"/>
    <dgm:cxn modelId="{D59B7670-1310-4175-8699-A9E67085F5A1}" type="presParOf" srcId="{48A03440-50A6-4D13-8804-025760EC648F}" destId="{0B2331AF-9E37-4594-A053-976F4C084B42}" srcOrd="0" destOrd="0" presId="urn:microsoft.com/office/officeart/2005/8/layout/vList2"/>
    <dgm:cxn modelId="{B957387D-B2EA-4C02-BC39-368564BE4580}" type="presParOf" srcId="{48A03440-50A6-4D13-8804-025760EC648F}" destId="{D3860CC3-9382-4569-BD62-C9755AD901D6}" srcOrd="1" destOrd="0" presId="urn:microsoft.com/office/officeart/2005/8/layout/vList2"/>
    <dgm:cxn modelId="{8D601785-7699-4F50-8BDE-1DD1DB28B421}" type="presParOf" srcId="{48A03440-50A6-4D13-8804-025760EC648F}" destId="{D422DDFC-45A7-4370-9069-6DEEBFCA9705}" srcOrd="2" destOrd="0" presId="urn:microsoft.com/office/officeart/2005/8/layout/vList2"/>
    <dgm:cxn modelId="{3047907B-3080-40C0-B651-5EB78A00D5F1}" type="presParOf" srcId="{48A03440-50A6-4D13-8804-025760EC648F}" destId="{3CA2814D-266A-4EC0-9766-F667D99C9C55}" srcOrd="3" destOrd="0" presId="urn:microsoft.com/office/officeart/2005/8/layout/vList2"/>
    <dgm:cxn modelId="{9A1949B6-8EEF-4091-8640-C1AED6594C76}" type="presParOf" srcId="{48A03440-50A6-4D13-8804-025760EC648F}" destId="{FCE5DCFA-E230-4EAF-8D13-2EC3571F14ED}" srcOrd="4" destOrd="0" presId="urn:microsoft.com/office/officeart/2005/8/layout/vList2"/>
    <dgm:cxn modelId="{8B28B2C6-F863-47DF-8900-DE5726A5EAE9}" type="presParOf" srcId="{48A03440-50A6-4D13-8804-025760EC648F}" destId="{BA059C3C-6769-45DC-B7FC-B961C6450C65}" srcOrd="5" destOrd="0" presId="urn:microsoft.com/office/officeart/2005/8/layout/vList2"/>
    <dgm:cxn modelId="{34EB91DB-6F59-4D73-814F-8F976D58B53F}" type="presParOf" srcId="{48A03440-50A6-4D13-8804-025760EC648F}" destId="{218CDB37-0AEC-4398-959A-612C5809597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09EE5E-7681-4E96-ADE0-95616964094B}">
      <dsp:nvSpPr>
        <dsp:cNvPr id="0" name=""/>
        <dsp:cNvSpPr/>
      </dsp:nvSpPr>
      <dsp:spPr>
        <a:xfrm>
          <a:off x="0" y="333587"/>
          <a:ext cx="6261100" cy="15795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a:t>Existe una entrada y una salida.</a:t>
          </a:r>
          <a:endParaRPr lang="en-US" sz="3000" kern="1200"/>
        </a:p>
      </dsp:txBody>
      <dsp:txXfrm>
        <a:off x="77105" y="410692"/>
        <a:ext cx="6106890" cy="1425290"/>
      </dsp:txXfrm>
    </dsp:sp>
    <dsp:sp modelId="{5BBD0C56-E620-480F-82DB-5CE29309DBCA}">
      <dsp:nvSpPr>
        <dsp:cNvPr id="0" name=""/>
        <dsp:cNvSpPr/>
      </dsp:nvSpPr>
      <dsp:spPr>
        <a:xfrm>
          <a:off x="0" y="1999487"/>
          <a:ext cx="6261100" cy="1579500"/>
        </a:xfrm>
        <a:prstGeom prst="roundRect">
          <a:avLst/>
        </a:prstGeom>
        <a:gradFill rotWithShape="0">
          <a:gsLst>
            <a:gs pos="0">
              <a:schemeClr val="accent2">
                <a:hueOff val="-2869335"/>
                <a:satOff val="2538"/>
                <a:lumOff val="4510"/>
                <a:alphaOff val="0"/>
                <a:tint val="94000"/>
                <a:satMod val="103000"/>
                <a:lumMod val="102000"/>
              </a:schemeClr>
            </a:gs>
            <a:gs pos="50000">
              <a:schemeClr val="accent2">
                <a:hueOff val="-2869335"/>
                <a:satOff val="2538"/>
                <a:lumOff val="4510"/>
                <a:alphaOff val="0"/>
                <a:shade val="100000"/>
                <a:satMod val="110000"/>
                <a:lumMod val="100000"/>
              </a:schemeClr>
            </a:gs>
            <a:gs pos="100000">
              <a:schemeClr val="accent2">
                <a:hueOff val="-2869335"/>
                <a:satOff val="2538"/>
                <a:lumOff val="451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a:t>Existen líneas o caminos desde la entrada hasta la salida que llevan al siguiente bloque del programa. </a:t>
          </a:r>
          <a:endParaRPr lang="en-US" sz="3000" kern="1200"/>
        </a:p>
      </dsp:txBody>
      <dsp:txXfrm>
        <a:off x="77105" y="2076592"/>
        <a:ext cx="6106890" cy="1425290"/>
      </dsp:txXfrm>
    </dsp:sp>
    <dsp:sp modelId="{0F6FF8A4-FBC3-415C-84E7-2809CF77E06E}">
      <dsp:nvSpPr>
        <dsp:cNvPr id="0" name=""/>
        <dsp:cNvSpPr/>
      </dsp:nvSpPr>
      <dsp:spPr>
        <a:xfrm>
          <a:off x="0" y="3665387"/>
          <a:ext cx="6261100" cy="1579500"/>
        </a:xfrm>
        <a:prstGeom prst="roundRect">
          <a:avLst/>
        </a:prstGeom>
        <a:gradFill rotWithShape="0">
          <a:gsLst>
            <a:gs pos="0">
              <a:schemeClr val="accent2">
                <a:hueOff val="-5738671"/>
                <a:satOff val="5077"/>
                <a:lumOff val="9020"/>
                <a:alphaOff val="0"/>
                <a:tint val="94000"/>
                <a:satMod val="103000"/>
                <a:lumMod val="102000"/>
              </a:schemeClr>
            </a:gs>
            <a:gs pos="50000">
              <a:schemeClr val="accent2">
                <a:hueOff val="-5738671"/>
                <a:satOff val="5077"/>
                <a:lumOff val="9020"/>
                <a:alphaOff val="0"/>
                <a:shade val="100000"/>
                <a:satMod val="110000"/>
                <a:lumMod val="100000"/>
              </a:schemeClr>
            </a:gs>
            <a:gs pos="100000">
              <a:schemeClr val="accent2">
                <a:hueOff val="-5738671"/>
                <a:satOff val="5077"/>
                <a:lumOff val="902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sz="3000" kern="1200"/>
            <a:t>No existen bloques infinitos ni instrucciones que no se ejecutan. </a:t>
          </a:r>
          <a:endParaRPr lang="en-US" sz="3000" kern="1200"/>
        </a:p>
      </dsp:txBody>
      <dsp:txXfrm>
        <a:off x="77105" y="3742492"/>
        <a:ext cx="6106890" cy="1425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E2DAB-BD99-4EA6-B8B1-967508FF933F}">
      <dsp:nvSpPr>
        <dsp:cNvPr id="0" name=""/>
        <dsp:cNvSpPr/>
      </dsp:nvSpPr>
      <dsp:spPr>
        <a:xfrm>
          <a:off x="0" y="779987"/>
          <a:ext cx="6261100" cy="950625"/>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AR" sz="2500" kern="1200"/>
            <a:t>Es la función principal</a:t>
          </a:r>
          <a:endParaRPr lang="en-US" sz="2500" kern="1200"/>
        </a:p>
      </dsp:txBody>
      <dsp:txXfrm>
        <a:off x="46406" y="826393"/>
        <a:ext cx="6168288" cy="857813"/>
      </dsp:txXfrm>
    </dsp:sp>
    <dsp:sp modelId="{21E69D27-A9EC-4D24-B047-EA140AEEC879}">
      <dsp:nvSpPr>
        <dsp:cNvPr id="0" name=""/>
        <dsp:cNvSpPr/>
      </dsp:nvSpPr>
      <dsp:spPr>
        <a:xfrm>
          <a:off x="0" y="1802612"/>
          <a:ext cx="6261100" cy="950625"/>
        </a:xfrm>
        <a:prstGeom prst="roundRect">
          <a:avLst/>
        </a:prstGeom>
        <a:gradFill rotWithShape="0">
          <a:gsLst>
            <a:gs pos="0">
              <a:schemeClr val="accent2">
                <a:hueOff val="-1912890"/>
                <a:satOff val="1692"/>
                <a:lumOff val="3007"/>
                <a:alphaOff val="0"/>
                <a:tint val="94000"/>
                <a:satMod val="103000"/>
                <a:lumMod val="102000"/>
              </a:schemeClr>
            </a:gs>
            <a:gs pos="50000">
              <a:schemeClr val="accent2">
                <a:hueOff val="-1912890"/>
                <a:satOff val="1692"/>
                <a:lumOff val="3007"/>
                <a:alphaOff val="0"/>
                <a:shade val="100000"/>
                <a:satMod val="110000"/>
                <a:lumMod val="100000"/>
              </a:schemeClr>
            </a:gs>
            <a:gs pos="100000">
              <a:schemeClr val="accent2">
                <a:hueOff val="-1912890"/>
                <a:satOff val="1692"/>
                <a:lumOff val="300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AR" sz="2500" kern="1200"/>
            <a:t>Es obligatoria</a:t>
          </a:r>
          <a:endParaRPr lang="en-US" sz="2500" kern="1200"/>
        </a:p>
      </dsp:txBody>
      <dsp:txXfrm>
        <a:off x="46406" y="1849018"/>
        <a:ext cx="6168288" cy="857813"/>
      </dsp:txXfrm>
    </dsp:sp>
    <dsp:sp modelId="{94F42A1C-3815-4052-882F-175CA08623BC}">
      <dsp:nvSpPr>
        <dsp:cNvPr id="0" name=""/>
        <dsp:cNvSpPr/>
      </dsp:nvSpPr>
      <dsp:spPr>
        <a:xfrm>
          <a:off x="0" y="2825237"/>
          <a:ext cx="6261100" cy="950625"/>
        </a:xfrm>
        <a:prstGeom prst="roundRect">
          <a:avLst/>
        </a:prstGeom>
        <a:gradFill rotWithShape="0">
          <a:gsLst>
            <a:gs pos="0">
              <a:schemeClr val="accent2">
                <a:hueOff val="-3825781"/>
                <a:satOff val="3385"/>
                <a:lumOff val="6013"/>
                <a:alphaOff val="0"/>
                <a:tint val="94000"/>
                <a:satMod val="103000"/>
                <a:lumMod val="102000"/>
              </a:schemeClr>
            </a:gs>
            <a:gs pos="50000">
              <a:schemeClr val="accent2">
                <a:hueOff val="-3825781"/>
                <a:satOff val="3385"/>
                <a:lumOff val="6013"/>
                <a:alphaOff val="0"/>
                <a:shade val="100000"/>
                <a:satMod val="110000"/>
                <a:lumMod val="100000"/>
              </a:schemeClr>
            </a:gs>
            <a:gs pos="100000">
              <a:schemeClr val="accent2">
                <a:hueOff val="-3825781"/>
                <a:satOff val="3385"/>
                <a:lumOff val="6013"/>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AR" sz="2500" kern="1200"/>
            <a:t>Indica el lugar a partir del cual comienza a ejecutarse el programa principal</a:t>
          </a:r>
          <a:endParaRPr lang="en-US" sz="2500" kern="1200"/>
        </a:p>
      </dsp:txBody>
      <dsp:txXfrm>
        <a:off x="46406" y="2871643"/>
        <a:ext cx="6168288" cy="857813"/>
      </dsp:txXfrm>
    </dsp:sp>
    <dsp:sp modelId="{3003B12E-D81B-4D40-A51A-C491AC32E8ED}">
      <dsp:nvSpPr>
        <dsp:cNvPr id="0" name=""/>
        <dsp:cNvSpPr/>
      </dsp:nvSpPr>
      <dsp:spPr>
        <a:xfrm>
          <a:off x="0" y="3847862"/>
          <a:ext cx="6261100" cy="950625"/>
        </a:xfrm>
        <a:prstGeom prst="roundRect">
          <a:avLst/>
        </a:prstGeom>
        <a:gradFill rotWithShape="0">
          <a:gsLst>
            <a:gs pos="0">
              <a:schemeClr val="accent2">
                <a:hueOff val="-5738671"/>
                <a:satOff val="5077"/>
                <a:lumOff val="9020"/>
                <a:alphaOff val="0"/>
                <a:tint val="94000"/>
                <a:satMod val="103000"/>
                <a:lumMod val="102000"/>
              </a:schemeClr>
            </a:gs>
            <a:gs pos="50000">
              <a:schemeClr val="accent2">
                <a:hueOff val="-5738671"/>
                <a:satOff val="5077"/>
                <a:lumOff val="9020"/>
                <a:alphaOff val="0"/>
                <a:shade val="100000"/>
                <a:satMod val="110000"/>
                <a:lumMod val="100000"/>
              </a:schemeClr>
            </a:gs>
            <a:gs pos="100000">
              <a:schemeClr val="accent2">
                <a:hueOff val="-5738671"/>
                <a:satOff val="5077"/>
                <a:lumOff val="902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AR" sz="2500" kern="1200"/>
            <a:t>Debe retornar siempre un int</a:t>
          </a:r>
          <a:endParaRPr lang="en-US" sz="2500" kern="1200"/>
        </a:p>
      </dsp:txBody>
      <dsp:txXfrm>
        <a:off x="46406" y="3894268"/>
        <a:ext cx="6168288" cy="8578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62062-B61B-4EF1-BB05-48223B8D0334}">
      <dsp:nvSpPr>
        <dsp:cNvPr id="0" name=""/>
        <dsp:cNvSpPr/>
      </dsp:nvSpPr>
      <dsp:spPr>
        <a:xfrm>
          <a:off x="0" y="67232"/>
          <a:ext cx="6261100" cy="7722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AR" sz="3300" kern="1200"/>
            <a:t>Funciones de carácter</a:t>
          </a:r>
          <a:endParaRPr lang="en-US" sz="3300" kern="1200"/>
        </a:p>
      </dsp:txBody>
      <dsp:txXfrm>
        <a:off x="37696" y="104928"/>
        <a:ext cx="6185708" cy="696808"/>
      </dsp:txXfrm>
    </dsp:sp>
    <dsp:sp modelId="{45ABBE6C-20EF-4348-B4C2-F55397530517}">
      <dsp:nvSpPr>
        <dsp:cNvPr id="0" name=""/>
        <dsp:cNvSpPr/>
      </dsp:nvSpPr>
      <dsp:spPr>
        <a:xfrm>
          <a:off x="0" y="934472"/>
          <a:ext cx="6261100" cy="772200"/>
        </a:xfrm>
        <a:prstGeom prst="roundRect">
          <a:avLst/>
        </a:prstGeom>
        <a:gradFill rotWithShape="0">
          <a:gsLst>
            <a:gs pos="0">
              <a:schemeClr val="accent2">
                <a:hueOff val="-1434668"/>
                <a:satOff val="1269"/>
                <a:lumOff val="2255"/>
                <a:alphaOff val="0"/>
                <a:tint val="94000"/>
                <a:satMod val="103000"/>
                <a:lumMod val="102000"/>
              </a:schemeClr>
            </a:gs>
            <a:gs pos="50000">
              <a:schemeClr val="accent2">
                <a:hueOff val="-1434668"/>
                <a:satOff val="1269"/>
                <a:lumOff val="2255"/>
                <a:alphaOff val="0"/>
                <a:shade val="100000"/>
                <a:satMod val="110000"/>
                <a:lumMod val="100000"/>
              </a:schemeClr>
            </a:gs>
            <a:gs pos="100000">
              <a:schemeClr val="accent2">
                <a:hueOff val="-1434668"/>
                <a:satOff val="1269"/>
                <a:lumOff val="225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AR" sz="3300" kern="1200"/>
            <a:t>Funciones numéricas</a:t>
          </a:r>
          <a:endParaRPr lang="en-US" sz="3300" kern="1200"/>
        </a:p>
      </dsp:txBody>
      <dsp:txXfrm>
        <a:off x="37696" y="972168"/>
        <a:ext cx="6185708" cy="696808"/>
      </dsp:txXfrm>
    </dsp:sp>
    <dsp:sp modelId="{48F5AE19-9130-4A0A-8F3E-B27FE337378D}">
      <dsp:nvSpPr>
        <dsp:cNvPr id="0" name=""/>
        <dsp:cNvSpPr/>
      </dsp:nvSpPr>
      <dsp:spPr>
        <a:xfrm>
          <a:off x="0" y="1706672"/>
          <a:ext cx="6261100" cy="1297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790"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AR" sz="2600" kern="1200"/>
            <a:t>Matemáticas</a:t>
          </a:r>
          <a:endParaRPr lang="en-US" sz="2600" kern="1200"/>
        </a:p>
        <a:p>
          <a:pPr marL="228600" lvl="1" indent="-228600" algn="l" defTabSz="1155700">
            <a:lnSpc>
              <a:spcPct val="90000"/>
            </a:lnSpc>
            <a:spcBef>
              <a:spcPct val="0"/>
            </a:spcBef>
            <a:spcAft>
              <a:spcPct val="20000"/>
            </a:spcAft>
            <a:buChar char="•"/>
          </a:pPr>
          <a:r>
            <a:rPr lang="es-AR" sz="2600" kern="1200"/>
            <a:t>Trigonométricas</a:t>
          </a:r>
          <a:endParaRPr lang="en-US" sz="2600" kern="1200"/>
        </a:p>
        <a:p>
          <a:pPr marL="228600" lvl="1" indent="-228600" algn="l" defTabSz="1155700">
            <a:lnSpc>
              <a:spcPct val="90000"/>
            </a:lnSpc>
            <a:spcBef>
              <a:spcPct val="0"/>
            </a:spcBef>
            <a:spcAft>
              <a:spcPct val="20000"/>
            </a:spcAft>
            <a:buChar char="•"/>
          </a:pPr>
          <a:r>
            <a:rPr lang="es-AR" sz="2600" kern="1200"/>
            <a:t>Logarítmicas y Exponenciales</a:t>
          </a:r>
          <a:endParaRPr lang="en-US" sz="2600" kern="1200"/>
        </a:p>
      </dsp:txBody>
      <dsp:txXfrm>
        <a:off x="0" y="1706672"/>
        <a:ext cx="6261100" cy="1297890"/>
      </dsp:txXfrm>
    </dsp:sp>
    <dsp:sp modelId="{C57B3A75-4A16-408F-8B04-43F0C4CBB91D}">
      <dsp:nvSpPr>
        <dsp:cNvPr id="0" name=""/>
        <dsp:cNvSpPr/>
      </dsp:nvSpPr>
      <dsp:spPr>
        <a:xfrm>
          <a:off x="0" y="3004562"/>
          <a:ext cx="6261100" cy="772200"/>
        </a:xfrm>
        <a:prstGeom prst="roundRect">
          <a:avLst/>
        </a:prstGeom>
        <a:gradFill rotWithShape="0">
          <a:gsLst>
            <a:gs pos="0">
              <a:schemeClr val="accent2">
                <a:hueOff val="-2869335"/>
                <a:satOff val="2538"/>
                <a:lumOff val="4510"/>
                <a:alphaOff val="0"/>
                <a:tint val="94000"/>
                <a:satMod val="103000"/>
                <a:lumMod val="102000"/>
              </a:schemeClr>
            </a:gs>
            <a:gs pos="50000">
              <a:schemeClr val="accent2">
                <a:hueOff val="-2869335"/>
                <a:satOff val="2538"/>
                <a:lumOff val="4510"/>
                <a:alphaOff val="0"/>
                <a:shade val="100000"/>
                <a:satMod val="110000"/>
                <a:lumMod val="100000"/>
              </a:schemeClr>
            </a:gs>
            <a:gs pos="100000">
              <a:schemeClr val="accent2">
                <a:hueOff val="-2869335"/>
                <a:satOff val="2538"/>
                <a:lumOff val="451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AR" sz="3300" kern="1200"/>
            <a:t>Funciones aleatorias</a:t>
          </a:r>
          <a:endParaRPr lang="en-US" sz="3300" kern="1200"/>
        </a:p>
      </dsp:txBody>
      <dsp:txXfrm>
        <a:off x="37696" y="3042258"/>
        <a:ext cx="6185708" cy="696808"/>
      </dsp:txXfrm>
    </dsp:sp>
    <dsp:sp modelId="{A88A974C-EBF6-41D2-82D7-961FB0BA9149}">
      <dsp:nvSpPr>
        <dsp:cNvPr id="0" name=""/>
        <dsp:cNvSpPr/>
      </dsp:nvSpPr>
      <dsp:spPr>
        <a:xfrm>
          <a:off x="0" y="3871802"/>
          <a:ext cx="6261100" cy="772200"/>
        </a:xfrm>
        <a:prstGeom prst="roundRect">
          <a:avLst/>
        </a:prstGeom>
        <a:gradFill rotWithShape="0">
          <a:gsLst>
            <a:gs pos="0">
              <a:schemeClr val="accent2">
                <a:hueOff val="-4304003"/>
                <a:satOff val="3808"/>
                <a:lumOff val="6765"/>
                <a:alphaOff val="0"/>
                <a:tint val="94000"/>
                <a:satMod val="103000"/>
                <a:lumMod val="102000"/>
              </a:schemeClr>
            </a:gs>
            <a:gs pos="50000">
              <a:schemeClr val="accent2">
                <a:hueOff val="-4304003"/>
                <a:satOff val="3808"/>
                <a:lumOff val="6765"/>
                <a:alphaOff val="0"/>
                <a:shade val="100000"/>
                <a:satMod val="110000"/>
                <a:lumMod val="100000"/>
              </a:schemeClr>
            </a:gs>
            <a:gs pos="100000">
              <a:schemeClr val="accent2">
                <a:hueOff val="-4304003"/>
                <a:satOff val="3808"/>
                <a:lumOff val="6765"/>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AR" sz="3300" kern="1200"/>
            <a:t>Funciones de fecha y hora</a:t>
          </a:r>
          <a:endParaRPr lang="en-US" sz="3300" kern="1200"/>
        </a:p>
      </dsp:txBody>
      <dsp:txXfrm>
        <a:off x="37696" y="3909498"/>
        <a:ext cx="6185708" cy="696808"/>
      </dsp:txXfrm>
    </dsp:sp>
    <dsp:sp modelId="{6C0C6BD9-E4E8-4295-8A95-7320AD6A3628}">
      <dsp:nvSpPr>
        <dsp:cNvPr id="0" name=""/>
        <dsp:cNvSpPr/>
      </dsp:nvSpPr>
      <dsp:spPr>
        <a:xfrm>
          <a:off x="0" y="4739042"/>
          <a:ext cx="6261100" cy="772200"/>
        </a:xfrm>
        <a:prstGeom prst="roundRect">
          <a:avLst/>
        </a:prstGeom>
        <a:gradFill rotWithShape="0">
          <a:gsLst>
            <a:gs pos="0">
              <a:schemeClr val="accent2">
                <a:hueOff val="-5738671"/>
                <a:satOff val="5077"/>
                <a:lumOff val="9020"/>
                <a:alphaOff val="0"/>
                <a:tint val="94000"/>
                <a:satMod val="103000"/>
                <a:lumMod val="102000"/>
              </a:schemeClr>
            </a:gs>
            <a:gs pos="50000">
              <a:schemeClr val="accent2">
                <a:hueOff val="-5738671"/>
                <a:satOff val="5077"/>
                <a:lumOff val="9020"/>
                <a:alphaOff val="0"/>
                <a:shade val="100000"/>
                <a:satMod val="110000"/>
                <a:lumMod val="100000"/>
              </a:schemeClr>
            </a:gs>
            <a:gs pos="100000">
              <a:schemeClr val="accent2">
                <a:hueOff val="-5738671"/>
                <a:satOff val="5077"/>
                <a:lumOff val="902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AR" sz="3300" kern="1200"/>
            <a:t>Funciones de utilidad</a:t>
          </a:r>
          <a:endParaRPr lang="en-US" sz="3300" kern="1200"/>
        </a:p>
      </dsp:txBody>
      <dsp:txXfrm>
        <a:off x="37696" y="4776738"/>
        <a:ext cx="6185708" cy="696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CB5A5-1AC7-4A85-ABF3-B0D5C4C33350}">
      <dsp:nvSpPr>
        <dsp:cNvPr id="0" name=""/>
        <dsp:cNvSpPr/>
      </dsp:nvSpPr>
      <dsp:spPr>
        <a:xfrm>
          <a:off x="0" y="0"/>
          <a:ext cx="9206044" cy="16194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Los lenguajes de programación fuertemente tipados no permiten violaciones de los tipos de datos, es decir, dado el valor de una variable de un tipo concreto, no se puede usar como si fuera de otro tipo distinto a menos que se haga una conversión. (C++, Java, </a:t>
          </a:r>
          <a:r>
            <a:rPr lang="es-ES" sz="1700" kern="1200" dirty="0" err="1"/>
            <a:t>Phyton</a:t>
          </a:r>
          <a:r>
            <a:rPr lang="es-ES" sz="1700" kern="1200" dirty="0"/>
            <a:t>, Pascal)</a:t>
          </a:r>
          <a:endParaRPr lang="en-US" sz="1700" kern="1200" dirty="0"/>
        </a:p>
      </dsp:txBody>
      <dsp:txXfrm>
        <a:off x="47433" y="47433"/>
        <a:ext cx="7532177" cy="1524622"/>
      </dsp:txXfrm>
    </dsp:sp>
    <dsp:sp modelId="{E479CE3D-9A38-448A-B57C-5FBF9E2C5D00}">
      <dsp:nvSpPr>
        <dsp:cNvPr id="0" name=""/>
        <dsp:cNvSpPr/>
      </dsp:nvSpPr>
      <dsp:spPr>
        <a:xfrm>
          <a:off x="1624596" y="1979374"/>
          <a:ext cx="9206044" cy="161948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t>Los lenguajes de programación no tipados o débilmente tipados no controlan los tipos de las variables que declaran, de este modo, es posible usar variables de cualquier tipo en un mismo escenario. Por ejemplo, una función puede recibir como parámetro un valor entero, cadena de caracteres, flotante, etc. (PHP, </a:t>
          </a:r>
          <a:r>
            <a:rPr lang="es-ES" sz="1700" kern="1200" dirty="0" err="1"/>
            <a:t>Javascript</a:t>
          </a:r>
          <a:r>
            <a:rPr lang="es-ES" sz="1700" kern="1200" dirty="0"/>
            <a:t>, </a:t>
          </a:r>
          <a:r>
            <a:rPr lang="es-ES" sz="1700" kern="1200" dirty="0" err="1"/>
            <a:t>etc</a:t>
          </a:r>
          <a:r>
            <a:rPr lang="es-ES" sz="1700" kern="1200" dirty="0"/>
            <a:t>)</a:t>
          </a:r>
          <a:endParaRPr lang="en-US" sz="1700" kern="1200" dirty="0"/>
        </a:p>
      </dsp:txBody>
      <dsp:txXfrm>
        <a:off x="1672029" y="2026807"/>
        <a:ext cx="6433915" cy="1524622"/>
      </dsp:txXfrm>
    </dsp:sp>
    <dsp:sp modelId="{B0698785-3463-4D61-A186-8241575A1AD1}">
      <dsp:nvSpPr>
        <dsp:cNvPr id="0" name=""/>
        <dsp:cNvSpPr/>
      </dsp:nvSpPr>
      <dsp:spPr>
        <a:xfrm>
          <a:off x="8153377" y="1273097"/>
          <a:ext cx="1052667" cy="105266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390227" y="1273097"/>
        <a:ext cx="578967" cy="7921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81C24-791F-4A50-8DCC-9207D22216C7}">
      <dsp:nvSpPr>
        <dsp:cNvPr id="0" name=""/>
        <dsp:cNvSpPr/>
      </dsp:nvSpPr>
      <dsp:spPr>
        <a:xfrm>
          <a:off x="0" y="1478837"/>
          <a:ext cx="6261100" cy="1216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AR" sz="3200" kern="1200" dirty="0"/>
            <a:t>El formato de declaración es</a:t>
          </a:r>
          <a:endParaRPr lang="en-US" sz="3200" kern="1200" dirty="0"/>
        </a:p>
      </dsp:txBody>
      <dsp:txXfrm>
        <a:off x="59399" y="1538236"/>
        <a:ext cx="6142302" cy="1098002"/>
      </dsp:txXfrm>
    </dsp:sp>
    <dsp:sp modelId="{EE6C50EE-EADC-40D4-878A-3CF7B360A45B}">
      <dsp:nvSpPr>
        <dsp:cNvPr id="0" name=""/>
        <dsp:cNvSpPr/>
      </dsp:nvSpPr>
      <dsp:spPr>
        <a:xfrm>
          <a:off x="0" y="2882837"/>
          <a:ext cx="6261100" cy="1216800"/>
        </a:xfrm>
        <a:prstGeom prst="roundRect">
          <a:avLst/>
        </a:prstGeom>
        <a:gradFill rotWithShape="0">
          <a:gsLst>
            <a:gs pos="0">
              <a:schemeClr val="accent2">
                <a:hueOff val="-5738671"/>
                <a:satOff val="5077"/>
                <a:lumOff val="9020"/>
                <a:alphaOff val="0"/>
                <a:tint val="94000"/>
                <a:satMod val="103000"/>
                <a:lumMod val="102000"/>
              </a:schemeClr>
            </a:gs>
            <a:gs pos="50000">
              <a:schemeClr val="accent2">
                <a:hueOff val="-5738671"/>
                <a:satOff val="5077"/>
                <a:lumOff val="9020"/>
                <a:alphaOff val="0"/>
                <a:shade val="100000"/>
                <a:satMod val="110000"/>
                <a:lumMod val="100000"/>
              </a:schemeClr>
            </a:gs>
            <a:gs pos="100000">
              <a:schemeClr val="accent2">
                <a:hueOff val="-5738671"/>
                <a:satOff val="5077"/>
                <a:lumOff val="902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&lt;tipo de dato&gt;&lt;nombre de variable&gt; = &lt;valor inicial&gt;;</a:t>
          </a:r>
          <a:endParaRPr lang="en-US" sz="1800" kern="1200" dirty="0"/>
        </a:p>
      </dsp:txBody>
      <dsp:txXfrm>
        <a:off x="59399" y="2942236"/>
        <a:ext cx="6142302" cy="10980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331AF-9E37-4594-A053-976F4C084B42}">
      <dsp:nvSpPr>
        <dsp:cNvPr id="0" name=""/>
        <dsp:cNvSpPr/>
      </dsp:nvSpPr>
      <dsp:spPr>
        <a:xfrm>
          <a:off x="0" y="139592"/>
          <a:ext cx="6261100" cy="1283782"/>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a:t>Los compiladores de C proporcionan bibliotecas de funciones</a:t>
          </a:r>
          <a:endParaRPr lang="en-US" sz="1900" kern="1200"/>
        </a:p>
      </dsp:txBody>
      <dsp:txXfrm>
        <a:off x="62669" y="202261"/>
        <a:ext cx="6135762" cy="1158444"/>
      </dsp:txXfrm>
    </dsp:sp>
    <dsp:sp modelId="{D422DDFC-45A7-4370-9069-6DEEBFCA9705}">
      <dsp:nvSpPr>
        <dsp:cNvPr id="0" name=""/>
        <dsp:cNvSpPr/>
      </dsp:nvSpPr>
      <dsp:spPr>
        <a:xfrm>
          <a:off x="0" y="1478095"/>
          <a:ext cx="6261100" cy="1283782"/>
        </a:xfrm>
        <a:prstGeom prst="roundRect">
          <a:avLst/>
        </a:prstGeom>
        <a:gradFill rotWithShape="0">
          <a:gsLst>
            <a:gs pos="0">
              <a:schemeClr val="accent2">
                <a:hueOff val="-1912890"/>
                <a:satOff val="1692"/>
                <a:lumOff val="3007"/>
                <a:alphaOff val="0"/>
                <a:tint val="94000"/>
                <a:satMod val="103000"/>
                <a:lumMod val="102000"/>
              </a:schemeClr>
            </a:gs>
            <a:gs pos="50000">
              <a:schemeClr val="accent2">
                <a:hueOff val="-1912890"/>
                <a:satOff val="1692"/>
                <a:lumOff val="3007"/>
                <a:alphaOff val="0"/>
                <a:shade val="100000"/>
                <a:satMod val="110000"/>
                <a:lumMod val="100000"/>
              </a:schemeClr>
            </a:gs>
            <a:gs pos="100000">
              <a:schemeClr val="accent2">
                <a:hueOff val="-1912890"/>
                <a:satOff val="1692"/>
                <a:lumOff val="3007"/>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a:t>Cada biblioteca de funciones tiene asociada un archivo de definición que se denomina de cabecera</a:t>
          </a:r>
          <a:endParaRPr lang="en-US" sz="1900" kern="1200"/>
        </a:p>
      </dsp:txBody>
      <dsp:txXfrm>
        <a:off x="62669" y="1540764"/>
        <a:ext cx="6135762" cy="1158444"/>
      </dsp:txXfrm>
    </dsp:sp>
    <dsp:sp modelId="{FCE5DCFA-E230-4EAF-8D13-2EC3571F14ED}">
      <dsp:nvSpPr>
        <dsp:cNvPr id="0" name=""/>
        <dsp:cNvSpPr/>
      </dsp:nvSpPr>
      <dsp:spPr>
        <a:xfrm>
          <a:off x="0" y="2816597"/>
          <a:ext cx="6261100" cy="1283782"/>
        </a:xfrm>
        <a:prstGeom prst="roundRect">
          <a:avLst/>
        </a:prstGeom>
        <a:gradFill rotWithShape="0">
          <a:gsLst>
            <a:gs pos="0">
              <a:schemeClr val="accent2">
                <a:hueOff val="-3825781"/>
                <a:satOff val="3385"/>
                <a:lumOff val="6013"/>
                <a:alphaOff val="0"/>
                <a:tint val="94000"/>
                <a:satMod val="103000"/>
                <a:lumMod val="102000"/>
              </a:schemeClr>
            </a:gs>
            <a:gs pos="50000">
              <a:schemeClr val="accent2">
                <a:hueOff val="-3825781"/>
                <a:satOff val="3385"/>
                <a:lumOff val="6013"/>
                <a:alphaOff val="0"/>
                <a:shade val="100000"/>
                <a:satMod val="110000"/>
                <a:lumMod val="100000"/>
              </a:schemeClr>
            </a:gs>
            <a:gs pos="100000">
              <a:schemeClr val="accent2">
                <a:hueOff val="-3825781"/>
                <a:satOff val="3385"/>
                <a:lumOff val="6013"/>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a:t>Para utilizar algo de una biblioteca en un programa hay que colocar el principio del mismo una DIRECTIVA DE PREPROCESAMIENTO seguida de la cabecera de la biblioteca entre signos mayor y menor</a:t>
          </a:r>
          <a:endParaRPr lang="en-US" sz="1900" kern="1200"/>
        </a:p>
      </dsp:txBody>
      <dsp:txXfrm>
        <a:off x="62669" y="2879266"/>
        <a:ext cx="6135762" cy="1158444"/>
      </dsp:txXfrm>
    </dsp:sp>
    <dsp:sp modelId="{218CDB37-0AEC-4398-959A-612C58095979}">
      <dsp:nvSpPr>
        <dsp:cNvPr id="0" name=""/>
        <dsp:cNvSpPr/>
      </dsp:nvSpPr>
      <dsp:spPr>
        <a:xfrm>
          <a:off x="0" y="4155100"/>
          <a:ext cx="6261100" cy="1283782"/>
        </a:xfrm>
        <a:prstGeom prst="roundRect">
          <a:avLst/>
        </a:prstGeom>
        <a:gradFill rotWithShape="0">
          <a:gsLst>
            <a:gs pos="0">
              <a:schemeClr val="accent2">
                <a:hueOff val="-5738671"/>
                <a:satOff val="5077"/>
                <a:lumOff val="9020"/>
                <a:alphaOff val="0"/>
                <a:tint val="94000"/>
                <a:satMod val="103000"/>
                <a:lumMod val="102000"/>
              </a:schemeClr>
            </a:gs>
            <a:gs pos="50000">
              <a:schemeClr val="accent2">
                <a:hueOff val="-5738671"/>
                <a:satOff val="5077"/>
                <a:lumOff val="9020"/>
                <a:alphaOff val="0"/>
                <a:shade val="100000"/>
                <a:satMod val="110000"/>
                <a:lumMod val="100000"/>
              </a:schemeClr>
            </a:gs>
            <a:gs pos="100000">
              <a:schemeClr val="accent2">
                <a:hueOff val="-5738671"/>
                <a:satOff val="5077"/>
                <a:lumOff val="902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kern="1200"/>
            <a:t>Las directivas de preprocesamiento son instrucciones al compilador antes que se compile el programa principal</a:t>
          </a:r>
          <a:endParaRPr lang="en-US" sz="1900" kern="1200"/>
        </a:p>
      </dsp:txBody>
      <dsp:txXfrm>
        <a:off x="62669" y="4217769"/>
        <a:ext cx="6135762" cy="11584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4CAE81F-42B1-4277-B4FF-E4B186506606}" type="datetimeFigureOut">
              <a:rPr lang="es-AR" smtClean="0"/>
              <a:t>23/4/2022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9255346" y="2750337"/>
            <a:ext cx="1171888" cy="1356442"/>
          </a:xfrm>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421673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309"/>
            <a:ext cx="1154151" cy="1090789"/>
          </a:xfrm>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73442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11615"/>
            <a:ext cx="1154151" cy="1090789"/>
          </a:xfrm>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3699329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0A2A231D-DDBB-4C05-8450-FE0D8B7CC266}" type="slidenum">
              <a:rPr lang="es-AR" smtClean="0"/>
              <a:t>‹Nº›</a:t>
            </a:fld>
            <a:endParaRPr lang="es-A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989975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a:xfrm>
            <a:off x="10729455" y="4709925"/>
            <a:ext cx="1154151" cy="1090789"/>
          </a:xfrm>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2251142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CAE81F-42B1-4277-B4FF-E4B186506606}" type="datetimeFigureOut">
              <a:rPr lang="es-AR" smtClean="0"/>
              <a:t>23/4/2022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664925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CAE81F-42B1-4277-B4FF-E4B186506606}" type="datetimeFigureOut">
              <a:rPr lang="es-AR" smtClean="0"/>
              <a:t>23/4/2022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110649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CAE81F-42B1-4277-B4FF-E4B186506606}" type="datetimeFigureOut">
              <a:rPr lang="es-AR" smtClean="0"/>
              <a:t>23/4/2022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288191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4CAE81F-42B1-4277-B4FF-E4B186506606}" type="datetimeFigureOut">
              <a:rPr lang="es-AR" smtClean="0"/>
              <a:t>23/4/2022</a:t>
            </a:fld>
            <a:endParaRPr lang="es-AR"/>
          </a:p>
        </p:txBody>
      </p:sp>
      <p:sp>
        <p:nvSpPr>
          <p:cNvPr id="5" name="Footer Placeholder 4"/>
          <p:cNvSpPr>
            <a:spLocks noGrp="1"/>
          </p:cNvSpPr>
          <p:nvPr>
            <p:ph type="ftr" sz="quarter" idx="11"/>
          </p:nvPr>
        </p:nvSpPr>
        <p:spPr>
          <a:xfrm>
            <a:off x="680321" y="5936188"/>
            <a:ext cx="6126805" cy="365125"/>
          </a:xfrm>
        </p:spPr>
        <p:txBody>
          <a:bodyPr/>
          <a:lstStyle/>
          <a:p>
            <a:endParaRPr lang="es-A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A2A231D-DDBB-4C05-8450-FE0D8B7CC266}" type="slidenum">
              <a:rPr lang="es-AR" smtClean="0"/>
              <a:t>‹Nº›</a:t>
            </a:fld>
            <a:endParaRPr lang="es-AR"/>
          </a:p>
        </p:txBody>
      </p:sp>
    </p:spTree>
    <p:extLst>
      <p:ext uri="{BB962C8B-B14F-4D97-AF65-F5344CB8AC3E}">
        <p14:creationId xmlns:p14="http://schemas.microsoft.com/office/powerpoint/2010/main" val="173999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4CAE81F-42B1-4277-B4FF-E4B186506606}" type="datetimeFigureOut">
              <a:rPr lang="es-AR" smtClean="0"/>
              <a:t>23/4/2022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335369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4CAE81F-42B1-4277-B4FF-E4B186506606}" type="datetimeFigureOut">
              <a:rPr lang="es-AR" smtClean="0"/>
              <a:t>23/4/2022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a:xfrm>
            <a:off x="10729455" y="2869895"/>
            <a:ext cx="1154151" cy="1090789"/>
          </a:xfrm>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9292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290715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4CAE81F-42B1-4277-B4FF-E4B186506606}" type="datetimeFigureOut">
              <a:rPr lang="es-AR" smtClean="0"/>
              <a:t>23/4/2022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76912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4CAE81F-42B1-4277-B4FF-E4B186506606}" type="datetimeFigureOut">
              <a:rPr lang="es-AR" smtClean="0"/>
              <a:t>23/4/2022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405139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CAE81F-42B1-4277-B4FF-E4B186506606}" type="datetimeFigureOut">
              <a:rPr lang="es-AR" smtClean="0"/>
              <a:t>23/4/2022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381723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199443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4CAE81F-42B1-4277-B4FF-E4B186506606}" type="datetimeFigureOut">
              <a:rPr lang="es-AR" smtClean="0"/>
              <a:t>23/4/2022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2A231D-DDBB-4C05-8450-FE0D8B7CC266}" type="slidenum">
              <a:rPr lang="es-AR" smtClean="0"/>
              <a:t>‹Nº›</a:t>
            </a:fld>
            <a:endParaRPr lang="es-AR"/>
          </a:p>
        </p:txBody>
      </p:sp>
    </p:spTree>
    <p:extLst>
      <p:ext uri="{BB962C8B-B14F-4D97-AF65-F5344CB8AC3E}">
        <p14:creationId xmlns:p14="http://schemas.microsoft.com/office/powerpoint/2010/main" val="3252879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4CAE81F-42B1-4277-B4FF-E4B186506606}" type="datetimeFigureOut">
              <a:rPr lang="es-AR" smtClean="0"/>
              <a:t>23/4/2022</a:t>
            </a:fld>
            <a:endParaRPr lang="es-A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A2A231D-DDBB-4C05-8450-FE0D8B7CC266}" type="slidenum">
              <a:rPr lang="es-AR" smtClean="0"/>
              <a:t>‹Nº›</a:t>
            </a:fld>
            <a:endParaRPr lang="es-AR"/>
          </a:p>
        </p:txBody>
      </p:sp>
    </p:spTree>
    <p:extLst>
      <p:ext uri="{BB962C8B-B14F-4D97-AF65-F5344CB8AC3E}">
        <p14:creationId xmlns:p14="http://schemas.microsoft.com/office/powerpoint/2010/main" val="13959918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5.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jpeg"/><Relationship Id="rId2" Type="http://schemas.openxmlformats.org/officeDocument/2006/relationships/video" Target="https://www.youtube.com/embed/MiH3pbP4EFc?feature=oembed" TargetMode="External"/><Relationship Id="rId1" Type="http://schemas.openxmlformats.org/officeDocument/2006/relationships/video" Target="https://www.youtube.com/embed/HWeN8mCP7i0?feature=oembed" TargetMode="External"/><Relationship Id="rId6" Type="http://schemas.openxmlformats.org/officeDocument/2006/relationships/image" Target="../media/image4.jpe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AEC49-3148-4343-9AF5-6BA66539776A}"/>
              </a:ext>
            </a:extLst>
          </p:cNvPr>
          <p:cNvSpPr>
            <a:spLocks noGrp="1"/>
          </p:cNvSpPr>
          <p:nvPr>
            <p:ph type="ctrTitle"/>
          </p:nvPr>
        </p:nvSpPr>
        <p:spPr>
          <a:xfrm>
            <a:off x="690482" y="2823745"/>
            <a:ext cx="8144134" cy="1373070"/>
          </a:xfrm>
        </p:spPr>
        <p:txBody>
          <a:bodyPr/>
          <a:lstStyle/>
          <a:p>
            <a:r>
              <a:rPr lang="es-AR" dirty="0"/>
              <a:t>PROGRAMACIÓN ESTRUCTURADA</a:t>
            </a:r>
          </a:p>
        </p:txBody>
      </p:sp>
      <p:sp>
        <p:nvSpPr>
          <p:cNvPr id="3" name="Subtítulo 2">
            <a:extLst>
              <a:ext uri="{FF2B5EF4-FFF2-40B4-BE49-F238E27FC236}">
                <a16:creationId xmlns:a16="http://schemas.microsoft.com/office/drawing/2014/main" id="{59CF33FE-0531-4CBE-9B71-5C1AB1E292EE}"/>
              </a:ext>
            </a:extLst>
          </p:cNvPr>
          <p:cNvSpPr>
            <a:spLocks noGrp="1"/>
          </p:cNvSpPr>
          <p:nvPr>
            <p:ph type="subTitle" idx="1"/>
          </p:nvPr>
        </p:nvSpPr>
        <p:spPr/>
        <p:txBody>
          <a:bodyPr/>
          <a:lstStyle/>
          <a:p>
            <a:r>
              <a:rPr lang="es-AR" dirty="0"/>
              <a:t>LENGUAJE C</a:t>
            </a:r>
          </a:p>
        </p:txBody>
      </p:sp>
    </p:spTree>
    <p:extLst>
      <p:ext uri="{BB962C8B-B14F-4D97-AF65-F5344CB8AC3E}">
        <p14:creationId xmlns:p14="http://schemas.microsoft.com/office/powerpoint/2010/main" val="356074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0ADDC8-6C41-4066-89E4-17119A4F88D6}"/>
              </a:ext>
            </a:extLst>
          </p:cNvPr>
          <p:cNvSpPr>
            <a:spLocks noGrp="1"/>
          </p:cNvSpPr>
          <p:nvPr>
            <p:ph type="title"/>
          </p:nvPr>
        </p:nvSpPr>
        <p:spPr>
          <a:xfrm>
            <a:off x="680321" y="753228"/>
            <a:ext cx="9613861" cy="1080938"/>
          </a:xfrm>
        </p:spPr>
        <p:txBody>
          <a:bodyPr>
            <a:normAutofit/>
          </a:bodyPr>
          <a:lstStyle/>
          <a:p>
            <a:r>
              <a:rPr lang="es-AR" dirty="0"/>
              <a:t>Lenguaje Fuertemente Tipado</a:t>
            </a:r>
          </a:p>
        </p:txBody>
      </p:sp>
      <p:graphicFrame>
        <p:nvGraphicFramePr>
          <p:cNvPr id="20" name="Marcador de contenido 2">
            <a:extLst>
              <a:ext uri="{FF2B5EF4-FFF2-40B4-BE49-F238E27FC236}">
                <a16:creationId xmlns:a16="http://schemas.microsoft.com/office/drawing/2014/main" id="{8CF7FD00-274F-4167-B0C2-F820CF0649D4}"/>
              </a:ext>
            </a:extLst>
          </p:cNvPr>
          <p:cNvGraphicFramePr>
            <a:graphicFrameLocks noGrp="1"/>
          </p:cNvGraphicFramePr>
          <p:nvPr>
            <p:ph idx="1"/>
            <p:extLst>
              <p:ext uri="{D42A27DB-BD31-4B8C-83A1-F6EECF244321}">
                <p14:modId xmlns:p14="http://schemas.microsoft.com/office/powerpoint/2010/main" val="1764062027"/>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390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5"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6"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40" name="Rectangle 21">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23">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42" name="Rectangle 25">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27">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65A06DC-1FDD-411B-9D80-3FA878DFB87F}"/>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3000">
                <a:solidFill>
                  <a:srgbClr val="FFFFFF"/>
                </a:solidFill>
              </a:rPr>
              <a:t>Rango que cubren distintos tipos de datos</a:t>
            </a:r>
          </a:p>
        </p:txBody>
      </p:sp>
      <p:pic>
        <p:nvPicPr>
          <p:cNvPr id="7" name="Imagen 6">
            <a:extLst>
              <a:ext uri="{FF2B5EF4-FFF2-40B4-BE49-F238E27FC236}">
                <a16:creationId xmlns:a16="http://schemas.microsoft.com/office/drawing/2014/main" id="{21AAA2E3-DF57-43C3-887B-597A49578B70}"/>
              </a:ext>
            </a:extLst>
          </p:cNvPr>
          <p:cNvPicPr>
            <a:picLocks noChangeAspect="1"/>
          </p:cNvPicPr>
          <p:nvPr/>
        </p:nvPicPr>
        <p:blipFill>
          <a:blip r:embed="rId5"/>
          <a:stretch>
            <a:fillRect/>
          </a:stretch>
        </p:blipFill>
        <p:spPr>
          <a:xfrm>
            <a:off x="1344229" y="640078"/>
            <a:ext cx="9497739" cy="3609141"/>
          </a:xfrm>
          <a:prstGeom prst="rect">
            <a:avLst/>
          </a:prstGeom>
          <a:ln>
            <a:noFill/>
          </a:ln>
          <a:effectLst>
            <a:outerShdw blurRad="76200" dist="63500" dir="5040000" algn="tl" rotWithShape="0">
              <a:srgbClr val="000000">
                <a:alpha val="41000"/>
              </a:srgbClr>
            </a:outerShdw>
          </a:effectLst>
        </p:spPr>
      </p:pic>
      <p:sp>
        <p:nvSpPr>
          <p:cNvPr id="44" name="Rectangle 29">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1">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73484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6" name="Rectangle 25">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EA79E16-FF19-4DC9-A0F7-1FCABE38B047}"/>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Variables</a:t>
            </a:r>
          </a:p>
        </p:txBody>
      </p:sp>
      <p:pic>
        <p:nvPicPr>
          <p:cNvPr id="7" name="Imagen 6">
            <a:extLst>
              <a:ext uri="{FF2B5EF4-FFF2-40B4-BE49-F238E27FC236}">
                <a16:creationId xmlns:a16="http://schemas.microsoft.com/office/drawing/2014/main" id="{D194ACE8-C0D3-47BF-ACA8-F5ECF252C7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1677" y="640078"/>
            <a:ext cx="7942844" cy="3609141"/>
          </a:xfrm>
          <a:prstGeom prst="rect">
            <a:avLst/>
          </a:prstGeom>
          <a:ln>
            <a:noFill/>
          </a:ln>
          <a:effectLst>
            <a:outerShdw blurRad="76200" dist="63500" dir="5040000" algn="tl" rotWithShape="0">
              <a:srgbClr val="000000">
                <a:alpha val="41000"/>
              </a:srgbClr>
            </a:outerShdw>
          </a:effectLst>
        </p:spPr>
      </p:pic>
      <p:sp>
        <p:nvSpPr>
          <p:cNvPr id="30" name="Rectangle 29">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37053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1C03BEE-C648-4F33-9B01-2578C6710359}"/>
              </a:ext>
            </a:extLst>
          </p:cNvPr>
          <p:cNvSpPr>
            <a:spLocks noGrp="1"/>
          </p:cNvSpPr>
          <p:nvPr>
            <p:ph type="title"/>
          </p:nvPr>
        </p:nvSpPr>
        <p:spPr>
          <a:xfrm>
            <a:off x="680321" y="2063262"/>
            <a:ext cx="3739279" cy="2661052"/>
          </a:xfrm>
        </p:spPr>
        <p:txBody>
          <a:bodyPr>
            <a:normAutofit/>
          </a:bodyPr>
          <a:lstStyle/>
          <a:p>
            <a:pPr algn="r"/>
            <a:r>
              <a:rPr lang="es-AR" sz="4400"/>
              <a:t>Variables</a:t>
            </a:r>
          </a:p>
        </p:txBody>
      </p:sp>
      <p:graphicFrame>
        <p:nvGraphicFramePr>
          <p:cNvPr id="5" name="Marcador de contenido 2">
            <a:extLst>
              <a:ext uri="{FF2B5EF4-FFF2-40B4-BE49-F238E27FC236}">
                <a16:creationId xmlns:a16="http://schemas.microsoft.com/office/drawing/2014/main" id="{FDA1A05C-83E5-4704-AAE3-D6628070A70B}"/>
              </a:ext>
            </a:extLst>
          </p:cNvPr>
          <p:cNvGraphicFramePr>
            <a:graphicFrameLocks noGrp="1"/>
          </p:cNvGraphicFramePr>
          <p:nvPr>
            <p:ph idx="1"/>
            <p:extLst>
              <p:ext uri="{D42A27DB-BD31-4B8C-83A1-F6EECF244321}">
                <p14:modId xmlns:p14="http://schemas.microsoft.com/office/powerpoint/2010/main" val="425772266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18124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nterfaz de usuario gráfica, Aplicación, Sitio web&#10;&#10;Descripción generada automáticamente">
            <a:extLst>
              <a:ext uri="{FF2B5EF4-FFF2-40B4-BE49-F238E27FC236}">
                <a16:creationId xmlns:a16="http://schemas.microsoft.com/office/drawing/2014/main" id="{BD8F069B-E82D-4C66-A53D-45FB68259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965" y="609600"/>
            <a:ext cx="5604933" cy="5604933"/>
          </a:xfrm>
          <a:prstGeom prst="rect">
            <a:avLst/>
          </a:prstGeom>
        </p:spPr>
      </p:pic>
      <p:pic>
        <p:nvPicPr>
          <p:cNvPr id="10" name="Picture 9">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83743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4" name="Rectangle 23">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DA58910-787E-496B-8E3B-05ABB6F38D1C}"/>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4800">
                <a:solidFill>
                  <a:srgbClr val="FFFFFF"/>
                </a:solidFill>
              </a:rPr>
              <a:t>Ámbito de las variables</a:t>
            </a:r>
          </a:p>
        </p:txBody>
      </p:sp>
      <p:pic>
        <p:nvPicPr>
          <p:cNvPr id="5" name="Imagen 4" descr="Captura de pantalla de un celular&#10;&#10;Descripción generada automáticamente">
            <a:extLst>
              <a:ext uri="{FF2B5EF4-FFF2-40B4-BE49-F238E27FC236}">
                <a16:creationId xmlns:a16="http://schemas.microsoft.com/office/drawing/2014/main" id="{181BECFB-8E62-4870-BE9D-B9A81088AB26}"/>
              </a:ext>
            </a:extLst>
          </p:cNvPr>
          <p:cNvPicPr>
            <a:picLocks noChangeAspect="1"/>
          </p:cNvPicPr>
          <p:nvPr/>
        </p:nvPicPr>
        <p:blipFill rotWithShape="1">
          <a:blip r:embed="rId5">
            <a:extLst>
              <a:ext uri="{28A0092B-C50C-407E-A947-70E740481C1C}">
                <a14:useLocalDpi xmlns:a14="http://schemas.microsoft.com/office/drawing/2010/main" val="0"/>
              </a:ext>
            </a:extLst>
          </a:blip>
          <a:srcRect t="21983" b="10351"/>
          <a:stretch/>
        </p:blipFill>
        <p:spPr>
          <a:xfrm>
            <a:off x="2537260" y="640078"/>
            <a:ext cx="7111677" cy="3609141"/>
          </a:xfrm>
          <a:prstGeom prst="rect">
            <a:avLst/>
          </a:prstGeom>
          <a:ln>
            <a:noFill/>
          </a:ln>
          <a:effectLst>
            <a:outerShdw blurRad="76200" dist="63500" dir="5040000" algn="tl" rotWithShape="0">
              <a:srgbClr val="000000">
                <a:alpha val="41000"/>
              </a:srgbClr>
            </a:outerShdw>
          </a:effectLst>
        </p:spPr>
      </p:pic>
      <p:sp>
        <p:nvSpPr>
          <p:cNvPr id="28" name="Rectangle 27">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152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Diagrama&#10;&#10;Descripción generada automáticamente">
            <a:extLst>
              <a:ext uri="{FF2B5EF4-FFF2-40B4-BE49-F238E27FC236}">
                <a16:creationId xmlns:a16="http://schemas.microsoft.com/office/drawing/2014/main" id="{ECE3F53A-DE28-4181-ABF2-3709BC11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3105" y="609600"/>
            <a:ext cx="6010652" cy="5604933"/>
          </a:xfrm>
          <a:prstGeom prst="rect">
            <a:avLst/>
          </a:prstGeom>
        </p:spPr>
      </p:pic>
      <p:pic>
        <p:nvPicPr>
          <p:cNvPr id="10" name="Picture 9">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9793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A29CAD5-1065-49DE-9D79-5DC936CE86A8}"/>
              </a:ext>
            </a:extLst>
          </p:cNvPr>
          <p:cNvSpPr>
            <a:spLocks noGrp="1"/>
          </p:cNvSpPr>
          <p:nvPr>
            <p:ph type="title"/>
          </p:nvPr>
        </p:nvSpPr>
        <p:spPr>
          <a:xfrm>
            <a:off x="680321" y="2063262"/>
            <a:ext cx="3739279" cy="2661052"/>
          </a:xfrm>
        </p:spPr>
        <p:txBody>
          <a:bodyPr>
            <a:normAutofit/>
          </a:bodyPr>
          <a:lstStyle/>
          <a:p>
            <a:pPr algn="r"/>
            <a:r>
              <a:rPr lang="es-AR" sz="4400"/>
              <a:t>Directivas del procesador</a:t>
            </a:r>
          </a:p>
        </p:txBody>
      </p:sp>
      <p:graphicFrame>
        <p:nvGraphicFramePr>
          <p:cNvPr id="5" name="Marcador de contenido 2">
            <a:extLst>
              <a:ext uri="{FF2B5EF4-FFF2-40B4-BE49-F238E27FC236}">
                <a16:creationId xmlns:a16="http://schemas.microsoft.com/office/drawing/2014/main" id="{7E3489E9-766C-45ED-A582-C3D48F604499}"/>
              </a:ext>
            </a:extLst>
          </p:cNvPr>
          <p:cNvGraphicFramePr>
            <a:graphicFrameLocks noGrp="1"/>
          </p:cNvGraphicFramePr>
          <p:nvPr>
            <p:ph idx="1"/>
            <p:extLst>
              <p:ext uri="{D42A27DB-BD31-4B8C-83A1-F6EECF244321}">
                <p14:modId xmlns:p14="http://schemas.microsoft.com/office/powerpoint/2010/main" val="223301495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607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3E4E8FB7-5791-4415-BFB0-C9A1CC94D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1809" y="609600"/>
            <a:ext cx="7473244" cy="5604933"/>
          </a:xfrm>
          <a:prstGeom prst="rect">
            <a:avLst/>
          </a:prstGeom>
        </p:spPr>
      </p:pic>
      <p:pic>
        <p:nvPicPr>
          <p:cNvPr id="10" name="Picture 9">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9529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Una bebida en un vaso de cerveza sobre la mesa&#10;&#10;Descripción generada automáticamente con confianza media">
            <a:extLst>
              <a:ext uri="{FF2B5EF4-FFF2-40B4-BE49-F238E27FC236}">
                <a16:creationId xmlns:a16="http://schemas.microsoft.com/office/drawing/2014/main" id="{F2C1AB21-4F24-448D-A34B-3DCDAF457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2346" y="609600"/>
            <a:ext cx="7232171" cy="5604933"/>
          </a:xfrm>
          <a:prstGeom prst="rect">
            <a:avLst/>
          </a:prstGeom>
        </p:spPr>
      </p:pic>
      <p:pic>
        <p:nvPicPr>
          <p:cNvPr id="10" name="Picture 9">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472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60E8DEB-DAAC-4401-80AE-E3FD64E79A79}"/>
              </a:ext>
            </a:extLst>
          </p:cNvPr>
          <p:cNvSpPr>
            <a:spLocks noGrp="1"/>
          </p:cNvSpPr>
          <p:nvPr>
            <p:ph type="title"/>
          </p:nvPr>
        </p:nvSpPr>
        <p:spPr>
          <a:xfrm>
            <a:off x="680321" y="2063262"/>
            <a:ext cx="3739279" cy="2661052"/>
          </a:xfrm>
        </p:spPr>
        <p:txBody>
          <a:bodyPr>
            <a:normAutofit/>
          </a:bodyPr>
          <a:lstStyle/>
          <a:p>
            <a:pPr algn="r"/>
            <a:r>
              <a:rPr lang="es-AR" sz="4400"/>
              <a:t>Teorema de la Programación Estructurada</a:t>
            </a:r>
          </a:p>
        </p:txBody>
      </p:sp>
      <p:graphicFrame>
        <p:nvGraphicFramePr>
          <p:cNvPr id="5" name="Marcador de contenido 2">
            <a:extLst>
              <a:ext uri="{FF2B5EF4-FFF2-40B4-BE49-F238E27FC236}">
                <a16:creationId xmlns:a16="http://schemas.microsoft.com/office/drawing/2014/main" id="{A0087B2E-C850-44E5-9835-4E9F1937BD78}"/>
              </a:ext>
            </a:extLst>
          </p:cNvPr>
          <p:cNvGraphicFramePr>
            <a:graphicFrameLocks noGrp="1"/>
          </p:cNvGraphicFramePr>
          <p:nvPr>
            <p:ph idx="1"/>
            <p:extLst>
              <p:ext uri="{D42A27DB-BD31-4B8C-83A1-F6EECF244321}">
                <p14:modId xmlns:p14="http://schemas.microsoft.com/office/powerpoint/2010/main" val="984240604"/>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6371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E974606-1B74-47B5-BA1B-3189C77FEF49}"/>
              </a:ext>
            </a:extLst>
          </p:cNvPr>
          <p:cNvSpPr>
            <a:spLocks noGrp="1"/>
          </p:cNvSpPr>
          <p:nvPr>
            <p:ph type="title"/>
          </p:nvPr>
        </p:nvSpPr>
        <p:spPr>
          <a:xfrm>
            <a:off x="680321" y="2063262"/>
            <a:ext cx="3739279" cy="2661052"/>
          </a:xfrm>
        </p:spPr>
        <p:txBody>
          <a:bodyPr>
            <a:normAutofit/>
          </a:bodyPr>
          <a:lstStyle/>
          <a:p>
            <a:pPr algn="r"/>
            <a:r>
              <a:rPr lang="es-AR" sz="4400"/>
              <a:t>Función main()</a:t>
            </a:r>
          </a:p>
        </p:txBody>
      </p:sp>
      <p:graphicFrame>
        <p:nvGraphicFramePr>
          <p:cNvPr id="6" name="Marcador de contenido 2">
            <a:extLst>
              <a:ext uri="{FF2B5EF4-FFF2-40B4-BE49-F238E27FC236}">
                <a16:creationId xmlns:a16="http://schemas.microsoft.com/office/drawing/2014/main" id="{6A884014-238E-4072-93E9-8E4AA01320F5}"/>
              </a:ext>
            </a:extLst>
          </p:cNvPr>
          <p:cNvGraphicFramePr>
            <a:graphicFrameLocks noGrp="1"/>
          </p:cNvGraphicFramePr>
          <p:nvPr>
            <p:ph idx="1"/>
            <p:extLst>
              <p:ext uri="{D42A27DB-BD31-4B8C-83A1-F6EECF244321}">
                <p14:modId xmlns:p14="http://schemas.microsoft.com/office/powerpoint/2010/main" val="2216605658"/>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3913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FD8743C-1783-4FB1-8E50-F0FC3ED873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1" name="Rectangle 10">
              <a:extLst>
                <a:ext uri="{FF2B5EF4-FFF2-40B4-BE49-F238E27FC236}">
                  <a16:creationId xmlns:a16="http://schemas.microsoft.com/office/drawing/2014/main" id="{2AEC1695-FF49-476A-B04F-CA62645076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22257D9-F0E6-44D6-B8F2-B0059A2B36B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4" name="Rectangle 13">
            <a:extLst>
              <a:ext uri="{FF2B5EF4-FFF2-40B4-BE49-F238E27FC236}">
                <a16:creationId xmlns:a16="http://schemas.microsoft.com/office/drawing/2014/main" id="{320AC2FD-9C9F-4609-914D-6112A3185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C77D58F8-4AD8-4223-992E-18E83EC0E002}"/>
              </a:ext>
            </a:extLst>
          </p:cNvPr>
          <p:cNvSpPr>
            <a:spLocks noGrp="1"/>
          </p:cNvSpPr>
          <p:nvPr>
            <p:ph type="title"/>
          </p:nvPr>
        </p:nvSpPr>
        <p:spPr>
          <a:xfrm>
            <a:off x="680322" y="753228"/>
            <a:ext cx="4196478" cy="1080938"/>
          </a:xfrm>
        </p:spPr>
        <p:txBody>
          <a:bodyPr>
            <a:normAutofit/>
          </a:bodyPr>
          <a:lstStyle/>
          <a:p>
            <a:r>
              <a:rPr lang="es-AR" sz="3200"/>
              <a:t>FUNCIONES</a:t>
            </a:r>
          </a:p>
        </p:txBody>
      </p:sp>
      <p:pic>
        <p:nvPicPr>
          <p:cNvPr id="16" name="Picture 15">
            <a:extLst>
              <a:ext uri="{FF2B5EF4-FFF2-40B4-BE49-F238E27FC236}">
                <a16:creationId xmlns:a16="http://schemas.microsoft.com/office/drawing/2014/main" id="{4CC5A3D5-3BFE-47FD-80E4-9076ECAF54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3" name="Marcador de contenido 2">
            <a:extLst>
              <a:ext uri="{FF2B5EF4-FFF2-40B4-BE49-F238E27FC236}">
                <a16:creationId xmlns:a16="http://schemas.microsoft.com/office/drawing/2014/main" id="{28AE5518-445D-4252-B675-6D2349822A0E}"/>
              </a:ext>
            </a:extLst>
          </p:cNvPr>
          <p:cNvSpPr>
            <a:spLocks noGrp="1"/>
          </p:cNvSpPr>
          <p:nvPr>
            <p:ph idx="1"/>
          </p:nvPr>
        </p:nvSpPr>
        <p:spPr>
          <a:xfrm>
            <a:off x="680321" y="2336873"/>
            <a:ext cx="4124289" cy="4041744"/>
          </a:xfrm>
        </p:spPr>
        <p:txBody>
          <a:bodyPr>
            <a:normAutofit fontScale="92500" lnSpcReduction="10000"/>
          </a:bodyPr>
          <a:lstStyle/>
          <a:p>
            <a:pPr marL="0" indent="0" algn="ctr">
              <a:lnSpc>
                <a:spcPct val="150000"/>
              </a:lnSpc>
              <a:buNone/>
            </a:pPr>
            <a:r>
              <a:rPr lang="es-AR" sz="2800" dirty="0"/>
              <a:t>Una función es un subprograma que devuelve un único valor, un conjunto de valores o realiza alguna tarea especifica, tal como entrada/salida</a:t>
            </a:r>
          </a:p>
        </p:txBody>
      </p:sp>
      <p:sp>
        <p:nvSpPr>
          <p:cNvPr id="18" name="Rectangle 17">
            <a:extLst>
              <a:ext uri="{FF2B5EF4-FFF2-40B4-BE49-F238E27FC236}">
                <a16:creationId xmlns:a16="http://schemas.microsoft.com/office/drawing/2014/main" id="{87E45DA9-7D26-4B39-8D40-6DBA171A1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7" y="488844"/>
            <a:ext cx="3378077" cy="3526040"/>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lementos multimedia en línea 4" title="￰ﾟﾑﾻ ￂ﾿QUￃﾉ es una FUNCIￃﾓN en programaciￃﾳn? [Diccionario del PROGRAMADOR]">
            <a:hlinkClick r:id="" action="ppaction://media"/>
            <a:extLst>
              <a:ext uri="{FF2B5EF4-FFF2-40B4-BE49-F238E27FC236}">
                <a16:creationId xmlns:a16="http://schemas.microsoft.com/office/drawing/2014/main" id="{AF718C24-8712-43AD-BF57-AD3AE9B90048}"/>
              </a:ext>
            </a:extLst>
          </p:cNvPr>
          <p:cNvPicPr>
            <a:picLocks noRot="1" noChangeAspect="1"/>
          </p:cNvPicPr>
          <p:nvPr>
            <a:videoFile r:link="rId1"/>
          </p:nvPr>
        </p:nvPicPr>
        <p:blipFill>
          <a:blip r:embed="rId6"/>
          <a:stretch>
            <a:fillRect/>
          </a:stretch>
        </p:blipFill>
        <p:spPr>
          <a:xfrm>
            <a:off x="5609941" y="1386746"/>
            <a:ext cx="3056465" cy="1719261"/>
          </a:xfrm>
          <a:prstGeom prst="rect">
            <a:avLst/>
          </a:prstGeom>
        </p:spPr>
      </p:pic>
      <p:sp>
        <p:nvSpPr>
          <p:cNvPr id="20" name="Rectangle 19">
            <a:extLst>
              <a:ext uri="{FF2B5EF4-FFF2-40B4-BE49-F238E27FC236}">
                <a16:creationId xmlns:a16="http://schemas.microsoft.com/office/drawing/2014/main" id="{38FCB955-9576-4C78-BABF-20937A9D1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79" y="488844"/>
            <a:ext cx="2739690" cy="248087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6CCD1EB-9408-4CB6-AE2C-F4910716A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198" y="4169238"/>
            <a:ext cx="3378077" cy="2209379"/>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276A3BD-889E-43C9-988C-DE6A00B69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67680" y="3130583"/>
            <a:ext cx="2739690" cy="3248034"/>
          </a:xfrm>
          <a:prstGeom prst="rect">
            <a:avLst/>
          </a:prstGeom>
          <a:solidFill>
            <a:srgbClr val="FFFFFF"/>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Elementos multimedia en línea 3" title="Funciones en programaciￃﾳn">
            <a:hlinkClick r:id="" action="ppaction://media"/>
            <a:extLst>
              <a:ext uri="{FF2B5EF4-FFF2-40B4-BE49-F238E27FC236}">
                <a16:creationId xmlns:a16="http://schemas.microsoft.com/office/drawing/2014/main" id="{9BA6E7DD-E0D6-4267-8270-E889F60F1966}"/>
              </a:ext>
            </a:extLst>
          </p:cNvPr>
          <p:cNvPicPr>
            <a:picLocks noRot="1" noChangeAspect="1"/>
          </p:cNvPicPr>
          <p:nvPr>
            <a:videoFile r:link="rId2"/>
          </p:nvPr>
        </p:nvPicPr>
        <p:blipFill>
          <a:blip r:embed="rId7"/>
          <a:stretch>
            <a:fillRect/>
          </a:stretch>
        </p:blipFill>
        <p:spPr>
          <a:xfrm>
            <a:off x="9115072" y="4057309"/>
            <a:ext cx="2451617" cy="1379034"/>
          </a:xfrm>
          <a:prstGeom prst="rect">
            <a:avLst/>
          </a:prstGeom>
        </p:spPr>
      </p:pic>
    </p:spTree>
    <p:extLst>
      <p:ext uri="{BB962C8B-B14F-4D97-AF65-F5344CB8AC3E}">
        <p14:creationId xmlns:p14="http://schemas.microsoft.com/office/powerpoint/2010/main" val="79457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13">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5">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4" name="Rectangle 17">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CBA1ED9-86A8-41AF-9A4E-683FF3753680}"/>
              </a:ext>
            </a:extLst>
          </p:cNvPr>
          <p:cNvSpPr>
            <a:spLocks noGrp="1"/>
          </p:cNvSpPr>
          <p:nvPr>
            <p:ph type="title"/>
          </p:nvPr>
        </p:nvSpPr>
        <p:spPr>
          <a:xfrm>
            <a:off x="680321" y="2063262"/>
            <a:ext cx="3739279" cy="2661052"/>
          </a:xfrm>
        </p:spPr>
        <p:txBody>
          <a:bodyPr>
            <a:normAutofit/>
          </a:bodyPr>
          <a:lstStyle/>
          <a:p>
            <a:pPr algn="r"/>
            <a:r>
              <a:rPr lang="es-AR" sz="4400"/>
              <a:t>Tipos de funciones</a:t>
            </a:r>
          </a:p>
        </p:txBody>
      </p:sp>
      <p:graphicFrame>
        <p:nvGraphicFramePr>
          <p:cNvPr id="25" name="Marcador de contenido 2">
            <a:extLst>
              <a:ext uri="{FF2B5EF4-FFF2-40B4-BE49-F238E27FC236}">
                <a16:creationId xmlns:a16="http://schemas.microsoft.com/office/drawing/2014/main" id="{6134E389-2655-484B-9F17-11864ED1FA34}"/>
              </a:ext>
            </a:extLst>
          </p:cNvPr>
          <p:cNvGraphicFramePr>
            <a:graphicFrameLocks noGrp="1"/>
          </p:cNvGraphicFramePr>
          <p:nvPr>
            <p:ph idx="1"/>
            <p:extLst>
              <p:ext uri="{D42A27DB-BD31-4B8C-83A1-F6EECF244321}">
                <p14:modId xmlns:p14="http://schemas.microsoft.com/office/powerpoint/2010/main" val="3080458672"/>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8520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16" name="Rectangle 1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EA85D54-5D2B-468A-B0B0-DE4E5C13B6CC}"/>
              </a:ext>
            </a:extLst>
          </p:cNvPr>
          <p:cNvSpPr>
            <a:spLocks noGrp="1"/>
          </p:cNvSpPr>
          <p:nvPr>
            <p:ph type="title"/>
          </p:nvPr>
        </p:nvSpPr>
        <p:spPr>
          <a:xfrm>
            <a:off x="680321" y="753228"/>
            <a:ext cx="4136123" cy="1080938"/>
          </a:xfrm>
        </p:spPr>
        <p:txBody>
          <a:bodyPr>
            <a:normAutofit/>
          </a:bodyPr>
          <a:lstStyle/>
          <a:p>
            <a:r>
              <a:rPr lang="es-AR" sz="2400"/>
              <a:t>Partes a declarar en una función</a:t>
            </a:r>
          </a:p>
        </p:txBody>
      </p:sp>
      <p:pic>
        <p:nvPicPr>
          <p:cNvPr id="20" name="Picture 1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9" name="Content Placeholder 8">
            <a:extLst>
              <a:ext uri="{FF2B5EF4-FFF2-40B4-BE49-F238E27FC236}">
                <a16:creationId xmlns:a16="http://schemas.microsoft.com/office/drawing/2014/main" id="{B0970287-2482-4DD2-8DF0-BCAB68EE38EA}"/>
              </a:ext>
            </a:extLst>
          </p:cNvPr>
          <p:cNvSpPr>
            <a:spLocks noGrp="1"/>
          </p:cNvSpPr>
          <p:nvPr>
            <p:ph idx="1"/>
          </p:nvPr>
        </p:nvSpPr>
        <p:spPr>
          <a:xfrm>
            <a:off x="680321" y="2336872"/>
            <a:ext cx="3656289" cy="3911527"/>
          </a:xfrm>
        </p:spPr>
        <p:txBody>
          <a:bodyPr>
            <a:normAutofit fontScale="92500"/>
          </a:bodyPr>
          <a:lstStyle/>
          <a:p>
            <a:r>
              <a:rPr lang="es-AR" sz="2000" dirty="0"/>
              <a:t>Las declaraciones globales indican al compilador que las funciones definidas por el usuario son comunes a todas las funciones de su programa. </a:t>
            </a:r>
          </a:p>
          <a:p>
            <a:r>
              <a:rPr lang="es-AR" sz="2000" dirty="0"/>
              <a:t>Se sitúan antes del </a:t>
            </a:r>
            <a:r>
              <a:rPr lang="es-AR" sz="2000" dirty="0" err="1"/>
              <a:t>main</a:t>
            </a:r>
            <a:r>
              <a:rPr lang="es-AR" sz="2000" dirty="0"/>
              <a:t>()</a:t>
            </a:r>
          </a:p>
          <a:p>
            <a:r>
              <a:rPr lang="es-AR" sz="2000" dirty="0"/>
              <a:t>La zona de declaraciones globales de un programa puede incluir declaraciones de variables además de declaraciones de función.</a:t>
            </a:r>
          </a:p>
          <a:p>
            <a:r>
              <a:rPr lang="es-AR" sz="2000" dirty="0"/>
              <a:t>Las declaraciones de función se denominan prototipo</a:t>
            </a:r>
          </a:p>
        </p:txBody>
      </p:sp>
      <p:pic>
        <p:nvPicPr>
          <p:cNvPr id="5" name="Marcador de contenido 4" descr="Una captura de pantalla de un celular con letras&#10;&#10;Descripción generada automáticamente">
            <a:extLst>
              <a:ext uri="{FF2B5EF4-FFF2-40B4-BE49-F238E27FC236}">
                <a16:creationId xmlns:a16="http://schemas.microsoft.com/office/drawing/2014/main" id="{B974548B-5220-4299-8821-08D944DA1B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341704"/>
            <a:ext cx="6269479" cy="417459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319814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0" name="Rectangle 19">
            <a:extLst>
              <a:ext uri="{FF2B5EF4-FFF2-40B4-BE49-F238E27FC236}">
                <a16:creationId xmlns:a16="http://schemas.microsoft.com/office/drawing/2014/main" id="{2F84762E-7FCC-4EAF-B9E7-CE7214491E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927A1389-2A5D-4886-AD82-F213767E67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24" name="Rectangle 23">
            <a:extLst>
              <a:ext uri="{FF2B5EF4-FFF2-40B4-BE49-F238E27FC236}">
                <a16:creationId xmlns:a16="http://schemas.microsoft.com/office/drawing/2014/main" id="{A1038667-0C3F-4764-A24D-DA9D9B474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6AC2195B-895A-4535-8ECD-9F5B669C5C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571EEFCA-9235-4BC2-85C3-A4EC6EE57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734AC9D-D09A-4ED2-AF4E-BFA7F6F650A5}"/>
              </a:ext>
            </a:extLst>
          </p:cNvPr>
          <p:cNvSpPr>
            <a:spLocks noGrp="1"/>
          </p:cNvSpPr>
          <p:nvPr>
            <p:ph type="title"/>
          </p:nvPr>
        </p:nvSpPr>
        <p:spPr>
          <a:xfrm>
            <a:off x="680322" y="2063262"/>
            <a:ext cx="3739278" cy="2661138"/>
          </a:xfrm>
        </p:spPr>
        <p:txBody>
          <a:bodyPr vert="horz" lIns="91440" tIns="45720" rIns="91440" bIns="45720" rtlCol="0" anchor="ctr">
            <a:normAutofit fontScale="90000"/>
          </a:bodyPr>
          <a:lstStyle/>
          <a:p>
            <a:pPr algn="r"/>
            <a:r>
              <a:rPr lang="es-AR" sz="5400"/>
              <a:t>Declaración</a:t>
            </a:r>
            <a:br>
              <a:rPr lang="es-AR" sz="5400"/>
            </a:br>
            <a:r>
              <a:rPr lang="es-AR" sz="5400"/>
              <a:t>Definición</a:t>
            </a:r>
            <a:br>
              <a:rPr lang="es-AR" sz="5400"/>
            </a:br>
            <a:r>
              <a:rPr lang="es-AR" sz="5400"/>
              <a:t>Invocación</a:t>
            </a:r>
          </a:p>
        </p:txBody>
      </p:sp>
      <p:pic>
        <p:nvPicPr>
          <p:cNvPr id="5" name="Imagen 4" descr="Captura de pantalla de un celular con texto&#10;&#10;Descripción generada automáticamente">
            <a:extLst>
              <a:ext uri="{FF2B5EF4-FFF2-40B4-BE49-F238E27FC236}">
                <a16:creationId xmlns:a16="http://schemas.microsoft.com/office/drawing/2014/main" id="{00460A88-B808-472D-8431-DC36FAB3ABFF}"/>
              </a:ext>
            </a:extLst>
          </p:cNvPr>
          <p:cNvPicPr>
            <a:picLocks noChangeAspect="1"/>
          </p:cNvPicPr>
          <p:nvPr/>
        </p:nvPicPr>
        <p:blipFill rotWithShape="1">
          <a:blip r:embed="rId5">
            <a:extLst>
              <a:ext uri="{28A0092B-C50C-407E-A947-70E740481C1C}">
                <a14:useLocalDpi xmlns:a14="http://schemas.microsoft.com/office/drawing/2010/main" val="0"/>
              </a:ext>
            </a:extLst>
          </a:blip>
          <a:srcRect t="22370" r="6556" b="4148"/>
          <a:stretch/>
        </p:blipFill>
        <p:spPr>
          <a:xfrm>
            <a:off x="5284606" y="1081139"/>
            <a:ext cx="6260963" cy="4695722"/>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8331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D2558A-6ACA-4B9C-A9E0-DB1633C124A8}"/>
              </a:ext>
            </a:extLst>
          </p:cNvPr>
          <p:cNvSpPr>
            <a:spLocks noGrp="1"/>
          </p:cNvSpPr>
          <p:nvPr>
            <p:ph type="title"/>
          </p:nvPr>
        </p:nvSpPr>
        <p:spPr/>
        <p:txBody>
          <a:bodyPr/>
          <a:lstStyle/>
          <a:p>
            <a:r>
              <a:rPr lang="es-AR"/>
              <a:t>Palabras reservadas</a:t>
            </a:r>
            <a:endParaRPr lang="es-AR" dirty="0"/>
          </a:p>
        </p:txBody>
      </p:sp>
      <p:sp>
        <p:nvSpPr>
          <p:cNvPr id="3" name="Marcador de contenido 2">
            <a:extLst>
              <a:ext uri="{FF2B5EF4-FFF2-40B4-BE49-F238E27FC236}">
                <a16:creationId xmlns:a16="http://schemas.microsoft.com/office/drawing/2014/main" id="{726D348F-AC6E-467B-ACF6-F54006D8D7CB}"/>
              </a:ext>
            </a:extLst>
          </p:cNvPr>
          <p:cNvSpPr>
            <a:spLocks noGrp="1"/>
          </p:cNvSpPr>
          <p:nvPr>
            <p:ph idx="1"/>
          </p:nvPr>
        </p:nvSpPr>
        <p:spPr/>
        <p:txBody>
          <a:bodyPr/>
          <a:lstStyle/>
          <a:p>
            <a:r>
              <a:rPr lang="es-ES"/>
              <a:t>Son identificadores predefinidos que tienen significados especiales y no pueden usarse como identificadores creados por el usuario en los programas.</a:t>
            </a:r>
            <a:endParaRPr lang="es-AR" dirty="0"/>
          </a:p>
        </p:txBody>
      </p:sp>
      <p:pic>
        <p:nvPicPr>
          <p:cNvPr id="5" name="Imagen 4" descr="Captura de pantalla de un celular&#10;&#10;Descripción generada automáticamente">
            <a:extLst>
              <a:ext uri="{FF2B5EF4-FFF2-40B4-BE49-F238E27FC236}">
                <a16:creationId xmlns:a16="http://schemas.microsoft.com/office/drawing/2014/main" id="{4265E7D6-08DA-448F-BF1F-B6D4CDEE6D1A}"/>
              </a:ext>
            </a:extLst>
          </p:cNvPr>
          <p:cNvPicPr>
            <a:picLocks noChangeAspect="1"/>
          </p:cNvPicPr>
          <p:nvPr/>
        </p:nvPicPr>
        <p:blipFill rotWithShape="1">
          <a:blip r:embed="rId2">
            <a:extLst>
              <a:ext uri="{28A0092B-C50C-407E-A947-70E740481C1C}">
                <a14:useLocalDpi xmlns:a14="http://schemas.microsoft.com/office/drawing/2010/main" val="0"/>
              </a:ext>
            </a:extLst>
          </a:blip>
          <a:srcRect t="20288" b="13696"/>
          <a:stretch/>
        </p:blipFill>
        <p:spPr>
          <a:xfrm>
            <a:off x="1306146" y="3718560"/>
            <a:ext cx="8362210" cy="2569092"/>
          </a:xfrm>
          <a:prstGeom prst="rect">
            <a:avLst/>
          </a:prstGeom>
        </p:spPr>
      </p:pic>
    </p:spTree>
    <p:extLst>
      <p:ext uri="{BB962C8B-B14F-4D97-AF65-F5344CB8AC3E}">
        <p14:creationId xmlns:p14="http://schemas.microsoft.com/office/powerpoint/2010/main" val="97676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6" name="Picture 15">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8" name="Rectangle 17">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21">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26" name="Rectangle 25">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5979BF2-61B2-422A-9E6A-2F5FFA6024D8}"/>
              </a:ext>
            </a:extLst>
          </p:cNvPr>
          <p:cNvSpPr>
            <a:spLocks noGrp="1"/>
          </p:cNvSpPr>
          <p:nvPr>
            <p:ph type="title"/>
          </p:nvPr>
        </p:nvSpPr>
        <p:spPr>
          <a:xfrm>
            <a:off x="690908" y="4710483"/>
            <a:ext cx="8133478" cy="940240"/>
          </a:xfrm>
        </p:spPr>
        <p:txBody>
          <a:bodyPr vert="horz" lIns="91440" tIns="45720" rIns="91440" bIns="45720" rtlCol="0" anchor="b">
            <a:normAutofit/>
          </a:bodyPr>
          <a:lstStyle/>
          <a:p>
            <a:pPr algn="r"/>
            <a:r>
              <a:rPr lang="en-US" sz="3400">
                <a:solidFill>
                  <a:srgbClr val="FFFFFF"/>
                </a:solidFill>
              </a:rPr>
              <a:t>Máscaras o especificadores de formato</a:t>
            </a:r>
          </a:p>
        </p:txBody>
      </p:sp>
      <p:pic>
        <p:nvPicPr>
          <p:cNvPr id="7" name="Imagen 6" descr="Captura de pantalla de un celular&#10;&#10;Descripción generada automáticamente">
            <a:extLst>
              <a:ext uri="{FF2B5EF4-FFF2-40B4-BE49-F238E27FC236}">
                <a16:creationId xmlns:a16="http://schemas.microsoft.com/office/drawing/2014/main" id="{0221B22C-1841-46BD-9548-779A9D2A46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5995" y="640078"/>
            <a:ext cx="9254207" cy="3609141"/>
          </a:xfrm>
          <a:prstGeom prst="rect">
            <a:avLst/>
          </a:prstGeom>
          <a:ln>
            <a:noFill/>
          </a:ln>
          <a:effectLst>
            <a:outerShdw blurRad="76200" dist="63500" dir="5040000" algn="tl" rotWithShape="0">
              <a:srgbClr val="000000">
                <a:alpha val="41000"/>
              </a:srgbClr>
            </a:outerShdw>
          </a:effectLst>
        </p:spPr>
      </p:pic>
      <p:sp>
        <p:nvSpPr>
          <p:cNvPr id="30" name="Rectangle 29">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790963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ín">
  <a:themeElements>
    <a:clrScheme name="Violeta rojo">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otalTime>127</TotalTime>
  <Words>444</Words>
  <Application>Microsoft Office PowerPoint</Application>
  <PresentationFormat>Panorámica</PresentationFormat>
  <Paragraphs>45</Paragraphs>
  <Slides>19</Slides>
  <Notes>0</Notes>
  <HiddenSlides>0</HiddenSlides>
  <MMClips>2</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Trebuchet MS</vt:lpstr>
      <vt:lpstr>Berlín</vt:lpstr>
      <vt:lpstr>PROGRAMACIÓN ESTRUCTURADA</vt:lpstr>
      <vt:lpstr>Teorema de la Programación Estructurada</vt:lpstr>
      <vt:lpstr>Función main()</vt:lpstr>
      <vt:lpstr>FUNCIONES</vt:lpstr>
      <vt:lpstr>Tipos de funciones</vt:lpstr>
      <vt:lpstr>Partes a declarar en una función</vt:lpstr>
      <vt:lpstr>Declaración Definición Invocación</vt:lpstr>
      <vt:lpstr>Palabras reservadas</vt:lpstr>
      <vt:lpstr>Máscaras o especificadores de formato</vt:lpstr>
      <vt:lpstr>Lenguaje Fuertemente Tipado</vt:lpstr>
      <vt:lpstr>Rango que cubren distintos tipos de datos</vt:lpstr>
      <vt:lpstr>Variables</vt:lpstr>
      <vt:lpstr>Variables</vt:lpstr>
      <vt:lpstr>Presentación de PowerPoint</vt:lpstr>
      <vt:lpstr>Ámbito de las variables</vt:lpstr>
      <vt:lpstr>Presentación de PowerPoint</vt:lpstr>
      <vt:lpstr>Directivas del procesador</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ESTRUCTURADA</dc:title>
  <dc:creator>Agustina Muscillo</dc:creator>
  <cp:lastModifiedBy>Agustina Muscillo</cp:lastModifiedBy>
  <cp:revision>2</cp:revision>
  <dcterms:created xsi:type="dcterms:W3CDTF">2020-04-14T19:49:45Z</dcterms:created>
  <dcterms:modified xsi:type="dcterms:W3CDTF">2022-04-23T16:02:25Z</dcterms:modified>
</cp:coreProperties>
</file>