
<file path=[Content_Types].xml><?xml version="1.0" encoding="utf-8"?>
<Types xmlns="http://schemas.openxmlformats.org/package/2006/content-types">
  <Default Extension="gif" ContentType="image/gif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1" r:id="rId3"/>
    <p:sldId id="270" r:id="rId4"/>
    <p:sldId id="268" r:id="rId5"/>
    <p:sldId id="269" r:id="rId6"/>
    <p:sldId id="271" r:id="rId7"/>
    <p:sldId id="260" r:id="rId8"/>
    <p:sldId id="272" r:id="rId9"/>
    <p:sldId id="262" r:id="rId10"/>
    <p:sldId id="273" r:id="rId11"/>
    <p:sldId id="263" r:id="rId12"/>
    <p:sldId id="274" r:id="rId13"/>
    <p:sldId id="264" r:id="rId14"/>
    <p:sldId id="275" r:id="rId15"/>
    <p:sldId id="276" r:id="rId16"/>
    <p:sldId id="265" r:id="rId17"/>
    <p:sldId id="277" r:id="rId18"/>
    <p:sldId id="266" r:id="rId19"/>
    <p:sldId id="278" r:id="rId20"/>
    <p:sldId id="267" r:id="rId21"/>
    <p:sldId id="279" r:id="rId22"/>
    <p:sldId id="283" r:id="rId23"/>
    <p:sldId id="280" r:id="rId24"/>
    <p:sldId id="281" r:id="rId25"/>
    <p:sldId id="282" r:id="rId2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804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diagrams/_rels/data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ata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_rels/drawing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svg"/><Relationship Id="rId1" Type="http://schemas.openxmlformats.org/officeDocument/2006/relationships/image" Target="../media/image20.png"/><Relationship Id="rId6" Type="http://schemas.openxmlformats.org/officeDocument/2006/relationships/image" Target="../media/image25.svg"/><Relationship Id="rId5" Type="http://schemas.openxmlformats.org/officeDocument/2006/relationships/image" Target="../media/image24.png"/><Relationship Id="rId4" Type="http://schemas.openxmlformats.org/officeDocument/2006/relationships/image" Target="../media/image23.svg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4.svg"/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svg"/><Relationship Id="rId1" Type="http://schemas.openxmlformats.org/officeDocument/2006/relationships/image" Target="../media/image27.png"/><Relationship Id="rId6" Type="http://schemas.openxmlformats.org/officeDocument/2006/relationships/image" Target="../media/image32.svg"/><Relationship Id="rId5" Type="http://schemas.openxmlformats.org/officeDocument/2006/relationships/image" Target="../media/image31.png"/><Relationship Id="rId10" Type="http://schemas.openxmlformats.org/officeDocument/2006/relationships/image" Target="../media/image36.svg"/><Relationship Id="rId4" Type="http://schemas.openxmlformats.org/officeDocument/2006/relationships/image" Target="../media/image30.svg"/><Relationship Id="rId9" Type="http://schemas.openxmlformats.org/officeDocument/2006/relationships/image" Target="../media/image35.png"/></Relationships>
</file>

<file path=ppt/diagrams/_rels/drawing5.xml.rels><?xml version="1.0" encoding="UTF-8" standalone="yes"?>
<Relationships xmlns="http://schemas.openxmlformats.org/package/2006/relationships"><Relationship Id="rId8" Type="http://schemas.openxmlformats.org/officeDocument/2006/relationships/image" Target="../media/image44.svg"/><Relationship Id="rId3" Type="http://schemas.openxmlformats.org/officeDocument/2006/relationships/image" Target="../media/image39.png"/><Relationship Id="rId7" Type="http://schemas.openxmlformats.org/officeDocument/2006/relationships/image" Target="../media/image43.png"/><Relationship Id="rId12" Type="http://schemas.openxmlformats.org/officeDocument/2006/relationships/image" Target="../media/image48.svg"/><Relationship Id="rId2" Type="http://schemas.openxmlformats.org/officeDocument/2006/relationships/image" Target="../media/image38.svg"/><Relationship Id="rId1" Type="http://schemas.openxmlformats.org/officeDocument/2006/relationships/image" Target="../media/image37.png"/><Relationship Id="rId6" Type="http://schemas.openxmlformats.org/officeDocument/2006/relationships/image" Target="../media/image42.svg"/><Relationship Id="rId11" Type="http://schemas.openxmlformats.org/officeDocument/2006/relationships/image" Target="../media/image47.png"/><Relationship Id="rId5" Type="http://schemas.openxmlformats.org/officeDocument/2006/relationships/image" Target="../media/image41.png"/><Relationship Id="rId10" Type="http://schemas.openxmlformats.org/officeDocument/2006/relationships/image" Target="../media/image46.svg"/><Relationship Id="rId4" Type="http://schemas.openxmlformats.org/officeDocument/2006/relationships/image" Target="../media/image40.svg"/><Relationship Id="rId9" Type="http://schemas.openxmlformats.org/officeDocument/2006/relationships/image" Target="../media/image4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colored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accent2">
        <a:alpha val="0"/>
      </a:schemeClr>
    </dgm:fillClrLst>
    <dgm:linClrLst meth="repeat">
      <a:schemeClr val="accent2">
        <a:alpha val="0"/>
      </a:schemeClr>
    </dgm:linClrLst>
    <dgm:effectClrLst/>
    <dgm:txLinClrLst/>
    <dgm:txFillClrLst meth="repeat">
      <a:schemeClr val="accent2"/>
      <a:schemeClr val="accent3"/>
      <a:schemeClr val="accent4"/>
      <a:schemeClr val="accent5"/>
      <a:schemeClr val="accent6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B53CC84-1DB0-4FB1-81B6-0E9024C32E4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D5367FAB-937F-4C59-814C-86BD18A3EAFC}">
      <dgm:prSet/>
      <dgm:spPr/>
      <dgm:t>
        <a:bodyPr/>
        <a:lstStyle/>
        <a:p>
          <a:r>
            <a:rPr lang="es-AR"/>
            <a:t>El proceso de diseñar programas es un proceso creativo</a:t>
          </a:r>
          <a:endParaRPr lang="en-US"/>
        </a:p>
      </dgm:t>
    </dgm:pt>
    <dgm:pt modelId="{89F92944-488E-48DB-855E-E7A6F4EFB20F}" type="parTrans" cxnId="{D946397D-5893-4413-BC20-AF33B3AC3F07}">
      <dgm:prSet/>
      <dgm:spPr/>
      <dgm:t>
        <a:bodyPr/>
        <a:lstStyle/>
        <a:p>
          <a:endParaRPr lang="en-US"/>
        </a:p>
      </dgm:t>
    </dgm:pt>
    <dgm:pt modelId="{24E72E14-E1CB-416A-9005-FC53A86B1F64}" type="sibTrans" cxnId="{D946397D-5893-4413-BC20-AF33B3AC3F07}">
      <dgm:prSet/>
      <dgm:spPr/>
      <dgm:t>
        <a:bodyPr/>
        <a:lstStyle/>
        <a:p>
          <a:endParaRPr lang="en-US"/>
        </a:p>
      </dgm:t>
    </dgm:pt>
    <dgm:pt modelId="{27937D85-1FA6-4A27-AB6E-4CE10E070209}">
      <dgm:prSet/>
      <dgm:spPr/>
      <dgm:t>
        <a:bodyPr/>
        <a:lstStyle/>
        <a:p>
          <a:r>
            <a:rPr lang="es-AR"/>
            <a:t>Constituyen el ciclo del vida del software y tiene las siguientes etapas</a:t>
          </a:r>
          <a:endParaRPr lang="en-US"/>
        </a:p>
      </dgm:t>
    </dgm:pt>
    <dgm:pt modelId="{5C8A3346-B010-4721-8008-7244EA5B8CC7}" type="parTrans" cxnId="{00C915BF-125B-47E5-83D9-7AB576959306}">
      <dgm:prSet/>
      <dgm:spPr/>
      <dgm:t>
        <a:bodyPr/>
        <a:lstStyle/>
        <a:p>
          <a:endParaRPr lang="en-US"/>
        </a:p>
      </dgm:t>
    </dgm:pt>
    <dgm:pt modelId="{A5DCCE10-0391-4191-A266-CD43D661153F}" type="sibTrans" cxnId="{00C915BF-125B-47E5-83D9-7AB576959306}">
      <dgm:prSet/>
      <dgm:spPr/>
      <dgm:t>
        <a:bodyPr/>
        <a:lstStyle/>
        <a:p>
          <a:endParaRPr lang="en-US"/>
        </a:p>
      </dgm:t>
    </dgm:pt>
    <dgm:pt modelId="{A27B3C4E-ACD3-4108-9A5E-138B56E1F65D}" type="pres">
      <dgm:prSet presAssocID="{3B53CC84-1DB0-4FB1-81B6-0E9024C32E4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30B290E7-FC37-4A26-B7BB-3DC0ECA7C325}" type="pres">
      <dgm:prSet presAssocID="{D5367FAB-937F-4C59-814C-86BD18A3EAFC}" presName="hierRoot1" presStyleCnt="0"/>
      <dgm:spPr/>
    </dgm:pt>
    <dgm:pt modelId="{3D94ED0B-D64B-459B-BB4C-4BF2C7513A52}" type="pres">
      <dgm:prSet presAssocID="{D5367FAB-937F-4C59-814C-86BD18A3EAFC}" presName="composite" presStyleCnt="0"/>
      <dgm:spPr/>
    </dgm:pt>
    <dgm:pt modelId="{478590BA-F2FC-4818-BB16-3B0D279B76E0}" type="pres">
      <dgm:prSet presAssocID="{D5367FAB-937F-4C59-814C-86BD18A3EAFC}" presName="background" presStyleLbl="node0" presStyleIdx="0" presStyleCnt="2"/>
      <dgm:spPr/>
    </dgm:pt>
    <dgm:pt modelId="{A90E44BB-6114-4349-A038-A2EF2C3684C4}" type="pres">
      <dgm:prSet presAssocID="{D5367FAB-937F-4C59-814C-86BD18A3EAFC}" presName="text" presStyleLbl="fgAcc0" presStyleIdx="0" presStyleCnt="2">
        <dgm:presLayoutVars>
          <dgm:chPref val="3"/>
        </dgm:presLayoutVars>
      </dgm:prSet>
      <dgm:spPr/>
    </dgm:pt>
    <dgm:pt modelId="{3C57934E-D886-4679-9004-6E66C8D5D4C9}" type="pres">
      <dgm:prSet presAssocID="{D5367FAB-937F-4C59-814C-86BD18A3EAFC}" presName="hierChild2" presStyleCnt="0"/>
      <dgm:spPr/>
    </dgm:pt>
    <dgm:pt modelId="{53B5971C-DFAF-4EF3-8961-38BDAA812FC2}" type="pres">
      <dgm:prSet presAssocID="{27937D85-1FA6-4A27-AB6E-4CE10E070209}" presName="hierRoot1" presStyleCnt="0"/>
      <dgm:spPr/>
    </dgm:pt>
    <dgm:pt modelId="{4C465D1E-8E6C-4CBA-911E-961EBC00896B}" type="pres">
      <dgm:prSet presAssocID="{27937D85-1FA6-4A27-AB6E-4CE10E070209}" presName="composite" presStyleCnt="0"/>
      <dgm:spPr/>
    </dgm:pt>
    <dgm:pt modelId="{788FF32B-B07C-4C1B-A0A9-549CAC25BC5E}" type="pres">
      <dgm:prSet presAssocID="{27937D85-1FA6-4A27-AB6E-4CE10E070209}" presName="background" presStyleLbl="node0" presStyleIdx="1" presStyleCnt="2"/>
      <dgm:spPr/>
    </dgm:pt>
    <dgm:pt modelId="{CFB2E224-6CC9-4680-BA19-EA6717DE7779}" type="pres">
      <dgm:prSet presAssocID="{27937D85-1FA6-4A27-AB6E-4CE10E070209}" presName="text" presStyleLbl="fgAcc0" presStyleIdx="1" presStyleCnt="2">
        <dgm:presLayoutVars>
          <dgm:chPref val="3"/>
        </dgm:presLayoutVars>
      </dgm:prSet>
      <dgm:spPr/>
    </dgm:pt>
    <dgm:pt modelId="{F688D83D-8B17-4A74-B797-A26A1853FF13}" type="pres">
      <dgm:prSet presAssocID="{27937D85-1FA6-4A27-AB6E-4CE10E070209}" presName="hierChild2" presStyleCnt="0"/>
      <dgm:spPr/>
    </dgm:pt>
  </dgm:ptLst>
  <dgm:cxnLst>
    <dgm:cxn modelId="{46A2FB19-6E2B-46B0-8A96-5875987CA939}" type="presOf" srcId="{3B53CC84-1DB0-4FB1-81B6-0E9024C32E4A}" destId="{A27B3C4E-ACD3-4108-9A5E-138B56E1F65D}" srcOrd="0" destOrd="0" presId="urn:microsoft.com/office/officeart/2005/8/layout/hierarchy1"/>
    <dgm:cxn modelId="{0A988A24-46D9-41B8-95DD-F3D63F080FF5}" type="presOf" srcId="{27937D85-1FA6-4A27-AB6E-4CE10E070209}" destId="{CFB2E224-6CC9-4680-BA19-EA6717DE7779}" srcOrd="0" destOrd="0" presId="urn:microsoft.com/office/officeart/2005/8/layout/hierarchy1"/>
    <dgm:cxn modelId="{D946397D-5893-4413-BC20-AF33B3AC3F07}" srcId="{3B53CC84-1DB0-4FB1-81B6-0E9024C32E4A}" destId="{D5367FAB-937F-4C59-814C-86BD18A3EAFC}" srcOrd="0" destOrd="0" parTransId="{89F92944-488E-48DB-855E-E7A6F4EFB20F}" sibTransId="{24E72E14-E1CB-416A-9005-FC53A86B1F64}"/>
    <dgm:cxn modelId="{00C915BF-125B-47E5-83D9-7AB576959306}" srcId="{3B53CC84-1DB0-4FB1-81B6-0E9024C32E4A}" destId="{27937D85-1FA6-4A27-AB6E-4CE10E070209}" srcOrd="1" destOrd="0" parTransId="{5C8A3346-B010-4721-8008-7244EA5B8CC7}" sibTransId="{A5DCCE10-0391-4191-A266-CD43D661153F}"/>
    <dgm:cxn modelId="{039643F8-EA56-4E7C-B746-D079D7C3DCC5}" type="presOf" srcId="{D5367FAB-937F-4C59-814C-86BD18A3EAFC}" destId="{A90E44BB-6114-4349-A038-A2EF2C3684C4}" srcOrd="0" destOrd="0" presId="urn:microsoft.com/office/officeart/2005/8/layout/hierarchy1"/>
    <dgm:cxn modelId="{38C3EB7A-52B3-4E05-B481-42DBF87D1876}" type="presParOf" srcId="{A27B3C4E-ACD3-4108-9A5E-138B56E1F65D}" destId="{30B290E7-FC37-4A26-B7BB-3DC0ECA7C325}" srcOrd="0" destOrd="0" presId="urn:microsoft.com/office/officeart/2005/8/layout/hierarchy1"/>
    <dgm:cxn modelId="{0C6E8B3C-E9F4-49D3-8B89-67A298F4AE4A}" type="presParOf" srcId="{30B290E7-FC37-4A26-B7BB-3DC0ECA7C325}" destId="{3D94ED0B-D64B-459B-BB4C-4BF2C7513A52}" srcOrd="0" destOrd="0" presId="urn:microsoft.com/office/officeart/2005/8/layout/hierarchy1"/>
    <dgm:cxn modelId="{E5046B2D-9171-4FAC-9234-E75A2C36E830}" type="presParOf" srcId="{3D94ED0B-D64B-459B-BB4C-4BF2C7513A52}" destId="{478590BA-F2FC-4818-BB16-3B0D279B76E0}" srcOrd="0" destOrd="0" presId="urn:microsoft.com/office/officeart/2005/8/layout/hierarchy1"/>
    <dgm:cxn modelId="{0A466500-8C0D-4EF2-AC57-BB93727A3837}" type="presParOf" srcId="{3D94ED0B-D64B-459B-BB4C-4BF2C7513A52}" destId="{A90E44BB-6114-4349-A038-A2EF2C3684C4}" srcOrd="1" destOrd="0" presId="urn:microsoft.com/office/officeart/2005/8/layout/hierarchy1"/>
    <dgm:cxn modelId="{06AB2728-E1F6-4431-8A28-C5D41B72F50C}" type="presParOf" srcId="{30B290E7-FC37-4A26-B7BB-3DC0ECA7C325}" destId="{3C57934E-D886-4679-9004-6E66C8D5D4C9}" srcOrd="1" destOrd="0" presId="urn:microsoft.com/office/officeart/2005/8/layout/hierarchy1"/>
    <dgm:cxn modelId="{C2082755-3335-4745-81BB-0E14B4428384}" type="presParOf" srcId="{A27B3C4E-ACD3-4108-9A5E-138B56E1F65D}" destId="{53B5971C-DFAF-4EF3-8961-38BDAA812FC2}" srcOrd="1" destOrd="0" presId="urn:microsoft.com/office/officeart/2005/8/layout/hierarchy1"/>
    <dgm:cxn modelId="{6ED06328-429B-4C95-990A-5D7BFBEC7861}" type="presParOf" srcId="{53B5971C-DFAF-4EF3-8961-38BDAA812FC2}" destId="{4C465D1E-8E6C-4CBA-911E-961EBC00896B}" srcOrd="0" destOrd="0" presId="urn:microsoft.com/office/officeart/2005/8/layout/hierarchy1"/>
    <dgm:cxn modelId="{D2BBB2B3-9ED5-4C4E-8477-E7E51EEAD1E0}" type="presParOf" srcId="{4C465D1E-8E6C-4CBA-911E-961EBC00896B}" destId="{788FF32B-B07C-4C1B-A0A9-549CAC25BC5E}" srcOrd="0" destOrd="0" presId="urn:microsoft.com/office/officeart/2005/8/layout/hierarchy1"/>
    <dgm:cxn modelId="{AAA51767-07B4-4813-B192-921AC2EE7941}" type="presParOf" srcId="{4C465D1E-8E6C-4CBA-911E-961EBC00896B}" destId="{CFB2E224-6CC9-4680-BA19-EA6717DE7779}" srcOrd="1" destOrd="0" presId="urn:microsoft.com/office/officeart/2005/8/layout/hierarchy1"/>
    <dgm:cxn modelId="{CD0012EA-30A5-4199-B328-5E2C0FD212DE}" type="presParOf" srcId="{53B5971C-DFAF-4EF3-8961-38BDAA812FC2}" destId="{F688D83D-8B17-4A74-B797-A26A1853FF13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885B155-488A-41C9-8893-6ABAA7B62242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coloredtext_colorful1" csCatId="colorful" phldr="1"/>
      <dgm:spPr/>
      <dgm:t>
        <a:bodyPr/>
        <a:lstStyle/>
        <a:p>
          <a:endParaRPr lang="en-US"/>
        </a:p>
      </dgm:t>
    </dgm:pt>
    <dgm:pt modelId="{2BC7ED3D-BB54-40F4-A615-B1B92F9F91E4}">
      <dgm:prSet/>
      <dgm:spPr/>
      <dgm:t>
        <a:bodyPr/>
        <a:lstStyle/>
        <a:p>
          <a:pPr>
            <a:defRPr cap="all"/>
          </a:pPr>
          <a:r>
            <a:rPr lang="es-AR"/>
            <a:t>¿Qué entradas se requieren?</a:t>
          </a:r>
          <a:endParaRPr lang="en-US"/>
        </a:p>
      </dgm:t>
    </dgm:pt>
    <dgm:pt modelId="{86C616C7-CCE2-47CA-93D6-05E50C039169}" type="parTrans" cxnId="{81F42E09-96DE-429F-A6AB-FBFBCDC6BC03}">
      <dgm:prSet/>
      <dgm:spPr/>
      <dgm:t>
        <a:bodyPr/>
        <a:lstStyle/>
        <a:p>
          <a:endParaRPr lang="en-US"/>
        </a:p>
      </dgm:t>
    </dgm:pt>
    <dgm:pt modelId="{E936E70E-29E4-446B-9EAC-64FCA5FD4FBC}" type="sibTrans" cxnId="{81F42E09-96DE-429F-A6AB-FBFBCDC6BC03}">
      <dgm:prSet/>
      <dgm:spPr/>
      <dgm:t>
        <a:bodyPr/>
        <a:lstStyle/>
        <a:p>
          <a:endParaRPr lang="en-US"/>
        </a:p>
      </dgm:t>
    </dgm:pt>
    <dgm:pt modelId="{AA9C6EB9-79C0-42A4-9F41-281FDEBF38B4}">
      <dgm:prSet/>
      <dgm:spPr/>
      <dgm:t>
        <a:bodyPr/>
        <a:lstStyle/>
        <a:p>
          <a:pPr>
            <a:defRPr cap="all"/>
          </a:pPr>
          <a:r>
            <a:rPr lang="es-AR"/>
            <a:t>¿Cuál es la salida deseada?</a:t>
          </a:r>
          <a:endParaRPr lang="en-US"/>
        </a:p>
      </dgm:t>
    </dgm:pt>
    <dgm:pt modelId="{CACAAA42-9A28-45A3-8D16-F08FEF45A754}" type="parTrans" cxnId="{333FDD74-BC39-4C76-82EE-F91366C233E7}">
      <dgm:prSet/>
      <dgm:spPr/>
      <dgm:t>
        <a:bodyPr/>
        <a:lstStyle/>
        <a:p>
          <a:endParaRPr lang="en-US"/>
        </a:p>
      </dgm:t>
    </dgm:pt>
    <dgm:pt modelId="{2E3FEC7C-338E-4098-A978-5AF4264CC4A8}" type="sibTrans" cxnId="{333FDD74-BC39-4C76-82EE-F91366C233E7}">
      <dgm:prSet/>
      <dgm:spPr/>
      <dgm:t>
        <a:bodyPr/>
        <a:lstStyle/>
        <a:p>
          <a:endParaRPr lang="en-US"/>
        </a:p>
      </dgm:t>
    </dgm:pt>
    <dgm:pt modelId="{6FCFC8D7-24E3-4D28-A4AE-4D3585E189C3}">
      <dgm:prSet/>
      <dgm:spPr/>
      <dgm:t>
        <a:bodyPr/>
        <a:lstStyle/>
        <a:p>
          <a:pPr>
            <a:defRPr cap="all"/>
          </a:pPr>
          <a:r>
            <a:rPr lang="es-AR"/>
            <a:t>¿Qué método produce la salida deseada?</a:t>
          </a:r>
          <a:endParaRPr lang="en-US"/>
        </a:p>
      </dgm:t>
    </dgm:pt>
    <dgm:pt modelId="{159EA6B2-D326-403F-9CF5-A71812FDC932}" type="parTrans" cxnId="{E122DA7C-2A85-4EA0-BDF3-54FCA4ACA948}">
      <dgm:prSet/>
      <dgm:spPr/>
      <dgm:t>
        <a:bodyPr/>
        <a:lstStyle/>
        <a:p>
          <a:endParaRPr lang="en-US"/>
        </a:p>
      </dgm:t>
    </dgm:pt>
    <dgm:pt modelId="{2366878F-464D-46B8-9150-8C5EE2BFFE28}" type="sibTrans" cxnId="{E122DA7C-2A85-4EA0-BDF3-54FCA4ACA948}">
      <dgm:prSet/>
      <dgm:spPr/>
      <dgm:t>
        <a:bodyPr/>
        <a:lstStyle/>
        <a:p>
          <a:endParaRPr lang="en-US"/>
        </a:p>
      </dgm:t>
    </dgm:pt>
    <dgm:pt modelId="{E71D2496-A52F-43EF-885F-152859EBE98D}" type="pres">
      <dgm:prSet presAssocID="{9885B155-488A-41C9-8893-6ABAA7B62242}" presName="root" presStyleCnt="0">
        <dgm:presLayoutVars>
          <dgm:dir/>
          <dgm:resizeHandles val="exact"/>
        </dgm:presLayoutVars>
      </dgm:prSet>
      <dgm:spPr/>
    </dgm:pt>
    <dgm:pt modelId="{B7396DB2-1DFF-4E89-B09E-1157FBCC962B}" type="pres">
      <dgm:prSet presAssocID="{2BC7ED3D-BB54-40F4-A615-B1B92F9F91E4}" presName="compNode" presStyleCnt="0"/>
      <dgm:spPr/>
    </dgm:pt>
    <dgm:pt modelId="{016A86AE-1208-4C3F-8BF5-23B403B0412F}" type="pres">
      <dgm:prSet presAssocID="{2BC7ED3D-BB54-40F4-A615-B1B92F9F91E4}" presName="iconBgRect" presStyleLbl="bgShp" presStyleIdx="0" presStyleCnt="3"/>
      <dgm:spPr/>
    </dgm:pt>
    <dgm:pt modelId="{6E382557-EDF0-4201-9774-0EAD3C45AB51}" type="pres">
      <dgm:prSet presAssocID="{2BC7ED3D-BB54-40F4-A615-B1B92F9F91E4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ight Pointing Backhand Index"/>
        </a:ext>
      </dgm:extLst>
    </dgm:pt>
    <dgm:pt modelId="{817D9675-DC70-4FF2-805D-B2877AB45440}" type="pres">
      <dgm:prSet presAssocID="{2BC7ED3D-BB54-40F4-A615-B1B92F9F91E4}" presName="spaceRect" presStyleCnt="0"/>
      <dgm:spPr/>
    </dgm:pt>
    <dgm:pt modelId="{AC55252C-0626-4963-98CF-AC9F1667D03D}" type="pres">
      <dgm:prSet presAssocID="{2BC7ED3D-BB54-40F4-A615-B1B92F9F91E4}" presName="textRect" presStyleLbl="revTx" presStyleIdx="0" presStyleCnt="3">
        <dgm:presLayoutVars>
          <dgm:chMax val="1"/>
          <dgm:chPref val="1"/>
        </dgm:presLayoutVars>
      </dgm:prSet>
      <dgm:spPr/>
    </dgm:pt>
    <dgm:pt modelId="{D97830B4-F65F-4B9B-B4D7-607DD24B5E0F}" type="pres">
      <dgm:prSet presAssocID="{E936E70E-29E4-446B-9EAC-64FCA5FD4FBC}" presName="sibTrans" presStyleCnt="0"/>
      <dgm:spPr/>
    </dgm:pt>
    <dgm:pt modelId="{3BF4D681-91E3-4E34-BAD0-06F47E542058}" type="pres">
      <dgm:prSet presAssocID="{AA9C6EB9-79C0-42A4-9F41-281FDEBF38B4}" presName="compNode" presStyleCnt="0"/>
      <dgm:spPr/>
    </dgm:pt>
    <dgm:pt modelId="{94770225-90F4-41DB-B636-19C23B94175C}" type="pres">
      <dgm:prSet presAssocID="{AA9C6EB9-79C0-42A4-9F41-281FDEBF38B4}" presName="iconBgRect" presStyleLbl="bgShp" presStyleIdx="1" presStyleCnt="3"/>
      <dgm:spPr/>
    </dgm:pt>
    <dgm:pt modelId="{2F6506A8-64F4-4F1D-ACEF-393BCBBCA2D8}" type="pres">
      <dgm:prSet presAssocID="{AA9C6EB9-79C0-42A4-9F41-281FDEBF38B4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rtir"/>
        </a:ext>
      </dgm:extLst>
    </dgm:pt>
    <dgm:pt modelId="{6341B97D-BE59-472D-867E-316ED7FC7B83}" type="pres">
      <dgm:prSet presAssocID="{AA9C6EB9-79C0-42A4-9F41-281FDEBF38B4}" presName="spaceRect" presStyleCnt="0"/>
      <dgm:spPr/>
    </dgm:pt>
    <dgm:pt modelId="{668F1F1C-CD65-4479-A186-277CE5EDC9DC}" type="pres">
      <dgm:prSet presAssocID="{AA9C6EB9-79C0-42A4-9F41-281FDEBF38B4}" presName="textRect" presStyleLbl="revTx" presStyleIdx="1" presStyleCnt="3">
        <dgm:presLayoutVars>
          <dgm:chMax val="1"/>
          <dgm:chPref val="1"/>
        </dgm:presLayoutVars>
      </dgm:prSet>
      <dgm:spPr/>
    </dgm:pt>
    <dgm:pt modelId="{918012FE-50EC-41F0-86A4-C867360F14B7}" type="pres">
      <dgm:prSet presAssocID="{2E3FEC7C-338E-4098-A978-5AF4264CC4A8}" presName="sibTrans" presStyleCnt="0"/>
      <dgm:spPr/>
    </dgm:pt>
    <dgm:pt modelId="{5DF00590-63B9-4821-B2E3-BF4C1677B6E4}" type="pres">
      <dgm:prSet presAssocID="{6FCFC8D7-24E3-4D28-A4AE-4D3585E189C3}" presName="compNode" presStyleCnt="0"/>
      <dgm:spPr/>
    </dgm:pt>
    <dgm:pt modelId="{48D98BB8-6EBD-4922-BDF5-D08C37CBE3A3}" type="pres">
      <dgm:prSet presAssocID="{6FCFC8D7-24E3-4D28-A4AE-4D3585E189C3}" presName="iconBgRect" presStyleLbl="bgShp" presStyleIdx="2" presStyleCnt="3"/>
      <dgm:spPr/>
    </dgm:pt>
    <dgm:pt modelId="{92E21B5D-6D63-4366-8F0D-CA25C44B50AE}" type="pres">
      <dgm:prSet presAssocID="{6FCFC8D7-24E3-4D28-A4AE-4D3585E189C3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granajes"/>
        </a:ext>
      </dgm:extLst>
    </dgm:pt>
    <dgm:pt modelId="{AD6F55E4-DA52-49E2-8B31-1CA8FFDD6CA4}" type="pres">
      <dgm:prSet presAssocID="{6FCFC8D7-24E3-4D28-A4AE-4D3585E189C3}" presName="spaceRect" presStyleCnt="0"/>
      <dgm:spPr/>
    </dgm:pt>
    <dgm:pt modelId="{84A40816-8C64-4CE1-B264-DD45771E7E47}" type="pres">
      <dgm:prSet presAssocID="{6FCFC8D7-24E3-4D28-A4AE-4D3585E189C3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81F42E09-96DE-429F-A6AB-FBFBCDC6BC03}" srcId="{9885B155-488A-41C9-8893-6ABAA7B62242}" destId="{2BC7ED3D-BB54-40F4-A615-B1B92F9F91E4}" srcOrd="0" destOrd="0" parTransId="{86C616C7-CCE2-47CA-93D6-05E50C039169}" sibTransId="{E936E70E-29E4-446B-9EAC-64FCA5FD4FBC}"/>
    <dgm:cxn modelId="{333FDD74-BC39-4C76-82EE-F91366C233E7}" srcId="{9885B155-488A-41C9-8893-6ABAA7B62242}" destId="{AA9C6EB9-79C0-42A4-9F41-281FDEBF38B4}" srcOrd="1" destOrd="0" parTransId="{CACAAA42-9A28-45A3-8D16-F08FEF45A754}" sibTransId="{2E3FEC7C-338E-4098-A978-5AF4264CC4A8}"/>
    <dgm:cxn modelId="{E122DA7C-2A85-4EA0-BDF3-54FCA4ACA948}" srcId="{9885B155-488A-41C9-8893-6ABAA7B62242}" destId="{6FCFC8D7-24E3-4D28-A4AE-4D3585E189C3}" srcOrd="2" destOrd="0" parTransId="{159EA6B2-D326-403F-9CF5-A71812FDC932}" sibTransId="{2366878F-464D-46B8-9150-8C5EE2BFFE28}"/>
    <dgm:cxn modelId="{E9412B89-0270-4B5A-9177-B8213B7ECFF9}" type="presOf" srcId="{2BC7ED3D-BB54-40F4-A615-B1B92F9F91E4}" destId="{AC55252C-0626-4963-98CF-AC9F1667D03D}" srcOrd="0" destOrd="0" presId="urn:microsoft.com/office/officeart/2018/5/layout/IconCircleLabelList"/>
    <dgm:cxn modelId="{590F5FCC-102B-4BB6-8C22-44CF99AB61FC}" type="presOf" srcId="{AA9C6EB9-79C0-42A4-9F41-281FDEBF38B4}" destId="{668F1F1C-CD65-4479-A186-277CE5EDC9DC}" srcOrd="0" destOrd="0" presId="urn:microsoft.com/office/officeart/2018/5/layout/IconCircleLabelList"/>
    <dgm:cxn modelId="{18A2FCE3-96E6-499B-A3A0-21F6F2BAE70E}" type="presOf" srcId="{6FCFC8D7-24E3-4D28-A4AE-4D3585E189C3}" destId="{84A40816-8C64-4CE1-B264-DD45771E7E47}" srcOrd="0" destOrd="0" presId="urn:microsoft.com/office/officeart/2018/5/layout/IconCircleLabelList"/>
    <dgm:cxn modelId="{44FE7DE4-0C6F-4998-BCF5-09843DE225C4}" type="presOf" srcId="{9885B155-488A-41C9-8893-6ABAA7B62242}" destId="{E71D2496-A52F-43EF-885F-152859EBE98D}" srcOrd="0" destOrd="0" presId="urn:microsoft.com/office/officeart/2018/5/layout/IconCircleLabelList"/>
    <dgm:cxn modelId="{D3ED865B-886C-4273-960A-E46A71569F63}" type="presParOf" srcId="{E71D2496-A52F-43EF-885F-152859EBE98D}" destId="{B7396DB2-1DFF-4E89-B09E-1157FBCC962B}" srcOrd="0" destOrd="0" presId="urn:microsoft.com/office/officeart/2018/5/layout/IconCircleLabelList"/>
    <dgm:cxn modelId="{9432D77F-6A66-4E44-A5B3-A68F3936CB02}" type="presParOf" srcId="{B7396DB2-1DFF-4E89-B09E-1157FBCC962B}" destId="{016A86AE-1208-4C3F-8BF5-23B403B0412F}" srcOrd="0" destOrd="0" presId="urn:microsoft.com/office/officeart/2018/5/layout/IconCircleLabelList"/>
    <dgm:cxn modelId="{D0A22377-50E7-4942-8FCA-120D858C3657}" type="presParOf" srcId="{B7396DB2-1DFF-4E89-B09E-1157FBCC962B}" destId="{6E382557-EDF0-4201-9774-0EAD3C45AB51}" srcOrd="1" destOrd="0" presId="urn:microsoft.com/office/officeart/2018/5/layout/IconCircleLabelList"/>
    <dgm:cxn modelId="{0D384D76-3D89-484A-B2E8-6BA14FE66B74}" type="presParOf" srcId="{B7396DB2-1DFF-4E89-B09E-1157FBCC962B}" destId="{817D9675-DC70-4FF2-805D-B2877AB45440}" srcOrd="2" destOrd="0" presId="urn:microsoft.com/office/officeart/2018/5/layout/IconCircleLabelList"/>
    <dgm:cxn modelId="{E365A6FE-53E0-4475-A157-63E987814E2D}" type="presParOf" srcId="{B7396DB2-1DFF-4E89-B09E-1157FBCC962B}" destId="{AC55252C-0626-4963-98CF-AC9F1667D03D}" srcOrd="3" destOrd="0" presId="urn:microsoft.com/office/officeart/2018/5/layout/IconCircleLabelList"/>
    <dgm:cxn modelId="{A11B586B-141F-44CA-95E5-98664FC9210E}" type="presParOf" srcId="{E71D2496-A52F-43EF-885F-152859EBE98D}" destId="{D97830B4-F65F-4B9B-B4D7-607DD24B5E0F}" srcOrd="1" destOrd="0" presId="urn:microsoft.com/office/officeart/2018/5/layout/IconCircleLabelList"/>
    <dgm:cxn modelId="{31E7D0C3-BED4-495B-B3DA-FEBA3956B1A7}" type="presParOf" srcId="{E71D2496-A52F-43EF-885F-152859EBE98D}" destId="{3BF4D681-91E3-4E34-BAD0-06F47E542058}" srcOrd="2" destOrd="0" presId="urn:microsoft.com/office/officeart/2018/5/layout/IconCircleLabelList"/>
    <dgm:cxn modelId="{3F94366B-AAA2-4A50-8CE9-5F40F33188B2}" type="presParOf" srcId="{3BF4D681-91E3-4E34-BAD0-06F47E542058}" destId="{94770225-90F4-41DB-B636-19C23B94175C}" srcOrd="0" destOrd="0" presId="urn:microsoft.com/office/officeart/2018/5/layout/IconCircleLabelList"/>
    <dgm:cxn modelId="{F2185B7F-6832-407A-9221-98C621E1E1EF}" type="presParOf" srcId="{3BF4D681-91E3-4E34-BAD0-06F47E542058}" destId="{2F6506A8-64F4-4F1D-ACEF-393BCBBCA2D8}" srcOrd="1" destOrd="0" presId="urn:microsoft.com/office/officeart/2018/5/layout/IconCircleLabelList"/>
    <dgm:cxn modelId="{3829276B-326F-4190-B827-7B4BCEBC9E82}" type="presParOf" srcId="{3BF4D681-91E3-4E34-BAD0-06F47E542058}" destId="{6341B97D-BE59-472D-867E-316ED7FC7B83}" srcOrd="2" destOrd="0" presId="urn:microsoft.com/office/officeart/2018/5/layout/IconCircleLabelList"/>
    <dgm:cxn modelId="{DF60251E-F95A-422A-AD1D-0EB2F086B521}" type="presParOf" srcId="{3BF4D681-91E3-4E34-BAD0-06F47E542058}" destId="{668F1F1C-CD65-4479-A186-277CE5EDC9DC}" srcOrd="3" destOrd="0" presId="urn:microsoft.com/office/officeart/2018/5/layout/IconCircleLabelList"/>
    <dgm:cxn modelId="{5AA3A5F4-CD5E-4D2C-BFE5-6CE79A40B05D}" type="presParOf" srcId="{E71D2496-A52F-43EF-885F-152859EBE98D}" destId="{918012FE-50EC-41F0-86A4-C867360F14B7}" srcOrd="3" destOrd="0" presId="urn:microsoft.com/office/officeart/2018/5/layout/IconCircleLabelList"/>
    <dgm:cxn modelId="{DBAE42E1-336D-4123-90A7-61470EC61268}" type="presParOf" srcId="{E71D2496-A52F-43EF-885F-152859EBE98D}" destId="{5DF00590-63B9-4821-B2E3-BF4C1677B6E4}" srcOrd="4" destOrd="0" presId="urn:microsoft.com/office/officeart/2018/5/layout/IconCircleLabelList"/>
    <dgm:cxn modelId="{B8FAD43A-A463-49C3-9D35-BE92F1F72398}" type="presParOf" srcId="{5DF00590-63B9-4821-B2E3-BF4C1677B6E4}" destId="{48D98BB8-6EBD-4922-BDF5-D08C37CBE3A3}" srcOrd="0" destOrd="0" presId="urn:microsoft.com/office/officeart/2018/5/layout/IconCircleLabelList"/>
    <dgm:cxn modelId="{865FC298-2287-48E8-9417-F198E65B77CC}" type="presParOf" srcId="{5DF00590-63B9-4821-B2E3-BF4C1677B6E4}" destId="{92E21B5D-6D63-4366-8F0D-CA25C44B50AE}" srcOrd="1" destOrd="0" presId="urn:microsoft.com/office/officeart/2018/5/layout/IconCircleLabelList"/>
    <dgm:cxn modelId="{0E789825-BD54-40FA-AFCD-E6E1CA738338}" type="presParOf" srcId="{5DF00590-63B9-4821-B2E3-BF4C1677B6E4}" destId="{AD6F55E4-DA52-49E2-8B31-1CA8FFDD6CA4}" srcOrd="2" destOrd="0" presId="urn:microsoft.com/office/officeart/2018/5/layout/IconCircleLabelList"/>
    <dgm:cxn modelId="{9F6FDE65-49D7-4E95-A6BC-CD9B8DD83376}" type="presParOf" srcId="{5DF00590-63B9-4821-B2E3-BF4C1677B6E4}" destId="{84A40816-8C64-4CE1-B264-DD45771E7E47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4D0A9792-AFAD-491C-AF58-593059573677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88363293-127C-4C40-9AAD-C7CFE72EA96F}">
      <dgm:prSet/>
      <dgm:spPr/>
      <dgm:t>
        <a:bodyPr/>
        <a:lstStyle/>
        <a:p>
          <a:r>
            <a:rPr lang="es-AR">
              <a:solidFill>
                <a:schemeClr val="tx1"/>
              </a:solidFill>
            </a:rPr>
            <a:t>Errores de compilación </a:t>
          </a:r>
          <a:r>
            <a:rPr lang="es-AR">
              <a:sym typeface="Wingdings" panose="05000000000000000000" pitchFamily="2" charset="2"/>
            </a:rPr>
            <a:t></a:t>
          </a:r>
          <a:r>
            <a:rPr lang="es-AR"/>
            <a:t> suele ser errores de sintaxis, donde la computadora no puede comprender la instrucción</a:t>
          </a:r>
          <a:endParaRPr lang="en-US"/>
        </a:p>
      </dgm:t>
    </dgm:pt>
    <dgm:pt modelId="{1C6B17B5-18F2-448E-B8DD-08E63FB5BB2D}" type="parTrans" cxnId="{EB638C1B-D28E-49F0-B433-CC45D1088518}">
      <dgm:prSet/>
      <dgm:spPr/>
      <dgm:t>
        <a:bodyPr/>
        <a:lstStyle/>
        <a:p>
          <a:endParaRPr lang="en-US"/>
        </a:p>
      </dgm:t>
    </dgm:pt>
    <dgm:pt modelId="{01F169EA-1E94-4871-BCDA-ACBA6DD28012}" type="sibTrans" cxnId="{EB638C1B-D28E-49F0-B433-CC45D1088518}">
      <dgm:prSet/>
      <dgm:spPr/>
      <dgm:t>
        <a:bodyPr/>
        <a:lstStyle/>
        <a:p>
          <a:endParaRPr lang="en-US"/>
        </a:p>
      </dgm:t>
    </dgm:pt>
    <dgm:pt modelId="{2AA3B73E-E479-4254-8CD9-284E5EA78049}">
      <dgm:prSet/>
      <dgm:spPr/>
      <dgm:t>
        <a:bodyPr/>
        <a:lstStyle/>
        <a:p>
          <a:r>
            <a:rPr lang="es-AR">
              <a:solidFill>
                <a:schemeClr val="tx1"/>
              </a:solidFill>
            </a:rPr>
            <a:t>Errores de ejecución </a:t>
          </a:r>
          <a:r>
            <a:rPr lang="es-AR">
              <a:sym typeface="Wingdings" panose="05000000000000000000" pitchFamily="2" charset="2"/>
            </a:rPr>
            <a:t></a:t>
          </a:r>
          <a:r>
            <a:rPr lang="es-AR"/>
            <a:t> la computadora los puede comprender pero no ejecutar, y la ejecución se detiene</a:t>
          </a:r>
          <a:endParaRPr lang="en-US"/>
        </a:p>
      </dgm:t>
    </dgm:pt>
    <dgm:pt modelId="{DC75C40B-798C-40A6-B7FE-E74A7EBFDD8C}" type="parTrans" cxnId="{1F97D3BE-5312-4547-95F6-D00614AE603E}">
      <dgm:prSet/>
      <dgm:spPr/>
      <dgm:t>
        <a:bodyPr/>
        <a:lstStyle/>
        <a:p>
          <a:endParaRPr lang="en-US"/>
        </a:p>
      </dgm:t>
    </dgm:pt>
    <dgm:pt modelId="{6CD51A43-D831-4A35-B436-EFAE1B14FC74}" type="sibTrans" cxnId="{1F97D3BE-5312-4547-95F6-D00614AE603E}">
      <dgm:prSet/>
      <dgm:spPr/>
      <dgm:t>
        <a:bodyPr/>
        <a:lstStyle/>
        <a:p>
          <a:endParaRPr lang="en-US"/>
        </a:p>
      </dgm:t>
    </dgm:pt>
    <dgm:pt modelId="{95FD78FE-8A91-47A3-BD69-E41306AC2F3E}">
      <dgm:prSet/>
      <dgm:spPr/>
      <dgm:t>
        <a:bodyPr/>
        <a:lstStyle/>
        <a:p>
          <a:r>
            <a:rPr lang="es-AR">
              <a:solidFill>
                <a:schemeClr val="tx1"/>
              </a:solidFill>
            </a:rPr>
            <a:t>Errores lógicos </a:t>
          </a:r>
          <a:r>
            <a:rPr lang="es-AR">
              <a:sym typeface="Wingdings" panose="05000000000000000000" pitchFamily="2" charset="2"/>
            </a:rPr>
            <a:t></a:t>
          </a:r>
          <a:r>
            <a:rPr lang="es-AR"/>
            <a:t> son errores de diseño de algoritmo y se advierten por la obtención de resultados incorrectos</a:t>
          </a:r>
          <a:endParaRPr lang="en-US"/>
        </a:p>
      </dgm:t>
    </dgm:pt>
    <dgm:pt modelId="{391BBD71-A799-4BA5-A84B-0F6B430B6526}" type="parTrans" cxnId="{EA1F78A2-BAF8-4124-9A56-25FD37BD17A6}">
      <dgm:prSet/>
      <dgm:spPr/>
      <dgm:t>
        <a:bodyPr/>
        <a:lstStyle/>
        <a:p>
          <a:endParaRPr lang="en-US"/>
        </a:p>
      </dgm:t>
    </dgm:pt>
    <dgm:pt modelId="{19805553-9316-4ED7-A734-8241B842D54D}" type="sibTrans" cxnId="{EA1F78A2-BAF8-4124-9A56-25FD37BD17A6}">
      <dgm:prSet/>
      <dgm:spPr/>
      <dgm:t>
        <a:bodyPr/>
        <a:lstStyle/>
        <a:p>
          <a:endParaRPr lang="en-US"/>
        </a:p>
      </dgm:t>
    </dgm:pt>
    <dgm:pt modelId="{DABEFD5E-3C6F-4BB2-8D98-EDE03A495EB5}" type="pres">
      <dgm:prSet presAssocID="{4D0A9792-AFAD-491C-AF58-593059573677}" presName="root" presStyleCnt="0">
        <dgm:presLayoutVars>
          <dgm:dir/>
          <dgm:resizeHandles val="exact"/>
        </dgm:presLayoutVars>
      </dgm:prSet>
      <dgm:spPr/>
    </dgm:pt>
    <dgm:pt modelId="{52848BF7-5489-4616-BC1D-67D84FF21B63}" type="pres">
      <dgm:prSet presAssocID="{88363293-127C-4C40-9AAD-C7CFE72EA96F}" presName="compNode" presStyleCnt="0"/>
      <dgm:spPr/>
    </dgm:pt>
    <dgm:pt modelId="{4B58B836-4310-41FF-A2D9-AFFE033B3F1E}" type="pres">
      <dgm:prSet presAssocID="{88363293-127C-4C40-9AAD-C7CFE72EA96F}" presName="bgRect" presStyleLbl="bgShp" presStyleIdx="0" presStyleCnt="3"/>
      <dgm:spPr/>
    </dgm:pt>
    <dgm:pt modelId="{0AA22E7B-803D-4370-8EBE-9A8F8347A870}" type="pres">
      <dgm:prSet presAssocID="{88363293-127C-4C40-9AAD-C7CFE72EA96F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arning"/>
        </a:ext>
      </dgm:extLst>
    </dgm:pt>
    <dgm:pt modelId="{3D3297CE-F96A-41C0-AF09-BAA002411B13}" type="pres">
      <dgm:prSet presAssocID="{88363293-127C-4C40-9AAD-C7CFE72EA96F}" presName="spaceRect" presStyleCnt="0"/>
      <dgm:spPr/>
    </dgm:pt>
    <dgm:pt modelId="{47A0B61D-E030-4DCF-97AE-9D8FD00288CF}" type="pres">
      <dgm:prSet presAssocID="{88363293-127C-4C40-9AAD-C7CFE72EA96F}" presName="parTx" presStyleLbl="revTx" presStyleIdx="0" presStyleCnt="3">
        <dgm:presLayoutVars>
          <dgm:chMax val="0"/>
          <dgm:chPref val="0"/>
        </dgm:presLayoutVars>
      </dgm:prSet>
      <dgm:spPr/>
    </dgm:pt>
    <dgm:pt modelId="{1A3F7385-469A-4915-A43D-B600F39D10BA}" type="pres">
      <dgm:prSet presAssocID="{01F169EA-1E94-4871-BCDA-ACBA6DD28012}" presName="sibTrans" presStyleCnt="0"/>
      <dgm:spPr/>
    </dgm:pt>
    <dgm:pt modelId="{E267CACD-C64F-4923-BCE3-2B2A979001D7}" type="pres">
      <dgm:prSet presAssocID="{2AA3B73E-E479-4254-8CD9-284E5EA78049}" presName="compNode" presStyleCnt="0"/>
      <dgm:spPr/>
    </dgm:pt>
    <dgm:pt modelId="{9C59A862-5094-433F-99D6-8F2A2229AB76}" type="pres">
      <dgm:prSet presAssocID="{2AA3B73E-E479-4254-8CD9-284E5EA78049}" presName="bgRect" presStyleLbl="bgShp" presStyleIdx="1" presStyleCnt="3"/>
      <dgm:spPr/>
    </dgm:pt>
    <dgm:pt modelId="{010B3355-FC1C-4840-B129-1D3973ADAF75}" type="pres">
      <dgm:prSet presAssocID="{2AA3B73E-E479-4254-8CD9-284E5EA78049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"/>
        </a:ext>
      </dgm:extLst>
    </dgm:pt>
    <dgm:pt modelId="{B725CC5A-9B1A-43C3-98EA-E53AA9F67577}" type="pres">
      <dgm:prSet presAssocID="{2AA3B73E-E479-4254-8CD9-284E5EA78049}" presName="spaceRect" presStyleCnt="0"/>
      <dgm:spPr/>
    </dgm:pt>
    <dgm:pt modelId="{56021D9B-30C8-450C-8440-33BD42E690D6}" type="pres">
      <dgm:prSet presAssocID="{2AA3B73E-E479-4254-8CD9-284E5EA78049}" presName="parTx" presStyleLbl="revTx" presStyleIdx="1" presStyleCnt="3">
        <dgm:presLayoutVars>
          <dgm:chMax val="0"/>
          <dgm:chPref val="0"/>
        </dgm:presLayoutVars>
      </dgm:prSet>
      <dgm:spPr/>
    </dgm:pt>
    <dgm:pt modelId="{E174392F-0EF2-4EC9-8E8A-2F3F8B05646B}" type="pres">
      <dgm:prSet presAssocID="{6CD51A43-D831-4A35-B436-EFAE1B14FC74}" presName="sibTrans" presStyleCnt="0"/>
      <dgm:spPr/>
    </dgm:pt>
    <dgm:pt modelId="{440CAE46-C434-4602-8ED5-121E6E36AF0C}" type="pres">
      <dgm:prSet presAssocID="{95FD78FE-8A91-47A3-BD69-E41306AC2F3E}" presName="compNode" presStyleCnt="0"/>
      <dgm:spPr/>
    </dgm:pt>
    <dgm:pt modelId="{A3234024-0727-4F48-955C-8AE917DA2BE5}" type="pres">
      <dgm:prSet presAssocID="{95FD78FE-8A91-47A3-BD69-E41306AC2F3E}" presName="bgRect" presStyleLbl="bgShp" presStyleIdx="2" presStyleCnt="3"/>
      <dgm:spPr/>
    </dgm:pt>
    <dgm:pt modelId="{B7B1D59E-5C58-4461-BC7C-04022873E8EE}" type="pres">
      <dgm:prSet presAssocID="{95FD78FE-8A91-47A3-BD69-E41306AC2F3E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g"/>
        </a:ext>
      </dgm:extLst>
    </dgm:pt>
    <dgm:pt modelId="{CBF5BDFC-3F97-4BC5-8F77-7DB63F0ECD2E}" type="pres">
      <dgm:prSet presAssocID="{95FD78FE-8A91-47A3-BD69-E41306AC2F3E}" presName="spaceRect" presStyleCnt="0"/>
      <dgm:spPr/>
    </dgm:pt>
    <dgm:pt modelId="{A0A1BAE5-217E-4F84-8B8F-317BD1DE1B82}" type="pres">
      <dgm:prSet presAssocID="{95FD78FE-8A91-47A3-BD69-E41306AC2F3E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247E2317-A0F3-4A1A-9512-13A16B1D1833}" type="presOf" srcId="{2AA3B73E-E479-4254-8CD9-284E5EA78049}" destId="{56021D9B-30C8-450C-8440-33BD42E690D6}" srcOrd="0" destOrd="0" presId="urn:microsoft.com/office/officeart/2018/2/layout/IconVerticalSolidList"/>
    <dgm:cxn modelId="{EB638C1B-D28E-49F0-B433-CC45D1088518}" srcId="{4D0A9792-AFAD-491C-AF58-593059573677}" destId="{88363293-127C-4C40-9AAD-C7CFE72EA96F}" srcOrd="0" destOrd="0" parTransId="{1C6B17B5-18F2-448E-B8DD-08E63FB5BB2D}" sibTransId="{01F169EA-1E94-4871-BCDA-ACBA6DD28012}"/>
    <dgm:cxn modelId="{B50DE292-6532-435E-BDC0-1F2031D19BF5}" type="presOf" srcId="{95FD78FE-8A91-47A3-BD69-E41306AC2F3E}" destId="{A0A1BAE5-217E-4F84-8B8F-317BD1DE1B82}" srcOrd="0" destOrd="0" presId="urn:microsoft.com/office/officeart/2018/2/layout/IconVerticalSolidList"/>
    <dgm:cxn modelId="{EA1F78A2-BAF8-4124-9A56-25FD37BD17A6}" srcId="{4D0A9792-AFAD-491C-AF58-593059573677}" destId="{95FD78FE-8A91-47A3-BD69-E41306AC2F3E}" srcOrd="2" destOrd="0" parTransId="{391BBD71-A799-4BA5-A84B-0F6B430B6526}" sibTransId="{19805553-9316-4ED7-A734-8241B842D54D}"/>
    <dgm:cxn modelId="{1F97D3BE-5312-4547-95F6-D00614AE603E}" srcId="{4D0A9792-AFAD-491C-AF58-593059573677}" destId="{2AA3B73E-E479-4254-8CD9-284E5EA78049}" srcOrd="1" destOrd="0" parTransId="{DC75C40B-798C-40A6-B7FE-E74A7EBFDD8C}" sibTransId="{6CD51A43-D831-4A35-B436-EFAE1B14FC74}"/>
    <dgm:cxn modelId="{34E5FCE9-013A-4DE3-832B-2C33F58A0273}" type="presOf" srcId="{88363293-127C-4C40-9AAD-C7CFE72EA96F}" destId="{47A0B61D-E030-4DCF-97AE-9D8FD00288CF}" srcOrd="0" destOrd="0" presId="urn:microsoft.com/office/officeart/2018/2/layout/IconVerticalSolidList"/>
    <dgm:cxn modelId="{4A49BAFD-9691-4E72-A9F6-3A0E05CB0145}" type="presOf" srcId="{4D0A9792-AFAD-491C-AF58-593059573677}" destId="{DABEFD5E-3C6F-4BB2-8D98-EDE03A495EB5}" srcOrd="0" destOrd="0" presId="urn:microsoft.com/office/officeart/2018/2/layout/IconVerticalSolidList"/>
    <dgm:cxn modelId="{F463087A-C903-42A8-8829-C6A1DE366957}" type="presParOf" srcId="{DABEFD5E-3C6F-4BB2-8D98-EDE03A495EB5}" destId="{52848BF7-5489-4616-BC1D-67D84FF21B63}" srcOrd="0" destOrd="0" presId="urn:microsoft.com/office/officeart/2018/2/layout/IconVerticalSolidList"/>
    <dgm:cxn modelId="{5F2AEF47-4671-4FAF-8597-2DD9E41B8DA8}" type="presParOf" srcId="{52848BF7-5489-4616-BC1D-67D84FF21B63}" destId="{4B58B836-4310-41FF-A2D9-AFFE033B3F1E}" srcOrd="0" destOrd="0" presId="urn:microsoft.com/office/officeart/2018/2/layout/IconVerticalSolidList"/>
    <dgm:cxn modelId="{F1727ED6-5CFF-4360-ACE6-CD3413705784}" type="presParOf" srcId="{52848BF7-5489-4616-BC1D-67D84FF21B63}" destId="{0AA22E7B-803D-4370-8EBE-9A8F8347A870}" srcOrd="1" destOrd="0" presId="urn:microsoft.com/office/officeart/2018/2/layout/IconVerticalSolidList"/>
    <dgm:cxn modelId="{A30F7830-F2EC-447B-8E4F-4674550AB8FC}" type="presParOf" srcId="{52848BF7-5489-4616-BC1D-67D84FF21B63}" destId="{3D3297CE-F96A-41C0-AF09-BAA002411B13}" srcOrd="2" destOrd="0" presId="urn:microsoft.com/office/officeart/2018/2/layout/IconVerticalSolidList"/>
    <dgm:cxn modelId="{C733686C-A74C-48BD-A896-9F0896E42251}" type="presParOf" srcId="{52848BF7-5489-4616-BC1D-67D84FF21B63}" destId="{47A0B61D-E030-4DCF-97AE-9D8FD00288CF}" srcOrd="3" destOrd="0" presId="urn:microsoft.com/office/officeart/2018/2/layout/IconVerticalSolidList"/>
    <dgm:cxn modelId="{23A37A85-213D-4656-8310-B4AC5D725425}" type="presParOf" srcId="{DABEFD5E-3C6F-4BB2-8D98-EDE03A495EB5}" destId="{1A3F7385-469A-4915-A43D-B600F39D10BA}" srcOrd="1" destOrd="0" presId="urn:microsoft.com/office/officeart/2018/2/layout/IconVerticalSolidList"/>
    <dgm:cxn modelId="{6DFAFCCB-8B8E-46F7-BCCF-DDF5186F445B}" type="presParOf" srcId="{DABEFD5E-3C6F-4BB2-8D98-EDE03A495EB5}" destId="{E267CACD-C64F-4923-BCE3-2B2A979001D7}" srcOrd="2" destOrd="0" presId="urn:microsoft.com/office/officeart/2018/2/layout/IconVerticalSolidList"/>
    <dgm:cxn modelId="{BAC418D1-B7AD-4BF7-85CC-811B309E4216}" type="presParOf" srcId="{E267CACD-C64F-4923-BCE3-2B2A979001D7}" destId="{9C59A862-5094-433F-99D6-8F2A2229AB76}" srcOrd="0" destOrd="0" presId="urn:microsoft.com/office/officeart/2018/2/layout/IconVerticalSolidList"/>
    <dgm:cxn modelId="{7ACF40DC-633B-4712-B100-E9B49C290C0E}" type="presParOf" srcId="{E267CACD-C64F-4923-BCE3-2B2A979001D7}" destId="{010B3355-FC1C-4840-B129-1D3973ADAF75}" srcOrd="1" destOrd="0" presId="urn:microsoft.com/office/officeart/2018/2/layout/IconVerticalSolidList"/>
    <dgm:cxn modelId="{A404F253-316A-41AA-AF93-981F77AFE0C1}" type="presParOf" srcId="{E267CACD-C64F-4923-BCE3-2B2A979001D7}" destId="{B725CC5A-9B1A-43C3-98EA-E53AA9F67577}" srcOrd="2" destOrd="0" presId="urn:microsoft.com/office/officeart/2018/2/layout/IconVerticalSolidList"/>
    <dgm:cxn modelId="{D4781715-45DA-4E21-81C7-E63ABFC3D95E}" type="presParOf" srcId="{E267CACD-C64F-4923-BCE3-2B2A979001D7}" destId="{56021D9B-30C8-450C-8440-33BD42E690D6}" srcOrd="3" destOrd="0" presId="urn:microsoft.com/office/officeart/2018/2/layout/IconVerticalSolidList"/>
    <dgm:cxn modelId="{47FD35FD-3B4A-41D9-A518-2DCCA0860694}" type="presParOf" srcId="{DABEFD5E-3C6F-4BB2-8D98-EDE03A495EB5}" destId="{E174392F-0EF2-4EC9-8E8A-2F3F8B05646B}" srcOrd="3" destOrd="0" presId="urn:microsoft.com/office/officeart/2018/2/layout/IconVerticalSolidList"/>
    <dgm:cxn modelId="{010E7E6E-7662-4827-8CB9-0B3434600D32}" type="presParOf" srcId="{DABEFD5E-3C6F-4BB2-8D98-EDE03A495EB5}" destId="{440CAE46-C434-4602-8ED5-121E6E36AF0C}" srcOrd="4" destOrd="0" presId="urn:microsoft.com/office/officeart/2018/2/layout/IconVerticalSolidList"/>
    <dgm:cxn modelId="{65B64CB0-DE16-4134-8734-427780217819}" type="presParOf" srcId="{440CAE46-C434-4602-8ED5-121E6E36AF0C}" destId="{A3234024-0727-4F48-955C-8AE917DA2BE5}" srcOrd="0" destOrd="0" presId="urn:microsoft.com/office/officeart/2018/2/layout/IconVerticalSolidList"/>
    <dgm:cxn modelId="{2AF0559B-65EA-4233-95AC-F7386FCA81F8}" type="presParOf" srcId="{440CAE46-C434-4602-8ED5-121E6E36AF0C}" destId="{B7B1D59E-5C58-4461-BC7C-04022873E8EE}" srcOrd="1" destOrd="0" presId="urn:microsoft.com/office/officeart/2018/2/layout/IconVerticalSolidList"/>
    <dgm:cxn modelId="{87A378D8-39CD-4BC7-A1B4-15BE4C5C3982}" type="presParOf" srcId="{440CAE46-C434-4602-8ED5-121E6E36AF0C}" destId="{CBF5BDFC-3F97-4BC5-8F77-7DB63F0ECD2E}" srcOrd="2" destOrd="0" presId="urn:microsoft.com/office/officeart/2018/2/layout/IconVerticalSolidList"/>
    <dgm:cxn modelId="{5D4DE6D6-3C94-41DC-BAE9-5490026B66B5}" type="presParOf" srcId="{440CAE46-C434-4602-8ED5-121E6E36AF0C}" destId="{A0A1BAE5-217E-4F84-8B8F-317BD1DE1B82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4A8A7B95-9590-497B-A752-5B1ECDC84F7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76BFAAC1-8079-4079-AA22-DC6866F74DF5}">
      <dgm:prSet/>
      <dgm:spPr/>
      <dgm:t>
        <a:bodyPr/>
        <a:lstStyle/>
        <a:p>
          <a:pPr>
            <a:defRPr cap="all"/>
          </a:pPr>
          <a:r>
            <a:rPr lang="es-AR"/>
            <a:t>Comentarios</a:t>
          </a:r>
          <a:endParaRPr lang="en-US"/>
        </a:p>
      </dgm:t>
    </dgm:pt>
    <dgm:pt modelId="{195ED339-78F2-4452-B8C0-725CD4946FCB}" type="parTrans" cxnId="{C4BE4C1D-AE95-4F83-BD1B-C25A1F9E0BDB}">
      <dgm:prSet/>
      <dgm:spPr/>
      <dgm:t>
        <a:bodyPr/>
        <a:lstStyle/>
        <a:p>
          <a:endParaRPr lang="en-US"/>
        </a:p>
      </dgm:t>
    </dgm:pt>
    <dgm:pt modelId="{CBCC9A1D-D2C2-4DAD-A435-1CB62E6EB35E}" type="sibTrans" cxnId="{C4BE4C1D-AE95-4F83-BD1B-C25A1F9E0BDB}">
      <dgm:prSet/>
      <dgm:spPr/>
      <dgm:t>
        <a:bodyPr/>
        <a:lstStyle/>
        <a:p>
          <a:endParaRPr lang="en-US"/>
        </a:p>
      </dgm:t>
    </dgm:pt>
    <dgm:pt modelId="{ACD8D4F1-92CD-48FC-85A3-CACAB01E1361}">
      <dgm:prSet/>
      <dgm:spPr/>
      <dgm:t>
        <a:bodyPr/>
        <a:lstStyle/>
        <a:p>
          <a:pPr>
            <a:defRPr cap="all"/>
          </a:pPr>
          <a:r>
            <a:rPr lang="es-AR"/>
            <a:t>Código Fuente</a:t>
          </a:r>
          <a:endParaRPr lang="en-US"/>
        </a:p>
      </dgm:t>
    </dgm:pt>
    <dgm:pt modelId="{DA1E2505-9B20-4223-A580-BA0960E91BC5}" type="parTrans" cxnId="{4C49BFFB-1150-48A2-BC76-B692EF115B89}">
      <dgm:prSet/>
      <dgm:spPr/>
      <dgm:t>
        <a:bodyPr/>
        <a:lstStyle/>
        <a:p>
          <a:endParaRPr lang="en-US"/>
        </a:p>
      </dgm:t>
    </dgm:pt>
    <dgm:pt modelId="{DB96A00E-4DDE-4FE4-9C69-7F17B9BA6F4E}" type="sibTrans" cxnId="{4C49BFFB-1150-48A2-BC76-B692EF115B89}">
      <dgm:prSet/>
      <dgm:spPr/>
      <dgm:t>
        <a:bodyPr/>
        <a:lstStyle/>
        <a:p>
          <a:endParaRPr lang="en-US"/>
        </a:p>
      </dgm:t>
    </dgm:pt>
    <dgm:pt modelId="{F55E916B-86F5-4825-80C2-94AE786FA297}">
      <dgm:prSet/>
      <dgm:spPr/>
      <dgm:t>
        <a:bodyPr/>
        <a:lstStyle/>
        <a:p>
          <a:pPr>
            <a:defRPr cap="all"/>
          </a:pPr>
          <a:r>
            <a:rPr lang="es-AR"/>
            <a:t>Entendimiento de un proceso</a:t>
          </a:r>
          <a:endParaRPr lang="en-US"/>
        </a:p>
      </dgm:t>
    </dgm:pt>
    <dgm:pt modelId="{8DAE5D05-EE77-441D-8CB0-59D5C09AD479}" type="parTrans" cxnId="{E21331A4-53F0-4FAC-B7AC-6CF3CEB92737}">
      <dgm:prSet/>
      <dgm:spPr/>
      <dgm:t>
        <a:bodyPr/>
        <a:lstStyle/>
        <a:p>
          <a:endParaRPr lang="en-US"/>
        </a:p>
      </dgm:t>
    </dgm:pt>
    <dgm:pt modelId="{53E790C5-9798-4E9B-9982-0DBCEA9ADFC4}" type="sibTrans" cxnId="{E21331A4-53F0-4FAC-B7AC-6CF3CEB92737}">
      <dgm:prSet/>
      <dgm:spPr/>
      <dgm:t>
        <a:bodyPr/>
        <a:lstStyle/>
        <a:p>
          <a:endParaRPr lang="en-US"/>
        </a:p>
      </dgm:t>
    </dgm:pt>
    <dgm:pt modelId="{775AF6E1-D504-4011-A2CD-FDFD70AFE2BF}">
      <dgm:prSet/>
      <dgm:spPr/>
      <dgm:t>
        <a:bodyPr/>
        <a:lstStyle/>
        <a:p>
          <a:pPr>
            <a:defRPr cap="all"/>
          </a:pPr>
          <a:r>
            <a:rPr lang="es-AR"/>
            <a:t>Debe ser clara, concisa, corta y correcta</a:t>
          </a:r>
          <a:endParaRPr lang="en-US"/>
        </a:p>
      </dgm:t>
    </dgm:pt>
    <dgm:pt modelId="{79A295C0-57AA-49EA-9EEA-6CDB6DCB2EB1}" type="parTrans" cxnId="{BF8FB548-DCA2-410D-AB16-906D53C5C388}">
      <dgm:prSet/>
      <dgm:spPr/>
      <dgm:t>
        <a:bodyPr/>
        <a:lstStyle/>
        <a:p>
          <a:endParaRPr lang="en-US"/>
        </a:p>
      </dgm:t>
    </dgm:pt>
    <dgm:pt modelId="{44F168B1-52AC-4704-AC3C-DB3F324AF01D}" type="sibTrans" cxnId="{BF8FB548-DCA2-410D-AB16-906D53C5C388}">
      <dgm:prSet/>
      <dgm:spPr/>
      <dgm:t>
        <a:bodyPr/>
        <a:lstStyle/>
        <a:p>
          <a:endParaRPr lang="en-US"/>
        </a:p>
      </dgm:t>
    </dgm:pt>
    <dgm:pt modelId="{2D673C80-1269-43BC-A5EC-F534D9956209}">
      <dgm:prSet/>
      <dgm:spPr/>
      <dgm:t>
        <a:bodyPr/>
        <a:lstStyle/>
        <a:p>
          <a:pPr>
            <a:defRPr cap="all"/>
          </a:pPr>
          <a:r>
            <a:rPr lang="es-AR"/>
            <a:t>Ayuda al mantenimiento</a:t>
          </a:r>
          <a:endParaRPr lang="en-US"/>
        </a:p>
      </dgm:t>
    </dgm:pt>
    <dgm:pt modelId="{11F7EDAE-5834-4D2D-A7B0-755E99873139}" type="parTrans" cxnId="{4A2FB5A9-0163-4703-A535-84411CEDC439}">
      <dgm:prSet/>
      <dgm:spPr/>
      <dgm:t>
        <a:bodyPr/>
        <a:lstStyle/>
        <a:p>
          <a:endParaRPr lang="en-US"/>
        </a:p>
      </dgm:t>
    </dgm:pt>
    <dgm:pt modelId="{3A64C020-6372-4A23-8495-7D585D8FD2D2}" type="sibTrans" cxnId="{4A2FB5A9-0163-4703-A535-84411CEDC439}">
      <dgm:prSet/>
      <dgm:spPr/>
      <dgm:t>
        <a:bodyPr/>
        <a:lstStyle/>
        <a:p>
          <a:endParaRPr lang="en-US"/>
        </a:p>
      </dgm:t>
    </dgm:pt>
    <dgm:pt modelId="{62AA8F8A-035E-455F-ACD8-6C9FED05E8F0}" type="pres">
      <dgm:prSet presAssocID="{4A8A7B95-9590-497B-A752-5B1ECDC84F7D}" presName="root" presStyleCnt="0">
        <dgm:presLayoutVars>
          <dgm:dir/>
          <dgm:resizeHandles val="exact"/>
        </dgm:presLayoutVars>
      </dgm:prSet>
      <dgm:spPr/>
    </dgm:pt>
    <dgm:pt modelId="{5A9B4176-AF45-42FC-99C7-FA7D5939C5E4}" type="pres">
      <dgm:prSet presAssocID="{76BFAAC1-8079-4079-AA22-DC6866F74DF5}" presName="compNode" presStyleCnt="0"/>
      <dgm:spPr/>
    </dgm:pt>
    <dgm:pt modelId="{37DC96BD-3323-4A76-B2B8-F8BBB3FD5CDD}" type="pres">
      <dgm:prSet presAssocID="{76BFAAC1-8079-4079-AA22-DC6866F74DF5}" presName="iconBgRect" presStyleLbl="bgShp" presStyleIdx="0" presStyleCnt="5"/>
      <dgm:spPr/>
    </dgm:pt>
    <dgm:pt modelId="{72A499CA-D770-491D-9638-EC9B02331ED5}" type="pres">
      <dgm:prSet presAssocID="{76BFAAC1-8079-4079-AA22-DC6866F74DF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hat"/>
        </a:ext>
      </dgm:extLst>
    </dgm:pt>
    <dgm:pt modelId="{2582DE7D-FAB4-4DCF-8264-ADFF04B0FA9C}" type="pres">
      <dgm:prSet presAssocID="{76BFAAC1-8079-4079-AA22-DC6866F74DF5}" presName="spaceRect" presStyleCnt="0"/>
      <dgm:spPr/>
    </dgm:pt>
    <dgm:pt modelId="{3CED550C-44A1-42E6-BFEE-341D6F045119}" type="pres">
      <dgm:prSet presAssocID="{76BFAAC1-8079-4079-AA22-DC6866F74DF5}" presName="textRect" presStyleLbl="revTx" presStyleIdx="0" presStyleCnt="5">
        <dgm:presLayoutVars>
          <dgm:chMax val="1"/>
          <dgm:chPref val="1"/>
        </dgm:presLayoutVars>
      </dgm:prSet>
      <dgm:spPr/>
    </dgm:pt>
    <dgm:pt modelId="{DDE727F6-0CF1-4080-9945-56DD7E8AE744}" type="pres">
      <dgm:prSet presAssocID="{CBCC9A1D-D2C2-4DAD-A435-1CB62E6EB35E}" presName="sibTrans" presStyleCnt="0"/>
      <dgm:spPr/>
    </dgm:pt>
    <dgm:pt modelId="{B796CDB4-A3C4-4937-B075-E8C8E26FE3E7}" type="pres">
      <dgm:prSet presAssocID="{ACD8D4F1-92CD-48FC-85A3-CACAB01E1361}" presName="compNode" presStyleCnt="0"/>
      <dgm:spPr/>
    </dgm:pt>
    <dgm:pt modelId="{9625202C-F7FD-43CB-B5D1-DC2DEDD93E76}" type="pres">
      <dgm:prSet presAssocID="{ACD8D4F1-92CD-48FC-85A3-CACAB01E1361}" presName="iconBgRect" presStyleLbl="bgShp" presStyleIdx="1" presStyleCnt="5"/>
      <dgm:spPr/>
    </dgm:pt>
    <dgm:pt modelId="{BA378A9F-036A-4096-827E-4588EAE413A6}" type="pres">
      <dgm:prSet presAssocID="{ACD8D4F1-92CD-48FC-85A3-CACAB01E1361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seño web"/>
        </a:ext>
      </dgm:extLst>
    </dgm:pt>
    <dgm:pt modelId="{B9DFB774-74F7-4549-A232-84290B010749}" type="pres">
      <dgm:prSet presAssocID="{ACD8D4F1-92CD-48FC-85A3-CACAB01E1361}" presName="spaceRect" presStyleCnt="0"/>
      <dgm:spPr/>
    </dgm:pt>
    <dgm:pt modelId="{DF50B98E-312A-4D70-82C1-818ABB16D023}" type="pres">
      <dgm:prSet presAssocID="{ACD8D4F1-92CD-48FC-85A3-CACAB01E1361}" presName="textRect" presStyleLbl="revTx" presStyleIdx="1" presStyleCnt="5">
        <dgm:presLayoutVars>
          <dgm:chMax val="1"/>
          <dgm:chPref val="1"/>
        </dgm:presLayoutVars>
      </dgm:prSet>
      <dgm:spPr/>
    </dgm:pt>
    <dgm:pt modelId="{F6910AFB-DFB3-40EE-90A9-D65175420DFA}" type="pres">
      <dgm:prSet presAssocID="{DB96A00E-4DDE-4FE4-9C69-7F17B9BA6F4E}" presName="sibTrans" presStyleCnt="0"/>
      <dgm:spPr/>
    </dgm:pt>
    <dgm:pt modelId="{3B7D3C44-73AB-4ED0-BC67-29AEDC61F0E0}" type="pres">
      <dgm:prSet presAssocID="{F55E916B-86F5-4825-80C2-94AE786FA297}" presName="compNode" presStyleCnt="0"/>
      <dgm:spPr/>
    </dgm:pt>
    <dgm:pt modelId="{90D7BD3B-9F43-4679-9B83-AC8E4F52A34F}" type="pres">
      <dgm:prSet presAssocID="{F55E916B-86F5-4825-80C2-94AE786FA297}" presName="iconBgRect" presStyleLbl="bgShp" presStyleIdx="2" presStyleCnt="5"/>
      <dgm:spPr/>
    </dgm:pt>
    <dgm:pt modelId="{68B26901-0E39-424D-8103-724D6437C276}" type="pres">
      <dgm:prSet presAssocID="{F55E916B-86F5-4825-80C2-94AE786FA297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áfico de decisión"/>
        </a:ext>
      </dgm:extLst>
    </dgm:pt>
    <dgm:pt modelId="{EB394D8D-A8A0-4590-9913-172A69604BA8}" type="pres">
      <dgm:prSet presAssocID="{F55E916B-86F5-4825-80C2-94AE786FA297}" presName="spaceRect" presStyleCnt="0"/>
      <dgm:spPr/>
    </dgm:pt>
    <dgm:pt modelId="{C845755E-A51A-422E-B509-B0896274B5FE}" type="pres">
      <dgm:prSet presAssocID="{F55E916B-86F5-4825-80C2-94AE786FA297}" presName="textRect" presStyleLbl="revTx" presStyleIdx="2" presStyleCnt="5">
        <dgm:presLayoutVars>
          <dgm:chMax val="1"/>
          <dgm:chPref val="1"/>
        </dgm:presLayoutVars>
      </dgm:prSet>
      <dgm:spPr/>
    </dgm:pt>
    <dgm:pt modelId="{56E01DF9-FBC4-4D7C-8C07-4EAE3B4A8822}" type="pres">
      <dgm:prSet presAssocID="{53E790C5-9798-4E9B-9982-0DBCEA9ADFC4}" presName="sibTrans" presStyleCnt="0"/>
      <dgm:spPr/>
    </dgm:pt>
    <dgm:pt modelId="{FEECC06D-4046-4268-AF8F-810A8B14DDD2}" type="pres">
      <dgm:prSet presAssocID="{775AF6E1-D504-4011-A2CD-FDFD70AFE2BF}" presName="compNode" presStyleCnt="0"/>
      <dgm:spPr/>
    </dgm:pt>
    <dgm:pt modelId="{734DC133-2194-4225-951D-61449746D846}" type="pres">
      <dgm:prSet presAssocID="{775AF6E1-D504-4011-A2CD-FDFD70AFE2BF}" presName="iconBgRect" presStyleLbl="bgShp" presStyleIdx="3" presStyleCnt="5"/>
      <dgm:spPr/>
    </dgm:pt>
    <dgm:pt modelId="{D0BF8469-7497-4840-A71F-7EA93886139C}" type="pres">
      <dgm:prSet presAssocID="{775AF6E1-D504-4011-A2CD-FDFD70AFE2BF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esentation with Checklist"/>
        </a:ext>
      </dgm:extLst>
    </dgm:pt>
    <dgm:pt modelId="{D303D3BC-FA3E-4DEA-85D8-DC0495113773}" type="pres">
      <dgm:prSet presAssocID="{775AF6E1-D504-4011-A2CD-FDFD70AFE2BF}" presName="spaceRect" presStyleCnt="0"/>
      <dgm:spPr/>
    </dgm:pt>
    <dgm:pt modelId="{6C830779-DA4F-4A89-86E4-8A9C8B584997}" type="pres">
      <dgm:prSet presAssocID="{775AF6E1-D504-4011-A2CD-FDFD70AFE2BF}" presName="textRect" presStyleLbl="revTx" presStyleIdx="3" presStyleCnt="5">
        <dgm:presLayoutVars>
          <dgm:chMax val="1"/>
          <dgm:chPref val="1"/>
        </dgm:presLayoutVars>
      </dgm:prSet>
      <dgm:spPr/>
    </dgm:pt>
    <dgm:pt modelId="{58E6ACD1-4770-4D52-99C7-FA1218EECDC9}" type="pres">
      <dgm:prSet presAssocID="{44F168B1-52AC-4704-AC3C-DB3F324AF01D}" presName="sibTrans" presStyleCnt="0"/>
      <dgm:spPr/>
    </dgm:pt>
    <dgm:pt modelId="{68EC5612-8D69-4A5A-9916-7B6A21A39ED3}" type="pres">
      <dgm:prSet presAssocID="{2D673C80-1269-43BC-A5EC-F534D9956209}" presName="compNode" presStyleCnt="0"/>
      <dgm:spPr/>
    </dgm:pt>
    <dgm:pt modelId="{650229F4-8D59-4402-B6BF-9A8CB04FD0BB}" type="pres">
      <dgm:prSet presAssocID="{2D673C80-1269-43BC-A5EC-F534D9956209}" presName="iconBgRect" presStyleLbl="bgShp" presStyleIdx="4" presStyleCnt="5"/>
      <dgm:spPr/>
    </dgm:pt>
    <dgm:pt modelId="{548CB2DB-9804-4E18-B0E4-2CFB219E6F27}" type="pres">
      <dgm:prSet presAssocID="{2D673C80-1269-43BC-A5EC-F534D9956209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edical"/>
        </a:ext>
      </dgm:extLst>
    </dgm:pt>
    <dgm:pt modelId="{63EA65E3-A24B-4726-9C6D-EE9F704E97C4}" type="pres">
      <dgm:prSet presAssocID="{2D673C80-1269-43BC-A5EC-F534D9956209}" presName="spaceRect" presStyleCnt="0"/>
      <dgm:spPr/>
    </dgm:pt>
    <dgm:pt modelId="{B57099FB-FC3E-4C12-B3AD-7FD59EADFD35}" type="pres">
      <dgm:prSet presAssocID="{2D673C80-1269-43BC-A5EC-F534D9956209}" presName="textRect" presStyleLbl="revTx" presStyleIdx="4" presStyleCnt="5">
        <dgm:presLayoutVars>
          <dgm:chMax val="1"/>
          <dgm:chPref val="1"/>
        </dgm:presLayoutVars>
      </dgm:prSet>
      <dgm:spPr/>
    </dgm:pt>
  </dgm:ptLst>
  <dgm:cxnLst>
    <dgm:cxn modelId="{498A7D07-B452-44BC-8B6D-0968268226C5}" type="presOf" srcId="{775AF6E1-D504-4011-A2CD-FDFD70AFE2BF}" destId="{6C830779-DA4F-4A89-86E4-8A9C8B584997}" srcOrd="0" destOrd="0" presId="urn:microsoft.com/office/officeart/2018/5/layout/IconCircleLabelList"/>
    <dgm:cxn modelId="{C4BE4C1D-AE95-4F83-BD1B-C25A1F9E0BDB}" srcId="{4A8A7B95-9590-497B-A752-5B1ECDC84F7D}" destId="{76BFAAC1-8079-4079-AA22-DC6866F74DF5}" srcOrd="0" destOrd="0" parTransId="{195ED339-78F2-4452-B8C0-725CD4946FCB}" sibTransId="{CBCC9A1D-D2C2-4DAD-A435-1CB62E6EB35E}"/>
    <dgm:cxn modelId="{BF8FB548-DCA2-410D-AB16-906D53C5C388}" srcId="{4A8A7B95-9590-497B-A752-5B1ECDC84F7D}" destId="{775AF6E1-D504-4011-A2CD-FDFD70AFE2BF}" srcOrd="3" destOrd="0" parTransId="{79A295C0-57AA-49EA-9EEA-6CDB6DCB2EB1}" sibTransId="{44F168B1-52AC-4704-AC3C-DB3F324AF01D}"/>
    <dgm:cxn modelId="{ABF2AF4C-08E1-4F12-8675-1FFBA7ECA4F5}" type="presOf" srcId="{4A8A7B95-9590-497B-A752-5B1ECDC84F7D}" destId="{62AA8F8A-035E-455F-ACD8-6C9FED05E8F0}" srcOrd="0" destOrd="0" presId="urn:microsoft.com/office/officeart/2018/5/layout/IconCircleLabelList"/>
    <dgm:cxn modelId="{571BBD96-D5A9-42F7-A2A8-549AD59F5C98}" type="presOf" srcId="{2D673C80-1269-43BC-A5EC-F534D9956209}" destId="{B57099FB-FC3E-4C12-B3AD-7FD59EADFD35}" srcOrd="0" destOrd="0" presId="urn:microsoft.com/office/officeart/2018/5/layout/IconCircleLabelList"/>
    <dgm:cxn modelId="{9579D899-1EC7-4367-9F41-014C61E0C8B0}" type="presOf" srcId="{ACD8D4F1-92CD-48FC-85A3-CACAB01E1361}" destId="{DF50B98E-312A-4D70-82C1-818ABB16D023}" srcOrd="0" destOrd="0" presId="urn:microsoft.com/office/officeart/2018/5/layout/IconCircleLabelList"/>
    <dgm:cxn modelId="{2F147D9C-5918-4AEE-B0B9-B13065A6251E}" type="presOf" srcId="{F55E916B-86F5-4825-80C2-94AE786FA297}" destId="{C845755E-A51A-422E-B509-B0896274B5FE}" srcOrd="0" destOrd="0" presId="urn:microsoft.com/office/officeart/2018/5/layout/IconCircleLabelList"/>
    <dgm:cxn modelId="{E21331A4-53F0-4FAC-B7AC-6CF3CEB92737}" srcId="{4A8A7B95-9590-497B-A752-5B1ECDC84F7D}" destId="{F55E916B-86F5-4825-80C2-94AE786FA297}" srcOrd="2" destOrd="0" parTransId="{8DAE5D05-EE77-441D-8CB0-59D5C09AD479}" sibTransId="{53E790C5-9798-4E9B-9982-0DBCEA9ADFC4}"/>
    <dgm:cxn modelId="{4A2FB5A9-0163-4703-A535-84411CEDC439}" srcId="{4A8A7B95-9590-497B-A752-5B1ECDC84F7D}" destId="{2D673C80-1269-43BC-A5EC-F534D9956209}" srcOrd="4" destOrd="0" parTransId="{11F7EDAE-5834-4D2D-A7B0-755E99873139}" sibTransId="{3A64C020-6372-4A23-8495-7D585D8FD2D2}"/>
    <dgm:cxn modelId="{294754F5-7CC3-4536-A186-C78DBF898446}" type="presOf" srcId="{76BFAAC1-8079-4079-AA22-DC6866F74DF5}" destId="{3CED550C-44A1-42E6-BFEE-341D6F045119}" srcOrd="0" destOrd="0" presId="urn:microsoft.com/office/officeart/2018/5/layout/IconCircleLabelList"/>
    <dgm:cxn modelId="{4C49BFFB-1150-48A2-BC76-B692EF115B89}" srcId="{4A8A7B95-9590-497B-A752-5B1ECDC84F7D}" destId="{ACD8D4F1-92CD-48FC-85A3-CACAB01E1361}" srcOrd="1" destOrd="0" parTransId="{DA1E2505-9B20-4223-A580-BA0960E91BC5}" sibTransId="{DB96A00E-4DDE-4FE4-9C69-7F17B9BA6F4E}"/>
    <dgm:cxn modelId="{F37DAFA3-7A3C-4A76-A079-9D43515858E7}" type="presParOf" srcId="{62AA8F8A-035E-455F-ACD8-6C9FED05E8F0}" destId="{5A9B4176-AF45-42FC-99C7-FA7D5939C5E4}" srcOrd="0" destOrd="0" presId="urn:microsoft.com/office/officeart/2018/5/layout/IconCircleLabelList"/>
    <dgm:cxn modelId="{0C8496BC-37D8-460C-BC5E-FD5A5790AE43}" type="presParOf" srcId="{5A9B4176-AF45-42FC-99C7-FA7D5939C5E4}" destId="{37DC96BD-3323-4A76-B2B8-F8BBB3FD5CDD}" srcOrd="0" destOrd="0" presId="urn:microsoft.com/office/officeart/2018/5/layout/IconCircleLabelList"/>
    <dgm:cxn modelId="{219EA376-FA2A-45B8-8BCF-ED6CFBFBFD23}" type="presParOf" srcId="{5A9B4176-AF45-42FC-99C7-FA7D5939C5E4}" destId="{72A499CA-D770-491D-9638-EC9B02331ED5}" srcOrd="1" destOrd="0" presId="urn:microsoft.com/office/officeart/2018/5/layout/IconCircleLabelList"/>
    <dgm:cxn modelId="{CE511047-1C15-4CA3-9EFC-A01D6E78CF06}" type="presParOf" srcId="{5A9B4176-AF45-42FC-99C7-FA7D5939C5E4}" destId="{2582DE7D-FAB4-4DCF-8264-ADFF04B0FA9C}" srcOrd="2" destOrd="0" presId="urn:microsoft.com/office/officeart/2018/5/layout/IconCircleLabelList"/>
    <dgm:cxn modelId="{2370BD6F-B653-4642-87E8-1619EED527C2}" type="presParOf" srcId="{5A9B4176-AF45-42FC-99C7-FA7D5939C5E4}" destId="{3CED550C-44A1-42E6-BFEE-341D6F045119}" srcOrd="3" destOrd="0" presId="urn:microsoft.com/office/officeart/2018/5/layout/IconCircleLabelList"/>
    <dgm:cxn modelId="{BC126091-9D03-470A-A000-93DD6A6726D6}" type="presParOf" srcId="{62AA8F8A-035E-455F-ACD8-6C9FED05E8F0}" destId="{DDE727F6-0CF1-4080-9945-56DD7E8AE744}" srcOrd="1" destOrd="0" presId="urn:microsoft.com/office/officeart/2018/5/layout/IconCircleLabelList"/>
    <dgm:cxn modelId="{F9B9CB16-CF1E-46AD-8360-2EC11FC5B901}" type="presParOf" srcId="{62AA8F8A-035E-455F-ACD8-6C9FED05E8F0}" destId="{B796CDB4-A3C4-4937-B075-E8C8E26FE3E7}" srcOrd="2" destOrd="0" presId="urn:microsoft.com/office/officeart/2018/5/layout/IconCircleLabelList"/>
    <dgm:cxn modelId="{5589CCD0-1473-41F0-A2AB-3EBB42B642AF}" type="presParOf" srcId="{B796CDB4-A3C4-4937-B075-E8C8E26FE3E7}" destId="{9625202C-F7FD-43CB-B5D1-DC2DEDD93E76}" srcOrd="0" destOrd="0" presId="urn:microsoft.com/office/officeart/2018/5/layout/IconCircleLabelList"/>
    <dgm:cxn modelId="{C26BCDFA-B025-4234-B9E5-55B563665B7D}" type="presParOf" srcId="{B796CDB4-A3C4-4937-B075-E8C8E26FE3E7}" destId="{BA378A9F-036A-4096-827E-4588EAE413A6}" srcOrd="1" destOrd="0" presId="urn:microsoft.com/office/officeart/2018/5/layout/IconCircleLabelList"/>
    <dgm:cxn modelId="{80360A41-A68B-4AFA-8B4A-829C1C22A06C}" type="presParOf" srcId="{B796CDB4-A3C4-4937-B075-E8C8E26FE3E7}" destId="{B9DFB774-74F7-4549-A232-84290B010749}" srcOrd="2" destOrd="0" presId="urn:microsoft.com/office/officeart/2018/5/layout/IconCircleLabelList"/>
    <dgm:cxn modelId="{B02708D5-9043-4386-96CA-6CE9C1DEC5C7}" type="presParOf" srcId="{B796CDB4-A3C4-4937-B075-E8C8E26FE3E7}" destId="{DF50B98E-312A-4D70-82C1-818ABB16D023}" srcOrd="3" destOrd="0" presId="urn:microsoft.com/office/officeart/2018/5/layout/IconCircleLabelList"/>
    <dgm:cxn modelId="{92110FBD-5819-484C-A6F1-FB53B4E88F74}" type="presParOf" srcId="{62AA8F8A-035E-455F-ACD8-6C9FED05E8F0}" destId="{F6910AFB-DFB3-40EE-90A9-D65175420DFA}" srcOrd="3" destOrd="0" presId="urn:microsoft.com/office/officeart/2018/5/layout/IconCircleLabelList"/>
    <dgm:cxn modelId="{D028E849-D3B5-4DF3-B686-7E12840B5E2C}" type="presParOf" srcId="{62AA8F8A-035E-455F-ACD8-6C9FED05E8F0}" destId="{3B7D3C44-73AB-4ED0-BC67-29AEDC61F0E0}" srcOrd="4" destOrd="0" presId="urn:microsoft.com/office/officeart/2018/5/layout/IconCircleLabelList"/>
    <dgm:cxn modelId="{D2FCEAC1-D69F-4F34-A0AB-149AB9E3775C}" type="presParOf" srcId="{3B7D3C44-73AB-4ED0-BC67-29AEDC61F0E0}" destId="{90D7BD3B-9F43-4679-9B83-AC8E4F52A34F}" srcOrd="0" destOrd="0" presId="urn:microsoft.com/office/officeart/2018/5/layout/IconCircleLabelList"/>
    <dgm:cxn modelId="{13B8926D-38A5-4A1A-BCB5-DFAD0B2D8A2A}" type="presParOf" srcId="{3B7D3C44-73AB-4ED0-BC67-29AEDC61F0E0}" destId="{68B26901-0E39-424D-8103-724D6437C276}" srcOrd="1" destOrd="0" presId="urn:microsoft.com/office/officeart/2018/5/layout/IconCircleLabelList"/>
    <dgm:cxn modelId="{051993DF-C391-4F78-8DE8-2E797A57D5A7}" type="presParOf" srcId="{3B7D3C44-73AB-4ED0-BC67-29AEDC61F0E0}" destId="{EB394D8D-A8A0-4590-9913-172A69604BA8}" srcOrd="2" destOrd="0" presId="urn:microsoft.com/office/officeart/2018/5/layout/IconCircleLabelList"/>
    <dgm:cxn modelId="{9D18C1AF-C1D2-4248-8906-D3DBC69E74EF}" type="presParOf" srcId="{3B7D3C44-73AB-4ED0-BC67-29AEDC61F0E0}" destId="{C845755E-A51A-422E-B509-B0896274B5FE}" srcOrd="3" destOrd="0" presId="urn:microsoft.com/office/officeart/2018/5/layout/IconCircleLabelList"/>
    <dgm:cxn modelId="{B01420A5-6E42-4A87-A862-864DE797C305}" type="presParOf" srcId="{62AA8F8A-035E-455F-ACD8-6C9FED05E8F0}" destId="{56E01DF9-FBC4-4D7C-8C07-4EAE3B4A8822}" srcOrd="5" destOrd="0" presId="urn:microsoft.com/office/officeart/2018/5/layout/IconCircleLabelList"/>
    <dgm:cxn modelId="{8C0BAF2A-DAE6-4E7E-9CF7-EA25343E96B2}" type="presParOf" srcId="{62AA8F8A-035E-455F-ACD8-6C9FED05E8F0}" destId="{FEECC06D-4046-4268-AF8F-810A8B14DDD2}" srcOrd="6" destOrd="0" presId="urn:microsoft.com/office/officeart/2018/5/layout/IconCircleLabelList"/>
    <dgm:cxn modelId="{C115840A-0B3C-41E5-AEA7-06D83543C93D}" type="presParOf" srcId="{FEECC06D-4046-4268-AF8F-810A8B14DDD2}" destId="{734DC133-2194-4225-951D-61449746D846}" srcOrd="0" destOrd="0" presId="urn:microsoft.com/office/officeart/2018/5/layout/IconCircleLabelList"/>
    <dgm:cxn modelId="{E425F565-5064-4B1B-9610-3DF7D8F348B7}" type="presParOf" srcId="{FEECC06D-4046-4268-AF8F-810A8B14DDD2}" destId="{D0BF8469-7497-4840-A71F-7EA93886139C}" srcOrd="1" destOrd="0" presId="urn:microsoft.com/office/officeart/2018/5/layout/IconCircleLabelList"/>
    <dgm:cxn modelId="{FF8B8E29-74F9-44C7-A365-7DD0599D93DB}" type="presParOf" srcId="{FEECC06D-4046-4268-AF8F-810A8B14DDD2}" destId="{D303D3BC-FA3E-4DEA-85D8-DC0495113773}" srcOrd="2" destOrd="0" presId="urn:microsoft.com/office/officeart/2018/5/layout/IconCircleLabelList"/>
    <dgm:cxn modelId="{B90E7B77-CB50-4809-AD6F-A31D07E0FF24}" type="presParOf" srcId="{FEECC06D-4046-4268-AF8F-810A8B14DDD2}" destId="{6C830779-DA4F-4A89-86E4-8A9C8B584997}" srcOrd="3" destOrd="0" presId="urn:microsoft.com/office/officeart/2018/5/layout/IconCircleLabelList"/>
    <dgm:cxn modelId="{0F7F7938-F733-454B-8559-28EE89D28F6C}" type="presParOf" srcId="{62AA8F8A-035E-455F-ACD8-6C9FED05E8F0}" destId="{58E6ACD1-4770-4D52-99C7-FA1218EECDC9}" srcOrd="7" destOrd="0" presId="urn:microsoft.com/office/officeart/2018/5/layout/IconCircleLabelList"/>
    <dgm:cxn modelId="{2551E356-E1B0-40E9-A253-765DEC0F4D7F}" type="presParOf" srcId="{62AA8F8A-035E-455F-ACD8-6C9FED05E8F0}" destId="{68EC5612-8D69-4A5A-9916-7B6A21A39ED3}" srcOrd="8" destOrd="0" presId="urn:microsoft.com/office/officeart/2018/5/layout/IconCircleLabelList"/>
    <dgm:cxn modelId="{A0651EC1-4BD2-4F66-924A-75B0D97E9DD1}" type="presParOf" srcId="{68EC5612-8D69-4A5A-9916-7B6A21A39ED3}" destId="{650229F4-8D59-4402-B6BF-9A8CB04FD0BB}" srcOrd="0" destOrd="0" presId="urn:microsoft.com/office/officeart/2018/5/layout/IconCircleLabelList"/>
    <dgm:cxn modelId="{286EA495-8997-4F5D-9E96-BDA9ACD00186}" type="presParOf" srcId="{68EC5612-8D69-4A5A-9916-7B6A21A39ED3}" destId="{548CB2DB-9804-4E18-B0E4-2CFB219E6F27}" srcOrd="1" destOrd="0" presId="urn:microsoft.com/office/officeart/2018/5/layout/IconCircleLabelList"/>
    <dgm:cxn modelId="{087BDD13-878D-4D59-B501-A36E77C236FF}" type="presParOf" srcId="{68EC5612-8D69-4A5A-9916-7B6A21A39ED3}" destId="{63EA65E3-A24B-4726-9C6D-EE9F704E97C4}" srcOrd="2" destOrd="0" presId="urn:microsoft.com/office/officeart/2018/5/layout/IconCircleLabelList"/>
    <dgm:cxn modelId="{619EAEF3-EDB9-4CED-8097-70EC0B67BA2E}" type="presParOf" srcId="{68EC5612-8D69-4A5A-9916-7B6A21A39ED3}" destId="{B57099FB-FC3E-4C12-B3AD-7FD59EADFD35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E8C489-9408-4E73-84A3-3DE79DD598ED}" type="doc">
      <dgm:prSet loTypeId="urn:microsoft.com/office/officeart/2018/5/layout/IconCircle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B5C87190-7073-4E70-91EF-38CB9F4C8329}">
      <dgm:prSet/>
      <dgm:spPr/>
      <dgm:t>
        <a:bodyPr/>
        <a:lstStyle/>
        <a:p>
          <a:pPr>
            <a:defRPr cap="all"/>
          </a:pPr>
          <a:r>
            <a:rPr lang="es-AR"/>
            <a:t>Manual de usuario</a:t>
          </a:r>
          <a:endParaRPr lang="en-US"/>
        </a:p>
      </dgm:t>
    </dgm:pt>
    <dgm:pt modelId="{7DAD4A8C-426D-40D9-88E2-6C1C92B51052}" type="parTrans" cxnId="{6886C716-5947-47DE-9859-BF70194EBE0D}">
      <dgm:prSet/>
      <dgm:spPr/>
      <dgm:t>
        <a:bodyPr/>
        <a:lstStyle/>
        <a:p>
          <a:endParaRPr lang="en-US"/>
        </a:p>
      </dgm:t>
    </dgm:pt>
    <dgm:pt modelId="{D6A530EB-2032-4C64-A050-BB50844CFC0B}" type="sibTrans" cxnId="{6886C716-5947-47DE-9859-BF70194EBE0D}">
      <dgm:prSet/>
      <dgm:spPr/>
      <dgm:t>
        <a:bodyPr/>
        <a:lstStyle/>
        <a:p>
          <a:endParaRPr lang="en-US"/>
        </a:p>
      </dgm:t>
    </dgm:pt>
    <dgm:pt modelId="{A70E6410-623B-4702-B09F-740B749B5A19}">
      <dgm:prSet/>
      <dgm:spPr/>
      <dgm:t>
        <a:bodyPr/>
        <a:lstStyle/>
        <a:p>
          <a:pPr>
            <a:defRPr cap="all"/>
          </a:pPr>
          <a:r>
            <a:rPr lang="es-AR"/>
            <a:t>Descripción del problema</a:t>
          </a:r>
          <a:endParaRPr lang="en-US"/>
        </a:p>
      </dgm:t>
    </dgm:pt>
    <dgm:pt modelId="{BB0F6A42-3966-4746-A2F9-6EDA32FF28D6}" type="parTrans" cxnId="{30FD32DF-B8CA-4730-8562-3FE827A59FC3}">
      <dgm:prSet/>
      <dgm:spPr/>
      <dgm:t>
        <a:bodyPr/>
        <a:lstStyle/>
        <a:p>
          <a:endParaRPr lang="en-US"/>
        </a:p>
      </dgm:t>
    </dgm:pt>
    <dgm:pt modelId="{6691E8E2-0FC1-471B-97B6-CDA4882ABB33}" type="sibTrans" cxnId="{30FD32DF-B8CA-4730-8562-3FE827A59FC3}">
      <dgm:prSet/>
      <dgm:spPr/>
      <dgm:t>
        <a:bodyPr/>
        <a:lstStyle/>
        <a:p>
          <a:endParaRPr lang="en-US"/>
        </a:p>
      </dgm:t>
    </dgm:pt>
    <dgm:pt modelId="{505B0CA5-F95D-4CC2-8F3F-F2BB3DFAE087}">
      <dgm:prSet/>
      <dgm:spPr/>
      <dgm:t>
        <a:bodyPr/>
        <a:lstStyle/>
        <a:p>
          <a:pPr>
            <a:defRPr cap="all"/>
          </a:pPr>
          <a:r>
            <a:rPr lang="es-AR"/>
            <a:t>Diccionario de datos</a:t>
          </a:r>
          <a:endParaRPr lang="en-US"/>
        </a:p>
      </dgm:t>
    </dgm:pt>
    <dgm:pt modelId="{5F1E329D-4DCF-4A12-A035-59BEAB6BD890}" type="parTrans" cxnId="{119B6707-063E-4376-BE0F-A38FB88A49FC}">
      <dgm:prSet/>
      <dgm:spPr/>
      <dgm:t>
        <a:bodyPr/>
        <a:lstStyle/>
        <a:p>
          <a:endParaRPr lang="en-US"/>
        </a:p>
      </dgm:t>
    </dgm:pt>
    <dgm:pt modelId="{ED758303-40D7-4B98-AF64-D8067D9EE51C}" type="sibTrans" cxnId="{119B6707-063E-4376-BE0F-A38FB88A49FC}">
      <dgm:prSet/>
      <dgm:spPr/>
      <dgm:t>
        <a:bodyPr/>
        <a:lstStyle/>
        <a:p>
          <a:endParaRPr lang="en-US"/>
        </a:p>
      </dgm:t>
    </dgm:pt>
    <dgm:pt modelId="{DA02679A-49B5-402F-BB07-43BAF43F033D}">
      <dgm:prSet/>
      <dgm:spPr/>
      <dgm:t>
        <a:bodyPr/>
        <a:lstStyle/>
        <a:p>
          <a:pPr>
            <a:defRPr cap="all"/>
          </a:pPr>
          <a:r>
            <a:rPr lang="es-AR"/>
            <a:t>Descripción paso a paso de las interfaces</a:t>
          </a:r>
          <a:endParaRPr lang="en-US"/>
        </a:p>
      </dgm:t>
    </dgm:pt>
    <dgm:pt modelId="{D3CEE8B1-3A9E-423C-906F-B2456AD06411}" type="parTrans" cxnId="{41F44849-6CDF-4794-9D4D-09FE12629710}">
      <dgm:prSet/>
      <dgm:spPr/>
      <dgm:t>
        <a:bodyPr/>
        <a:lstStyle/>
        <a:p>
          <a:endParaRPr lang="en-US"/>
        </a:p>
      </dgm:t>
    </dgm:pt>
    <dgm:pt modelId="{7DED4C6D-A7F0-4FE0-AA85-17CF48E7B86E}" type="sibTrans" cxnId="{41F44849-6CDF-4794-9D4D-09FE12629710}">
      <dgm:prSet/>
      <dgm:spPr/>
      <dgm:t>
        <a:bodyPr/>
        <a:lstStyle/>
        <a:p>
          <a:endParaRPr lang="en-US"/>
        </a:p>
      </dgm:t>
    </dgm:pt>
    <dgm:pt modelId="{391515CA-22C1-49E3-9068-477AC50424DA}">
      <dgm:prSet/>
      <dgm:spPr/>
      <dgm:t>
        <a:bodyPr/>
        <a:lstStyle/>
        <a:p>
          <a:pPr>
            <a:defRPr cap="all"/>
          </a:pPr>
          <a:r>
            <a:rPr lang="es-AR"/>
            <a:t>Guías de instalación</a:t>
          </a:r>
          <a:endParaRPr lang="en-US"/>
        </a:p>
      </dgm:t>
    </dgm:pt>
    <dgm:pt modelId="{A3EEDEBB-D368-4B9B-AC16-6C323CF6F17A}" type="parTrans" cxnId="{64594573-5CA8-4B32-AD63-900B20DE10A5}">
      <dgm:prSet/>
      <dgm:spPr/>
      <dgm:t>
        <a:bodyPr/>
        <a:lstStyle/>
        <a:p>
          <a:endParaRPr lang="en-US"/>
        </a:p>
      </dgm:t>
    </dgm:pt>
    <dgm:pt modelId="{383BD818-51CD-4E85-918E-306C0A2F8375}" type="sibTrans" cxnId="{64594573-5CA8-4B32-AD63-900B20DE10A5}">
      <dgm:prSet/>
      <dgm:spPr/>
      <dgm:t>
        <a:bodyPr/>
        <a:lstStyle/>
        <a:p>
          <a:endParaRPr lang="en-US"/>
        </a:p>
      </dgm:t>
    </dgm:pt>
    <dgm:pt modelId="{031AE835-8E44-44B6-ADAD-82E7BF4FC4C5}">
      <dgm:prSet/>
      <dgm:spPr/>
      <dgm:t>
        <a:bodyPr/>
        <a:lstStyle/>
        <a:p>
          <a:pPr>
            <a:defRPr cap="all"/>
          </a:pPr>
          <a:r>
            <a:rPr lang="es-AR"/>
            <a:t>Descripciones de entradas y salidas</a:t>
          </a:r>
          <a:endParaRPr lang="en-US"/>
        </a:p>
      </dgm:t>
    </dgm:pt>
    <dgm:pt modelId="{E7385002-CE3E-478D-83AA-FFC3406D781B}" type="parTrans" cxnId="{AD84DF0D-2C1F-4958-BB0B-C3E800650A23}">
      <dgm:prSet/>
      <dgm:spPr/>
      <dgm:t>
        <a:bodyPr/>
        <a:lstStyle/>
        <a:p>
          <a:endParaRPr lang="en-US"/>
        </a:p>
      </dgm:t>
    </dgm:pt>
    <dgm:pt modelId="{ADE96E7B-11FA-4075-8196-A21CF35A5695}" type="sibTrans" cxnId="{AD84DF0D-2C1F-4958-BB0B-C3E800650A23}">
      <dgm:prSet/>
      <dgm:spPr/>
      <dgm:t>
        <a:bodyPr/>
        <a:lstStyle/>
        <a:p>
          <a:endParaRPr lang="en-US"/>
        </a:p>
      </dgm:t>
    </dgm:pt>
    <dgm:pt modelId="{C0B8EBD4-1DB8-4D9E-8F3A-5588DDF77161}" type="pres">
      <dgm:prSet presAssocID="{6BE8C489-9408-4E73-84A3-3DE79DD598ED}" presName="root" presStyleCnt="0">
        <dgm:presLayoutVars>
          <dgm:dir/>
          <dgm:resizeHandles val="exact"/>
        </dgm:presLayoutVars>
      </dgm:prSet>
      <dgm:spPr/>
    </dgm:pt>
    <dgm:pt modelId="{DFF2A27F-5762-43A6-9E9C-869B2EDE5B34}" type="pres">
      <dgm:prSet presAssocID="{B5C87190-7073-4E70-91EF-38CB9F4C8329}" presName="compNode" presStyleCnt="0"/>
      <dgm:spPr/>
    </dgm:pt>
    <dgm:pt modelId="{D59994E7-9C20-4F10-9ADA-F9DD78DA6730}" type="pres">
      <dgm:prSet presAssocID="{B5C87190-7073-4E70-91EF-38CB9F4C8329}" presName="iconBgRect" presStyleLbl="bgShp" presStyleIdx="0" presStyleCnt="6"/>
      <dgm:spPr/>
    </dgm:pt>
    <dgm:pt modelId="{3FFDDB54-B1FA-4E97-90BE-A06942EB5DD7}" type="pres">
      <dgm:prSet presAssocID="{B5C87190-7073-4E70-91EF-38CB9F4C832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osed Book"/>
        </a:ext>
      </dgm:extLst>
    </dgm:pt>
    <dgm:pt modelId="{853BF31E-F8A8-48F2-94A9-B42D6A06E246}" type="pres">
      <dgm:prSet presAssocID="{B5C87190-7073-4E70-91EF-38CB9F4C8329}" presName="spaceRect" presStyleCnt="0"/>
      <dgm:spPr/>
    </dgm:pt>
    <dgm:pt modelId="{C8E1A9DC-CE23-404A-A1E4-8E2D17E5892D}" type="pres">
      <dgm:prSet presAssocID="{B5C87190-7073-4E70-91EF-38CB9F4C8329}" presName="textRect" presStyleLbl="revTx" presStyleIdx="0" presStyleCnt="6">
        <dgm:presLayoutVars>
          <dgm:chMax val="1"/>
          <dgm:chPref val="1"/>
        </dgm:presLayoutVars>
      </dgm:prSet>
      <dgm:spPr/>
    </dgm:pt>
    <dgm:pt modelId="{F72C3810-5523-4795-BE30-2236AF07DA32}" type="pres">
      <dgm:prSet presAssocID="{D6A530EB-2032-4C64-A050-BB50844CFC0B}" presName="sibTrans" presStyleCnt="0"/>
      <dgm:spPr/>
    </dgm:pt>
    <dgm:pt modelId="{36F34809-AD98-420A-91E6-FF3B2424B069}" type="pres">
      <dgm:prSet presAssocID="{A70E6410-623B-4702-B09F-740B749B5A19}" presName="compNode" presStyleCnt="0"/>
      <dgm:spPr/>
    </dgm:pt>
    <dgm:pt modelId="{75E7F284-39B4-4DDD-9A9F-6C9A729B5380}" type="pres">
      <dgm:prSet presAssocID="{A70E6410-623B-4702-B09F-740B749B5A19}" presName="iconBgRect" presStyleLbl="bgShp" presStyleIdx="1" presStyleCnt="6"/>
      <dgm:spPr/>
    </dgm:pt>
    <dgm:pt modelId="{B3D58F97-4F1A-4491-90F6-09F46944D7A2}" type="pres">
      <dgm:prSet presAssocID="{A70E6410-623B-4702-B09F-740B749B5A19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uzzle"/>
        </a:ext>
      </dgm:extLst>
    </dgm:pt>
    <dgm:pt modelId="{69AC095C-FFE9-4B37-9ECD-BF682C959D86}" type="pres">
      <dgm:prSet presAssocID="{A70E6410-623B-4702-B09F-740B749B5A19}" presName="spaceRect" presStyleCnt="0"/>
      <dgm:spPr/>
    </dgm:pt>
    <dgm:pt modelId="{D082BA72-687E-46F3-994F-D312CCF36B97}" type="pres">
      <dgm:prSet presAssocID="{A70E6410-623B-4702-B09F-740B749B5A19}" presName="textRect" presStyleLbl="revTx" presStyleIdx="1" presStyleCnt="6">
        <dgm:presLayoutVars>
          <dgm:chMax val="1"/>
          <dgm:chPref val="1"/>
        </dgm:presLayoutVars>
      </dgm:prSet>
      <dgm:spPr/>
    </dgm:pt>
    <dgm:pt modelId="{1941E64E-6497-4891-8D2F-330A8AE1AB60}" type="pres">
      <dgm:prSet presAssocID="{6691E8E2-0FC1-471B-97B6-CDA4882ABB33}" presName="sibTrans" presStyleCnt="0"/>
      <dgm:spPr/>
    </dgm:pt>
    <dgm:pt modelId="{4D4E2053-D5E7-4AC5-9CB8-424A20951118}" type="pres">
      <dgm:prSet presAssocID="{505B0CA5-F95D-4CC2-8F3F-F2BB3DFAE087}" presName="compNode" presStyleCnt="0"/>
      <dgm:spPr/>
    </dgm:pt>
    <dgm:pt modelId="{A495963C-2246-4F7F-A44E-913513CFE9CC}" type="pres">
      <dgm:prSet presAssocID="{505B0CA5-F95D-4CC2-8F3F-F2BB3DFAE087}" presName="iconBgRect" presStyleLbl="bgShp" presStyleIdx="2" presStyleCnt="6"/>
      <dgm:spPr/>
    </dgm:pt>
    <dgm:pt modelId="{36D73049-C08F-467F-82DD-72459E9A6BFB}" type="pres">
      <dgm:prSet presAssocID="{505B0CA5-F95D-4CC2-8F3F-F2BB3DFAE087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84AD2957-993B-43B8-B9B6-E0B0CB938BB0}" type="pres">
      <dgm:prSet presAssocID="{505B0CA5-F95D-4CC2-8F3F-F2BB3DFAE087}" presName="spaceRect" presStyleCnt="0"/>
      <dgm:spPr/>
    </dgm:pt>
    <dgm:pt modelId="{813B7777-D98D-4262-8C55-7970D3C1E555}" type="pres">
      <dgm:prSet presAssocID="{505B0CA5-F95D-4CC2-8F3F-F2BB3DFAE087}" presName="textRect" presStyleLbl="revTx" presStyleIdx="2" presStyleCnt="6">
        <dgm:presLayoutVars>
          <dgm:chMax val="1"/>
          <dgm:chPref val="1"/>
        </dgm:presLayoutVars>
      </dgm:prSet>
      <dgm:spPr/>
    </dgm:pt>
    <dgm:pt modelId="{F50A2D2A-AA1A-4729-8639-ECC8AC6C4E61}" type="pres">
      <dgm:prSet presAssocID="{ED758303-40D7-4B98-AF64-D8067D9EE51C}" presName="sibTrans" presStyleCnt="0"/>
      <dgm:spPr/>
    </dgm:pt>
    <dgm:pt modelId="{4C1B0426-C58B-4A62-B0CA-03798DB78E57}" type="pres">
      <dgm:prSet presAssocID="{DA02679A-49B5-402F-BB07-43BAF43F033D}" presName="compNode" presStyleCnt="0"/>
      <dgm:spPr/>
    </dgm:pt>
    <dgm:pt modelId="{22270B85-8623-465C-8AD1-8ED57B00AE84}" type="pres">
      <dgm:prSet presAssocID="{DA02679A-49B5-402F-BB07-43BAF43F033D}" presName="iconBgRect" presStyleLbl="bgShp" presStyleIdx="3" presStyleCnt="6"/>
      <dgm:spPr/>
    </dgm:pt>
    <dgm:pt modelId="{BA044D28-947A-41D8-830E-8292D1C44407}" type="pres">
      <dgm:prSet presAssocID="{DA02679A-49B5-402F-BB07-43BAF43F033D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ransfer"/>
        </a:ext>
      </dgm:extLst>
    </dgm:pt>
    <dgm:pt modelId="{389AD329-5B74-4138-8E71-9BAE0E81CA77}" type="pres">
      <dgm:prSet presAssocID="{DA02679A-49B5-402F-BB07-43BAF43F033D}" presName="spaceRect" presStyleCnt="0"/>
      <dgm:spPr/>
    </dgm:pt>
    <dgm:pt modelId="{A5AB238C-FB7D-4F5A-AAAB-0F9A5322FC71}" type="pres">
      <dgm:prSet presAssocID="{DA02679A-49B5-402F-BB07-43BAF43F033D}" presName="textRect" presStyleLbl="revTx" presStyleIdx="3" presStyleCnt="6">
        <dgm:presLayoutVars>
          <dgm:chMax val="1"/>
          <dgm:chPref val="1"/>
        </dgm:presLayoutVars>
      </dgm:prSet>
      <dgm:spPr/>
    </dgm:pt>
    <dgm:pt modelId="{B5F4FFD3-DF30-4C57-B6C8-3222E0CD1865}" type="pres">
      <dgm:prSet presAssocID="{7DED4C6D-A7F0-4FE0-AA85-17CF48E7B86E}" presName="sibTrans" presStyleCnt="0"/>
      <dgm:spPr/>
    </dgm:pt>
    <dgm:pt modelId="{B9985A8B-AD1D-442A-90D9-6D4BAD550E1F}" type="pres">
      <dgm:prSet presAssocID="{391515CA-22C1-49E3-9068-477AC50424DA}" presName="compNode" presStyleCnt="0"/>
      <dgm:spPr/>
    </dgm:pt>
    <dgm:pt modelId="{50522FB9-7AE1-44D8-B8FC-980665499552}" type="pres">
      <dgm:prSet presAssocID="{391515CA-22C1-49E3-9068-477AC50424DA}" presName="iconBgRect" presStyleLbl="bgShp" presStyleIdx="4" presStyleCnt="6"/>
      <dgm:spPr/>
    </dgm:pt>
    <dgm:pt modelId="{29E0E7FB-DEA5-4C7D-92E9-06075577AF17}" type="pres">
      <dgm:prSet presAssocID="{391515CA-22C1-49E3-9068-477AC50424DA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ools"/>
        </a:ext>
      </dgm:extLst>
    </dgm:pt>
    <dgm:pt modelId="{68FFD26B-DA00-4711-81AC-EB7D6CD71A76}" type="pres">
      <dgm:prSet presAssocID="{391515CA-22C1-49E3-9068-477AC50424DA}" presName="spaceRect" presStyleCnt="0"/>
      <dgm:spPr/>
    </dgm:pt>
    <dgm:pt modelId="{195893B1-D4C6-4062-A5C4-8220C0D75A62}" type="pres">
      <dgm:prSet presAssocID="{391515CA-22C1-49E3-9068-477AC50424DA}" presName="textRect" presStyleLbl="revTx" presStyleIdx="4" presStyleCnt="6">
        <dgm:presLayoutVars>
          <dgm:chMax val="1"/>
          <dgm:chPref val="1"/>
        </dgm:presLayoutVars>
      </dgm:prSet>
      <dgm:spPr/>
    </dgm:pt>
    <dgm:pt modelId="{0970CB49-A948-4E4C-8F1E-05381DAF74BE}" type="pres">
      <dgm:prSet presAssocID="{383BD818-51CD-4E85-918E-306C0A2F8375}" presName="sibTrans" presStyleCnt="0"/>
      <dgm:spPr/>
    </dgm:pt>
    <dgm:pt modelId="{2C1DD62B-9CAC-45F8-BA95-18CE770B6BF1}" type="pres">
      <dgm:prSet presAssocID="{031AE835-8E44-44B6-ADAD-82E7BF4FC4C5}" presName="compNode" presStyleCnt="0"/>
      <dgm:spPr/>
    </dgm:pt>
    <dgm:pt modelId="{A5181ACB-93A9-4FA6-BA22-A4ED3B067C59}" type="pres">
      <dgm:prSet presAssocID="{031AE835-8E44-44B6-ADAD-82E7BF4FC4C5}" presName="iconBgRect" presStyleLbl="bgShp" presStyleIdx="5" presStyleCnt="6"/>
      <dgm:spPr/>
    </dgm:pt>
    <dgm:pt modelId="{D62A6A1E-F414-4FA7-802D-A780C5FE6102}" type="pres">
      <dgm:prSet presAssocID="{031AE835-8E44-44B6-ADAD-82E7BF4FC4C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gister"/>
        </a:ext>
      </dgm:extLst>
    </dgm:pt>
    <dgm:pt modelId="{FCDBBF9F-B429-40E8-9CE5-B4FF615759D1}" type="pres">
      <dgm:prSet presAssocID="{031AE835-8E44-44B6-ADAD-82E7BF4FC4C5}" presName="spaceRect" presStyleCnt="0"/>
      <dgm:spPr/>
    </dgm:pt>
    <dgm:pt modelId="{5792734F-A920-49DB-9635-1EC642626C08}" type="pres">
      <dgm:prSet presAssocID="{031AE835-8E44-44B6-ADAD-82E7BF4FC4C5}" presName="textRect" presStyleLbl="revTx" presStyleIdx="5" presStyleCnt="6">
        <dgm:presLayoutVars>
          <dgm:chMax val="1"/>
          <dgm:chPref val="1"/>
        </dgm:presLayoutVars>
      </dgm:prSet>
      <dgm:spPr/>
    </dgm:pt>
  </dgm:ptLst>
  <dgm:cxnLst>
    <dgm:cxn modelId="{119B6707-063E-4376-BE0F-A38FB88A49FC}" srcId="{6BE8C489-9408-4E73-84A3-3DE79DD598ED}" destId="{505B0CA5-F95D-4CC2-8F3F-F2BB3DFAE087}" srcOrd="2" destOrd="0" parTransId="{5F1E329D-4DCF-4A12-A035-59BEAB6BD890}" sibTransId="{ED758303-40D7-4B98-AF64-D8067D9EE51C}"/>
    <dgm:cxn modelId="{AD84DF0D-2C1F-4958-BB0B-C3E800650A23}" srcId="{6BE8C489-9408-4E73-84A3-3DE79DD598ED}" destId="{031AE835-8E44-44B6-ADAD-82E7BF4FC4C5}" srcOrd="5" destOrd="0" parTransId="{E7385002-CE3E-478D-83AA-FFC3406D781B}" sibTransId="{ADE96E7B-11FA-4075-8196-A21CF35A5695}"/>
    <dgm:cxn modelId="{6886C716-5947-47DE-9859-BF70194EBE0D}" srcId="{6BE8C489-9408-4E73-84A3-3DE79DD598ED}" destId="{B5C87190-7073-4E70-91EF-38CB9F4C8329}" srcOrd="0" destOrd="0" parTransId="{7DAD4A8C-426D-40D9-88E2-6C1C92B51052}" sibTransId="{D6A530EB-2032-4C64-A050-BB50844CFC0B}"/>
    <dgm:cxn modelId="{D44C253A-3239-440B-9309-717CEC6DCA8D}" type="presOf" srcId="{391515CA-22C1-49E3-9068-477AC50424DA}" destId="{195893B1-D4C6-4062-A5C4-8220C0D75A62}" srcOrd="0" destOrd="0" presId="urn:microsoft.com/office/officeart/2018/5/layout/IconCircleLabelList"/>
    <dgm:cxn modelId="{41F44849-6CDF-4794-9D4D-09FE12629710}" srcId="{6BE8C489-9408-4E73-84A3-3DE79DD598ED}" destId="{DA02679A-49B5-402F-BB07-43BAF43F033D}" srcOrd="3" destOrd="0" parTransId="{D3CEE8B1-3A9E-423C-906F-B2456AD06411}" sibTransId="{7DED4C6D-A7F0-4FE0-AA85-17CF48E7B86E}"/>
    <dgm:cxn modelId="{64594573-5CA8-4B32-AD63-900B20DE10A5}" srcId="{6BE8C489-9408-4E73-84A3-3DE79DD598ED}" destId="{391515CA-22C1-49E3-9068-477AC50424DA}" srcOrd="4" destOrd="0" parTransId="{A3EEDEBB-D368-4B9B-AC16-6C323CF6F17A}" sibTransId="{383BD818-51CD-4E85-918E-306C0A2F8375}"/>
    <dgm:cxn modelId="{CF883676-96DF-4190-9B2F-DF2DF3A02D7C}" type="presOf" srcId="{031AE835-8E44-44B6-ADAD-82E7BF4FC4C5}" destId="{5792734F-A920-49DB-9635-1EC642626C08}" srcOrd="0" destOrd="0" presId="urn:microsoft.com/office/officeart/2018/5/layout/IconCircleLabelList"/>
    <dgm:cxn modelId="{1B73227D-58A7-4E06-8227-A4EF7B6F8302}" type="presOf" srcId="{505B0CA5-F95D-4CC2-8F3F-F2BB3DFAE087}" destId="{813B7777-D98D-4262-8C55-7970D3C1E555}" srcOrd="0" destOrd="0" presId="urn:microsoft.com/office/officeart/2018/5/layout/IconCircleLabelList"/>
    <dgm:cxn modelId="{EA1E8B92-838D-49D7-81B4-EDC2BBF8E112}" type="presOf" srcId="{A70E6410-623B-4702-B09F-740B749B5A19}" destId="{D082BA72-687E-46F3-994F-D312CCF36B97}" srcOrd="0" destOrd="0" presId="urn:microsoft.com/office/officeart/2018/5/layout/IconCircleLabelList"/>
    <dgm:cxn modelId="{9F3A38CC-CF0F-4BD4-BF8C-DD5F526D2310}" type="presOf" srcId="{B5C87190-7073-4E70-91EF-38CB9F4C8329}" destId="{C8E1A9DC-CE23-404A-A1E4-8E2D17E5892D}" srcOrd="0" destOrd="0" presId="urn:microsoft.com/office/officeart/2018/5/layout/IconCircleLabelList"/>
    <dgm:cxn modelId="{30FD32DF-B8CA-4730-8562-3FE827A59FC3}" srcId="{6BE8C489-9408-4E73-84A3-3DE79DD598ED}" destId="{A70E6410-623B-4702-B09F-740B749B5A19}" srcOrd="1" destOrd="0" parTransId="{BB0F6A42-3966-4746-A2F9-6EDA32FF28D6}" sibTransId="{6691E8E2-0FC1-471B-97B6-CDA4882ABB33}"/>
    <dgm:cxn modelId="{E39E78EF-396B-49E2-960A-D0E57D68CC51}" type="presOf" srcId="{DA02679A-49B5-402F-BB07-43BAF43F033D}" destId="{A5AB238C-FB7D-4F5A-AAAB-0F9A5322FC71}" srcOrd="0" destOrd="0" presId="urn:microsoft.com/office/officeart/2018/5/layout/IconCircleLabelList"/>
    <dgm:cxn modelId="{51A95CF4-F27E-40A5-BDFB-63553536F4C7}" type="presOf" srcId="{6BE8C489-9408-4E73-84A3-3DE79DD598ED}" destId="{C0B8EBD4-1DB8-4D9E-8F3A-5588DDF77161}" srcOrd="0" destOrd="0" presId="urn:microsoft.com/office/officeart/2018/5/layout/IconCircleLabelList"/>
    <dgm:cxn modelId="{EFFFF225-ED0D-4B80-AF73-35C66B663734}" type="presParOf" srcId="{C0B8EBD4-1DB8-4D9E-8F3A-5588DDF77161}" destId="{DFF2A27F-5762-43A6-9E9C-869B2EDE5B34}" srcOrd="0" destOrd="0" presId="urn:microsoft.com/office/officeart/2018/5/layout/IconCircleLabelList"/>
    <dgm:cxn modelId="{0055A9A5-466E-4B40-A686-27815FC9B9A1}" type="presParOf" srcId="{DFF2A27F-5762-43A6-9E9C-869B2EDE5B34}" destId="{D59994E7-9C20-4F10-9ADA-F9DD78DA6730}" srcOrd="0" destOrd="0" presId="urn:microsoft.com/office/officeart/2018/5/layout/IconCircleLabelList"/>
    <dgm:cxn modelId="{6399399D-073B-47BE-BD3E-ECF6FF6DCE3B}" type="presParOf" srcId="{DFF2A27F-5762-43A6-9E9C-869B2EDE5B34}" destId="{3FFDDB54-B1FA-4E97-90BE-A06942EB5DD7}" srcOrd="1" destOrd="0" presId="urn:microsoft.com/office/officeart/2018/5/layout/IconCircleLabelList"/>
    <dgm:cxn modelId="{5E126B07-1322-4D20-90B3-D17D8BB966FA}" type="presParOf" srcId="{DFF2A27F-5762-43A6-9E9C-869B2EDE5B34}" destId="{853BF31E-F8A8-48F2-94A9-B42D6A06E246}" srcOrd="2" destOrd="0" presId="urn:microsoft.com/office/officeart/2018/5/layout/IconCircleLabelList"/>
    <dgm:cxn modelId="{0E087D94-1635-43BB-87C4-4F9C926FE7B5}" type="presParOf" srcId="{DFF2A27F-5762-43A6-9E9C-869B2EDE5B34}" destId="{C8E1A9DC-CE23-404A-A1E4-8E2D17E5892D}" srcOrd="3" destOrd="0" presId="urn:microsoft.com/office/officeart/2018/5/layout/IconCircleLabelList"/>
    <dgm:cxn modelId="{F43B7FB4-F7C4-4407-880E-C0AD1E8DB0A6}" type="presParOf" srcId="{C0B8EBD4-1DB8-4D9E-8F3A-5588DDF77161}" destId="{F72C3810-5523-4795-BE30-2236AF07DA32}" srcOrd="1" destOrd="0" presId="urn:microsoft.com/office/officeart/2018/5/layout/IconCircleLabelList"/>
    <dgm:cxn modelId="{3EB966C1-46BD-48C4-8955-DE5BEC1C3038}" type="presParOf" srcId="{C0B8EBD4-1DB8-4D9E-8F3A-5588DDF77161}" destId="{36F34809-AD98-420A-91E6-FF3B2424B069}" srcOrd="2" destOrd="0" presId="urn:microsoft.com/office/officeart/2018/5/layout/IconCircleLabelList"/>
    <dgm:cxn modelId="{86624F01-D936-4B95-BF17-241F4277A72F}" type="presParOf" srcId="{36F34809-AD98-420A-91E6-FF3B2424B069}" destId="{75E7F284-39B4-4DDD-9A9F-6C9A729B5380}" srcOrd="0" destOrd="0" presId="urn:microsoft.com/office/officeart/2018/5/layout/IconCircleLabelList"/>
    <dgm:cxn modelId="{D904B8D3-C8AC-4176-92A2-404C48503E4B}" type="presParOf" srcId="{36F34809-AD98-420A-91E6-FF3B2424B069}" destId="{B3D58F97-4F1A-4491-90F6-09F46944D7A2}" srcOrd="1" destOrd="0" presId="urn:microsoft.com/office/officeart/2018/5/layout/IconCircleLabelList"/>
    <dgm:cxn modelId="{995D8253-1B49-4054-81B9-4C8479316EC3}" type="presParOf" srcId="{36F34809-AD98-420A-91E6-FF3B2424B069}" destId="{69AC095C-FFE9-4B37-9ECD-BF682C959D86}" srcOrd="2" destOrd="0" presId="urn:microsoft.com/office/officeart/2018/5/layout/IconCircleLabelList"/>
    <dgm:cxn modelId="{06507CA5-C517-444B-B2E2-485AC8355936}" type="presParOf" srcId="{36F34809-AD98-420A-91E6-FF3B2424B069}" destId="{D082BA72-687E-46F3-994F-D312CCF36B97}" srcOrd="3" destOrd="0" presId="urn:microsoft.com/office/officeart/2018/5/layout/IconCircleLabelList"/>
    <dgm:cxn modelId="{08E829EB-759D-480F-AD89-41BC3CDD8EB9}" type="presParOf" srcId="{C0B8EBD4-1DB8-4D9E-8F3A-5588DDF77161}" destId="{1941E64E-6497-4891-8D2F-330A8AE1AB60}" srcOrd="3" destOrd="0" presId="urn:microsoft.com/office/officeart/2018/5/layout/IconCircleLabelList"/>
    <dgm:cxn modelId="{5FBDF462-2CC0-4C70-B2E6-FC5135B75957}" type="presParOf" srcId="{C0B8EBD4-1DB8-4D9E-8F3A-5588DDF77161}" destId="{4D4E2053-D5E7-4AC5-9CB8-424A20951118}" srcOrd="4" destOrd="0" presId="urn:microsoft.com/office/officeart/2018/5/layout/IconCircleLabelList"/>
    <dgm:cxn modelId="{9957121B-3DBF-47C0-9647-8D0CEF2705F4}" type="presParOf" srcId="{4D4E2053-D5E7-4AC5-9CB8-424A20951118}" destId="{A495963C-2246-4F7F-A44E-913513CFE9CC}" srcOrd="0" destOrd="0" presId="urn:microsoft.com/office/officeart/2018/5/layout/IconCircleLabelList"/>
    <dgm:cxn modelId="{007ABD88-5E01-4FB2-ACA3-293617A28417}" type="presParOf" srcId="{4D4E2053-D5E7-4AC5-9CB8-424A20951118}" destId="{36D73049-C08F-467F-82DD-72459E9A6BFB}" srcOrd="1" destOrd="0" presId="urn:microsoft.com/office/officeart/2018/5/layout/IconCircleLabelList"/>
    <dgm:cxn modelId="{30B5EFFC-6D30-4C7E-A7B7-034652DF65FA}" type="presParOf" srcId="{4D4E2053-D5E7-4AC5-9CB8-424A20951118}" destId="{84AD2957-993B-43B8-B9B6-E0B0CB938BB0}" srcOrd="2" destOrd="0" presId="urn:microsoft.com/office/officeart/2018/5/layout/IconCircleLabelList"/>
    <dgm:cxn modelId="{366D5BF4-2F96-43D9-A4B9-C9D08B9EC5C5}" type="presParOf" srcId="{4D4E2053-D5E7-4AC5-9CB8-424A20951118}" destId="{813B7777-D98D-4262-8C55-7970D3C1E555}" srcOrd="3" destOrd="0" presId="urn:microsoft.com/office/officeart/2018/5/layout/IconCircleLabelList"/>
    <dgm:cxn modelId="{F2E0D151-7DBC-4E3C-B132-E831E6781AD8}" type="presParOf" srcId="{C0B8EBD4-1DB8-4D9E-8F3A-5588DDF77161}" destId="{F50A2D2A-AA1A-4729-8639-ECC8AC6C4E61}" srcOrd="5" destOrd="0" presId="urn:microsoft.com/office/officeart/2018/5/layout/IconCircleLabelList"/>
    <dgm:cxn modelId="{C95851F7-9DE6-4923-899F-C283FC90EDB4}" type="presParOf" srcId="{C0B8EBD4-1DB8-4D9E-8F3A-5588DDF77161}" destId="{4C1B0426-C58B-4A62-B0CA-03798DB78E57}" srcOrd="6" destOrd="0" presId="urn:microsoft.com/office/officeart/2018/5/layout/IconCircleLabelList"/>
    <dgm:cxn modelId="{E364AF45-A54F-439A-A22F-CB090E265952}" type="presParOf" srcId="{4C1B0426-C58B-4A62-B0CA-03798DB78E57}" destId="{22270B85-8623-465C-8AD1-8ED57B00AE84}" srcOrd="0" destOrd="0" presId="urn:microsoft.com/office/officeart/2018/5/layout/IconCircleLabelList"/>
    <dgm:cxn modelId="{C2F2AC0D-4DD3-441E-B5F9-703A3D9FF694}" type="presParOf" srcId="{4C1B0426-C58B-4A62-B0CA-03798DB78E57}" destId="{BA044D28-947A-41D8-830E-8292D1C44407}" srcOrd="1" destOrd="0" presId="urn:microsoft.com/office/officeart/2018/5/layout/IconCircleLabelList"/>
    <dgm:cxn modelId="{24946373-61F1-4424-BA47-916925E423F5}" type="presParOf" srcId="{4C1B0426-C58B-4A62-B0CA-03798DB78E57}" destId="{389AD329-5B74-4138-8E71-9BAE0E81CA77}" srcOrd="2" destOrd="0" presId="urn:microsoft.com/office/officeart/2018/5/layout/IconCircleLabelList"/>
    <dgm:cxn modelId="{0088C3F7-B5DF-47A0-83D1-7175219687CE}" type="presParOf" srcId="{4C1B0426-C58B-4A62-B0CA-03798DB78E57}" destId="{A5AB238C-FB7D-4F5A-AAAB-0F9A5322FC71}" srcOrd="3" destOrd="0" presId="urn:microsoft.com/office/officeart/2018/5/layout/IconCircleLabelList"/>
    <dgm:cxn modelId="{0CAA14F3-C627-420A-8C26-01E7D4AFA67F}" type="presParOf" srcId="{C0B8EBD4-1DB8-4D9E-8F3A-5588DDF77161}" destId="{B5F4FFD3-DF30-4C57-B6C8-3222E0CD1865}" srcOrd="7" destOrd="0" presId="urn:microsoft.com/office/officeart/2018/5/layout/IconCircleLabelList"/>
    <dgm:cxn modelId="{68EC5ABC-B72B-4296-B4C8-CE386C6D266D}" type="presParOf" srcId="{C0B8EBD4-1DB8-4D9E-8F3A-5588DDF77161}" destId="{B9985A8B-AD1D-442A-90D9-6D4BAD550E1F}" srcOrd="8" destOrd="0" presId="urn:microsoft.com/office/officeart/2018/5/layout/IconCircleLabelList"/>
    <dgm:cxn modelId="{2EC1425B-D88A-4A91-A165-763012E90BDA}" type="presParOf" srcId="{B9985A8B-AD1D-442A-90D9-6D4BAD550E1F}" destId="{50522FB9-7AE1-44D8-B8FC-980665499552}" srcOrd="0" destOrd="0" presId="urn:microsoft.com/office/officeart/2018/5/layout/IconCircleLabelList"/>
    <dgm:cxn modelId="{6758941A-AF9B-48E6-B668-13FB0DCD15F0}" type="presParOf" srcId="{B9985A8B-AD1D-442A-90D9-6D4BAD550E1F}" destId="{29E0E7FB-DEA5-4C7D-92E9-06075577AF17}" srcOrd="1" destOrd="0" presId="urn:microsoft.com/office/officeart/2018/5/layout/IconCircleLabelList"/>
    <dgm:cxn modelId="{DFEBC0C2-78CA-4E2D-BA7A-F39E3E5FD9AC}" type="presParOf" srcId="{B9985A8B-AD1D-442A-90D9-6D4BAD550E1F}" destId="{68FFD26B-DA00-4711-81AC-EB7D6CD71A76}" srcOrd="2" destOrd="0" presId="urn:microsoft.com/office/officeart/2018/5/layout/IconCircleLabelList"/>
    <dgm:cxn modelId="{D84AAAC6-F0C8-4AB0-8851-86771D3027B3}" type="presParOf" srcId="{B9985A8B-AD1D-442A-90D9-6D4BAD550E1F}" destId="{195893B1-D4C6-4062-A5C4-8220C0D75A62}" srcOrd="3" destOrd="0" presId="urn:microsoft.com/office/officeart/2018/5/layout/IconCircleLabelList"/>
    <dgm:cxn modelId="{62228031-C517-481E-96E0-99CA00979C1F}" type="presParOf" srcId="{C0B8EBD4-1DB8-4D9E-8F3A-5588DDF77161}" destId="{0970CB49-A948-4E4C-8F1E-05381DAF74BE}" srcOrd="9" destOrd="0" presId="urn:microsoft.com/office/officeart/2018/5/layout/IconCircleLabelList"/>
    <dgm:cxn modelId="{0754F8ED-63F9-4EDA-AC17-52F9E77784A3}" type="presParOf" srcId="{C0B8EBD4-1DB8-4D9E-8F3A-5588DDF77161}" destId="{2C1DD62B-9CAC-45F8-BA95-18CE770B6BF1}" srcOrd="10" destOrd="0" presId="urn:microsoft.com/office/officeart/2018/5/layout/IconCircleLabelList"/>
    <dgm:cxn modelId="{DE1950F3-2EB8-487B-A1C5-A9D7633D826D}" type="presParOf" srcId="{2C1DD62B-9CAC-45F8-BA95-18CE770B6BF1}" destId="{A5181ACB-93A9-4FA6-BA22-A4ED3B067C59}" srcOrd="0" destOrd="0" presId="urn:microsoft.com/office/officeart/2018/5/layout/IconCircleLabelList"/>
    <dgm:cxn modelId="{ED497174-5A6B-4B51-B3FA-2F3620F375F6}" type="presParOf" srcId="{2C1DD62B-9CAC-45F8-BA95-18CE770B6BF1}" destId="{D62A6A1E-F414-4FA7-802D-A780C5FE6102}" srcOrd="1" destOrd="0" presId="urn:microsoft.com/office/officeart/2018/5/layout/IconCircleLabelList"/>
    <dgm:cxn modelId="{DC6B96F8-497F-4D34-9C37-3AAB755D3B27}" type="presParOf" srcId="{2C1DD62B-9CAC-45F8-BA95-18CE770B6BF1}" destId="{FCDBBF9F-B429-40E8-9CE5-B4FF615759D1}" srcOrd="2" destOrd="0" presId="urn:microsoft.com/office/officeart/2018/5/layout/IconCircleLabelList"/>
    <dgm:cxn modelId="{3F40FDDC-B97E-4E61-9D5E-687F8F34BD49}" type="presParOf" srcId="{2C1DD62B-9CAC-45F8-BA95-18CE770B6BF1}" destId="{5792734F-A920-49DB-9635-1EC642626C08}" srcOrd="3" destOrd="0" presId="urn:microsoft.com/office/officeart/2018/5/layout/IconCircleLabelList"/>
  </dgm:cxnLst>
  <dgm:bg/>
  <dgm:whole/>
  <dgm:extLst>
    <a:ext uri="http://schemas.microsoft.com/office/drawing/2008/diagram">
      <dsp:dataModelExt xmlns:dsp="http://schemas.microsoft.com/office/drawing/2008/diagram" relId="rId9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8CC83E4-A00C-4D15-8CAC-463D861EC42B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059FF2AC-5B68-4DDB-95BD-C8EF63E6B696}">
      <dgm:prSet/>
      <dgm:spPr/>
      <dgm:t>
        <a:bodyPr/>
        <a:lstStyle/>
        <a:p>
          <a:r>
            <a:rPr lang="es-AR"/>
            <a:t>El programa tiene diseño modular</a:t>
          </a:r>
          <a:endParaRPr lang="en-US"/>
        </a:p>
      </dgm:t>
    </dgm:pt>
    <dgm:pt modelId="{AD02B95C-0830-45B4-B22E-B3DD47ECC6BE}" type="parTrans" cxnId="{A73EA742-B458-48D0-B5F9-0250774EF6F6}">
      <dgm:prSet/>
      <dgm:spPr/>
      <dgm:t>
        <a:bodyPr/>
        <a:lstStyle/>
        <a:p>
          <a:endParaRPr lang="en-US"/>
        </a:p>
      </dgm:t>
    </dgm:pt>
    <dgm:pt modelId="{E2BDF036-182C-462C-AC21-322043606996}" type="sibTrans" cxnId="{A73EA742-B458-48D0-B5F9-0250774EF6F6}">
      <dgm:prSet/>
      <dgm:spPr/>
      <dgm:t>
        <a:bodyPr/>
        <a:lstStyle/>
        <a:p>
          <a:endParaRPr lang="en-US"/>
        </a:p>
      </dgm:t>
    </dgm:pt>
    <dgm:pt modelId="{B34C747C-EEA0-436E-A4AC-4C8F9E3C17C0}">
      <dgm:prSet/>
      <dgm:spPr/>
      <dgm:t>
        <a:bodyPr/>
        <a:lstStyle/>
        <a:p>
          <a:r>
            <a:rPr lang="es-AR" dirty="0"/>
            <a:t>Los módulos son diseñados de modo descendente</a:t>
          </a:r>
          <a:endParaRPr lang="en-US" dirty="0"/>
        </a:p>
      </dgm:t>
    </dgm:pt>
    <dgm:pt modelId="{25EBE9CE-9AE2-486C-8FEE-623DDD1C1D3B}" type="parTrans" cxnId="{39CEC40C-CD6D-4D42-8009-FA1D10F77FA2}">
      <dgm:prSet/>
      <dgm:spPr/>
      <dgm:t>
        <a:bodyPr/>
        <a:lstStyle/>
        <a:p>
          <a:endParaRPr lang="en-US"/>
        </a:p>
      </dgm:t>
    </dgm:pt>
    <dgm:pt modelId="{866A94B4-E293-4CF2-A82F-A50A42B2ED1D}" type="sibTrans" cxnId="{39CEC40C-CD6D-4D42-8009-FA1D10F77FA2}">
      <dgm:prSet/>
      <dgm:spPr/>
      <dgm:t>
        <a:bodyPr/>
        <a:lstStyle/>
        <a:p>
          <a:endParaRPr lang="en-US"/>
        </a:p>
      </dgm:t>
    </dgm:pt>
    <dgm:pt modelId="{B9C553E5-C8D0-4023-9E8A-09750B5E2113}">
      <dgm:prSet/>
      <dgm:spPr/>
      <dgm:t>
        <a:bodyPr/>
        <a:lstStyle/>
        <a:p>
          <a:r>
            <a:rPr lang="es-AR"/>
            <a:t>Cada modulo se codifica utilizando las 3 estructuras de control básicas: secuencia, selección y repetición</a:t>
          </a:r>
          <a:endParaRPr lang="en-US"/>
        </a:p>
      </dgm:t>
    </dgm:pt>
    <dgm:pt modelId="{BFD54DAD-99D8-465A-A561-76B4101E1DF6}" type="parTrans" cxnId="{D3968064-A4AA-4A6B-AF77-A09F2F5A3CE1}">
      <dgm:prSet/>
      <dgm:spPr/>
      <dgm:t>
        <a:bodyPr/>
        <a:lstStyle/>
        <a:p>
          <a:endParaRPr lang="en-US"/>
        </a:p>
      </dgm:t>
    </dgm:pt>
    <dgm:pt modelId="{7F2E0E95-8A07-4854-A3C1-1CDB10F98745}" type="sibTrans" cxnId="{D3968064-A4AA-4A6B-AF77-A09F2F5A3CE1}">
      <dgm:prSet/>
      <dgm:spPr/>
      <dgm:t>
        <a:bodyPr/>
        <a:lstStyle/>
        <a:p>
          <a:endParaRPr lang="en-US"/>
        </a:p>
      </dgm:t>
    </dgm:pt>
    <dgm:pt modelId="{41B8E6DF-4F26-4CA7-B39A-B569E1EAE0E3}" type="pres">
      <dgm:prSet presAssocID="{D8CC83E4-A00C-4D15-8CAC-463D861EC42B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BC82B746-07F7-4F1B-8F40-610A0653DD24}" type="pres">
      <dgm:prSet presAssocID="{059FF2AC-5B68-4DDB-95BD-C8EF63E6B696}" presName="hierRoot1" presStyleCnt="0"/>
      <dgm:spPr/>
    </dgm:pt>
    <dgm:pt modelId="{0F6A8920-96D3-47DA-AF80-49223497AA70}" type="pres">
      <dgm:prSet presAssocID="{059FF2AC-5B68-4DDB-95BD-C8EF63E6B696}" presName="composite" presStyleCnt="0"/>
      <dgm:spPr/>
    </dgm:pt>
    <dgm:pt modelId="{CFF77428-D510-47E2-A36A-0DE9197664AF}" type="pres">
      <dgm:prSet presAssocID="{059FF2AC-5B68-4DDB-95BD-C8EF63E6B696}" presName="background" presStyleLbl="node0" presStyleIdx="0" presStyleCnt="3"/>
      <dgm:spPr/>
    </dgm:pt>
    <dgm:pt modelId="{2013D998-E987-449F-B3B8-4E880A862F79}" type="pres">
      <dgm:prSet presAssocID="{059FF2AC-5B68-4DDB-95BD-C8EF63E6B696}" presName="text" presStyleLbl="fgAcc0" presStyleIdx="0" presStyleCnt="3">
        <dgm:presLayoutVars>
          <dgm:chPref val="3"/>
        </dgm:presLayoutVars>
      </dgm:prSet>
      <dgm:spPr/>
    </dgm:pt>
    <dgm:pt modelId="{7C42A5C7-8104-4080-B523-C933CB2210B2}" type="pres">
      <dgm:prSet presAssocID="{059FF2AC-5B68-4DDB-95BD-C8EF63E6B696}" presName="hierChild2" presStyleCnt="0"/>
      <dgm:spPr/>
    </dgm:pt>
    <dgm:pt modelId="{913062A7-014A-4CA3-B5C1-46E3FE9CE500}" type="pres">
      <dgm:prSet presAssocID="{B34C747C-EEA0-436E-A4AC-4C8F9E3C17C0}" presName="hierRoot1" presStyleCnt="0"/>
      <dgm:spPr/>
    </dgm:pt>
    <dgm:pt modelId="{DF6EBD3F-8E05-4F78-9647-75234BFB0567}" type="pres">
      <dgm:prSet presAssocID="{B34C747C-EEA0-436E-A4AC-4C8F9E3C17C0}" presName="composite" presStyleCnt="0"/>
      <dgm:spPr/>
    </dgm:pt>
    <dgm:pt modelId="{64A9ED62-0AFB-4AC1-86B4-7D7F34CFF9A3}" type="pres">
      <dgm:prSet presAssocID="{B34C747C-EEA0-436E-A4AC-4C8F9E3C17C0}" presName="background" presStyleLbl="node0" presStyleIdx="1" presStyleCnt="3"/>
      <dgm:spPr/>
    </dgm:pt>
    <dgm:pt modelId="{20A6B911-6E11-4510-AED4-393957C34136}" type="pres">
      <dgm:prSet presAssocID="{B34C747C-EEA0-436E-A4AC-4C8F9E3C17C0}" presName="text" presStyleLbl="fgAcc0" presStyleIdx="1" presStyleCnt="3">
        <dgm:presLayoutVars>
          <dgm:chPref val="3"/>
        </dgm:presLayoutVars>
      </dgm:prSet>
      <dgm:spPr/>
    </dgm:pt>
    <dgm:pt modelId="{628006A1-BB50-4D54-B2BA-9187AB5ED8FA}" type="pres">
      <dgm:prSet presAssocID="{B34C747C-EEA0-436E-A4AC-4C8F9E3C17C0}" presName="hierChild2" presStyleCnt="0"/>
      <dgm:spPr/>
    </dgm:pt>
    <dgm:pt modelId="{623A86C6-6DF3-4D96-87F6-41CE9E272B82}" type="pres">
      <dgm:prSet presAssocID="{B9C553E5-C8D0-4023-9E8A-09750B5E2113}" presName="hierRoot1" presStyleCnt="0"/>
      <dgm:spPr/>
    </dgm:pt>
    <dgm:pt modelId="{FC1AF408-FD04-46FC-BD54-AC9A05DFD14D}" type="pres">
      <dgm:prSet presAssocID="{B9C553E5-C8D0-4023-9E8A-09750B5E2113}" presName="composite" presStyleCnt="0"/>
      <dgm:spPr/>
    </dgm:pt>
    <dgm:pt modelId="{16A0B3CB-7C79-4F4D-9D30-5AB79F0EE4C3}" type="pres">
      <dgm:prSet presAssocID="{B9C553E5-C8D0-4023-9E8A-09750B5E2113}" presName="background" presStyleLbl="node0" presStyleIdx="2" presStyleCnt="3"/>
      <dgm:spPr/>
    </dgm:pt>
    <dgm:pt modelId="{0E97934E-75EE-48F6-9144-5D3DAF030C88}" type="pres">
      <dgm:prSet presAssocID="{B9C553E5-C8D0-4023-9E8A-09750B5E2113}" presName="text" presStyleLbl="fgAcc0" presStyleIdx="2" presStyleCnt="3">
        <dgm:presLayoutVars>
          <dgm:chPref val="3"/>
        </dgm:presLayoutVars>
      </dgm:prSet>
      <dgm:spPr/>
    </dgm:pt>
    <dgm:pt modelId="{31850427-714D-47AB-B3C1-CA426A7953D9}" type="pres">
      <dgm:prSet presAssocID="{B9C553E5-C8D0-4023-9E8A-09750B5E2113}" presName="hierChild2" presStyleCnt="0"/>
      <dgm:spPr/>
    </dgm:pt>
  </dgm:ptLst>
  <dgm:cxnLst>
    <dgm:cxn modelId="{39CEC40C-CD6D-4D42-8009-FA1D10F77FA2}" srcId="{D8CC83E4-A00C-4D15-8CAC-463D861EC42B}" destId="{B34C747C-EEA0-436E-A4AC-4C8F9E3C17C0}" srcOrd="1" destOrd="0" parTransId="{25EBE9CE-9AE2-486C-8FEE-623DDD1C1D3B}" sibTransId="{866A94B4-E293-4CF2-A82F-A50A42B2ED1D}"/>
    <dgm:cxn modelId="{0A0D5914-8507-46D3-83E3-AFFDFA0152C9}" type="presOf" srcId="{D8CC83E4-A00C-4D15-8CAC-463D861EC42B}" destId="{41B8E6DF-4F26-4CA7-B39A-B569E1EAE0E3}" srcOrd="0" destOrd="0" presId="urn:microsoft.com/office/officeart/2005/8/layout/hierarchy1"/>
    <dgm:cxn modelId="{EDA63C29-9AC7-4008-9202-429A1F88A9ED}" type="presOf" srcId="{B9C553E5-C8D0-4023-9E8A-09750B5E2113}" destId="{0E97934E-75EE-48F6-9144-5D3DAF030C88}" srcOrd="0" destOrd="0" presId="urn:microsoft.com/office/officeart/2005/8/layout/hierarchy1"/>
    <dgm:cxn modelId="{A73EA742-B458-48D0-B5F9-0250774EF6F6}" srcId="{D8CC83E4-A00C-4D15-8CAC-463D861EC42B}" destId="{059FF2AC-5B68-4DDB-95BD-C8EF63E6B696}" srcOrd="0" destOrd="0" parTransId="{AD02B95C-0830-45B4-B22E-B3DD47ECC6BE}" sibTransId="{E2BDF036-182C-462C-AC21-322043606996}"/>
    <dgm:cxn modelId="{D3968064-A4AA-4A6B-AF77-A09F2F5A3CE1}" srcId="{D8CC83E4-A00C-4D15-8CAC-463D861EC42B}" destId="{B9C553E5-C8D0-4023-9E8A-09750B5E2113}" srcOrd="2" destOrd="0" parTransId="{BFD54DAD-99D8-465A-A561-76B4101E1DF6}" sibTransId="{7F2E0E95-8A07-4854-A3C1-1CDB10F98745}"/>
    <dgm:cxn modelId="{317500D2-B439-4D82-BC44-E9E4612EAC88}" type="presOf" srcId="{059FF2AC-5B68-4DDB-95BD-C8EF63E6B696}" destId="{2013D998-E987-449F-B3B8-4E880A862F79}" srcOrd="0" destOrd="0" presId="urn:microsoft.com/office/officeart/2005/8/layout/hierarchy1"/>
    <dgm:cxn modelId="{05E70AF5-8779-483D-8B9C-CA22733EE245}" type="presOf" srcId="{B34C747C-EEA0-436E-A4AC-4C8F9E3C17C0}" destId="{20A6B911-6E11-4510-AED4-393957C34136}" srcOrd="0" destOrd="0" presId="urn:microsoft.com/office/officeart/2005/8/layout/hierarchy1"/>
    <dgm:cxn modelId="{453227C1-701C-448B-9162-082E30C0CF66}" type="presParOf" srcId="{41B8E6DF-4F26-4CA7-B39A-B569E1EAE0E3}" destId="{BC82B746-07F7-4F1B-8F40-610A0653DD24}" srcOrd="0" destOrd="0" presId="urn:microsoft.com/office/officeart/2005/8/layout/hierarchy1"/>
    <dgm:cxn modelId="{208D4F9A-012E-4785-81CD-166FE4667F25}" type="presParOf" srcId="{BC82B746-07F7-4F1B-8F40-610A0653DD24}" destId="{0F6A8920-96D3-47DA-AF80-49223497AA70}" srcOrd="0" destOrd="0" presId="urn:microsoft.com/office/officeart/2005/8/layout/hierarchy1"/>
    <dgm:cxn modelId="{396FC25F-5B65-4C7C-AB5B-507B0FD36217}" type="presParOf" srcId="{0F6A8920-96D3-47DA-AF80-49223497AA70}" destId="{CFF77428-D510-47E2-A36A-0DE9197664AF}" srcOrd="0" destOrd="0" presId="urn:microsoft.com/office/officeart/2005/8/layout/hierarchy1"/>
    <dgm:cxn modelId="{C04C2F42-31E2-498A-A458-66EBFD7709BA}" type="presParOf" srcId="{0F6A8920-96D3-47DA-AF80-49223497AA70}" destId="{2013D998-E987-449F-B3B8-4E880A862F79}" srcOrd="1" destOrd="0" presId="urn:microsoft.com/office/officeart/2005/8/layout/hierarchy1"/>
    <dgm:cxn modelId="{F9E39BFB-DBE1-487F-83F7-83615FC6C425}" type="presParOf" srcId="{BC82B746-07F7-4F1B-8F40-610A0653DD24}" destId="{7C42A5C7-8104-4080-B523-C933CB2210B2}" srcOrd="1" destOrd="0" presId="urn:microsoft.com/office/officeart/2005/8/layout/hierarchy1"/>
    <dgm:cxn modelId="{33BE3EF6-D16F-4E00-BA08-E89F717D2FB4}" type="presParOf" srcId="{41B8E6DF-4F26-4CA7-B39A-B569E1EAE0E3}" destId="{913062A7-014A-4CA3-B5C1-46E3FE9CE500}" srcOrd="1" destOrd="0" presId="urn:microsoft.com/office/officeart/2005/8/layout/hierarchy1"/>
    <dgm:cxn modelId="{9C887880-5E4A-468A-9280-4B00645CFBB6}" type="presParOf" srcId="{913062A7-014A-4CA3-B5C1-46E3FE9CE500}" destId="{DF6EBD3F-8E05-4F78-9647-75234BFB0567}" srcOrd="0" destOrd="0" presId="urn:microsoft.com/office/officeart/2005/8/layout/hierarchy1"/>
    <dgm:cxn modelId="{EAC34568-B3A1-4315-AEE8-1F73AE94A665}" type="presParOf" srcId="{DF6EBD3F-8E05-4F78-9647-75234BFB0567}" destId="{64A9ED62-0AFB-4AC1-86B4-7D7F34CFF9A3}" srcOrd="0" destOrd="0" presId="urn:microsoft.com/office/officeart/2005/8/layout/hierarchy1"/>
    <dgm:cxn modelId="{F04CD533-5A88-4708-B129-32DE9D87605C}" type="presParOf" srcId="{DF6EBD3F-8E05-4F78-9647-75234BFB0567}" destId="{20A6B911-6E11-4510-AED4-393957C34136}" srcOrd="1" destOrd="0" presId="urn:microsoft.com/office/officeart/2005/8/layout/hierarchy1"/>
    <dgm:cxn modelId="{BFECF293-4E66-4F13-A867-E22B91CF9D3E}" type="presParOf" srcId="{913062A7-014A-4CA3-B5C1-46E3FE9CE500}" destId="{628006A1-BB50-4D54-B2BA-9187AB5ED8FA}" srcOrd="1" destOrd="0" presId="urn:microsoft.com/office/officeart/2005/8/layout/hierarchy1"/>
    <dgm:cxn modelId="{707E65C9-E17F-4492-AE1F-B567A26FB436}" type="presParOf" srcId="{41B8E6DF-4F26-4CA7-B39A-B569E1EAE0E3}" destId="{623A86C6-6DF3-4D96-87F6-41CE9E272B82}" srcOrd="2" destOrd="0" presId="urn:microsoft.com/office/officeart/2005/8/layout/hierarchy1"/>
    <dgm:cxn modelId="{E6F693EC-1BA1-40C5-84FE-E527334CECCD}" type="presParOf" srcId="{623A86C6-6DF3-4D96-87F6-41CE9E272B82}" destId="{FC1AF408-FD04-46FC-BD54-AC9A05DFD14D}" srcOrd="0" destOrd="0" presId="urn:microsoft.com/office/officeart/2005/8/layout/hierarchy1"/>
    <dgm:cxn modelId="{896770DE-B4CB-4EE9-A6BD-D744BED9C447}" type="presParOf" srcId="{FC1AF408-FD04-46FC-BD54-AC9A05DFD14D}" destId="{16A0B3CB-7C79-4F4D-9D30-5AB79F0EE4C3}" srcOrd="0" destOrd="0" presId="urn:microsoft.com/office/officeart/2005/8/layout/hierarchy1"/>
    <dgm:cxn modelId="{DC861F49-219A-4FAF-928F-1458E951EF52}" type="presParOf" srcId="{FC1AF408-FD04-46FC-BD54-AC9A05DFD14D}" destId="{0E97934E-75EE-48F6-9144-5D3DAF030C88}" srcOrd="1" destOrd="0" presId="urn:microsoft.com/office/officeart/2005/8/layout/hierarchy1"/>
    <dgm:cxn modelId="{1711C26B-7200-40B2-827A-DE8E3FDDF763}" type="presParOf" srcId="{623A86C6-6DF3-4D96-87F6-41CE9E272B82}" destId="{31850427-714D-47AB-B3C1-CA426A7953D9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78590BA-F2FC-4818-BB16-3B0D279B76E0}">
      <dsp:nvSpPr>
        <dsp:cNvPr id="0" name=""/>
        <dsp:cNvSpPr/>
      </dsp:nvSpPr>
      <dsp:spPr>
        <a:xfrm>
          <a:off x="1322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0E44BB-6114-4349-A038-A2EF2C3684C4}">
      <dsp:nvSpPr>
        <dsp:cNvPr id="0" name=""/>
        <dsp:cNvSpPr/>
      </dsp:nvSpPr>
      <dsp:spPr>
        <a:xfrm>
          <a:off x="516940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El proceso de diseñar programas es un proceso creativo</a:t>
          </a:r>
          <a:endParaRPr lang="en-US" sz="3700" kern="1200"/>
        </a:p>
      </dsp:txBody>
      <dsp:txXfrm>
        <a:off x="603248" y="657277"/>
        <a:ext cx="4467954" cy="2774145"/>
      </dsp:txXfrm>
    </dsp:sp>
    <dsp:sp modelId="{788FF32B-B07C-4C1B-A0A9-549CAC25BC5E}">
      <dsp:nvSpPr>
        <dsp:cNvPr id="0" name=""/>
        <dsp:cNvSpPr/>
      </dsp:nvSpPr>
      <dsp:spPr>
        <a:xfrm>
          <a:off x="5673129" y="81131"/>
          <a:ext cx="4640570" cy="2946761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FB2E224-6CC9-4680-BA19-EA6717DE7779}">
      <dsp:nvSpPr>
        <dsp:cNvPr id="0" name=""/>
        <dsp:cNvSpPr/>
      </dsp:nvSpPr>
      <dsp:spPr>
        <a:xfrm>
          <a:off x="6188748" y="570969"/>
          <a:ext cx="4640570" cy="2946761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40970" tIns="140970" rIns="140970" bIns="140970" numCol="1" spcCol="1270" anchor="ctr" anchorCtr="0">
          <a:noAutofit/>
        </a:bodyPr>
        <a:lstStyle/>
        <a:p>
          <a:pPr marL="0" lvl="0" indent="0" algn="ctr" defTabSz="1644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3700" kern="1200"/>
            <a:t>Constituyen el ciclo del vida del software y tiene las siguientes etapas</a:t>
          </a:r>
          <a:endParaRPr lang="en-US" sz="3700" kern="1200"/>
        </a:p>
      </dsp:txBody>
      <dsp:txXfrm>
        <a:off x="6275056" y="657277"/>
        <a:ext cx="4467954" cy="27741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16A86AE-1208-4C3F-8BF5-23B403B0412F}">
      <dsp:nvSpPr>
        <dsp:cNvPr id="0" name=""/>
        <dsp:cNvSpPr/>
      </dsp:nvSpPr>
      <dsp:spPr>
        <a:xfrm>
          <a:off x="670070" y="156931"/>
          <a:ext cx="1955812" cy="1955812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382557-EDF0-4201-9774-0EAD3C45AB51}">
      <dsp:nvSpPr>
        <dsp:cNvPr id="0" name=""/>
        <dsp:cNvSpPr/>
      </dsp:nvSpPr>
      <dsp:spPr>
        <a:xfrm>
          <a:off x="1086883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55252C-0626-4963-98CF-AC9F1667D03D}">
      <dsp:nvSpPr>
        <dsp:cNvPr id="0" name=""/>
        <dsp:cNvSpPr/>
      </dsp:nvSpPr>
      <dsp:spPr>
        <a:xfrm>
          <a:off x="44851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2300" kern="1200"/>
            <a:t>¿Qué entradas se requieren?</a:t>
          </a:r>
          <a:endParaRPr lang="en-US" sz="2300" kern="1200"/>
        </a:p>
      </dsp:txBody>
      <dsp:txXfrm>
        <a:off x="44851" y="2721931"/>
        <a:ext cx="3206250" cy="720000"/>
      </dsp:txXfrm>
    </dsp:sp>
    <dsp:sp modelId="{94770225-90F4-41DB-B636-19C23B94175C}">
      <dsp:nvSpPr>
        <dsp:cNvPr id="0" name=""/>
        <dsp:cNvSpPr/>
      </dsp:nvSpPr>
      <dsp:spPr>
        <a:xfrm>
          <a:off x="4437414" y="156931"/>
          <a:ext cx="1955812" cy="1955812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F6506A8-64F4-4F1D-ACEF-393BCBBCA2D8}">
      <dsp:nvSpPr>
        <dsp:cNvPr id="0" name=""/>
        <dsp:cNvSpPr/>
      </dsp:nvSpPr>
      <dsp:spPr>
        <a:xfrm>
          <a:off x="4854226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68F1F1C-CD65-4479-A186-277CE5EDC9DC}">
      <dsp:nvSpPr>
        <dsp:cNvPr id="0" name=""/>
        <dsp:cNvSpPr/>
      </dsp:nvSpPr>
      <dsp:spPr>
        <a:xfrm>
          <a:off x="3812195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2300" kern="1200"/>
            <a:t>¿Cuál es la salida deseada?</a:t>
          </a:r>
          <a:endParaRPr lang="en-US" sz="2300" kern="1200"/>
        </a:p>
      </dsp:txBody>
      <dsp:txXfrm>
        <a:off x="3812195" y="2721931"/>
        <a:ext cx="3206250" cy="720000"/>
      </dsp:txXfrm>
    </dsp:sp>
    <dsp:sp modelId="{48D98BB8-6EBD-4922-BDF5-D08C37CBE3A3}">
      <dsp:nvSpPr>
        <dsp:cNvPr id="0" name=""/>
        <dsp:cNvSpPr/>
      </dsp:nvSpPr>
      <dsp:spPr>
        <a:xfrm>
          <a:off x="8204758" y="156931"/>
          <a:ext cx="1955812" cy="1955812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2E21B5D-6D63-4366-8F0D-CA25C44B50AE}">
      <dsp:nvSpPr>
        <dsp:cNvPr id="0" name=""/>
        <dsp:cNvSpPr/>
      </dsp:nvSpPr>
      <dsp:spPr>
        <a:xfrm>
          <a:off x="8621570" y="573743"/>
          <a:ext cx="1122187" cy="1122187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4A40816-8C64-4CE1-B264-DD45771E7E47}">
      <dsp:nvSpPr>
        <dsp:cNvPr id="0" name=""/>
        <dsp:cNvSpPr/>
      </dsp:nvSpPr>
      <dsp:spPr>
        <a:xfrm>
          <a:off x="7579539" y="2721931"/>
          <a:ext cx="320625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2300" kern="1200"/>
            <a:t>¿Qué método produce la salida deseada?</a:t>
          </a:r>
          <a:endParaRPr lang="en-US" sz="2300" kern="1200"/>
        </a:p>
      </dsp:txBody>
      <dsp:txXfrm>
        <a:off x="7579539" y="2721931"/>
        <a:ext cx="3206250" cy="720000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B58B836-4310-41FF-A2D9-AFFE033B3F1E}">
      <dsp:nvSpPr>
        <dsp:cNvPr id="0" name=""/>
        <dsp:cNvSpPr/>
      </dsp:nvSpPr>
      <dsp:spPr>
        <a:xfrm>
          <a:off x="0" y="680"/>
          <a:ext cx="6261100" cy="1593460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A22E7B-803D-4370-8EBE-9A8F8347A870}">
      <dsp:nvSpPr>
        <dsp:cNvPr id="0" name=""/>
        <dsp:cNvSpPr/>
      </dsp:nvSpPr>
      <dsp:spPr>
        <a:xfrm>
          <a:off x="482021" y="359209"/>
          <a:ext cx="876403" cy="8764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7A0B61D-E030-4DCF-97AE-9D8FD00288CF}">
      <dsp:nvSpPr>
        <dsp:cNvPr id="0" name=""/>
        <dsp:cNvSpPr/>
      </dsp:nvSpPr>
      <dsp:spPr>
        <a:xfrm>
          <a:off x="1840447" y="680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>
              <a:solidFill>
                <a:schemeClr val="tx1"/>
              </a:solidFill>
            </a:rPr>
            <a:t>Errores de compilación </a:t>
          </a:r>
          <a:r>
            <a:rPr lang="es-AR" sz="2200" kern="1200">
              <a:sym typeface="Wingdings" panose="05000000000000000000" pitchFamily="2" charset="2"/>
            </a:rPr>
            <a:t></a:t>
          </a:r>
          <a:r>
            <a:rPr lang="es-AR" sz="2200" kern="1200"/>
            <a:t> suele ser errores de sintaxis, donde la computadora no puede comprender la instrucción</a:t>
          </a:r>
          <a:endParaRPr lang="en-US" sz="2200" kern="1200"/>
        </a:p>
      </dsp:txBody>
      <dsp:txXfrm>
        <a:off x="1840447" y="680"/>
        <a:ext cx="4420652" cy="1593460"/>
      </dsp:txXfrm>
    </dsp:sp>
    <dsp:sp modelId="{9C59A862-5094-433F-99D6-8F2A2229AB76}">
      <dsp:nvSpPr>
        <dsp:cNvPr id="0" name=""/>
        <dsp:cNvSpPr/>
      </dsp:nvSpPr>
      <dsp:spPr>
        <a:xfrm>
          <a:off x="0" y="1992507"/>
          <a:ext cx="6261100" cy="1593460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10B3355-FC1C-4840-B129-1D3973ADAF75}">
      <dsp:nvSpPr>
        <dsp:cNvPr id="0" name=""/>
        <dsp:cNvSpPr/>
      </dsp:nvSpPr>
      <dsp:spPr>
        <a:xfrm>
          <a:off x="482021" y="2351035"/>
          <a:ext cx="876403" cy="8764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6021D9B-30C8-450C-8440-33BD42E690D6}">
      <dsp:nvSpPr>
        <dsp:cNvPr id="0" name=""/>
        <dsp:cNvSpPr/>
      </dsp:nvSpPr>
      <dsp:spPr>
        <a:xfrm>
          <a:off x="1840447" y="1992507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>
              <a:solidFill>
                <a:schemeClr val="tx1"/>
              </a:solidFill>
            </a:rPr>
            <a:t>Errores de ejecución </a:t>
          </a:r>
          <a:r>
            <a:rPr lang="es-AR" sz="2200" kern="1200">
              <a:sym typeface="Wingdings" panose="05000000000000000000" pitchFamily="2" charset="2"/>
            </a:rPr>
            <a:t></a:t>
          </a:r>
          <a:r>
            <a:rPr lang="es-AR" sz="2200" kern="1200"/>
            <a:t> la computadora los puede comprender pero no ejecutar, y la ejecución se detiene</a:t>
          </a:r>
          <a:endParaRPr lang="en-US" sz="2200" kern="1200"/>
        </a:p>
      </dsp:txBody>
      <dsp:txXfrm>
        <a:off x="1840447" y="1992507"/>
        <a:ext cx="4420652" cy="1593460"/>
      </dsp:txXfrm>
    </dsp:sp>
    <dsp:sp modelId="{A3234024-0727-4F48-955C-8AE917DA2BE5}">
      <dsp:nvSpPr>
        <dsp:cNvPr id="0" name=""/>
        <dsp:cNvSpPr/>
      </dsp:nvSpPr>
      <dsp:spPr>
        <a:xfrm>
          <a:off x="0" y="3984333"/>
          <a:ext cx="6261100" cy="1593460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B1D59E-5C58-4461-BC7C-04022873E8EE}">
      <dsp:nvSpPr>
        <dsp:cNvPr id="0" name=""/>
        <dsp:cNvSpPr/>
      </dsp:nvSpPr>
      <dsp:spPr>
        <a:xfrm>
          <a:off x="482021" y="4342861"/>
          <a:ext cx="876403" cy="8764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0A1BAE5-217E-4F84-8B8F-317BD1DE1B82}">
      <dsp:nvSpPr>
        <dsp:cNvPr id="0" name=""/>
        <dsp:cNvSpPr/>
      </dsp:nvSpPr>
      <dsp:spPr>
        <a:xfrm>
          <a:off x="1840447" y="3984333"/>
          <a:ext cx="4420652" cy="159346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68641" tIns="168641" rIns="168641" bIns="168641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>
              <a:solidFill>
                <a:schemeClr val="tx1"/>
              </a:solidFill>
            </a:rPr>
            <a:t>Errores lógicos </a:t>
          </a:r>
          <a:r>
            <a:rPr lang="es-AR" sz="2200" kern="1200">
              <a:sym typeface="Wingdings" panose="05000000000000000000" pitchFamily="2" charset="2"/>
            </a:rPr>
            <a:t></a:t>
          </a:r>
          <a:r>
            <a:rPr lang="es-AR" sz="2200" kern="1200"/>
            <a:t> son errores de diseño de algoritmo y se advierten por la obtención de resultados incorrectos</a:t>
          </a:r>
          <a:endParaRPr lang="en-US" sz="2200" kern="1200"/>
        </a:p>
      </dsp:txBody>
      <dsp:txXfrm>
        <a:off x="1840447" y="3984333"/>
        <a:ext cx="4420652" cy="159346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7DC96BD-3323-4A76-B2B8-F8BBB3FD5CDD}">
      <dsp:nvSpPr>
        <dsp:cNvPr id="0" name=""/>
        <dsp:cNvSpPr/>
      </dsp:nvSpPr>
      <dsp:spPr>
        <a:xfrm>
          <a:off x="636320" y="719431"/>
          <a:ext cx="1098000" cy="109800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A499CA-D770-491D-9638-EC9B02331ED5}">
      <dsp:nvSpPr>
        <dsp:cNvPr id="0" name=""/>
        <dsp:cNvSpPr/>
      </dsp:nvSpPr>
      <dsp:spPr>
        <a:xfrm>
          <a:off x="87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CED550C-44A1-42E6-BFEE-341D6F045119}">
      <dsp:nvSpPr>
        <dsp:cNvPr id="0" name=""/>
        <dsp:cNvSpPr/>
      </dsp:nvSpPr>
      <dsp:spPr>
        <a:xfrm>
          <a:off x="28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800" kern="1200"/>
            <a:t>Comentarios</a:t>
          </a:r>
          <a:endParaRPr lang="en-US" sz="1800" kern="1200"/>
        </a:p>
      </dsp:txBody>
      <dsp:txXfrm>
        <a:off x="285320" y="2159431"/>
        <a:ext cx="1800000" cy="720000"/>
      </dsp:txXfrm>
    </dsp:sp>
    <dsp:sp modelId="{9625202C-F7FD-43CB-B5D1-DC2DEDD93E76}">
      <dsp:nvSpPr>
        <dsp:cNvPr id="0" name=""/>
        <dsp:cNvSpPr/>
      </dsp:nvSpPr>
      <dsp:spPr>
        <a:xfrm>
          <a:off x="2751320" y="719431"/>
          <a:ext cx="1098000" cy="109800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378A9F-036A-4096-827E-4588EAE413A6}">
      <dsp:nvSpPr>
        <dsp:cNvPr id="0" name=""/>
        <dsp:cNvSpPr/>
      </dsp:nvSpPr>
      <dsp:spPr>
        <a:xfrm>
          <a:off x="298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50B98E-312A-4D70-82C1-818ABB16D023}">
      <dsp:nvSpPr>
        <dsp:cNvPr id="0" name=""/>
        <dsp:cNvSpPr/>
      </dsp:nvSpPr>
      <dsp:spPr>
        <a:xfrm>
          <a:off x="240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800" kern="1200"/>
            <a:t>Código Fuente</a:t>
          </a:r>
          <a:endParaRPr lang="en-US" sz="1800" kern="1200"/>
        </a:p>
      </dsp:txBody>
      <dsp:txXfrm>
        <a:off x="2400320" y="2159431"/>
        <a:ext cx="1800000" cy="720000"/>
      </dsp:txXfrm>
    </dsp:sp>
    <dsp:sp modelId="{90D7BD3B-9F43-4679-9B83-AC8E4F52A34F}">
      <dsp:nvSpPr>
        <dsp:cNvPr id="0" name=""/>
        <dsp:cNvSpPr/>
      </dsp:nvSpPr>
      <dsp:spPr>
        <a:xfrm>
          <a:off x="4866320" y="719431"/>
          <a:ext cx="1098000" cy="109800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8B26901-0E39-424D-8103-724D6437C276}">
      <dsp:nvSpPr>
        <dsp:cNvPr id="0" name=""/>
        <dsp:cNvSpPr/>
      </dsp:nvSpPr>
      <dsp:spPr>
        <a:xfrm>
          <a:off x="510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45755E-A51A-422E-B509-B0896274B5FE}">
      <dsp:nvSpPr>
        <dsp:cNvPr id="0" name=""/>
        <dsp:cNvSpPr/>
      </dsp:nvSpPr>
      <dsp:spPr>
        <a:xfrm>
          <a:off x="451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800" kern="1200"/>
            <a:t>Entendimiento de un proceso</a:t>
          </a:r>
          <a:endParaRPr lang="en-US" sz="1800" kern="1200"/>
        </a:p>
      </dsp:txBody>
      <dsp:txXfrm>
        <a:off x="4515320" y="2159431"/>
        <a:ext cx="1800000" cy="720000"/>
      </dsp:txXfrm>
    </dsp:sp>
    <dsp:sp modelId="{734DC133-2194-4225-951D-61449746D846}">
      <dsp:nvSpPr>
        <dsp:cNvPr id="0" name=""/>
        <dsp:cNvSpPr/>
      </dsp:nvSpPr>
      <dsp:spPr>
        <a:xfrm>
          <a:off x="6981320" y="719431"/>
          <a:ext cx="1098000" cy="109800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BF8469-7497-4840-A71F-7EA93886139C}">
      <dsp:nvSpPr>
        <dsp:cNvPr id="0" name=""/>
        <dsp:cNvSpPr/>
      </dsp:nvSpPr>
      <dsp:spPr>
        <a:xfrm>
          <a:off x="7215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830779-DA4F-4A89-86E4-8A9C8B584997}">
      <dsp:nvSpPr>
        <dsp:cNvPr id="0" name=""/>
        <dsp:cNvSpPr/>
      </dsp:nvSpPr>
      <dsp:spPr>
        <a:xfrm>
          <a:off x="6630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800" kern="1200"/>
            <a:t>Debe ser clara, concisa, corta y correcta</a:t>
          </a:r>
          <a:endParaRPr lang="en-US" sz="1800" kern="1200"/>
        </a:p>
      </dsp:txBody>
      <dsp:txXfrm>
        <a:off x="6630320" y="2159431"/>
        <a:ext cx="1800000" cy="720000"/>
      </dsp:txXfrm>
    </dsp:sp>
    <dsp:sp modelId="{650229F4-8D59-4402-B6BF-9A8CB04FD0BB}">
      <dsp:nvSpPr>
        <dsp:cNvPr id="0" name=""/>
        <dsp:cNvSpPr/>
      </dsp:nvSpPr>
      <dsp:spPr>
        <a:xfrm>
          <a:off x="9096320" y="719431"/>
          <a:ext cx="1098000" cy="109800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48CB2DB-9804-4E18-B0E4-2CFB219E6F27}">
      <dsp:nvSpPr>
        <dsp:cNvPr id="0" name=""/>
        <dsp:cNvSpPr/>
      </dsp:nvSpPr>
      <dsp:spPr>
        <a:xfrm>
          <a:off x="9330320" y="953431"/>
          <a:ext cx="630000" cy="63000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57099FB-FC3E-4C12-B3AD-7FD59EADFD35}">
      <dsp:nvSpPr>
        <dsp:cNvPr id="0" name=""/>
        <dsp:cNvSpPr/>
      </dsp:nvSpPr>
      <dsp:spPr>
        <a:xfrm>
          <a:off x="8745320" y="2159431"/>
          <a:ext cx="1800000" cy="72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800" kern="1200"/>
            <a:t>Ayuda al mantenimiento</a:t>
          </a:r>
          <a:endParaRPr lang="en-US" sz="1800" kern="1200"/>
        </a:p>
      </dsp:txBody>
      <dsp:txXfrm>
        <a:off x="8745320" y="2159431"/>
        <a:ext cx="1800000" cy="72000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59994E7-9C20-4F10-9ADA-F9DD78DA6730}">
      <dsp:nvSpPr>
        <dsp:cNvPr id="0" name=""/>
        <dsp:cNvSpPr/>
      </dsp:nvSpPr>
      <dsp:spPr>
        <a:xfrm>
          <a:off x="308383" y="854431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FFDDB54-B1FA-4E97-90BE-A06942EB5DD7}">
      <dsp:nvSpPr>
        <dsp:cNvPr id="0" name=""/>
        <dsp:cNvSpPr/>
      </dsp:nvSpPr>
      <dsp:spPr>
        <a:xfrm>
          <a:off x="513133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8E1A9DC-CE23-404A-A1E4-8E2D17E5892D}">
      <dsp:nvSpPr>
        <dsp:cNvPr id="0" name=""/>
        <dsp:cNvSpPr/>
      </dsp:nvSpPr>
      <dsp:spPr>
        <a:xfrm>
          <a:off x="1258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Manual de usuario</a:t>
          </a:r>
          <a:endParaRPr lang="en-US" sz="1500" kern="1200"/>
        </a:p>
      </dsp:txBody>
      <dsp:txXfrm>
        <a:off x="1258" y="2114431"/>
        <a:ext cx="1575000" cy="630000"/>
      </dsp:txXfrm>
    </dsp:sp>
    <dsp:sp modelId="{75E7F284-39B4-4DDD-9A9F-6C9A729B5380}">
      <dsp:nvSpPr>
        <dsp:cNvPr id="0" name=""/>
        <dsp:cNvSpPr/>
      </dsp:nvSpPr>
      <dsp:spPr>
        <a:xfrm>
          <a:off x="2159008" y="854431"/>
          <a:ext cx="960750" cy="960750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3D58F97-4F1A-4491-90F6-09F46944D7A2}">
      <dsp:nvSpPr>
        <dsp:cNvPr id="0" name=""/>
        <dsp:cNvSpPr/>
      </dsp:nvSpPr>
      <dsp:spPr>
        <a:xfrm>
          <a:off x="2363758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082BA72-687E-46F3-994F-D312CCF36B97}">
      <dsp:nvSpPr>
        <dsp:cNvPr id="0" name=""/>
        <dsp:cNvSpPr/>
      </dsp:nvSpPr>
      <dsp:spPr>
        <a:xfrm>
          <a:off x="1851883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Descripción del problema</a:t>
          </a:r>
          <a:endParaRPr lang="en-US" sz="1500" kern="1200"/>
        </a:p>
      </dsp:txBody>
      <dsp:txXfrm>
        <a:off x="1851883" y="2114431"/>
        <a:ext cx="1575000" cy="630000"/>
      </dsp:txXfrm>
    </dsp:sp>
    <dsp:sp modelId="{A495963C-2246-4F7F-A44E-913513CFE9CC}">
      <dsp:nvSpPr>
        <dsp:cNvPr id="0" name=""/>
        <dsp:cNvSpPr/>
      </dsp:nvSpPr>
      <dsp:spPr>
        <a:xfrm>
          <a:off x="4009633" y="854431"/>
          <a:ext cx="960750" cy="960750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6D73049-C08F-467F-82DD-72459E9A6BFB}">
      <dsp:nvSpPr>
        <dsp:cNvPr id="0" name=""/>
        <dsp:cNvSpPr/>
      </dsp:nvSpPr>
      <dsp:spPr>
        <a:xfrm>
          <a:off x="4214383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13B7777-D98D-4262-8C55-7970D3C1E555}">
      <dsp:nvSpPr>
        <dsp:cNvPr id="0" name=""/>
        <dsp:cNvSpPr/>
      </dsp:nvSpPr>
      <dsp:spPr>
        <a:xfrm>
          <a:off x="3702508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Diccionario de datos</a:t>
          </a:r>
          <a:endParaRPr lang="en-US" sz="1500" kern="1200"/>
        </a:p>
      </dsp:txBody>
      <dsp:txXfrm>
        <a:off x="3702508" y="2114431"/>
        <a:ext cx="1575000" cy="630000"/>
      </dsp:txXfrm>
    </dsp:sp>
    <dsp:sp modelId="{22270B85-8623-465C-8AD1-8ED57B00AE84}">
      <dsp:nvSpPr>
        <dsp:cNvPr id="0" name=""/>
        <dsp:cNvSpPr/>
      </dsp:nvSpPr>
      <dsp:spPr>
        <a:xfrm>
          <a:off x="5860258" y="854431"/>
          <a:ext cx="960750" cy="960750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044D28-947A-41D8-830E-8292D1C44407}">
      <dsp:nvSpPr>
        <dsp:cNvPr id="0" name=""/>
        <dsp:cNvSpPr/>
      </dsp:nvSpPr>
      <dsp:spPr>
        <a:xfrm>
          <a:off x="6065008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5AB238C-FB7D-4F5A-AAAB-0F9A5322FC71}">
      <dsp:nvSpPr>
        <dsp:cNvPr id="0" name=""/>
        <dsp:cNvSpPr/>
      </dsp:nvSpPr>
      <dsp:spPr>
        <a:xfrm>
          <a:off x="5553133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Descripción paso a paso de las interfaces</a:t>
          </a:r>
          <a:endParaRPr lang="en-US" sz="1500" kern="1200"/>
        </a:p>
      </dsp:txBody>
      <dsp:txXfrm>
        <a:off x="5553133" y="2114431"/>
        <a:ext cx="1575000" cy="630000"/>
      </dsp:txXfrm>
    </dsp:sp>
    <dsp:sp modelId="{50522FB9-7AE1-44D8-B8FC-980665499552}">
      <dsp:nvSpPr>
        <dsp:cNvPr id="0" name=""/>
        <dsp:cNvSpPr/>
      </dsp:nvSpPr>
      <dsp:spPr>
        <a:xfrm>
          <a:off x="7710883" y="854431"/>
          <a:ext cx="960750" cy="960750"/>
        </a:xfrm>
        <a:prstGeom prst="ellips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E0E7FB-DEA5-4C7D-92E9-06075577AF17}">
      <dsp:nvSpPr>
        <dsp:cNvPr id="0" name=""/>
        <dsp:cNvSpPr/>
      </dsp:nvSpPr>
      <dsp:spPr>
        <a:xfrm>
          <a:off x="7915633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95893B1-D4C6-4062-A5C4-8220C0D75A62}">
      <dsp:nvSpPr>
        <dsp:cNvPr id="0" name=""/>
        <dsp:cNvSpPr/>
      </dsp:nvSpPr>
      <dsp:spPr>
        <a:xfrm>
          <a:off x="7403758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Guías de instalación</a:t>
          </a:r>
          <a:endParaRPr lang="en-US" sz="1500" kern="1200"/>
        </a:p>
      </dsp:txBody>
      <dsp:txXfrm>
        <a:off x="7403758" y="2114431"/>
        <a:ext cx="1575000" cy="630000"/>
      </dsp:txXfrm>
    </dsp:sp>
    <dsp:sp modelId="{A5181ACB-93A9-4FA6-BA22-A4ED3B067C59}">
      <dsp:nvSpPr>
        <dsp:cNvPr id="0" name=""/>
        <dsp:cNvSpPr/>
      </dsp:nvSpPr>
      <dsp:spPr>
        <a:xfrm>
          <a:off x="9561508" y="854431"/>
          <a:ext cx="960750" cy="960750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62A6A1E-F414-4FA7-802D-A780C5FE6102}">
      <dsp:nvSpPr>
        <dsp:cNvPr id="0" name=""/>
        <dsp:cNvSpPr/>
      </dsp:nvSpPr>
      <dsp:spPr>
        <a:xfrm>
          <a:off x="9766258" y="1059181"/>
          <a:ext cx="551250" cy="551250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92734F-A920-49DB-9635-1EC642626C08}">
      <dsp:nvSpPr>
        <dsp:cNvPr id="0" name=""/>
        <dsp:cNvSpPr/>
      </dsp:nvSpPr>
      <dsp:spPr>
        <a:xfrm>
          <a:off x="9254383" y="2114431"/>
          <a:ext cx="1575000" cy="63000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AR" sz="1500" kern="1200"/>
            <a:t>Descripciones de entradas y salidas</a:t>
          </a:r>
          <a:endParaRPr lang="en-US" sz="1500" kern="1200"/>
        </a:p>
      </dsp:txBody>
      <dsp:txXfrm>
        <a:off x="9254383" y="2114431"/>
        <a:ext cx="1575000" cy="630000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FF77428-D510-47E2-A36A-0DE9197664AF}">
      <dsp:nvSpPr>
        <dsp:cNvPr id="0" name=""/>
        <dsp:cNvSpPr/>
      </dsp:nvSpPr>
      <dsp:spPr>
        <a:xfrm>
          <a:off x="0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13D998-E987-449F-B3B8-4E880A862F79}">
      <dsp:nvSpPr>
        <dsp:cNvPr id="0" name=""/>
        <dsp:cNvSpPr/>
      </dsp:nvSpPr>
      <dsp:spPr>
        <a:xfrm>
          <a:off x="338457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El programa tiene diseño modular</a:t>
          </a:r>
          <a:endParaRPr lang="en-US" sz="2000" kern="1200"/>
        </a:p>
      </dsp:txBody>
      <dsp:txXfrm>
        <a:off x="395110" y="1049709"/>
        <a:ext cx="2932811" cy="1820978"/>
      </dsp:txXfrm>
    </dsp:sp>
    <dsp:sp modelId="{64A9ED62-0AFB-4AC1-86B4-7D7F34CFF9A3}">
      <dsp:nvSpPr>
        <dsp:cNvPr id="0" name=""/>
        <dsp:cNvSpPr/>
      </dsp:nvSpPr>
      <dsp:spPr>
        <a:xfrm>
          <a:off x="3723032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0A6B911-6E11-4510-AED4-393957C34136}">
      <dsp:nvSpPr>
        <dsp:cNvPr id="0" name=""/>
        <dsp:cNvSpPr/>
      </dsp:nvSpPr>
      <dsp:spPr>
        <a:xfrm>
          <a:off x="4061490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 dirty="0"/>
            <a:t>Los módulos son diseñados de modo descendente</a:t>
          </a:r>
          <a:endParaRPr lang="en-US" sz="2000" kern="1200" dirty="0"/>
        </a:p>
      </dsp:txBody>
      <dsp:txXfrm>
        <a:off x="4118143" y="1049709"/>
        <a:ext cx="2932811" cy="1820978"/>
      </dsp:txXfrm>
    </dsp:sp>
    <dsp:sp modelId="{16A0B3CB-7C79-4F4D-9D30-5AB79F0EE4C3}">
      <dsp:nvSpPr>
        <dsp:cNvPr id="0" name=""/>
        <dsp:cNvSpPr/>
      </dsp:nvSpPr>
      <dsp:spPr>
        <a:xfrm>
          <a:off x="7446065" y="671521"/>
          <a:ext cx="3046117" cy="193428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E97934E-75EE-48F6-9144-5D3DAF030C88}">
      <dsp:nvSpPr>
        <dsp:cNvPr id="0" name=""/>
        <dsp:cNvSpPr/>
      </dsp:nvSpPr>
      <dsp:spPr>
        <a:xfrm>
          <a:off x="7784523" y="993056"/>
          <a:ext cx="3046117" cy="193428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000" kern="1200"/>
            <a:t>Cada modulo se codifica utilizando las 3 estructuras de control básicas: secuencia, selección y repetición</a:t>
          </a:r>
          <a:endParaRPr lang="en-US" sz="2000" kern="1200"/>
        </a:p>
      </dsp:txBody>
      <dsp:txXfrm>
        <a:off x="7841176" y="1049709"/>
        <a:ext cx="2932811" cy="18209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5/layout/IconCircleLabelList">
  <dgm:title val="Icon Circle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ellipse" r:blip="">
            <dgm:adjLst/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0322" y="2733709"/>
            <a:ext cx="8144134" cy="1373070"/>
          </a:xfrm>
        </p:spPr>
        <p:txBody>
          <a:bodyPr anchor="b">
            <a:noAutofit/>
          </a:bodyPr>
          <a:lstStyle>
            <a:lvl1pPr algn="r"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0322" y="4394039"/>
            <a:ext cx="8144134" cy="1117687"/>
          </a:xfrm>
        </p:spPr>
        <p:txBody>
          <a:bodyPr>
            <a:normAutofit/>
          </a:bodyPr>
          <a:lstStyle>
            <a:lvl1pPr marL="0" indent="0" algn="r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255346" y="2750337"/>
            <a:ext cx="1171888" cy="1356442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719202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4711616"/>
            <a:ext cx="9613859" cy="453051"/>
          </a:xfrm>
        </p:spPr>
        <p:txBody>
          <a:bodyPr anchor="b">
            <a:normAutofit/>
          </a:bodyPr>
          <a:lstStyle>
            <a:lvl1pPr>
              <a:defRPr sz="2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0322" y="609597"/>
            <a:ext cx="9613859" cy="3589575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19" y="5169583"/>
            <a:ext cx="9613862" cy="622971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309"/>
            <a:ext cx="1154151" cy="1090789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86655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609597"/>
            <a:ext cx="9613858" cy="3592750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11615"/>
            <a:ext cx="1154151" cy="1090789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914361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3" name="Picture 12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7856" y="609598"/>
            <a:ext cx="8718877" cy="3036061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402288" y="3653379"/>
            <a:ext cx="815657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4711615"/>
            <a:ext cx="9613859" cy="1090789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  <p:sp>
        <p:nvSpPr>
          <p:cNvPr id="16" name="TextBox 15"/>
          <p:cNvSpPr txBox="1"/>
          <p:nvPr/>
        </p:nvSpPr>
        <p:spPr>
          <a:xfrm>
            <a:off x="583572" y="74811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9662809" y="303352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4875935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928628"/>
            <a:ext cx="10437812" cy="321164"/>
          </a:xfrm>
          <a:prstGeom prst="rect">
            <a:avLst/>
          </a:prstGeom>
        </p:spPr>
      </p:pic>
      <p:pic>
        <p:nvPicPr>
          <p:cNvPr id="10" name="Picture 9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5929622"/>
            <a:ext cx="1602997" cy="144270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0" y="4567988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Rectangle 11"/>
          <p:cNvSpPr/>
          <p:nvPr/>
        </p:nvSpPr>
        <p:spPr>
          <a:xfrm>
            <a:off x="10585827" y="4567988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4711615"/>
            <a:ext cx="9613862" cy="5885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0" y="5300149"/>
            <a:ext cx="9613862" cy="50225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729455" y="4709925"/>
            <a:ext cx="1154151" cy="1090789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52071692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4" name="Picture 13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6" name="Rectangle 15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69222" y="753228"/>
            <a:ext cx="96249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60946" y="2336873"/>
            <a:ext cx="3070034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0322" y="3022673"/>
            <a:ext cx="3049702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56025" y="233687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945470" y="3022673"/>
            <a:ext cx="3063240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24156" y="2336873"/>
            <a:ext cx="30700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224156" y="3022673"/>
            <a:ext cx="3070025" cy="291351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01511091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0322" y="753228"/>
            <a:ext cx="9613860" cy="1080938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0318" y="4297503"/>
            <a:ext cx="30497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0318" y="2336873"/>
            <a:ext cx="30497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0318" y="4873765"/>
            <a:ext cx="3049705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45471" y="4297503"/>
            <a:ext cx="306324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945470" y="2336873"/>
            <a:ext cx="3063240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944117" y="4873764"/>
            <a:ext cx="3067297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230678" y="4297503"/>
            <a:ext cx="306350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230677" y="2336873"/>
            <a:ext cx="3063505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230553" y="4873762"/>
            <a:ext cx="3067563" cy="106242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114323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6897554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8116207" y="1869395"/>
            <a:ext cx="5106988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 rot="5400000">
            <a:off x="9868202" y="5372403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129231" y="609597"/>
            <a:ext cx="1073802" cy="435376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0322" y="609597"/>
            <a:ext cx="8870004" cy="5326589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807126" y="5936187"/>
            <a:ext cx="2743200" cy="365125"/>
          </a:xfrm>
        </p:spPr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0321" y="5936188"/>
            <a:ext cx="6126805" cy="365125"/>
          </a:xfrm>
        </p:spPr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097550" y="5398633"/>
            <a:ext cx="1154151" cy="1090789"/>
          </a:xfrm>
        </p:spPr>
        <p:txBody>
          <a:bodyPr anchor="t"/>
          <a:lstStyle>
            <a:lvl1pPr algn="ctr">
              <a:defRPr/>
            </a:lvl1pPr>
          </a:lstStyle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03686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6" name="Picture 15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8" name="Rectangle 17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745276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1" y="4086907"/>
            <a:ext cx="10437812" cy="321164"/>
          </a:xfrm>
          <a:prstGeom prst="rect">
            <a:avLst/>
          </a:prstGeom>
        </p:spPr>
      </p:pic>
      <p:pic>
        <p:nvPicPr>
          <p:cNvPr id="8" name="Picture 7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4" y="4087901"/>
            <a:ext cx="1602997" cy="14427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-2" y="2726267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0585825" y="2726267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2" y="2869895"/>
            <a:ext cx="9613860" cy="1090788"/>
          </a:xfrm>
        </p:spPr>
        <p:txBody>
          <a:bodyPr anchor="ctr">
            <a:normAutofit/>
          </a:bodyPr>
          <a:lstStyle>
            <a:lvl1pPr algn="r"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2" y="4232171"/>
            <a:ext cx="9613860" cy="1704017"/>
          </a:xfrm>
        </p:spPr>
        <p:txBody>
          <a:bodyPr>
            <a:normAutofit/>
          </a:bodyPr>
          <a:lstStyle>
            <a:lvl1pPr marL="0" indent="0" algn="r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729455" y="2869895"/>
            <a:ext cx="1154151" cy="1090789"/>
          </a:xfrm>
        </p:spPr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3455971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0320" y="2336873"/>
            <a:ext cx="46983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94123" y="2336873"/>
            <a:ext cx="4700058" cy="3599316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722505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1" name="Picture 10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19" y="753229"/>
            <a:ext cx="9613863" cy="108093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06350" y="2336873"/>
            <a:ext cx="4472327" cy="693135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0322" y="3030008"/>
            <a:ext cx="4698355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20154" y="2336873"/>
            <a:ext cx="4474028" cy="69207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594123" y="3030008"/>
            <a:ext cx="4700059" cy="2906179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551621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7" name="Picture 6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21014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HD-ShadowShor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22152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1" y="753227"/>
            <a:ext cx="9613859" cy="108094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85846" y="2336873"/>
            <a:ext cx="5608336" cy="3599313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2" y="2336872"/>
            <a:ext cx="3790078" cy="359931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997857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HD-ShadowLong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9" name="Picture 8" descr="HD-ShadowShort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323" y="753228"/>
            <a:ext cx="9613857" cy="1080938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68333" y="2336874"/>
            <a:ext cx="5425849" cy="3599312"/>
          </a:xfrm>
          <a:noFill/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0323" y="2336873"/>
            <a:ext cx="3876256" cy="3599315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6383584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hashOverlay-FullResolve.png"/>
          <p:cNvPicPr>
            <a:picLocks noChangeAspect="1"/>
          </p:cNvPicPr>
          <p:nvPr/>
        </p:nvPicPr>
        <p:blipFill>
          <a:blip r:embed="rId19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0321" y="2336873"/>
            <a:ext cx="9613861" cy="35993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0981" y="5936187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18B129-0AE2-4FFF-B3FB-87B2D39EDA78}" type="datetimeFigureOut">
              <a:rPr lang="es-AR" smtClean="0"/>
              <a:t>30/3/2021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0321" y="5936188"/>
            <a:ext cx="687066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29455" y="753227"/>
            <a:ext cx="1154151" cy="10907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3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FAAC94-720F-46EF-8BAC-9A3AB54A94CE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8386034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6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17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8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3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3.xml"/><Relationship Id="rId5" Type="http://schemas.openxmlformats.org/officeDocument/2006/relationships/diagramLayout" Target="../diagrams/layout3.xml"/><Relationship Id="rId4" Type="http://schemas.openxmlformats.org/officeDocument/2006/relationships/diagramData" Target="../diagrams/data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4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4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4.xml"/><Relationship Id="rId5" Type="http://schemas.openxmlformats.org/officeDocument/2006/relationships/diagramData" Target="../diagrams/data4.xml"/><Relationship Id="rId4" Type="http://schemas.openxmlformats.org/officeDocument/2006/relationships/image" Target="../media/image3.png"/><Relationship Id="rId9" Type="http://schemas.microsoft.com/office/2007/relationships/diagramDrawing" Target="../diagrams/drawing4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diagramColors" Target="../diagrams/colors5.xml"/><Relationship Id="rId3" Type="http://schemas.openxmlformats.org/officeDocument/2006/relationships/image" Target="../media/image2.png"/><Relationship Id="rId7" Type="http://schemas.openxmlformats.org/officeDocument/2006/relationships/diagramQuickStyle" Target="../diagrams/quickStyle5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5.xml"/><Relationship Id="rId6" Type="http://schemas.openxmlformats.org/officeDocument/2006/relationships/diagramLayout" Target="../diagrams/layout5.xml"/><Relationship Id="rId5" Type="http://schemas.openxmlformats.org/officeDocument/2006/relationships/diagramData" Target="../diagrams/data5.xml"/><Relationship Id="rId4" Type="http://schemas.openxmlformats.org/officeDocument/2006/relationships/image" Target="../media/image3.png"/><Relationship Id="rId9" Type="http://schemas.microsoft.com/office/2007/relationships/diagramDrawing" Target="../diagrams/drawing5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gif"/><Relationship Id="rId4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9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jpg"/><Relationship Id="rId4" Type="http://schemas.openxmlformats.org/officeDocument/2006/relationships/image" Target="../media/image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  <a:lumOff val="1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58BBCFF1-6BF3-4941-973F-CE3A1F225E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1B170B3D-1B5C-4AA5-B670-B783ADC5FA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5368291"/>
            <a:ext cx="12192000" cy="275942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EE3C243-B4B4-4FE3-AFF2-E81D7F48CA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5379501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09D3B6E-D04B-4427-862A-449AEC866D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1216404"/>
            <a:ext cx="9689360" cy="3841362"/>
          </a:xfrm>
        </p:spPr>
        <p:txBody>
          <a:bodyPr>
            <a:normAutofit/>
          </a:bodyPr>
          <a:lstStyle/>
          <a:p>
            <a:r>
              <a:rPr lang="es-AR" sz="7200"/>
              <a:t>FASES EN LA RESOLUCIÓN DE UN PROBLEMA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ACD3FBD2-DA3E-4BD8-BB7A-7F0BD905FC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654295" y="643468"/>
            <a:ext cx="5715387" cy="572936"/>
          </a:xfrm>
        </p:spPr>
        <p:txBody>
          <a:bodyPr anchor="t">
            <a:normAutofit/>
          </a:bodyPr>
          <a:lstStyle/>
          <a:p>
            <a:r>
              <a:rPr lang="es-AR" sz="1800">
                <a:solidFill>
                  <a:schemeClr val="accent1"/>
                </a:solidFill>
              </a:rPr>
              <a:t>PROGRAMACIÓN ESTRUCTURADA</a:t>
            </a:r>
          </a:p>
        </p:txBody>
      </p:sp>
    </p:spTree>
    <p:extLst>
      <p:ext uri="{BB962C8B-B14F-4D97-AF65-F5344CB8AC3E}">
        <p14:creationId xmlns:p14="http://schemas.microsoft.com/office/powerpoint/2010/main" val="82037115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9B6A885E-8FCF-4B7E-BB46-9738938649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Modularidad</a:t>
            </a:r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2421F748-5555-4FBC-A6FB-3DCCA42CCD6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789927"/>
            <a:ext cx="6260963" cy="3278145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249758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Codificación o Implementación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La solución se escribe en sintaxis de lenguaje de alto nivel y se obtiene un programa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40390699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5" name="Picture 24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50E8DF31-1275-4C67-951B-3BB2DD50B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s-AR" sz="4000" dirty="0"/>
              <a:t>Escritura</a:t>
            </a:r>
            <a:r>
              <a:rPr lang="en-US" sz="4000" dirty="0"/>
              <a:t> </a:t>
            </a:r>
            <a:r>
              <a:rPr lang="en-US" sz="4000" dirty="0" err="1"/>
              <a:t>en</a:t>
            </a:r>
            <a:r>
              <a:rPr lang="en-US" sz="4000" dirty="0"/>
              <a:t> un </a:t>
            </a:r>
            <a:r>
              <a:rPr lang="en-US" sz="4000" dirty="0" err="1"/>
              <a:t>lenguaje</a:t>
            </a:r>
            <a:r>
              <a:rPr lang="en-US" sz="4000" dirty="0"/>
              <a:t> de </a:t>
            </a:r>
            <a:r>
              <a:rPr lang="en-US" sz="4000" dirty="0" err="1"/>
              <a:t>programación</a:t>
            </a:r>
            <a:endParaRPr lang="en-US" sz="4000" dirty="0"/>
          </a:p>
        </p:txBody>
      </p:sp>
      <p:pic>
        <p:nvPicPr>
          <p:cNvPr id="4" name="Imagen 3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CD723D8B-894A-485A-AEF9-DCC1EADC8D9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209538"/>
            <a:ext cx="6260963" cy="443892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8864203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Compilación y ejecución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programa fuente debe ser traducido a lenguaje maquina a través del compilador. Si no existen errores, se obtiene el programa objeto.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5453894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 descr="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5AC8AA1F-54D1-4D41-999D-59BA2ED344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1809" y="609600"/>
            <a:ext cx="7473244" cy="560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3544349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9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CE16C365-329E-4516-98D9-F23C40C3EB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2627" y="1519527"/>
            <a:ext cx="8651609" cy="3785079"/>
          </a:xfrm>
          <a:prstGeom prst="rect">
            <a:avLst/>
          </a:prstGeom>
        </p:spPr>
      </p:pic>
      <p:pic>
        <p:nvPicPr>
          <p:cNvPr id="16" name="Picture 11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8540011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Verificación y Depuración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programa se ejecuta, se comprueba rigurosamente y se eliminan todos los errores que pueden aparecer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932940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2A773CA-28F4-49C2-BFA3-49A5867C7A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D7C72BA-4476-4E4B-BC37-9A75FD0C59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Rectangle 13">
            <a:extLst>
              <a:ext uri="{FF2B5EF4-FFF2-40B4-BE49-F238E27FC236}">
                <a16:creationId xmlns:a16="http://schemas.microsoft.com/office/drawing/2014/main" id="{3009A16D-868B-4145-BBC6-555098537E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3992EB33-38E1-4175-8EE2-9BB8CC159C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668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2DCAE5CF-5D29-4779-83E1-BDB64E4F3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BF71ECBF-B388-4FB5-A265-9124AD2CDF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2063262"/>
            <a:ext cx="3739279" cy="2661052"/>
          </a:xfrm>
        </p:spPr>
        <p:txBody>
          <a:bodyPr>
            <a:normAutofit/>
          </a:bodyPr>
          <a:lstStyle/>
          <a:p>
            <a:pPr algn="r"/>
            <a:r>
              <a:rPr lang="es-AR" sz="4400"/>
              <a:t>Tipos de errores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C9E72E98-419E-4A9A-8529-C723930FDF2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05622613"/>
              </p:ext>
            </p:extLst>
          </p:nvPr>
        </p:nvGraphicFramePr>
        <p:xfrm>
          <a:off x="5284788" y="639763"/>
          <a:ext cx="6261100" cy="55784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197212242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Mantenimiento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programa se actualiza y modifica cada vez que sea necesario, de modo que se cumplan todas las necesidades de camio de sus usuarios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69711733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AF43216-230D-4305-A1C8-B62D812B5A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47675"/>
            <a:ext cx="11237976" cy="5930265"/>
          </a:xfrm>
          <a:prstGeom prst="rect">
            <a:avLst/>
          </a:prstGeom>
          <a:solidFill>
            <a:srgbClr val="FFFFFF"/>
          </a:solidFill>
          <a:ln w="9525">
            <a:noFill/>
          </a:ln>
          <a:effectLst>
            <a:outerShdw blurRad="63500" dist="17780" dir="5400000" algn="t" rotWithShape="0">
              <a:prstClr val="black">
                <a:alpha val="4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552AA1F-4660-48F1-B497-F0888E3A1307}"/>
              </a:ext>
            </a:extLst>
          </p:cNvPr>
          <p:cNvPicPr>
            <a:picLocks noChangeAspect="1"/>
          </p:cNvPicPr>
          <p:nvPr/>
        </p:nvPicPr>
        <p:blipFill>
          <a:blip r:embed="rId2">
            <a:duotone>
              <a:prstClr val="black"/>
              <a:schemeClr val="accent1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38596" y="609600"/>
            <a:ext cx="6919670" cy="5604933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BFE1D33-74D4-49A6-BE38-4E9E88ED96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8B596859-88E8-4EB6-B800-82A454647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7433671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8DA4B9D-546B-4958-B6B4-09F2B8C883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AR"/>
              <a:t>FASES EN LA RESOLUCIÓN DE UN PROBLEMA</a:t>
            </a:r>
            <a:endParaRPr lang="es-AR" dirty="0"/>
          </a:p>
        </p:txBody>
      </p:sp>
      <p:graphicFrame>
        <p:nvGraphicFramePr>
          <p:cNvPr id="20" name="Marcador de contenido 2">
            <a:extLst>
              <a:ext uri="{FF2B5EF4-FFF2-40B4-BE49-F238E27FC236}">
                <a16:creationId xmlns:a16="http://schemas.microsoft.com/office/drawing/2014/main" id="{C79184ED-CF3E-447D-9114-F5B366694AB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90269017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363847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Documentación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Escritura de las diferentes fases del ciclo de vida del software, esencialmente el análisis, diseño y codificación, unidos a manuales de usuarios y de referencia, así como normas para el mantenimiento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45232523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82524-CDF9-43D7-8C92-50AA66AD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Documentación interna</a:t>
            </a:r>
          </a:p>
        </p:txBody>
      </p:sp>
      <p:graphicFrame>
        <p:nvGraphicFramePr>
          <p:cNvPr id="28" name="Marcador de contenido 3">
            <a:extLst>
              <a:ext uri="{FF2B5EF4-FFF2-40B4-BE49-F238E27FC236}">
                <a16:creationId xmlns:a16="http://schemas.microsoft.com/office/drawing/2014/main" id="{445E905D-52C1-49F4-AFFF-E5843FFAB74C}"/>
              </a:ext>
            </a:extLst>
          </p:cNvPr>
          <p:cNvGraphicFramePr>
            <a:graphicFrameLocks noGrp="1"/>
          </p:cNvGraphicFramePr>
          <p:nvPr>
            <p:ph sz="half" idx="2"/>
            <p:extLst>
              <p:ext uri="{D42A27DB-BD31-4B8C-83A1-F6EECF244321}">
                <p14:modId xmlns:p14="http://schemas.microsoft.com/office/powerpoint/2010/main" val="249663106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9135297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>
            <a:extLst>
              <a:ext uri="{FF2B5EF4-FFF2-40B4-BE49-F238E27FC236}">
                <a16:creationId xmlns:a16="http://schemas.microsoft.com/office/drawing/2014/main" id="{8100D021-ED8E-4951-8376-73996A82C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6FE219C-22F7-4734-B3C1-28E70390CE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970240"/>
            <a:ext cx="10437812" cy="32116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EF2EC4B6-5524-4806-8575-59DB6B8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5826" y="1971234"/>
            <a:ext cx="1602997" cy="144270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AD50BBC6-5944-49AE-A819-558AB05AB1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609600"/>
            <a:ext cx="10437812" cy="1368198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2E428D-A109-43BE-8AC2-C83EF031EF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5827" y="609600"/>
            <a:ext cx="1602997" cy="13681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2282524-CDF9-43D7-8C92-50AA66ADA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Documentación externa</a:t>
            </a:r>
          </a:p>
        </p:txBody>
      </p:sp>
      <p:graphicFrame>
        <p:nvGraphicFramePr>
          <p:cNvPr id="9" name="Marcador de contenido 5">
            <a:extLst>
              <a:ext uri="{FF2B5EF4-FFF2-40B4-BE49-F238E27FC236}">
                <a16:creationId xmlns:a16="http://schemas.microsoft.com/office/drawing/2014/main" id="{7DEE4BBE-8295-4B81-B938-CA863CF4DA8C}"/>
              </a:ext>
            </a:extLst>
          </p:cNvPr>
          <p:cNvGraphicFramePr>
            <a:graphicFrameLocks noGrp="1"/>
          </p:cNvGraphicFramePr>
          <p:nvPr>
            <p:ph sz="quarter" idx="4"/>
            <p:extLst>
              <p:ext uri="{D42A27DB-BD31-4B8C-83A1-F6EECF244321}">
                <p14:modId xmlns:p14="http://schemas.microsoft.com/office/powerpoint/2010/main" val="105632978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5" r:lo="rId6" r:qs="rId7" r:cs="rId8"/>
          </a:graphicData>
        </a:graphic>
      </p:graphicFrame>
    </p:spTree>
    <p:extLst>
      <p:ext uri="{BB962C8B-B14F-4D97-AF65-F5344CB8AC3E}">
        <p14:creationId xmlns:p14="http://schemas.microsoft.com/office/powerpoint/2010/main" val="30435425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325DAE-E9D3-492F-8CC6-C95F9689BF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0322" y="2887819"/>
            <a:ext cx="8144134" cy="1373070"/>
          </a:xfrm>
        </p:spPr>
        <p:txBody>
          <a:bodyPr/>
          <a:lstStyle/>
          <a:p>
            <a:r>
              <a:rPr lang="es-AR" dirty="0"/>
              <a:t>PROGRAMACION ESTRUCTURADA</a:t>
            </a:r>
          </a:p>
        </p:txBody>
      </p:sp>
    </p:spTree>
    <p:extLst>
      <p:ext uri="{BB962C8B-B14F-4D97-AF65-F5344CB8AC3E}">
        <p14:creationId xmlns:p14="http://schemas.microsoft.com/office/powerpoint/2010/main" val="275220188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B53903-2CB2-4777-9B2C-235F16F574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AR" dirty="0"/>
              <a:t>PROGRAMACION ESTRUCTURADA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430850A3-1EEA-42F6-8BAA-3184F0F59E9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52620520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885953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106B9FE-7E5A-4047-B5D3-C3C24BD3E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60EBA20-0A64-45D5-B937-FE93DCA01C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785632" y="0"/>
            <a:ext cx="340636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EAD5E5B-543A-4690-8C75-BACF7FFB40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176" y="0"/>
            <a:ext cx="12192000" cy="68580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8739700-980C-4F96-84CD-97157DFE86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" y="1959089"/>
            <a:ext cx="9107362" cy="321164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52A2FDCB-3B06-44F3-A0AA-2C056C3E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1" y="609600"/>
            <a:ext cx="9107363" cy="1368198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70AA0CE4-A6DE-4136-9605-4022CAFCD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7461844" cy="1080938"/>
          </a:xfrm>
        </p:spPr>
        <p:txBody>
          <a:bodyPr>
            <a:normAutofit/>
          </a:bodyPr>
          <a:lstStyle/>
          <a:p>
            <a:r>
              <a:rPr lang="es-AR">
                <a:solidFill>
                  <a:srgbClr val="FFFFFF"/>
                </a:solidFill>
              </a:rPr>
              <a:t>RECURSOS ABSTRACTOS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E7D942-DDFC-4470-B65F-B1B0263F5E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21" y="2336873"/>
            <a:ext cx="7461844" cy="3142077"/>
          </a:xfrm>
        </p:spPr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s-AR" sz="2000" dirty="0"/>
              <a:t>Consiste en descomponer una determinada acción compleja en términos de un numero de acciones mas simples capaces de ejecutarlas o que constituyan instrucciones de computadora disponibles</a:t>
            </a:r>
          </a:p>
        </p:txBody>
      </p:sp>
    </p:spTree>
    <p:extLst>
      <p:ext uri="{BB962C8B-B14F-4D97-AF65-F5344CB8AC3E}">
        <p14:creationId xmlns:p14="http://schemas.microsoft.com/office/powerpoint/2010/main" val="2699026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A8938-B07F-456E-83D1-BCE36702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ALGORITMO</a:t>
            </a:r>
          </a:p>
        </p:txBody>
      </p:sp>
      <p:pic>
        <p:nvPicPr>
          <p:cNvPr id="10" name="Imagen 9" descr="Imagen que contiene reloj, firmar, señal&#10;&#10;Descripción generada automáticamente">
            <a:extLst>
              <a:ext uri="{FF2B5EF4-FFF2-40B4-BE49-F238E27FC236}">
                <a16:creationId xmlns:a16="http://schemas.microsoft.com/office/drawing/2014/main" id="{29B10606-5DC7-46F6-8376-1F3554DE1A5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69879" y="640080"/>
            <a:ext cx="4090416" cy="5577840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58021604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Picture 13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4" name="Rectangle 23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8" name="Rectangle 27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0" name="Picture 29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2" name="Rectangle 31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A8938-B07F-456E-83D1-BCE36702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ALGORITMO</a:t>
            </a:r>
          </a:p>
        </p:txBody>
      </p:sp>
      <p:pic>
        <p:nvPicPr>
          <p:cNvPr id="9" name="Imagen 8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DF8D6FEC-B553-4EFF-83B8-692A9052523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3108"/>
          <a:stretch/>
        </p:blipFill>
        <p:spPr>
          <a:xfrm>
            <a:off x="5284606" y="708863"/>
            <a:ext cx="6260963" cy="544027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013429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2F84762E-7FCC-4EAF-B9E7-CE7214491E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7" name="Picture 26">
            <a:extLst>
              <a:ext uri="{FF2B5EF4-FFF2-40B4-BE49-F238E27FC236}">
                <a16:creationId xmlns:a16="http://schemas.microsoft.com/office/drawing/2014/main" id="{927A1389-2A5D-4886-AD82-F213767E67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8207"/>
            <a:ext cx="12192000" cy="6858000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A1038667-0C3F-4764-A24D-DA9D9B47485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44527" y="0"/>
            <a:ext cx="7552944" cy="6858001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1" name="Picture 30">
            <a:extLst>
              <a:ext uri="{FF2B5EF4-FFF2-40B4-BE49-F238E27FC236}">
                <a16:creationId xmlns:a16="http://schemas.microsoft.com/office/drawing/2014/main" id="{6AC2195B-895A-4535-8ECD-9F5B669C5C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006045"/>
            <a:ext cx="4965192" cy="144049"/>
          </a:xfrm>
          <a:prstGeom prst="rect">
            <a:avLst/>
          </a:prstGeom>
        </p:spPr>
      </p:pic>
      <p:sp>
        <p:nvSpPr>
          <p:cNvPr id="33" name="Rectangle 32">
            <a:extLst>
              <a:ext uri="{FF2B5EF4-FFF2-40B4-BE49-F238E27FC236}">
                <a16:creationId xmlns:a16="http://schemas.microsoft.com/office/drawing/2014/main" id="{571EEFCA-9235-4BC2-85C3-A4EC6EE57A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1" y="1838764"/>
            <a:ext cx="4964567" cy="3180473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35AA8938-B07F-456E-83D1-BCE367025D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2" y="2063262"/>
            <a:ext cx="3739278" cy="2661138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r"/>
            <a:r>
              <a:rPr lang="en-US" sz="5000"/>
              <a:t>ALGORITMO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322A4A1-5FB9-46D0-AA37-CD1534CB6C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27649" y="894294"/>
            <a:ext cx="3739277" cy="1116622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algn="r">
              <a:buNone/>
            </a:pPr>
            <a:r>
              <a:rPr lang="en-US" sz="2000" dirty="0"/>
              <a:t>Se </a:t>
            </a:r>
            <a:r>
              <a:rPr lang="en-US" sz="2000" dirty="0" err="1"/>
              <a:t>pueden</a:t>
            </a:r>
            <a:r>
              <a:rPr lang="en-US" sz="2000" dirty="0"/>
              <a:t> </a:t>
            </a:r>
            <a:r>
              <a:rPr lang="en-US" sz="2000" dirty="0" err="1"/>
              <a:t>expresar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:</a:t>
            </a:r>
          </a:p>
        </p:txBody>
      </p:sp>
      <p:pic>
        <p:nvPicPr>
          <p:cNvPr id="10" name="Imagen 9" descr="Una captura de pantalla de un celular con letras&#10;&#10;Descripción generada automáticamente">
            <a:extLst>
              <a:ext uri="{FF2B5EF4-FFF2-40B4-BE49-F238E27FC236}">
                <a16:creationId xmlns:a16="http://schemas.microsoft.com/office/drawing/2014/main" id="{0CC295D7-3A51-425B-9E0A-2C5BB943C66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4606" y="1431753"/>
            <a:ext cx="6260963" cy="3994494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399205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" name="Picture 58">
            <a:extLst>
              <a:ext uri="{FF2B5EF4-FFF2-40B4-BE49-F238E27FC236}">
                <a16:creationId xmlns:a16="http://schemas.microsoft.com/office/drawing/2014/main" id="{5321D838-2C7E-4177-9DD3-DAC78324A2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82" name="Picture 60">
            <a:extLst>
              <a:ext uri="{FF2B5EF4-FFF2-40B4-BE49-F238E27FC236}">
                <a16:creationId xmlns:a16="http://schemas.microsoft.com/office/drawing/2014/main" id="{0146E45C-1450-4186-B501-74F221F897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4242851"/>
            <a:ext cx="8968084" cy="275942"/>
          </a:xfrm>
          <a:prstGeom prst="rect">
            <a:avLst/>
          </a:prstGeom>
        </p:spPr>
      </p:pic>
      <p:pic>
        <p:nvPicPr>
          <p:cNvPr id="83" name="Picture 62">
            <a:extLst>
              <a:ext uri="{FF2B5EF4-FFF2-40B4-BE49-F238E27FC236}">
                <a16:creationId xmlns:a16="http://schemas.microsoft.com/office/drawing/2014/main" id="{EEDDA48B-BC04-4915-ADA3-A1A9522EB0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11716" y="4243845"/>
            <a:ext cx="3077108" cy="276940"/>
          </a:xfrm>
          <a:prstGeom prst="rect">
            <a:avLst/>
          </a:prstGeom>
        </p:spPr>
      </p:pic>
      <p:sp>
        <p:nvSpPr>
          <p:cNvPr id="84" name="Rectangle 64">
            <a:extLst>
              <a:ext uri="{FF2B5EF4-FFF2-40B4-BE49-F238E27FC236}">
                <a16:creationId xmlns:a16="http://schemas.microsoft.com/office/drawing/2014/main" id="{78C9D07A-5A22-4E55-B18A-47CF07E50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590078"/>
            <a:ext cx="8968085" cy="1660332"/>
          </a:xfrm>
          <a:prstGeom prst="rect">
            <a:avLst/>
          </a:prstGeom>
          <a:solidFill>
            <a:schemeClr val="bg1">
              <a:lumMod val="85000"/>
              <a:lumOff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5" name="Rectangle 66">
            <a:extLst>
              <a:ext uri="{FF2B5EF4-FFF2-40B4-BE49-F238E27FC236}">
                <a16:creationId xmlns:a16="http://schemas.microsoft.com/office/drawing/2014/main" id="{3D71E629-0739-4A59-972B-A9E9A4500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11715" y="2590078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 useBgFill="1">
        <p:nvSpPr>
          <p:cNvPr id="86" name="Rectangle 68">
            <a:extLst>
              <a:ext uri="{FF2B5EF4-FFF2-40B4-BE49-F238E27FC236}">
                <a16:creationId xmlns:a16="http://schemas.microsoft.com/office/drawing/2014/main" id="{068A8980-5323-4E32-9817-A14D0B9184F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1" name="Picture 70">
            <a:extLst>
              <a:ext uri="{FF2B5EF4-FFF2-40B4-BE49-F238E27FC236}">
                <a16:creationId xmlns:a16="http://schemas.microsoft.com/office/drawing/2014/main" id="{C1A37955-21EA-4810-9AED-24CF25E260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2">
            <a:alphaModFix amt="1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86" y="0"/>
            <a:ext cx="12192000" cy="6858000"/>
          </a:xfrm>
          <a:prstGeom prst="rect">
            <a:avLst/>
          </a:prstGeom>
        </p:spPr>
      </p:pic>
      <p:sp>
        <p:nvSpPr>
          <p:cNvPr id="87" name="Rectangle 72">
            <a:extLst>
              <a:ext uri="{FF2B5EF4-FFF2-40B4-BE49-F238E27FC236}">
                <a16:creationId xmlns:a16="http://schemas.microsoft.com/office/drawing/2014/main" id="{8B79A499-6023-4495-8687-96680A5E95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0" y="4557357"/>
            <a:ext cx="8978671" cy="1660332"/>
          </a:xfrm>
          <a:prstGeom prst="rect">
            <a:avLst/>
          </a:prstGeom>
          <a:solidFill>
            <a:schemeClr val="bg1">
              <a:lumMod val="95000"/>
              <a:lumOff val="5000"/>
              <a:alpha val="9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42618610-E12E-4603-8969-C64CB4D937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0908" y="4710483"/>
            <a:ext cx="8133478" cy="940240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/>
              <a:t>Diagramas de flujo</a:t>
            </a:r>
          </a:p>
        </p:txBody>
      </p:sp>
      <p:pic>
        <p:nvPicPr>
          <p:cNvPr id="5" name="Imagen 4" descr="Captura de pantalla de un celular&#10;&#10;Descripción generada automáticamente">
            <a:extLst>
              <a:ext uri="{FF2B5EF4-FFF2-40B4-BE49-F238E27FC236}">
                <a16:creationId xmlns:a16="http://schemas.microsoft.com/office/drawing/2014/main" id="{FA375E63-26D0-4694-A375-11F3776294A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91416" y="640078"/>
            <a:ext cx="7403366" cy="3609141"/>
          </a:xfrm>
          <a:prstGeom prst="rect">
            <a:avLst/>
          </a:prstGeom>
          <a:ln>
            <a:noFill/>
          </a:ln>
          <a:effectLst>
            <a:outerShdw blurRad="76200" dist="63500" dir="5040000" algn="tl" rotWithShape="0">
              <a:srgbClr val="000000">
                <a:alpha val="41000"/>
              </a:srgbClr>
            </a:outerShdw>
          </a:effectLst>
        </p:spPr>
      </p:pic>
      <p:sp>
        <p:nvSpPr>
          <p:cNvPr id="88" name="Rectangle 74">
            <a:extLst>
              <a:ext uri="{FF2B5EF4-FFF2-40B4-BE49-F238E27FC236}">
                <a16:creationId xmlns:a16="http://schemas.microsoft.com/office/drawing/2014/main" id="{BAA1CC66-52B7-4B1A-83B9-4473DABF8A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4557357"/>
            <a:ext cx="3077109" cy="166033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9" name="Rectangle 76">
            <a:extLst>
              <a:ext uri="{FF2B5EF4-FFF2-40B4-BE49-F238E27FC236}">
                <a16:creationId xmlns:a16="http://schemas.microsoft.com/office/drawing/2014/main" id="{427A1B02-0BC3-4123-A27E-111F26354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586" y="6210130"/>
            <a:ext cx="8968085" cy="275942"/>
          </a:xfrm>
          <a:prstGeom prst="rect">
            <a:avLst/>
          </a:prstGeom>
          <a:blipFill>
            <a:blip r:embed="rId6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0" name="Rectangle 78">
            <a:extLst>
              <a:ext uri="{FF2B5EF4-FFF2-40B4-BE49-F238E27FC236}">
                <a16:creationId xmlns:a16="http://schemas.microsoft.com/office/drawing/2014/main" id="{846EBDA5-97CE-4375-BC99-C7365D1CC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122301" y="6210130"/>
            <a:ext cx="3080285" cy="275942"/>
          </a:xfrm>
          <a:prstGeom prst="rect">
            <a:avLst/>
          </a:prstGeom>
          <a:blipFill>
            <a:blip r:embed="rId7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4143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ANALISIS DEL PROBLEMA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El problema se analiza teniendo presente la especificación de los requisitos dados por el cliente o la persona que solicita el sistema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33420794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bg2">
                <a:shade val="100000"/>
                <a:hueMod val="100000"/>
                <a:satMod val="110000"/>
                <a:lumMod val="130000"/>
              </a:schemeClr>
            </a:gs>
            <a:gs pos="100000">
              <a:schemeClr val="bg2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9BC97E3-FEF4-442D-9113-D8A4A2DA1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21" y="753228"/>
            <a:ext cx="9613861" cy="1080938"/>
          </a:xfrm>
        </p:spPr>
        <p:txBody>
          <a:bodyPr>
            <a:normAutofit/>
          </a:bodyPr>
          <a:lstStyle/>
          <a:p>
            <a:r>
              <a:rPr lang="es-AR" dirty="0"/>
              <a:t>Para definir bien un problema…</a:t>
            </a:r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83058C6F-4E4A-4106-9293-3EF9479D37F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1585538"/>
              </p:ext>
            </p:extLst>
          </p:nvPr>
        </p:nvGraphicFramePr>
        <p:xfrm>
          <a:off x="681037" y="2336800"/>
          <a:ext cx="10830641" cy="359886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838152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C6C670-C9EA-42DC-A3E2-DA2BECDB69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Diseño del algoritmo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BC8626D-B519-41B3-9183-16276BA93F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AR" dirty="0"/>
              <a:t>Una vez analizado el problema, se diseña una solución que conducirá a un algoritmo que resuelva el problema</a:t>
            </a:r>
          </a:p>
        </p:txBody>
      </p:sp>
      <p:sp>
        <p:nvSpPr>
          <p:cNvPr id="4" name="Rectángulo 3">
            <a:extLst>
              <a:ext uri="{FF2B5EF4-FFF2-40B4-BE49-F238E27FC236}">
                <a16:creationId xmlns:a16="http://schemas.microsoft.com/office/drawing/2014/main" id="{1B84660F-DBD4-4EE0-8257-123EEC58CDAF}"/>
              </a:ext>
            </a:extLst>
          </p:cNvPr>
          <p:cNvSpPr/>
          <p:nvPr/>
        </p:nvSpPr>
        <p:spPr>
          <a:xfrm>
            <a:off x="11071530" y="2953624"/>
            <a:ext cx="59022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60635292"/>
      </p:ext>
    </p:extLst>
  </p:cSld>
  <p:clrMapOvr>
    <a:masterClrMapping/>
  </p:clrMapOvr>
</p:sld>
</file>

<file path=ppt/theme/theme1.xml><?xml version="1.0" encoding="utf-8"?>
<a:theme xmlns:a="http://schemas.openxmlformats.org/drawingml/2006/main" name="Berlín">
  <a:themeElements>
    <a:clrScheme name="Violeta rojo">
      <a:dk1>
        <a:sysClr val="windowText" lastClr="000000"/>
      </a:dk1>
      <a:lt1>
        <a:sysClr val="window" lastClr="FFFFFF"/>
      </a:lt1>
      <a:dk2>
        <a:srgbClr val="454551"/>
      </a:dk2>
      <a:lt2>
        <a:srgbClr val="D8D9DC"/>
      </a:lt2>
      <a:accent1>
        <a:srgbClr val="E32D91"/>
      </a:accent1>
      <a:accent2>
        <a:srgbClr val="C830CC"/>
      </a:accent2>
      <a:accent3>
        <a:srgbClr val="4EA6DC"/>
      </a:accent3>
      <a:accent4>
        <a:srgbClr val="4775E7"/>
      </a:accent4>
      <a:accent5>
        <a:srgbClr val="8971E1"/>
      </a:accent5>
      <a:accent6>
        <a:srgbClr val="D54773"/>
      </a:accent6>
      <a:hlink>
        <a:srgbClr val="6B9F25"/>
      </a:hlink>
      <a:folHlink>
        <a:srgbClr val="8C8C8C"/>
      </a:folHlink>
    </a:clrScheme>
    <a:fontScheme name="Berlín">
      <a:maj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erlí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0000"/>
                <a:lumMod val="11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6000"/>
                <a:shade val="100000"/>
                <a:hueMod val="270000"/>
                <a:satMod val="200000"/>
                <a:lumMod val="128000"/>
              </a:schemeClr>
            </a:gs>
            <a:gs pos="50000">
              <a:schemeClr val="phClr">
                <a:shade val="100000"/>
                <a:hueMod val="100000"/>
                <a:satMod val="110000"/>
                <a:lumMod val="130000"/>
              </a:schemeClr>
            </a:gs>
            <a:gs pos="100000">
              <a:schemeClr val="phClr">
                <a:shade val="78000"/>
                <a:hueMod val="44000"/>
                <a:satMod val="200000"/>
                <a:lumMod val="69000"/>
              </a:schemeClr>
            </a:gs>
          </a:gsLst>
          <a:lin ang="252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erlin" id="{7B5DBA9E-B069-418E-9360-A61BDD0615A4}" vid="{C0CBE056-4EF4-4D92-969E-947779DA7A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161</TotalTime>
  <Words>430</Words>
  <Application>Microsoft Office PowerPoint</Application>
  <PresentationFormat>Panorámica</PresentationFormat>
  <Paragraphs>61</Paragraphs>
  <Slides>25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25</vt:i4>
      </vt:variant>
    </vt:vector>
  </HeadingPairs>
  <TitlesOfParts>
    <vt:vector size="29" baseType="lpstr">
      <vt:lpstr>Arial</vt:lpstr>
      <vt:lpstr>Trebuchet MS</vt:lpstr>
      <vt:lpstr>Wingdings</vt:lpstr>
      <vt:lpstr>Berlín</vt:lpstr>
      <vt:lpstr>FASES EN LA RESOLUCIÓN DE UN PROBLEMA</vt:lpstr>
      <vt:lpstr>FASES EN LA RESOLUCIÓN DE UN PROBLEMA</vt:lpstr>
      <vt:lpstr>ALGORITMO</vt:lpstr>
      <vt:lpstr>ALGORITMO</vt:lpstr>
      <vt:lpstr>ALGORITMO</vt:lpstr>
      <vt:lpstr>Diagramas de flujo</vt:lpstr>
      <vt:lpstr>ANALISIS DEL PROBLEMA</vt:lpstr>
      <vt:lpstr>Para definir bien un problema…</vt:lpstr>
      <vt:lpstr>Diseño del algoritmo</vt:lpstr>
      <vt:lpstr>Modularidad</vt:lpstr>
      <vt:lpstr>Codificación o Implementación</vt:lpstr>
      <vt:lpstr>Escritura en un lenguaje de programación</vt:lpstr>
      <vt:lpstr>Compilación y ejecución</vt:lpstr>
      <vt:lpstr>Presentación de PowerPoint</vt:lpstr>
      <vt:lpstr>Presentación de PowerPoint</vt:lpstr>
      <vt:lpstr>Verificación y Depuración</vt:lpstr>
      <vt:lpstr>Tipos de errores</vt:lpstr>
      <vt:lpstr>Mantenimiento</vt:lpstr>
      <vt:lpstr>Presentación de PowerPoint</vt:lpstr>
      <vt:lpstr>Documentación</vt:lpstr>
      <vt:lpstr>Documentación interna</vt:lpstr>
      <vt:lpstr>Documentación externa</vt:lpstr>
      <vt:lpstr>PROGRAMACION ESTRUCTURADA</vt:lpstr>
      <vt:lpstr>PROGRAMACION ESTRUCTURADA</vt:lpstr>
      <vt:lpstr>RECURSOS ABSTRACTOS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REPASO DE LA CLASE ANTERIOR…</dc:title>
  <dc:creator>Agustina Muscillo</dc:creator>
  <cp:lastModifiedBy>Agustina Muscillo</cp:lastModifiedBy>
  <cp:revision>3</cp:revision>
  <dcterms:created xsi:type="dcterms:W3CDTF">2020-04-07T20:01:17Z</dcterms:created>
  <dcterms:modified xsi:type="dcterms:W3CDTF">2021-03-31T00:24:02Z</dcterms:modified>
</cp:coreProperties>
</file>