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7" r:id="rId3"/>
    <p:sldId id="271" r:id="rId4"/>
    <p:sldId id="272" r:id="rId5"/>
    <p:sldId id="273" r:id="rId6"/>
    <p:sldId id="258" r:id="rId7"/>
    <p:sldId id="280" r:id="rId8"/>
    <p:sldId id="274" r:id="rId9"/>
    <p:sldId id="275" r:id="rId10"/>
    <p:sldId id="278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7" r:id="rId19"/>
    <p:sldId id="268" r:id="rId20"/>
    <p:sldId id="266" r:id="rId21"/>
    <p:sldId id="279" r:id="rId22"/>
    <p:sldId id="269" r:id="rId23"/>
    <p:sldId id="270" r:id="rId24"/>
    <p:sldId id="276" r:id="rId25"/>
    <p:sldId id="277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96" autoAdjust="0"/>
  </p:normalViewPr>
  <p:slideViewPr>
    <p:cSldViewPr>
      <p:cViewPr varScale="1">
        <p:scale>
          <a:sx n="70" d="100"/>
          <a:sy n="70" d="100"/>
        </p:scale>
        <p:origin x="738" y="6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l-PL" smtClean="0"/>
              <a:t>04.12.2015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l-PL" smtClean="0"/>
              <a:t>04.12.2015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21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After </a:t>
            </a:r>
            <a:r>
              <a:rPr lang="en-US" sz="1600" dirty="0" err="1" smtClean="0"/>
              <a:t>eacyper</a:t>
            </a:r>
            <a:r>
              <a:rPr lang="en-US" sz="1600" baseline="0" dirty="0" smtClean="0"/>
              <a:t> of us developed part of API (customer and mobile part), we decide that it is time to make a project model together with the aim of connection between two parts and reach an agreement about terms, classes, how we will develop new sprints </a:t>
            </a:r>
            <a:r>
              <a:rPr lang="en-US" sz="1600" baseline="0" dirty="0" err="1" smtClean="0"/>
              <a:t>e.t.c</a:t>
            </a:r>
            <a:r>
              <a:rPr lang="en-US" sz="1600" baseline="0" dirty="0" smtClean="0"/>
              <a:t>.</a:t>
            </a:r>
            <a:endParaRPr lang="en-US" sz="1600" dirty="0" smtClean="0"/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838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659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602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775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273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13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9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Łącznik prostoliniowy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Łącznik prostoliniowy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Łącznik prostoliniowy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Dowolny kształt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0" name="Dowolny kształt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22" name="Symbol zastępczy daty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24" name="Symbol zastępczy numeru slajd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Łącznik prostoliniowy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Łącznik prostoliniowy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04.12.2015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Dowolny kształt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4" name="Dowolny kształt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l-PL" noProof="0" smtClean="0"/>
              <a:pPr/>
              <a:t>04.12.2015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5400" b="0" i="0" dirty="0" err="1">
                <a:solidFill>
                  <a:schemeClr val="tx1"/>
                </a:solidFill>
                <a:latin typeface="Calibri"/>
                <a:ea typeface="+mj-ea"/>
                <a:cs typeface="+mj-cs"/>
              </a:rPr>
              <a:t>MOPPA: sprint 3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af-ZA" sz="4400" b="0" i="0" spc="200" baseline="0" dirty="0">
                <a:solidFill>
                  <a:srgbClr val="007272"/>
                </a:solidFill>
                <a:latin typeface="Calibri" charset="0"/>
              </a:rPr>
              <a:t>Tests</a:t>
            </a:r>
            <a:endParaRPr lang="ru-RU" sz="4400" b="0" i="0" spc="200" baseline="0" dirty="0">
              <a:solidFill>
                <a:srgbClr val="00727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Equivalent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– Get </a:t>
            </a:r>
            <a:r>
              <a:rPr lang="pl-PL" dirty="0" err="1" smtClean="0"/>
              <a:t>task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GB" u="sng" dirty="0" err="1"/>
              <a:t>getTask</a:t>
            </a:r>
            <a:r>
              <a:rPr lang="en-GB" dirty="0" smtClean="0"/>
              <a:t>(@</a:t>
            </a:r>
            <a:r>
              <a:rPr lang="en-GB" dirty="0" err="1"/>
              <a:t>ApiParam</a:t>
            </a:r>
            <a:r>
              <a:rPr lang="en-GB" dirty="0"/>
              <a:t>(value = "Id of the task") @</a:t>
            </a:r>
            <a:r>
              <a:rPr lang="en-GB" dirty="0" err="1"/>
              <a:t>PathParam</a:t>
            </a:r>
            <a:r>
              <a:rPr lang="en-GB" dirty="0"/>
              <a:t>("</a:t>
            </a:r>
            <a:r>
              <a:rPr lang="en-GB" dirty="0" err="1"/>
              <a:t>taskId</a:t>
            </a:r>
            <a:r>
              <a:rPr lang="en-GB" dirty="0"/>
              <a:t>") </a:t>
            </a:r>
            <a:r>
              <a:rPr lang="en-GB" b="1" dirty="0"/>
              <a:t>long </a:t>
            </a:r>
            <a:r>
              <a:rPr lang="en-GB" b="1" dirty="0" err="1"/>
              <a:t>taskId</a:t>
            </a:r>
            <a:r>
              <a:rPr lang="en-GB" b="1" dirty="0"/>
              <a:t>)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22859"/>
              </p:ext>
            </p:extLst>
          </p:nvPr>
        </p:nvGraphicFramePr>
        <p:xfrm>
          <a:off x="1219200" y="1701800"/>
          <a:ext cx="1036002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3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299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Boundary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400" dirty="0" err="1" smtClean="0"/>
                        <a:t>taskId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Existing</a:t>
                      </a:r>
                      <a:r>
                        <a:rPr lang="pl-PL" sz="2400" dirty="0" smtClean="0"/>
                        <a:t> </a:t>
                      </a:r>
                      <a:r>
                        <a:rPr lang="pl-PL" sz="2400" dirty="0" err="1" smtClean="0"/>
                        <a:t>ids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Not </a:t>
                      </a:r>
                      <a:r>
                        <a:rPr lang="pl-PL" sz="2400" dirty="0" err="1" smtClean="0"/>
                        <a:t>existing</a:t>
                      </a:r>
                      <a:r>
                        <a:rPr lang="pl-PL" sz="2400" dirty="0" smtClean="0"/>
                        <a:t> </a:t>
                      </a:r>
                      <a:r>
                        <a:rPr lang="pl-PL" sz="2400" dirty="0" err="1" smtClean="0"/>
                        <a:t>ids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1500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Any</a:t>
                      </a:r>
                      <a:r>
                        <a:rPr lang="pl-PL" sz="2400" dirty="0" smtClean="0"/>
                        <a:t> </a:t>
                      </a:r>
                      <a:r>
                        <a:rPr lang="pl-PL" sz="2400" dirty="0" err="1" smtClean="0"/>
                        <a:t>alpha-numeric</a:t>
                      </a:r>
                      <a:r>
                        <a:rPr lang="pl-PL" sz="2400" baseline="0" dirty="0" smtClean="0"/>
                        <a:t> </a:t>
                      </a:r>
                      <a:r>
                        <a:rPr lang="pl-PL" sz="2400" baseline="0" dirty="0" err="1" smtClean="0"/>
                        <a:t>value</a:t>
                      </a:r>
                      <a:r>
                        <a:rPr lang="pl-PL" sz="2400" baseline="0" dirty="0" smtClean="0"/>
                        <a:t> (not </a:t>
                      </a:r>
                      <a:r>
                        <a:rPr lang="pl-PL" sz="2400" baseline="0" dirty="0" err="1" smtClean="0"/>
                        <a:t>integer</a:t>
                      </a:r>
                      <a:r>
                        <a:rPr lang="pl-PL" sz="2400" baseline="0" dirty="0" smtClean="0"/>
                        <a:t>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1abc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332656"/>
            <a:ext cx="6182588" cy="261021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3356992"/>
            <a:ext cx="6182588" cy="29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116632"/>
            <a:ext cx="10360501" cy="1427163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Equivalent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–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GB" u="sng" dirty="0" err="1"/>
              <a:t>createTask</a:t>
            </a:r>
            <a:r>
              <a:rPr lang="en-GB" dirty="0" smtClean="0"/>
              <a:t>(@</a:t>
            </a:r>
            <a:r>
              <a:rPr lang="en-GB" dirty="0" err="1"/>
              <a:t>ApiParam</a:t>
            </a:r>
            <a:r>
              <a:rPr lang="en-GB" dirty="0"/>
              <a:t>(value = "Task to create on server") Task task)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71236"/>
              </p:ext>
            </p:extLst>
          </p:nvPr>
        </p:nvGraphicFramePr>
        <p:xfrm>
          <a:off x="1219200" y="1701800"/>
          <a:ext cx="1036002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4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9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34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Boundary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000" dirty="0" err="1" smtClean="0"/>
                        <a:t>nValue</a:t>
                      </a:r>
                      <a:r>
                        <a:rPr lang="pl-PL" sz="2000" dirty="0" smtClean="0"/>
                        <a:t> in </a:t>
                      </a:r>
                      <a:r>
                        <a:rPr lang="pl-PL" sz="2000" baseline="0" dirty="0" err="1" smtClean="0"/>
                        <a:t>task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 smtClean="0"/>
                        <a:t>Integers</a:t>
                      </a:r>
                      <a:r>
                        <a:rPr lang="pl-PL" sz="2000" dirty="0" smtClean="0"/>
                        <a:t> from 1 to 100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1,</a:t>
                      </a:r>
                      <a:r>
                        <a:rPr lang="pl-PL" sz="2000" baseline="0" dirty="0" smtClean="0"/>
                        <a:t> 100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err="1" smtClean="0"/>
                        <a:t>Integers</a:t>
                      </a:r>
                      <a:r>
                        <a:rPr lang="pl-PL" sz="2000" dirty="0" smtClean="0"/>
                        <a:t> out</a:t>
                      </a:r>
                      <a:r>
                        <a:rPr lang="pl-PL" sz="2000" baseline="0" dirty="0" smtClean="0"/>
                        <a:t> of 1 to 100 </a:t>
                      </a:r>
                      <a:r>
                        <a:rPr lang="pl-PL" sz="2000" baseline="0" dirty="0" err="1" smtClean="0"/>
                        <a:t>range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1bb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000" dirty="0" err="1" smtClean="0"/>
                        <a:t>userId</a:t>
                      </a:r>
                      <a:r>
                        <a:rPr lang="pl-PL" sz="2000" dirty="0" smtClean="0"/>
                        <a:t> in </a:t>
                      </a:r>
                    </a:p>
                    <a:p>
                      <a:r>
                        <a:rPr lang="pl-PL" sz="2000" dirty="0" err="1" smtClean="0"/>
                        <a:t>task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smtClean="0"/>
                        <a:t>Not </a:t>
                      </a: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151900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Any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alpha-numeric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value</a:t>
                      </a:r>
                      <a:r>
                        <a:rPr lang="pl-PL" sz="2000" baseline="0" dirty="0" smtClean="0"/>
                        <a:t> (not </a:t>
                      </a:r>
                      <a:r>
                        <a:rPr lang="pl-PL" sz="2000" baseline="0" dirty="0" err="1" smtClean="0"/>
                        <a:t>long</a:t>
                      </a:r>
                      <a:r>
                        <a:rPr lang="pl-PL" sz="2000" baseline="0" dirty="0" smtClean="0"/>
                        <a:t>)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@@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17876"/>
            <a:ext cx="7920880" cy="257692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127098"/>
            <a:ext cx="7920880" cy="33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340768"/>
            <a:ext cx="9314219" cy="39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Equivalent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– Get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tasks</a:t>
            </a:r>
            <a:r>
              <a:rPr lang="pl-PL" dirty="0"/>
              <a:t> for </a:t>
            </a:r>
            <a:r>
              <a:rPr lang="pl-PL" dirty="0" err="1"/>
              <a:t>user</a:t>
            </a:r>
            <a:r>
              <a:rPr lang="pl-PL" dirty="0"/>
              <a:t/>
            </a:r>
            <a:br>
              <a:rPr lang="pl-PL" dirty="0"/>
            </a:br>
            <a:r>
              <a:rPr lang="en-GB" dirty="0" err="1"/>
              <a:t>getUserTasks</a:t>
            </a:r>
            <a:r>
              <a:rPr lang="en-GB" dirty="0"/>
              <a:t>(@</a:t>
            </a:r>
            <a:r>
              <a:rPr lang="en-GB" dirty="0" err="1"/>
              <a:t>ApiParam</a:t>
            </a:r>
            <a:r>
              <a:rPr lang="en-GB" dirty="0"/>
              <a:t>(value = "ID of the user")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     </a:t>
            </a:r>
            <a:r>
              <a:rPr lang="en-GB" dirty="0"/>
              <a:t>@</a:t>
            </a:r>
            <a:r>
              <a:rPr lang="en-GB" dirty="0" err="1"/>
              <a:t>PathParam</a:t>
            </a:r>
            <a:r>
              <a:rPr lang="en-GB" dirty="0"/>
              <a:t>("</a:t>
            </a:r>
            <a:r>
              <a:rPr lang="en-GB" dirty="0" err="1"/>
              <a:t>userId</a:t>
            </a:r>
            <a:r>
              <a:rPr lang="en-GB" dirty="0"/>
              <a:t>") </a:t>
            </a:r>
            <a:r>
              <a:rPr lang="en-GB" b="1" dirty="0"/>
              <a:t>long </a:t>
            </a:r>
            <a:r>
              <a:rPr lang="en-GB" b="1" dirty="0" err="1"/>
              <a:t>userId</a:t>
            </a:r>
            <a:r>
              <a:rPr lang="en-GB" b="1" dirty="0"/>
              <a:t>)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349879"/>
              </p:ext>
            </p:extLst>
          </p:nvPr>
        </p:nvGraphicFramePr>
        <p:xfrm>
          <a:off x="1219200" y="1701800"/>
          <a:ext cx="1036002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4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Boundary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000" dirty="0" err="1" smtClean="0"/>
                        <a:t>userId</a:t>
                      </a:r>
                      <a:r>
                        <a:rPr lang="pl-PL" sz="2000" dirty="0" smtClean="0"/>
                        <a:t> in </a:t>
                      </a:r>
                    </a:p>
                    <a:p>
                      <a:r>
                        <a:rPr lang="pl-PL" sz="2000" dirty="0" err="1" smtClean="0"/>
                        <a:t>task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smtClean="0"/>
                        <a:t>Not </a:t>
                      </a: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2222222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Any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alpha-numeric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value</a:t>
                      </a:r>
                      <a:r>
                        <a:rPr lang="pl-PL" sz="2000" baseline="0" dirty="0" smtClean="0"/>
                        <a:t> (not </a:t>
                      </a:r>
                      <a:r>
                        <a:rPr lang="pl-PL" sz="2000" baseline="0" dirty="0" err="1" smtClean="0"/>
                        <a:t>long</a:t>
                      </a:r>
                      <a:r>
                        <a:rPr lang="pl-PL" sz="2000" baseline="0" dirty="0" smtClean="0"/>
                        <a:t>)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!@&amp;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844824"/>
            <a:ext cx="8598862" cy="32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Equivalent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– </a:t>
            </a:r>
            <a:r>
              <a:rPr lang="pl-PL" dirty="0" smtClean="0"/>
              <a:t>Login</a:t>
            </a:r>
            <a:r>
              <a:rPr lang="pl-PL" dirty="0"/>
              <a:t/>
            </a:r>
            <a:br>
              <a:rPr lang="pl-PL" dirty="0"/>
            </a:br>
            <a:r>
              <a:rPr lang="nb-NO" dirty="0"/>
              <a:t>login(@ApiParam(value = </a:t>
            </a:r>
            <a:r>
              <a:rPr lang="nb-NO" dirty="0" smtClean="0"/>
              <a:t>„</a:t>
            </a:r>
            <a:r>
              <a:rPr lang="pl-PL" dirty="0" smtClean="0"/>
              <a:t>User data</a:t>
            </a:r>
            <a:r>
              <a:rPr lang="nb-NO" dirty="0" smtClean="0"/>
              <a:t>") </a:t>
            </a:r>
            <a:r>
              <a:rPr lang="nb-NO" dirty="0"/>
              <a:t>User user)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366949"/>
              </p:ext>
            </p:extLst>
          </p:nvPr>
        </p:nvGraphicFramePr>
        <p:xfrm>
          <a:off x="1219200" y="1701800"/>
          <a:ext cx="965671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4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284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7720">
                <a:tc rowSpan="3">
                  <a:txBody>
                    <a:bodyPr/>
                    <a:lstStyle/>
                    <a:p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 &amp; </a:t>
                      </a:r>
                      <a:r>
                        <a:rPr lang="pl-PL" sz="2000" dirty="0" err="1" smtClean="0"/>
                        <a:t>password</a:t>
                      </a:r>
                      <a:r>
                        <a:rPr lang="pl-PL" sz="2000" dirty="0" smtClean="0"/>
                        <a:t> in</a:t>
                      </a:r>
                      <a:r>
                        <a:rPr lang="pl-PL" sz="2000" baseline="0" dirty="0" smtClean="0"/>
                        <a:t> User</a:t>
                      </a:r>
                      <a:endParaRPr lang="en-GB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noProof="0" dirty="0" smtClean="0"/>
                        <a:t>Existing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username</a:t>
                      </a:r>
                      <a:r>
                        <a:rPr lang="pl-PL" sz="2000" baseline="0" dirty="0" smtClean="0"/>
                        <a:t> &amp; </a:t>
                      </a:r>
                      <a:r>
                        <a:rPr lang="pl-PL" sz="2000" dirty="0" err="1" smtClean="0"/>
                        <a:t>password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pair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pl-PL" sz="2000" dirty="0" smtClean="0"/>
                        <a:t>{</a:t>
                      </a:r>
                      <a:r>
                        <a:rPr lang="pl-PL" sz="2000" dirty="0" err="1" smtClean="0"/>
                        <a:t>goodUser</a:t>
                      </a:r>
                      <a:r>
                        <a:rPr lang="pl-PL" sz="2000" dirty="0" smtClean="0"/>
                        <a:t>,</a:t>
                      </a:r>
                    </a:p>
                    <a:p>
                      <a:r>
                        <a:rPr lang="pl-PL" sz="2000" dirty="0" err="1" smtClean="0"/>
                        <a:t>goodPass</a:t>
                      </a:r>
                      <a:r>
                        <a:rPr lang="pl-PL" sz="20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Invalid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&amp; </a:t>
                      </a:r>
                      <a:r>
                        <a:rPr lang="pl-PL" sz="2000" dirty="0" err="1" smtClean="0"/>
                        <a:t>password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randomName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randomPass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Invalid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&amp;  </a:t>
                      </a:r>
                      <a:r>
                        <a:rPr lang="pl-PL" sz="2000" dirty="0" err="1" smtClean="0"/>
                        <a:t>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password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randomName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goodPass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Valid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&amp; </a:t>
                      </a:r>
                      <a:r>
                        <a:rPr lang="pl-PL" sz="2000" dirty="0" err="1" smtClean="0"/>
                        <a:t>invalid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password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goodUser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randomPass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052736"/>
            <a:ext cx="8963742" cy="48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404664"/>
            <a:ext cx="5663411" cy="487757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08920"/>
            <a:ext cx="4761119" cy="37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Working</a:t>
            </a:r>
            <a:r>
              <a:rPr lang="pl-PL" dirty="0" smtClean="0"/>
              <a:t> model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897" y="1844824"/>
            <a:ext cx="760647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Eclemma</a:t>
            </a:r>
            <a:r>
              <a:rPr lang="pl-PL" dirty="0" smtClean="0"/>
              <a:t> and </a:t>
            </a:r>
            <a:r>
              <a:rPr lang="pl-PL" dirty="0" err="1" smtClean="0"/>
              <a:t>metrics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Metrics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979" y="1916832"/>
            <a:ext cx="10360025" cy="427707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399133" y="886618"/>
            <a:ext cx="43204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err="1" smtClean="0"/>
              <a:t>McCabe</a:t>
            </a:r>
            <a:r>
              <a:rPr lang="pl-PL" sz="2800" dirty="0" smtClean="0"/>
              <a:t> </a:t>
            </a:r>
            <a:r>
              <a:rPr lang="pl-PL" sz="2800" dirty="0" err="1" smtClean="0"/>
              <a:t>Complexity</a:t>
            </a:r>
            <a:r>
              <a:rPr lang="pl-PL" sz="2800" dirty="0" smtClean="0"/>
              <a:t> = 1,217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90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7" y="1204602"/>
            <a:ext cx="10097909" cy="4448796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819832" y="5949280"/>
            <a:ext cx="43204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err="1" smtClean="0"/>
              <a:t>McCabe</a:t>
            </a:r>
            <a:r>
              <a:rPr lang="pl-PL" sz="2800" dirty="0" smtClean="0"/>
              <a:t> </a:t>
            </a:r>
            <a:r>
              <a:rPr lang="pl-PL" sz="2800" dirty="0" err="1" smtClean="0"/>
              <a:t>Complexity</a:t>
            </a:r>
            <a:r>
              <a:rPr lang="pl-PL" sz="2800" dirty="0" smtClean="0"/>
              <a:t> = 1,234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30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268760"/>
            <a:ext cx="9999643" cy="35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404664"/>
            <a:ext cx="7152528" cy="60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15" y="405122"/>
            <a:ext cx="9144793" cy="6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15" y="1923157"/>
            <a:ext cx="9144793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Database </a:t>
            </a:r>
            <a:r>
              <a:rPr lang="pl-PL" dirty="0" err="1" smtClean="0"/>
              <a:t>schema</a:t>
            </a:r>
            <a:r>
              <a:rPr lang="pl-PL" dirty="0" smtClean="0"/>
              <a:t/>
            </a:r>
            <a:br>
              <a:rPr lang="pl-PL" dirty="0" smtClean="0"/>
            </a:br>
            <a:endParaRPr lang="ru-RU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844824"/>
            <a:ext cx="8681912" cy="3405981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20" y="168918"/>
            <a:ext cx="2904996" cy="15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smtClean="0"/>
              <a:t>cases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Equivalent classes</a:t>
            </a:r>
            <a:br>
              <a:rPr lang="en-US" dirty="0" smtClean="0"/>
            </a:br>
            <a:r>
              <a:rPr lang="en-US" sz="3100" b="1" dirty="0" err="1"/>
              <a:t>retriveTask</a:t>
            </a:r>
            <a:r>
              <a:rPr lang="en-US" sz="3100" b="1" dirty="0"/>
              <a:t>(long </a:t>
            </a:r>
            <a:r>
              <a:rPr lang="en-US" sz="3100" b="1" dirty="0" err="1"/>
              <a:t>deviceId</a:t>
            </a:r>
            <a:r>
              <a:rPr lang="en-US" sz="3100" b="1" dirty="0"/>
              <a:t>)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80412"/>
              </p:ext>
            </p:extLst>
          </p:nvPr>
        </p:nvGraphicFramePr>
        <p:xfrm>
          <a:off x="1269877" y="1872324"/>
          <a:ext cx="972107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36"/>
                <a:gridCol w="1371600"/>
                <a:gridCol w="1371600"/>
                <a:gridCol w="1371600"/>
                <a:gridCol w="1724743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Valid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equivalence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classes</a:t>
                      </a:r>
                      <a:r>
                        <a:rPr lang="es-ES_tradnl" dirty="0" smtClean="0"/>
                        <a:t>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invalid 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deviceId</a:t>
                      </a:r>
                      <a:r>
                        <a:rPr lang="en-US" dirty="0" smtClean="0"/>
                        <a:t> in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, which is more than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Long, which is less than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alpha-numeric value (not long)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Equivalent classes</a:t>
            </a:r>
            <a:br>
              <a:rPr lang="en-US" dirty="0" smtClean="0"/>
            </a:br>
            <a:r>
              <a:rPr lang="en-US" sz="3100" b="1" dirty="0" err="1"/>
              <a:t>saveResultTask</a:t>
            </a:r>
            <a:r>
              <a:rPr lang="en-US" sz="3100" b="1" dirty="0"/>
              <a:t>(long </a:t>
            </a:r>
            <a:r>
              <a:rPr lang="en-US" sz="3100" b="1" dirty="0" err="1"/>
              <a:t>deviceId</a:t>
            </a:r>
            <a:r>
              <a:rPr lang="en-US" sz="3100" b="1" dirty="0"/>
              <a:t>, String result)</a:t>
            </a:r>
            <a:endParaRPr lang="en-US" sz="31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913043"/>
              </p:ext>
            </p:extLst>
          </p:nvPr>
        </p:nvGraphicFramePr>
        <p:xfrm>
          <a:off x="1629916" y="1675790"/>
          <a:ext cx="964907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96"/>
                <a:gridCol w="1371600"/>
                <a:gridCol w="1371600"/>
                <a:gridCol w="1128352"/>
                <a:gridCol w="196799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Valid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equivalence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classes</a:t>
                      </a:r>
                      <a:r>
                        <a:rPr lang="es-ES_tradnl" dirty="0" smtClean="0"/>
                        <a:t>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invalid 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deviceId</a:t>
                      </a:r>
                      <a:r>
                        <a:rPr lang="en-US" sz="1600" dirty="0" smtClean="0"/>
                        <a:t> in 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r>
                        <a:rPr lang="en-US" sz="1600" baseline="0" dirty="0" smtClean="0"/>
                        <a:t>, which is more than zero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Long, which is less than zero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-100500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alpha-numeric value (not long)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arm1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 with </a:t>
                      </a:r>
                      <a:r>
                        <a:rPr lang="it-IT" sz="1600" dirty="0" err="1" smtClean="0"/>
                        <a:t>numeral</a:t>
                      </a:r>
                      <a:r>
                        <a:rPr lang="en-US" sz="1600" dirty="0" smtClean="0"/>
                        <a:t> symbols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"12312321321321"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r>
                        <a:rPr lang="en-US" sz="1600" baseline="0" dirty="0" smtClean="0"/>
                        <a:t> with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whitespaces and not numeral symbols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“W12 tr453”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String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196752"/>
            <a:ext cx="8795678" cy="42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6D1E7B-1C76-42E8-8643-D527AA7143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Potrójne linie obwodów elektrycznych (panoramiczna)</Template>
  <TotalTime>0</TotalTime>
  <Words>404</Words>
  <Application>Microsoft Office PowerPoint</Application>
  <PresentationFormat>Niestandardowy</PresentationFormat>
  <Paragraphs>126</Paragraphs>
  <Slides>24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7" baseType="lpstr">
      <vt:lpstr>Arial</vt:lpstr>
      <vt:lpstr>Calibri</vt:lpstr>
      <vt:lpstr>Tech_16x9</vt:lpstr>
      <vt:lpstr>MOPPA: sprint 3</vt:lpstr>
      <vt:lpstr>Working model</vt:lpstr>
      <vt:lpstr>Prezentacja programu PowerPoint</vt:lpstr>
      <vt:lpstr>Prezentacja programu PowerPoint</vt:lpstr>
      <vt:lpstr>Database schema </vt:lpstr>
      <vt:lpstr>Test cases</vt:lpstr>
      <vt:lpstr>Equivalent classes retriveTask(long deviceId)</vt:lpstr>
      <vt:lpstr>Equivalent classes saveResultTask(long deviceId, String result)</vt:lpstr>
      <vt:lpstr>Prezentacja programu PowerPoint</vt:lpstr>
      <vt:lpstr>Equivalent classes – Get task getTask(@ApiParam(value = "Id of the task") @PathParam("taskId") long taskId)</vt:lpstr>
      <vt:lpstr>Prezentacja programu PowerPoint</vt:lpstr>
      <vt:lpstr>Equivalent classes – Create task createTask(@ApiParam(value = "Task to create on server") Task task)</vt:lpstr>
      <vt:lpstr>Prezentacja programu PowerPoint</vt:lpstr>
      <vt:lpstr>Prezentacja programu PowerPoint</vt:lpstr>
      <vt:lpstr>Equivalent classes – Get all the tasks for user getUserTasks(@ApiParam(value = "ID of the user")       @PathParam("userId") long userId)</vt:lpstr>
      <vt:lpstr>Prezentacja programu PowerPoint</vt:lpstr>
      <vt:lpstr>Equivalent classes – Login login(@ApiParam(value = „User data") User user)</vt:lpstr>
      <vt:lpstr>Prezentacja programu PowerPoint</vt:lpstr>
      <vt:lpstr>Prezentacja programu PowerPoint</vt:lpstr>
      <vt:lpstr>Eclemma and metrics</vt:lpstr>
      <vt:lpstr>Metrics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MOPPA: Tests</dc:title>
  <dc:creator/>
  <cp:keywords/>
  <cp:lastModifiedBy/>
  <cp:revision>5</cp:revision>
  <dcterms:created xsi:type="dcterms:W3CDTF">2015-11-18T12:09:47Z</dcterms:created>
  <dcterms:modified xsi:type="dcterms:W3CDTF">2015-12-04T11:32:35Z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