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0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EE7A743-1747-52FB-E58E-E3C3ED7707BC}" name="Will Torresan" initials="WT" userId="S::will@thetecharena.net::e3375abb-dcf1-47f7-b578-b12cdc35300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yson Klein" initials="AK" lastIdx="21" clrIdx="0">
    <p:extLst>
      <p:ext uri="{19B8F6BF-5375-455C-9EA6-DF929625EA0E}">
        <p15:presenceInfo xmlns:p15="http://schemas.microsoft.com/office/powerpoint/2012/main" userId="S::allyson@thetecharena.net::943fea65-2371-4599-9b92-74d8fe315b62" providerId="AD"/>
      </p:ext>
    </p:extLst>
  </p:cmAuthor>
  <p:cmAuthor id="2" name="Julia Marchesoni" initials="JM" lastIdx="1" clrIdx="1">
    <p:extLst>
      <p:ext uri="{19B8F6BF-5375-455C-9EA6-DF929625EA0E}">
        <p15:presenceInfo xmlns:p15="http://schemas.microsoft.com/office/powerpoint/2012/main" userId="S::juliam@thetecharena.net::bfe96a69-d623-4ed3-a3e6-46ed808b2c34" providerId="AD"/>
      </p:ext>
    </p:extLst>
  </p:cmAuthor>
  <p:cmAuthor id="3" name="Rachel Horton" initials="RH" lastIdx="3" clrIdx="2">
    <p:extLst>
      <p:ext uri="{19B8F6BF-5375-455C-9EA6-DF929625EA0E}">
        <p15:presenceInfo xmlns:p15="http://schemas.microsoft.com/office/powerpoint/2012/main" userId="S::rachel@thetecharena.net::b9660055-3461-4f5c-9dad-01e3c1d24ff2" providerId="AD"/>
      </p:ext>
    </p:extLst>
  </p:cmAuthor>
  <p:cmAuthor id="4" name="Ben Fischer-Shane" initials="" lastIdx="1" clrIdx="3">
    <p:extLst>
      <p:ext uri="{19B8F6BF-5375-455C-9EA6-DF929625EA0E}">
        <p15:presenceInfo xmlns:p15="http://schemas.microsoft.com/office/powerpoint/2012/main" userId="S::ben@thetecharena.net::a2c95ab3-12b7-481f-bb70-9feb15a75d50" providerId="AD"/>
      </p:ext>
    </p:extLst>
  </p:cmAuthor>
  <p:cmAuthor id="5" name="Chad Koontz" initials="CK" lastIdx="1" clrIdx="4">
    <p:extLst>
      <p:ext uri="{19B8F6BF-5375-455C-9EA6-DF929625EA0E}">
        <p15:presenceInfo xmlns:p15="http://schemas.microsoft.com/office/powerpoint/2012/main" userId="S::chad@thetecharena.net::adde4cd6-36e7-4bc4-bfff-47855a0aaea1" providerId="AD"/>
      </p:ext>
    </p:extLst>
  </p:cmAuthor>
  <p:cmAuthor id="6" name="Kirk Hansen" initials="" lastIdx="3" clrIdx="5">
    <p:extLst>
      <p:ext uri="{19B8F6BF-5375-455C-9EA6-DF929625EA0E}">
        <p15:presenceInfo xmlns:p15="http://schemas.microsoft.com/office/powerpoint/2012/main" userId="S::kirk@thetecharena.net::2181ab12-4475-4cd7-8a22-50fc99baba6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1B22"/>
    <a:srgbClr val="00C4D3"/>
    <a:srgbClr val="000000"/>
    <a:srgbClr val="0B1B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7A869D-FE8D-4D6C-8A7B-843A8E82B81A}" v="2" dt="2025-03-27T21:38:38.8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49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1FEB06-66FC-38AA-B4EB-877AB6F52C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273C8A-6BF0-6132-D9FA-C9A96691F7B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4A64D-5E81-9B4D-A20B-111B61E6618C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9641D9-A2C4-1446-4803-4679D3D7AF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A3F3A-B44D-E4A9-471A-18FE9324AB6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0BFC1-050C-324F-927D-D1C3F6A4F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98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40974-5173-0748-A32B-5F1CEBB9D75D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E7B76-A967-DD46-B5CF-40EA10172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89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288590-D910-763E-3094-0743A7641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64AEFB-843F-78EA-C6B7-E9B3FB062A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BC13D3-C149-08A6-6141-3F0CC25A5B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3FDCB-0556-3510-8A28-D1300C1621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E7B76-A967-DD46-B5CF-40EA10172A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70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BA37F-F726-ADDC-E928-956A3D696E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0" y="2522383"/>
            <a:ext cx="11391900" cy="1015128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FE402E9-A847-15A7-42CA-11B0AD3FAC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15050" y="4081492"/>
            <a:ext cx="5676900" cy="36512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FontTx/>
              <a:buNone/>
              <a:defRPr sz="1800"/>
            </a:lvl2pPr>
            <a:lvl3pPr marL="914400" indent="0" algn="ctr">
              <a:buFontTx/>
              <a:buNone/>
              <a:defRPr sz="1800"/>
            </a:lvl3pPr>
            <a:lvl4pPr marL="1371600" indent="0" algn="ctr">
              <a:buFontTx/>
              <a:buNone/>
              <a:defRPr sz="1800"/>
            </a:lvl4pPr>
            <a:lvl5pPr marL="1828800" indent="0" algn="ctr">
              <a:buFontTx/>
              <a:buNone/>
              <a:defRPr sz="1800"/>
            </a:lvl5pPr>
          </a:lstStyle>
          <a:p>
            <a:pPr lvl="0"/>
            <a:r>
              <a:rPr lang="en-US"/>
              <a:t>Sub-Title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CD341FCA-72D4-2F42-DA33-4D22A77937E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84943" y="4637287"/>
            <a:ext cx="5826057" cy="690562"/>
          </a:xfrm>
        </p:spPr>
        <p:txBody>
          <a:bodyPr anchor="t">
            <a:noAutofit/>
          </a:bodyPr>
          <a:lstStyle>
            <a:lvl1pPr marL="0" indent="0" algn="r"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FontTx/>
              <a:buNone/>
              <a:defRPr sz="1800"/>
            </a:lvl2pPr>
            <a:lvl3pPr marL="914400" indent="0" algn="ctr">
              <a:buFontTx/>
              <a:buNone/>
              <a:defRPr sz="1800"/>
            </a:lvl3pPr>
            <a:lvl4pPr marL="1371600" indent="0" algn="ctr">
              <a:buFontTx/>
              <a:buNone/>
              <a:defRPr sz="1800"/>
            </a:lvl4pPr>
            <a:lvl5pPr marL="1828800" indent="0" algn="ctr">
              <a:buFontTx/>
              <a:buNone/>
              <a:defRPr sz="1800"/>
            </a:lvl5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5814342E-F474-916D-521C-F7536732077E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419100" y="6276897"/>
            <a:ext cx="781050" cy="365125"/>
          </a:xfrm>
        </p:spPr>
        <p:txBody>
          <a:bodyPr/>
          <a:lstStyle/>
          <a:p>
            <a:fld id="{EE82E84D-8492-E440-88C4-07BB95152416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1B5A1A6-EED0-867D-6C13-70B75D2E788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19100" y="1909629"/>
            <a:ext cx="6267450" cy="460184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2800" b="0" i="0" spc="600">
                <a:solidFill>
                  <a:schemeClr val="accent2"/>
                </a:solidFill>
                <a:latin typeface="Montserrat Medium" pitchFamily="2" charset="77"/>
              </a:defRPr>
            </a:lvl1pPr>
            <a:lvl2pPr marL="457200" indent="0" algn="ctr">
              <a:buFontTx/>
              <a:buNone/>
              <a:defRPr sz="1800"/>
            </a:lvl2pPr>
            <a:lvl3pPr marL="914400" indent="0" algn="ctr">
              <a:buFontTx/>
              <a:buNone/>
              <a:defRPr sz="1800"/>
            </a:lvl3pPr>
            <a:lvl4pPr marL="1371600" indent="0" algn="ctr">
              <a:buFontTx/>
              <a:buNone/>
              <a:defRPr sz="1800"/>
            </a:lvl4pPr>
            <a:lvl5pPr marL="1828800" indent="0" algn="ctr">
              <a:buFontTx/>
              <a:buNone/>
              <a:defRPr sz="1800"/>
            </a:lvl5pPr>
          </a:lstStyle>
          <a:p>
            <a:pPr lvl="0"/>
            <a:r>
              <a:rPr lang="en-US"/>
              <a:t>SUB-TITLE</a:t>
            </a:r>
          </a:p>
        </p:txBody>
      </p:sp>
    </p:spTree>
    <p:extLst>
      <p:ext uri="{BB962C8B-B14F-4D97-AF65-F5344CB8AC3E}">
        <p14:creationId xmlns:p14="http://schemas.microsoft.com/office/powerpoint/2010/main" val="2617030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List + Small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32482-06C4-DBA4-3CB7-9C13BCCB9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9372" y="689880"/>
            <a:ext cx="7881257" cy="11858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25">
            <a:extLst>
              <a:ext uri="{FF2B5EF4-FFF2-40B4-BE49-F238E27FC236}">
                <a16:creationId xmlns:a16="http://schemas.microsoft.com/office/drawing/2014/main" id="{48C8396E-AA39-6D04-0F68-DC297D56460D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679372" y="2171409"/>
            <a:ext cx="1051560" cy="105156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4771094E-2D7E-3E96-FAA4-9B220F9F19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8132" y="2171409"/>
            <a:ext cx="6372497" cy="105156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800" i="1">
                <a:solidFill>
                  <a:schemeClr val="bg1"/>
                </a:solidFill>
              </a:defRPr>
            </a:lvl3pPr>
            <a:lvl4pPr marL="0" indent="0">
              <a:buNone/>
              <a:defRPr sz="1800">
                <a:solidFill>
                  <a:schemeClr val="bg1"/>
                </a:solidFill>
              </a:defRPr>
            </a:lvl4pPr>
            <a:lvl5pPr marL="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25">
            <a:extLst>
              <a:ext uri="{FF2B5EF4-FFF2-40B4-BE49-F238E27FC236}">
                <a16:creationId xmlns:a16="http://schemas.microsoft.com/office/drawing/2014/main" id="{4C60E7AD-D9FB-F550-D56E-C3CD2D87C1A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679372" y="3407364"/>
            <a:ext cx="1051560" cy="105156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0EF27B54-8658-65A8-13B2-F85633CD6F0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88132" y="3407364"/>
            <a:ext cx="6372497" cy="105156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800" i="1">
                <a:solidFill>
                  <a:schemeClr val="bg1"/>
                </a:solidFill>
              </a:defRPr>
            </a:lvl3pPr>
            <a:lvl4pPr marL="0" indent="0">
              <a:buNone/>
              <a:defRPr sz="1800">
                <a:solidFill>
                  <a:schemeClr val="bg1"/>
                </a:solidFill>
              </a:defRPr>
            </a:lvl4pPr>
            <a:lvl5pPr marL="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Picture Placeholder 25">
            <a:extLst>
              <a:ext uri="{FF2B5EF4-FFF2-40B4-BE49-F238E27FC236}">
                <a16:creationId xmlns:a16="http://schemas.microsoft.com/office/drawing/2014/main" id="{3965DBD5-00E1-0521-543E-BAD127C7FCD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679372" y="4619578"/>
            <a:ext cx="1051560" cy="105156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FF2B4CF-5DFB-C6C8-8C9F-82FBD22E347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188132" y="4619578"/>
            <a:ext cx="6372497" cy="105156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800" i="1">
                <a:solidFill>
                  <a:schemeClr val="bg1"/>
                </a:solidFill>
              </a:defRPr>
            </a:lvl3pPr>
            <a:lvl4pPr marL="0" indent="0">
              <a:buNone/>
              <a:defRPr sz="1800">
                <a:solidFill>
                  <a:schemeClr val="bg1"/>
                </a:solidFill>
              </a:defRPr>
            </a:lvl4pPr>
            <a:lvl5pPr marL="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Picture Placeholder 10">
            <a:extLst>
              <a:ext uri="{FF2B5EF4-FFF2-40B4-BE49-F238E27FC236}">
                <a16:creationId xmlns:a16="http://schemas.microsoft.com/office/drawing/2014/main" id="{359EC2AC-A94C-D3C7-CAB2-3BB70B7CE2A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3102908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58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77D25-B910-34F4-CBFD-B52D8BDDC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35" y="552428"/>
            <a:ext cx="10348904" cy="78110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959044-50B2-2ED5-53F3-427559AFF8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3335" y="2196452"/>
            <a:ext cx="4535102" cy="457200"/>
          </a:xfrm>
        </p:spPr>
        <p:txBody>
          <a:bodyPr/>
          <a:lstStyle>
            <a:lvl1pPr marL="0" indent="0">
              <a:spcBef>
                <a:spcPts val="1800"/>
              </a:spcBef>
              <a:spcAft>
                <a:spcPts val="600"/>
              </a:spcAft>
              <a:buNone/>
              <a:defRPr sz="2000" b="1" i="0">
                <a:solidFill>
                  <a:schemeClr val="accent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0" indent="0"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800" i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/>
              <a:t>Click to edit Master text styles </a:t>
            </a:r>
          </a:p>
          <a:p>
            <a:pPr lvl="1"/>
            <a:r>
              <a:rPr lang="en-US"/>
              <a:t>Second Level – Body</a:t>
            </a:r>
          </a:p>
          <a:p>
            <a:pPr lvl="2"/>
            <a:r>
              <a:rPr lang="en-US"/>
              <a:t>Third Level Italics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E5ABE8-46CB-9CC4-B45B-1FC2BAB0DC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3335" y="1334216"/>
            <a:ext cx="10348913" cy="520700"/>
          </a:xfrm>
        </p:spPr>
        <p:txBody>
          <a:bodyPr>
            <a:normAutofit/>
          </a:bodyPr>
          <a:lstStyle>
            <a:lvl1pPr>
              <a:defRPr sz="2400" b="0" i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40936CC-AFF7-5901-D9CB-720EDEF58D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79515" y="2203948"/>
            <a:ext cx="6287520" cy="1023484"/>
          </a:xfrm>
        </p:spPr>
        <p:txBody>
          <a:bodyPr/>
          <a:lstStyle>
            <a:lvl1pPr marL="0" indent="0">
              <a:spcBef>
                <a:spcPts val="1800"/>
              </a:spcBef>
              <a:spcAft>
                <a:spcPts val="600"/>
              </a:spcAft>
              <a:buNone/>
              <a:defRPr sz="2000" b="1" i="0">
                <a:solidFill>
                  <a:schemeClr val="accent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0" indent="0"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800" i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/>
              <a:t>Click to edit Master text styles </a:t>
            </a:r>
          </a:p>
          <a:p>
            <a:pPr lvl="1"/>
            <a:r>
              <a:rPr lang="en-US"/>
              <a:t>Second Level – Body</a:t>
            </a:r>
          </a:p>
          <a:p>
            <a:pPr lvl="2"/>
            <a:r>
              <a:rPr lang="en-US"/>
              <a:t>Third Level Italics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46B45244-FF49-89DB-6FA5-D22BA17154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22625" y="2700845"/>
            <a:ext cx="3841455" cy="900563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0" indent="0">
              <a:buNone/>
              <a:defRPr sz="1600"/>
            </a:lvl2pPr>
            <a:lvl3pPr marL="0" indent="0">
              <a:buNone/>
              <a:defRPr sz="1600"/>
            </a:lvl3pPr>
            <a:lvl4pPr marL="0" indent="0">
              <a:buNone/>
              <a:defRPr sz="1600"/>
            </a:lvl4pPr>
            <a:lvl5pPr marL="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25">
            <a:extLst>
              <a:ext uri="{FF2B5EF4-FFF2-40B4-BE49-F238E27FC236}">
                <a16:creationId xmlns:a16="http://schemas.microsoft.com/office/drawing/2014/main" id="{E3013C93-D7BB-BE57-8727-1D350BCB8A2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96269" y="2706213"/>
            <a:ext cx="457200" cy="4572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5B7DAB07-C92F-2A0B-F262-F355EDA7F72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222625" y="3873549"/>
            <a:ext cx="3841455" cy="900563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0" indent="0">
              <a:buNone/>
              <a:defRPr sz="1600"/>
            </a:lvl2pPr>
            <a:lvl3pPr marL="0" indent="0">
              <a:buNone/>
              <a:defRPr sz="1600"/>
            </a:lvl3pPr>
            <a:lvl4pPr marL="0" indent="0">
              <a:buNone/>
              <a:defRPr sz="1600"/>
            </a:lvl4pPr>
            <a:lvl5pPr marL="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25">
            <a:extLst>
              <a:ext uri="{FF2B5EF4-FFF2-40B4-BE49-F238E27FC236}">
                <a16:creationId xmlns:a16="http://schemas.microsoft.com/office/drawing/2014/main" id="{2B8C1B0D-801E-08C9-C997-AF1DD929A1B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96269" y="3852370"/>
            <a:ext cx="457200" cy="4572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9A2A1D02-100C-DAEB-F796-30BC319F808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350418" y="3399122"/>
            <a:ext cx="3074053" cy="2509363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0" indent="0">
              <a:buNone/>
              <a:defRPr sz="1600"/>
            </a:lvl2pPr>
            <a:lvl3pPr marL="0" indent="0">
              <a:buNone/>
              <a:defRPr sz="1600"/>
            </a:lvl3pPr>
            <a:lvl4pPr marL="0" indent="0">
              <a:buNone/>
              <a:defRPr sz="1600"/>
            </a:lvl4pPr>
            <a:lvl5pPr marL="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1E421017-9B37-AE74-E249-58CB2451AC2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593627" y="3399121"/>
            <a:ext cx="3055038" cy="2509363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0" indent="0">
              <a:buNone/>
              <a:defRPr sz="1600"/>
            </a:lvl2pPr>
            <a:lvl3pPr marL="0" indent="0">
              <a:buNone/>
              <a:defRPr sz="1600"/>
            </a:lvl3pPr>
            <a:lvl4pPr marL="0" indent="0">
              <a:buNone/>
              <a:defRPr sz="1600"/>
            </a:lvl4pPr>
            <a:lvl5pPr marL="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0812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CC10E-2306-9C1C-384E-D06A23B5C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9" y="1887102"/>
            <a:ext cx="3548843" cy="3083795"/>
          </a:xfrm>
        </p:spPr>
        <p:txBody>
          <a:bodyPr anchor="t">
            <a:no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784CEA70-64FD-740B-2C5D-60250F738B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162585" y="874282"/>
            <a:ext cx="3825374" cy="4829094"/>
          </a:xfrm>
          <a:solidFill>
            <a:schemeClr val="accent1"/>
          </a:solidFill>
        </p:spPr>
        <p:txBody>
          <a:bodyPr lIns="365760" tIns="365760" rIns="365760" bIns="365760" anchor="ctr"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0" indent="0">
              <a:spcAft>
                <a:spcPts val="1200"/>
              </a:spcAft>
              <a:buNone/>
              <a:defRPr sz="2400" b="1">
                <a:solidFill>
                  <a:schemeClr val="accent2"/>
                </a:solidFill>
                <a:latin typeface="+mn-lt"/>
              </a:defRPr>
            </a:lvl2pPr>
            <a:lvl3pPr marL="285750" indent="-285750">
              <a:buClr>
                <a:schemeClr val="tx2"/>
              </a:buClr>
              <a:buSzPct val="80000"/>
              <a:buFont typeface="System Font Regular"/>
              <a:buChar char="✓"/>
              <a:defRPr sz="1600">
                <a:solidFill>
                  <a:schemeClr val="bg1"/>
                </a:solidFill>
              </a:defRPr>
            </a:lvl3pPr>
            <a:lvl4pPr marL="0" indent="0" algn="ctr">
              <a:buNone/>
              <a:defRPr sz="1400" i="1">
                <a:solidFill>
                  <a:schemeClr val="bg1"/>
                </a:solidFill>
              </a:defRPr>
            </a:lvl4pPr>
            <a:lvl5pPr marL="0" indent="0" algn="ctr">
              <a:buNone/>
              <a:defRPr sz="1400" i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8083731E-17A6-2891-DCA9-AA81CEA0BAA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8006" y="874282"/>
            <a:ext cx="3825374" cy="4829094"/>
          </a:xfrm>
          <a:solidFill>
            <a:schemeClr val="accent1">
              <a:alpha val="73075"/>
            </a:schemeClr>
          </a:solidFill>
        </p:spPr>
        <p:txBody>
          <a:bodyPr lIns="365760" tIns="365760" rIns="365760" bIns="365760" anchor="ctr"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0" indent="0">
              <a:spcAft>
                <a:spcPts val="1200"/>
              </a:spcAft>
              <a:buNone/>
              <a:defRPr sz="2400" b="1">
                <a:solidFill>
                  <a:schemeClr val="accent2"/>
                </a:solidFill>
                <a:latin typeface="+mn-lt"/>
              </a:defRPr>
            </a:lvl2pPr>
            <a:lvl3pPr marL="285750" indent="-285750">
              <a:buClr>
                <a:schemeClr val="tx2"/>
              </a:buClr>
              <a:buSzPct val="80000"/>
              <a:buFont typeface="System Font Regular"/>
              <a:buChar char="✓"/>
              <a:defRPr sz="1600">
                <a:solidFill>
                  <a:schemeClr val="bg1"/>
                </a:solidFill>
              </a:defRPr>
            </a:lvl3pPr>
            <a:lvl4pPr marL="0" indent="0" algn="ctr">
              <a:buNone/>
              <a:defRPr sz="1400" i="1">
                <a:solidFill>
                  <a:schemeClr val="bg1"/>
                </a:solidFill>
              </a:defRPr>
            </a:lvl4pPr>
            <a:lvl5pPr marL="0" indent="0" algn="ctr">
              <a:buNone/>
              <a:defRPr sz="1400" i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EE9BC6-1E6A-C328-C6A8-411B9645D75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9099" y="1525152"/>
            <a:ext cx="2820451" cy="460184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2000" b="0" i="0" spc="600">
                <a:solidFill>
                  <a:schemeClr val="accent2"/>
                </a:solidFill>
                <a:latin typeface="Montserrat Medium" pitchFamily="2" charset="77"/>
              </a:defRPr>
            </a:lvl1pPr>
            <a:lvl2pPr marL="457200" indent="0" algn="ctr">
              <a:buFontTx/>
              <a:buNone/>
              <a:defRPr sz="1800"/>
            </a:lvl2pPr>
            <a:lvl3pPr marL="914400" indent="0" algn="ctr">
              <a:buFontTx/>
              <a:buNone/>
              <a:defRPr sz="1800"/>
            </a:lvl3pPr>
            <a:lvl4pPr marL="1371600" indent="0" algn="ctr">
              <a:buFontTx/>
              <a:buNone/>
              <a:defRPr sz="1800"/>
            </a:lvl4pPr>
            <a:lvl5pPr marL="1828800" indent="0" algn="ctr">
              <a:buFontTx/>
              <a:buNone/>
              <a:defRPr sz="1800"/>
            </a:lvl5pPr>
          </a:lstStyle>
          <a:p>
            <a:pPr lvl="0"/>
            <a:r>
              <a:rPr lang="en-US"/>
              <a:t>PRE-TITLE</a:t>
            </a:r>
          </a:p>
        </p:txBody>
      </p:sp>
    </p:spTree>
    <p:extLst>
      <p:ext uri="{BB962C8B-B14F-4D97-AF65-F5344CB8AC3E}">
        <p14:creationId xmlns:p14="http://schemas.microsoft.com/office/powerpoint/2010/main" val="4076653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CC10E-2306-9C1C-384E-D06A23B5C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16" y="1201985"/>
            <a:ext cx="8188188" cy="1202340"/>
          </a:xfrm>
        </p:spPr>
        <p:txBody>
          <a:bodyPr anchor="t">
            <a:no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784CEA70-64FD-740B-2C5D-60250F738B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6216" y="2250582"/>
            <a:ext cx="3513659" cy="3319122"/>
          </a:xfrm>
          <a:solidFill>
            <a:schemeClr val="accent1"/>
          </a:solidFill>
        </p:spPr>
        <p:txBody>
          <a:bodyPr lIns="365760" tIns="365760" rIns="365760" bIns="365760" anchor="ctr"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0" indent="0">
              <a:spcAft>
                <a:spcPts val="1200"/>
              </a:spcAft>
              <a:buNone/>
              <a:defRPr sz="2400" b="1">
                <a:solidFill>
                  <a:schemeClr val="accent2"/>
                </a:solidFill>
                <a:latin typeface="+mn-lt"/>
              </a:defRPr>
            </a:lvl2pPr>
            <a:lvl3pPr marL="285750" indent="-285750">
              <a:buClr>
                <a:schemeClr val="tx2"/>
              </a:buClr>
              <a:buSzPct val="80000"/>
              <a:buFont typeface="System Font Regular"/>
              <a:buChar char="✓"/>
              <a:defRPr sz="1600">
                <a:solidFill>
                  <a:schemeClr val="bg1"/>
                </a:solidFill>
              </a:defRPr>
            </a:lvl3pPr>
            <a:lvl4pPr marL="0" indent="0" algn="ctr">
              <a:buNone/>
              <a:defRPr sz="1400" i="1">
                <a:solidFill>
                  <a:schemeClr val="bg1"/>
                </a:solidFill>
              </a:defRPr>
            </a:lvl4pPr>
            <a:lvl5pPr marL="0" indent="0" algn="ctr">
              <a:buNone/>
              <a:defRPr sz="1400" i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8083731E-17A6-2891-DCA9-AA81CEA0BAA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53400" y="2247363"/>
            <a:ext cx="3555862" cy="3321636"/>
          </a:xfrm>
          <a:solidFill>
            <a:schemeClr val="accent1">
              <a:alpha val="43826"/>
            </a:schemeClr>
          </a:solidFill>
        </p:spPr>
        <p:txBody>
          <a:bodyPr lIns="365760" tIns="365760" rIns="365760" bIns="365760" anchor="ctr"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0" indent="0">
              <a:spcAft>
                <a:spcPts val="1200"/>
              </a:spcAft>
              <a:buNone/>
              <a:defRPr sz="2400" b="1">
                <a:solidFill>
                  <a:schemeClr val="accent2"/>
                </a:solidFill>
                <a:latin typeface="+mn-lt"/>
              </a:defRPr>
            </a:lvl2pPr>
            <a:lvl3pPr marL="285750" indent="-285750">
              <a:buClr>
                <a:schemeClr val="tx2"/>
              </a:buClr>
              <a:buSzPct val="80000"/>
              <a:buFont typeface="System Font Regular"/>
              <a:buChar char="✓"/>
              <a:defRPr sz="1600">
                <a:solidFill>
                  <a:schemeClr val="bg1"/>
                </a:solidFill>
              </a:defRPr>
            </a:lvl3pPr>
            <a:lvl4pPr marL="0" indent="0" algn="ctr">
              <a:buNone/>
              <a:defRPr sz="1400" i="1">
                <a:solidFill>
                  <a:schemeClr val="bg1"/>
                </a:solidFill>
              </a:defRPr>
            </a:lvl4pPr>
            <a:lvl5pPr marL="0" indent="0" algn="ctr">
              <a:buNone/>
              <a:defRPr sz="1400" i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EE9BC6-1E6A-C328-C6A8-411B9645D75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216" y="840034"/>
            <a:ext cx="2820451" cy="460184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2000" b="0" i="0" spc="600">
                <a:solidFill>
                  <a:schemeClr val="accent2"/>
                </a:solidFill>
                <a:latin typeface="Montserrat Medium" pitchFamily="2" charset="77"/>
              </a:defRPr>
            </a:lvl1pPr>
            <a:lvl2pPr marL="457200" indent="0" algn="ctr">
              <a:buFontTx/>
              <a:buNone/>
              <a:defRPr sz="1800"/>
            </a:lvl2pPr>
            <a:lvl3pPr marL="914400" indent="0" algn="ctr">
              <a:buFontTx/>
              <a:buNone/>
              <a:defRPr sz="1800"/>
            </a:lvl3pPr>
            <a:lvl4pPr marL="1371600" indent="0" algn="ctr">
              <a:buFontTx/>
              <a:buNone/>
              <a:defRPr sz="1800"/>
            </a:lvl4pPr>
            <a:lvl5pPr marL="1828800" indent="0" algn="ctr">
              <a:buFontTx/>
              <a:buNone/>
              <a:defRPr sz="1800"/>
            </a:lvl5pPr>
          </a:lstStyle>
          <a:p>
            <a:pPr lvl="0"/>
            <a:r>
              <a:rPr lang="en-US"/>
              <a:t>PRE-TITLE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94F6A587-E943-61DF-6575-3DC4A7BBD6D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59059" y="2247257"/>
            <a:ext cx="3665157" cy="3319122"/>
          </a:xfrm>
          <a:solidFill>
            <a:schemeClr val="accent1">
              <a:alpha val="70647"/>
            </a:schemeClr>
          </a:solidFill>
        </p:spPr>
        <p:txBody>
          <a:bodyPr lIns="365760" tIns="365760" rIns="365760" bIns="365760" anchor="ctr"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0" indent="0">
              <a:spcAft>
                <a:spcPts val="1200"/>
              </a:spcAft>
              <a:buNone/>
              <a:defRPr sz="2400" b="1">
                <a:solidFill>
                  <a:schemeClr val="accent2"/>
                </a:solidFill>
                <a:latin typeface="+mn-lt"/>
              </a:defRPr>
            </a:lvl2pPr>
            <a:lvl3pPr marL="285750" indent="-285750">
              <a:buClr>
                <a:schemeClr val="tx2"/>
              </a:buClr>
              <a:buSzPct val="80000"/>
              <a:buFont typeface="System Font Regular"/>
              <a:buChar char="✓"/>
              <a:defRPr sz="1600">
                <a:solidFill>
                  <a:schemeClr val="bg1"/>
                </a:solidFill>
              </a:defRPr>
            </a:lvl3pPr>
            <a:lvl4pPr marL="0" indent="0" algn="ctr">
              <a:buNone/>
              <a:defRPr sz="1400" i="1">
                <a:solidFill>
                  <a:schemeClr val="bg1"/>
                </a:solidFill>
              </a:defRPr>
            </a:lvl4pPr>
            <a:lvl5pPr marL="0" indent="0" algn="ctr">
              <a:buNone/>
              <a:defRPr sz="1400" i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51573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34">
            <a:extLst>
              <a:ext uri="{FF2B5EF4-FFF2-40B4-BE49-F238E27FC236}">
                <a16:creationId xmlns:a16="http://schemas.microsoft.com/office/drawing/2014/main" id="{4DDF9870-E819-6B66-EB3A-2C814EA51161}"/>
              </a:ext>
            </a:extLst>
          </p:cNvPr>
          <p:cNvSpPr/>
          <p:nvPr userDrawn="1"/>
        </p:nvSpPr>
        <p:spPr>
          <a:xfrm rot="10800000">
            <a:off x="0" y="0"/>
            <a:ext cx="5823359" cy="6858000"/>
          </a:xfrm>
          <a:custGeom>
            <a:avLst/>
            <a:gdLst>
              <a:gd name="connsiteX0" fmla="*/ 5823359 w 5823359"/>
              <a:gd name="connsiteY0" fmla="*/ 6858000 h 6858000"/>
              <a:gd name="connsiteX1" fmla="*/ 549817 w 5823359"/>
              <a:gd name="connsiteY1" fmla="*/ 6858000 h 6858000"/>
              <a:gd name="connsiteX2" fmla="*/ 446731 w 5823359"/>
              <a:gd name="connsiteY2" fmla="*/ 6553338 h 6858000"/>
              <a:gd name="connsiteX3" fmla="*/ 0 w 5823359"/>
              <a:gd name="connsiteY3" fmla="*/ 3598488 h 6858000"/>
              <a:gd name="connsiteX4" fmla="*/ 602952 w 5823359"/>
              <a:gd name="connsiteY4" fmla="*/ 181941 h 6858000"/>
              <a:gd name="connsiteX5" fmla="*/ 674689 w 5823359"/>
              <a:gd name="connsiteY5" fmla="*/ 0 h 6858000"/>
              <a:gd name="connsiteX6" fmla="*/ 5823359 w 582335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23359" h="6858000">
                <a:moveTo>
                  <a:pt x="5823359" y="6858000"/>
                </a:moveTo>
                <a:lnTo>
                  <a:pt x="549817" y="6858000"/>
                </a:lnTo>
                <a:lnTo>
                  <a:pt x="446731" y="6553338"/>
                </a:lnTo>
                <a:cubicBezTo>
                  <a:pt x="156402" y="5619902"/>
                  <a:pt x="0" y="4627460"/>
                  <a:pt x="0" y="3598488"/>
                </a:cubicBezTo>
                <a:cubicBezTo>
                  <a:pt x="0" y="2398021"/>
                  <a:pt x="212881" y="1247275"/>
                  <a:pt x="602952" y="181941"/>
                </a:cubicBezTo>
                <a:lnTo>
                  <a:pt x="674689" y="0"/>
                </a:lnTo>
                <a:lnTo>
                  <a:pt x="58233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910FA0-1DDC-3BB6-FBBD-B6102594D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144" y="631767"/>
            <a:ext cx="3149371" cy="510688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86A283-D8F7-594F-B2E9-5A7961C32000}"/>
              </a:ext>
            </a:extLst>
          </p:cNvPr>
          <p:cNvSpPr txBox="1"/>
          <p:nvPr userDrawn="1"/>
        </p:nvSpPr>
        <p:spPr>
          <a:xfrm>
            <a:off x="4226139" y="1295121"/>
            <a:ext cx="1597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01</a:t>
            </a:r>
          </a:p>
        </p:txBody>
      </p:sp>
      <p:sp>
        <p:nvSpPr>
          <p:cNvPr id="18" name="Picture Placeholder 25">
            <a:extLst>
              <a:ext uri="{FF2B5EF4-FFF2-40B4-BE49-F238E27FC236}">
                <a16:creationId xmlns:a16="http://schemas.microsoft.com/office/drawing/2014/main" id="{D3E212A2-C42A-D677-8393-D65BAB49874D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040600" y="1165787"/>
            <a:ext cx="1143000" cy="11430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23" name="Picture Placeholder 25">
            <a:extLst>
              <a:ext uri="{FF2B5EF4-FFF2-40B4-BE49-F238E27FC236}">
                <a16:creationId xmlns:a16="http://schemas.microsoft.com/office/drawing/2014/main" id="{C2B8D684-B8D2-4641-5C10-D25B0C5D707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040600" y="2857500"/>
            <a:ext cx="1143000" cy="11430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6EE48B78-4A3D-0FEF-A50D-C6C2AB1DE3F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008983" y="4595648"/>
            <a:ext cx="1143000" cy="11430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5D594555-5A21-03A0-C235-16256FD5476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79629" y="1165788"/>
            <a:ext cx="5980386" cy="1143000"/>
          </a:xfrm>
        </p:spPr>
        <p:txBody>
          <a:bodyPr anchor="ctr">
            <a:noAutofit/>
          </a:bodyPr>
          <a:lstStyle>
            <a:lvl1pPr marL="0" indent="0">
              <a:buNone/>
              <a:defRPr sz="2000" b="1" i="0">
                <a:solidFill>
                  <a:schemeClr val="accent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0" indent="0">
              <a:buNone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800" i="1">
                <a:solidFill>
                  <a:schemeClr val="bg1"/>
                </a:solidFill>
              </a:defRPr>
            </a:lvl3pPr>
            <a:lvl4pPr marL="0" indent="0">
              <a:buNone/>
              <a:defRPr sz="1600">
                <a:solidFill>
                  <a:schemeClr val="tx2"/>
                </a:solidFill>
              </a:defRPr>
            </a:lvl4pPr>
            <a:lvl5pPr marL="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E76755-7BC3-CA1A-025C-8BDA69F73D20}"/>
              </a:ext>
            </a:extLst>
          </p:cNvPr>
          <p:cNvSpPr txBox="1"/>
          <p:nvPr userDrawn="1"/>
        </p:nvSpPr>
        <p:spPr>
          <a:xfrm>
            <a:off x="4226139" y="3013563"/>
            <a:ext cx="1597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3D5B3E-C453-FA1F-3C86-53212D5873BF}"/>
              </a:ext>
            </a:extLst>
          </p:cNvPr>
          <p:cNvSpPr txBox="1"/>
          <p:nvPr userDrawn="1"/>
        </p:nvSpPr>
        <p:spPr>
          <a:xfrm>
            <a:off x="4226139" y="4732005"/>
            <a:ext cx="1597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03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841964C5-430D-BB83-EBE6-AB14508F7CA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79629" y="2852698"/>
            <a:ext cx="5980386" cy="1143000"/>
          </a:xfrm>
        </p:spPr>
        <p:txBody>
          <a:bodyPr anchor="ctr">
            <a:noAutofit/>
          </a:bodyPr>
          <a:lstStyle>
            <a:lvl1pPr marL="0" indent="0">
              <a:buNone/>
              <a:defRPr sz="2000" b="1" i="0">
                <a:solidFill>
                  <a:schemeClr val="accent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0" indent="0">
              <a:buNone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800" i="1">
                <a:solidFill>
                  <a:schemeClr val="bg1"/>
                </a:solidFill>
              </a:defRPr>
            </a:lvl3pPr>
            <a:lvl4pPr marL="0" indent="0">
              <a:buNone/>
              <a:defRPr sz="1600">
                <a:solidFill>
                  <a:schemeClr val="tx2"/>
                </a:solidFill>
              </a:defRPr>
            </a:lvl4pPr>
            <a:lvl5pPr marL="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2">
            <a:extLst>
              <a:ext uri="{FF2B5EF4-FFF2-40B4-BE49-F238E27FC236}">
                <a16:creationId xmlns:a16="http://schemas.microsoft.com/office/drawing/2014/main" id="{76B6D2ED-EAF5-5FF4-3B38-0989F187C38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79629" y="4586906"/>
            <a:ext cx="5980386" cy="1143000"/>
          </a:xfrm>
        </p:spPr>
        <p:txBody>
          <a:bodyPr anchor="ctr">
            <a:noAutofit/>
          </a:bodyPr>
          <a:lstStyle>
            <a:lvl1pPr marL="0" indent="0">
              <a:buNone/>
              <a:defRPr sz="2000" b="1" i="0">
                <a:solidFill>
                  <a:schemeClr val="accent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0" indent="0">
              <a:buNone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800" i="1">
                <a:solidFill>
                  <a:schemeClr val="bg1"/>
                </a:solidFill>
              </a:defRPr>
            </a:lvl3pPr>
            <a:lvl4pPr marL="0" indent="0">
              <a:buNone/>
              <a:defRPr sz="1600">
                <a:solidFill>
                  <a:schemeClr val="tx2"/>
                </a:solidFill>
              </a:defRPr>
            </a:lvl4pPr>
            <a:lvl5pPr marL="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698645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Exte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10FA0-1DDC-3BB6-FBBD-B6102594D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144" y="631767"/>
            <a:ext cx="10515600" cy="981307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25">
            <a:extLst>
              <a:ext uri="{FF2B5EF4-FFF2-40B4-BE49-F238E27FC236}">
                <a16:creationId xmlns:a16="http://schemas.microsoft.com/office/drawing/2014/main" id="{013B9D8D-5E13-F2F3-9BAC-1833F7A232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996882" y="2136938"/>
            <a:ext cx="685800" cy="6858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7FE5C01-96E6-A34B-81BD-7ADCC1DBDFD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5927" y="3374019"/>
            <a:ext cx="1404937" cy="344488"/>
          </a:xfrm>
        </p:spPr>
        <p:txBody>
          <a:bodyPr>
            <a:noAutofit/>
          </a:bodyPr>
          <a:lstStyle>
            <a:lvl1pPr algn="l">
              <a:defRPr sz="3200" b="1" spc="300">
                <a:solidFill>
                  <a:schemeClr val="accent3">
                    <a:lumMod val="75000"/>
                    <a:lumOff val="25000"/>
                  </a:schemeClr>
                </a:solidFill>
              </a:defRPr>
            </a:lvl1pPr>
            <a:lvl2pPr>
              <a:defRPr sz="3200" b="1"/>
            </a:lvl2pPr>
            <a:lvl3pPr>
              <a:defRPr sz="3200" b="1"/>
            </a:lvl3pPr>
            <a:lvl4pPr>
              <a:defRPr sz="3200" b="1"/>
            </a:lvl4pPr>
            <a:lvl5pPr>
              <a:defRPr sz="3200" b="1"/>
            </a:lvl5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75378FF7-FA2E-BBE1-32EC-C5182FBF12E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5927" y="3876511"/>
            <a:ext cx="2316163" cy="2068512"/>
          </a:xfrm>
        </p:spPr>
        <p:txBody>
          <a:bodyPr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/>
            </a:lvl2pPr>
            <a:lvl3pPr algn="l">
              <a:defRPr sz="16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25">
            <a:extLst>
              <a:ext uri="{FF2B5EF4-FFF2-40B4-BE49-F238E27FC236}">
                <a16:creationId xmlns:a16="http://schemas.microsoft.com/office/drawing/2014/main" id="{EC820D5C-4CD4-BCA2-BA12-AD292F6497F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05927" y="2136938"/>
            <a:ext cx="685800" cy="6858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r>
              <a:rPr lang="en-US"/>
              <a:t>ICON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A047669-EE2E-C516-99C2-A9BDC1BBD9D1}"/>
              </a:ext>
            </a:extLst>
          </p:cNvPr>
          <p:cNvCxnSpPr>
            <a:cxnSpLocks/>
          </p:cNvCxnSpPr>
          <p:nvPr userDrawn="1"/>
        </p:nvCxnSpPr>
        <p:spPr>
          <a:xfrm>
            <a:off x="1002909" y="3119034"/>
            <a:ext cx="11189091" cy="0"/>
          </a:xfrm>
          <a:prstGeom prst="line">
            <a:avLst/>
          </a:prstGeom>
          <a:ln w="31750">
            <a:solidFill>
              <a:schemeClr val="accent3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19DC41D-7BE8-0C1B-96B4-B3179639715E}"/>
              </a:ext>
            </a:extLst>
          </p:cNvPr>
          <p:cNvSpPr/>
          <p:nvPr userDrawn="1"/>
        </p:nvSpPr>
        <p:spPr>
          <a:xfrm>
            <a:off x="905927" y="3022052"/>
            <a:ext cx="193963" cy="193963"/>
          </a:xfrm>
          <a:prstGeom prst="ellipse">
            <a:avLst/>
          </a:prstGeom>
          <a:solidFill>
            <a:schemeClr val="accent3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91C5462-7957-22BB-3AFC-18A29F57E45D}"/>
              </a:ext>
            </a:extLst>
          </p:cNvPr>
          <p:cNvSpPr/>
          <p:nvPr userDrawn="1"/>
        </p:nvSpPr>
        <p:spPr>
          <a:xfrm>
            <a:off x="3996882" y="3022051"/>
            <a:ext cx="193963" cy="193963"/>
          </a:xfrm>
          <a:prstGeom prst="ellipse">
            <a:avLst/>
          </a:prstGeom>
          <a:solidFill>
            <a:schemeClr val="accent3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11405FB8-97DC-2EF8-E3E2-D3E6CEB5C2C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959093" y="3374019"/>
            <a:ext cx="1404937" cy="344488"/>
          </a:xfrm>
        </p:spPr>
        <p:txBody>
          <a:bodyPr>
            <a:noAutofit/>
          </a:bodyPr>
          <a:lstStyle>
            <a:lvl1pPr algn="l">
              <a:defRPr sz="3200" b="1" spc="300">
                <a:solidFill>
                  <a:schemeClr val="accent3">
                    <a:lumMod val="75000"/>
                    <a:lumOff val="25000"/>
                  </a:schemeClr>
                </a:solidFill>
              </a:defRPr>
            </a:lvl1pPr>
            <a:lvl2pPr>
              <a:defRPr sz="3200" b="1"/>
            </a:lvl2pPr>
            <a:lvl3pPr>
              <a:defRPr sz="3200" b="1"/>
            </a:lvl3pPr>
            <a:lvl4pPr>
              <a:defRPr sz="3200" b="1"/>
            </a:lvl4pPr>
            <a:lvl5pPr>
              <a:defRPr sz="3200" b="1"/>
            </a:lvl5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2BB9ED6A-59B9-7250-98A6-574F0DC344F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959093" y="3876511"/>
            <a:ext cx="2316163" cy="2068512"/>
          </a:xfrm>
        </p:spPr>
        <p:txBody>
          <a:bodyPr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/>
            </a:lvl2pPr>
            <a:lvl3pPr algn="l">
              <a:defRPr sz="16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Picture Placeholder 25">
            <a:extLst>
              <a:ext uri="{FF2B5EF4-FFF2-40B4-BE49-F238E27FC236}">
                <a16:creationId xmlns:a16="http://schemas.microsoft.com/office/drawing/2014/main" id="{C05B1313-9823-72AE-8BA0-35625A30D6E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895065" y="2136938"/>
            <a:ext cx="685800" cy="6858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101B90-0260-1E08-8E52-E48834B901FB}"/>
              </a:ext>
            </a:extLst>
          </p:cNvPr>
          <p:cNvSpPr/>
          <p:nvPr userDrawn="1"/>
        </p:nvSpPr>
        <p:spPr>
          <a:xfrm>
            <a:off x="6895065" y="3022051"/>
            <a:ext cx="193963" cy="193963"/>
          </a:xfrm>
          <a:prstGeom prst="ellipse">
            <a:avLst/>
          </a:prstGeom>
          <a:solidFill>
            <a:schemeClr val="accent3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77656CB6-6A5E-E026-8209-A89C8593423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857276" y="3374019"/>
            <a:ext cx="1404937" cy="344488"/>
          </a:xfrm>
        </p:spPr>
        <p:txBody>
          <a:bodyPr>
            <a:noAutofit/>
          </a:bodyPr>
          <a:lstStyle>
            <a:lvl1pPr algn="l">
              <a:defRPr sz="3200" b="1" spc="300">
                <a:solidFill>
                  <a:schemeClr val="accent3">
                    <a:lumMod val="75000"/>
                    <a:lumOff val="25000"/>
                  </a:schemeClr>
                </a:solidFill>
              </a:defRPr>
            </a:lvl1pPr>
            <a:lvl2pPr>
              <a:defRPr sz="3200" b="1"/>
            </a:lvl2pPr>
            <a:lvl3pPr>
              <a:defRPr sz="3200" b="1"/>
            </a:lvl3pPr>
            <a:lvl4pPr>
              <a:defRPr sz="3200" b="1"/>
            </a:lvl4pPr>
            <a:lvl5pPr>
              <a:defRPr sz="3200" b="1"/>
            </a:lvl5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45EE064B-FA8F-1129-FEE2-118E73A1DFB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857276" y="3876511"/>
            <a:ext cx="2316163" cy="2068512"/>
          </a:xfrm>
        </p:spPr>
        <p:txBody>
          <a:bodyPr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/>
            </a:lvl2pPr>
            <a:lvl3pPr algn="l">
              <a:defRPr sz="16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Picture Placeholder 25">
            <a:extLst>
              <a:ext uri="{FF2B5EF4-FFF2-40B4-BE49-F238E27FC236}">
                <a16:creationId xmlns:a16="http://schemas.microsoft.com/office/drawing/2014/main" id="{CF41DF8F-599D-E6D4-C921-31265C56AA3E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793248" y="2136938"/>
            <a:ext cx="685800" cy="6858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36C06AF-E510-CBA6-BDF7-4F4A7530EF10}"/>
              </a:ext>
            </a:extLst>
          </p:cNvPr>
          <p:cNvSpPr/>
          <p:nvPr userDrawn="1"/>
        </p:nvSpPr>
        <p:spPr>
          <a:xfrm>
            <a:off x="9793248" y="3022051"/>
            <a:ext cx="193963" cy="193963"/>
          </a:xfrm>
          <a:prstGeom prst="ellipse">
            <a:avLst/>
          </a:prstGeom>
          <a:solidFill>
            <a:schemeClr val="accent3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4714B085-557E-09BA-9D29-EDE1B53327F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755459" y="3374019"/>
            <a:ext cx="1404937" cy="344488"/>
          </a:xfrm>
        </p:spPr>
        <p:txBody>
          <a:bodyPr>
            <a:noAutofit/>
          </a:bodyPr>
          <a:lstStyle>
            <a:lvl1pPr algn="l">
              <a:defRPr sz="3200" b="1" spc="300">
                <a:solidFill>
                  <a:schemeClr val="accent3">
                    <a:lumMod val="75000"/>
                    <a:lumOff val="25000"/>
                  </a:schemeClr>
                </a:solidFill>
              </a:defRPr>
            </a:lvl1pPr>
            <a:lvl2pPr>
              <a:defRPr sz="3200" b="1"/>
            </a:lvl2pPr>
            <a:lvl3pPr>
              <a:defRPr sz="3200" b="1"/>
            </a:lvl3pPr>
            <a:lvl4pPr>
              <a:defRPr sz="3200" b="1"/>
            </a:lvl4pPr>
            <a:lvl5pPr>
              <a:defRPr sz="3200" b="1"/>
            </a:lvl5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F49F3225-2A0D-2E6A-DB7E-62C4A97AD45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755459" y="3876511"/>
            <a:ext cx="2316163" cy="2068512"/>
          </a:xfrm>
        </p:spPr>
        <p:txBody>
          <a:bodyPr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/>
            </a:lvl2pPr>
            <a:lvl3pPr algn="l">
              <a:defRPr sz="16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12401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10FA0-1DDC-3BB6-FBBD-B6102594D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144" y="631767"/>
            <a:ext cx="10515600" cy="981307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824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est_Logo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8F79C606-6DF9-6A56-57C5-8D757839EBCE}"/>
              </a:ext>
            </a:extLst>
          </p:cNvPr>
          <p:cNvSpPr/>
          <p:nvPr userDrawn="1"/>
        </p:nvSpPr>
        <p:spPr>
          <a:xfrm>
            <a:off x="3474014" y="0"/>
            <a:ext cx="8717987" cy="6858000"/>
          </a:xfrm>
          <a:custGeom>
            <a:avLst/>
            <a:gdLst>
              <a:gd name="connsiteX0" fmla="*/ 674689 w 8717987"/>
              <a:gd name="connsiteY0" fmla="*/ 0 h 6858000"/>
              <a:gd name="connsiteX1" fmla="*/ 8717987 w 8717987"/>
              <a:gd name="connsiteY1" fmla="*/ 0 h 6858000"/>
              <a:gd name="connsiteX2" fmla="*/ 8717987 w 8717987"/>
              <a:gd name="connsiteY2" fmla="*/ 6858000 h 6858000"/>
              <a:gd name="connsiteX3" fmla="*/ 549817 w 8717987"/>
              <a:gd name="connsiteY3" fmla="*/ 6858000 h 6858000"/>
              <a:gd name="connsiteX4" fmla="*/ 446731 w 8717987"/>
              <a:gd name="connsiteY4" fmla="*/ 6553338 h 6858000"/>
              <a:gd name="connsiteX5" fmla="*/ 0 w 8717987"/>
              <a:gd name="connsiteY5" fmla="*/ 3598488 h 6858000"/>
              <a:gd name="connsiteX6" fmla="*/ 602952 w 8717987"/>
              <a:gd name="connsiteY6" fmla="*/ 1819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17987" h="6858000">
                <a:moveTo>
                  <a:pt x="674689" y="0"/>
                </a:moveTo>
                <a:lnTo>
                  <a:pt x="8717987" y="0"/>
                </a:lnTo>
                <a:lnTo>
                  <a:pt x="8717987" y="6858000"/>
                </a:lnTo>
                <a:lnTo>
                  <a:pt x="549817" y="6858000"/>
                </a:lnTo>
                <a:lnTo>
                  <a:pt x="446731" y="6553338"/>
                </a:lnTo>
                <a:cubicBezTo>
                  <a:pt x="156402" y="5619902"/>
                  <a:pt x="0" y="4627460"/>
                  <a:pt x="0" y="3598488"/>
                </a:cubicBezTo>
                <a:cubicBezTo>
                  <a:pt x="0" y="2398021"/>
                  <a:pt x="212881" y="1247275"/>
                  <a:pt x="602952" y="1819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FCC8A8F-7C3A-04CA-1FD5-F55601F0A7C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89325" y="2200553"/>
            <a:ext cx="2513639" cy="460184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2000" b="0" i="0" spc="600">
                <a:solidFill>
                  <a:schemeClr val="accent2"/>
                </a:solidFill>
                <a:latin typeface="Montserrat Medium" pitchFamily="2" charset="77"/>
              </a:defRPr>
            </a:lvl1pPr>
            <a:lvl2pPr marL="457200" indent="0" algn="ctr">
              <a:buFontTx/>
              <a:buNone/>
              <a:defRPr sz="1800"/>
            </a:lvl2pPr>
            <a:lvl3pPr marL="914400" indent="0" algn="ctr">
              <a:buFontTx/>
              <a:buNone/>
              <a:defRPr sz="1800"/>
            </a:lvl3pPr>
            <a:lvl4pPr marL="1371600" indent="0" algn="ctr">
              <a:buFontTx/>
              <a:buNone/>
              <a:defRPr sz="1800"/>
            </a:lvl4pPr>
            <a:lvl5pPr marL="1828800" indent="0" algn="ctr">
              <a:buFontTx/>
              <a:buNone/>
              <a:defRPr sz="1800"/>
            </a:lvl5pPr>
          </a:lstStyle>
          <a:p>
            <a:pPr lvl="0"/>
            <a:r>
              <a:rPr lang="en-US"/>
              <a:t>PRE-TITLE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891365D-8760-64C5-BA13-52B11D77E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325" y="2533163"/>
            <a:ext cx="2513639" cy="2203729"/>
          </a:xfrm>
        </p:spPr>
        <p:txBody>
          <a:bodyPr anchor="t" anchorCtr="0">
            <a:noAutofit/>
          </a:bodyPr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063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CC10E-2306-9C1C-384E-D06A23B5C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1750741"/>
            <a:ext cx="2995613" cy="3463935"/>
          </a:xfrm>
        </p:spPr>
        <p:txBody>
          <a:bodyPr anchor="t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313020-95A8-0FBB-BFC0-4A947C12F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E84D-8492-E440-88C4-07BB95152416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88DE0-2AE4-223E-BBA7-D432A90668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2AE6E1-B41C-FE4E-8D44-77469E9799A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19F86-B660-ADDF-44AB-15A6D44A4A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148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605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ion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8C66711-CD49-48E1-10BF-FF43EDF9D3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1381125"/>
            <a:ext cx="11391900" cy="4095750"/>
          </a:xfrm>
        </p:spPr>
        <p:txBody>
          <a:bodyPr anchor="ctr">
            <a:noAutofit/>
          </a:bodyPr>
          <a:lstStyle>
            <a:lvl1pPr marL="0" indent="0" algn="ctr">
              <a:lnSpc>
                <a:spcPct val="120000"/>
              </a:lnSpc>
              <a:buNone/>
              <a:defRPr sz="4800" b="1" i="0">
                <a:solidFill>
                  <a:schemeClr val="bg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 algn="ctr">
              <a:buNone/>
              <a:defRPr sz="2800" b="1" i="0">
                <a:latin typeface="Montserrat SemiBold" pitchFamily="2" charset="77"/>
              </a:defRPr>
            </a:lvl2pPr>
            <a:lvl3pPr marL="914400" indent="0" algn="ctr">
              <a:buNone/>
              <a:defRPr sz="2800" b="1" i="0">
                <a:latin typeface="Montserrat SemiBold" pitchFamily="2" charset="77"/>
              </a:defRPr>
            </a:lvl3pPr>
            <a:lvl4pPr marL="1371600" indent="0" algn="ctr">
              <a:buNone/>
              <a:defRPr sz="2800" b="1" i="0">
                <a:latin typeface="Montserrat SemiBold" pitchFamily="2" charset="77"/>
              </a:defRPr>
            </a:lvl4pPr>
            <a:lvl5pPr marL="1828800" indent="0" algn="ctr">
              <a:buNone/>
              <a:defRPr sz="2800" b="1" i="0">
                <a:latin typeface="Montserrat SemiBold" pitchFamily="2" charset="77"/>
              </a:defRPr>
            </a:lvl5pPr>
          </a:lstStyle>
          <a:p>
            <a:pPr lvl="0"/>
            <a:r>
              <a:rPr lang="en-US"/>
              <a:t>Vision Statement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69E7831-E7F7-DB4E-E06B-269580E1E5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48956" y="746878"/>
            <a:ext cx="3532187" cy="41116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0" i="0" spc="600">
                <a:solidFill>
                  <a:schemeClr val="accent2"/>
                </a:solidFill>
                <a:latin typeface="Montserrat Medium" pitchFamily="2" charset="77"/>
              </a:defRPr>
            </a:lvl1pPr>
            <a:lvl2pPr marL="457200" indent="0" algn="ctr">
              <a:buNone/>
              <a:defRPr sz="1800" b="1" i="0">
                <a:solidFill>
                  <a:schemeClr val="accent1"/>
                </a:solidFill>
                <a:latin typeface="Montserrat SemiBold" pitchFamily="2" charset="77"/>
              </a:defRPr>
            </a:lvl2pPr>
            <a:lvl3pPr marL="914400" indent="0" algn="ctr">
              <a:buNone/>
              <a:defRPr sz="1800" b="1" i="0">
                <a:solidFill>
                  <a:schemeClr val="accent1"/>
                </a:solidFill>
                <a:latin typeface="Montserrat SemiBold" pitchFamily="2" charset="77"/>
              </a:defRPr>
            </a:lvl3pPr>
            <a:lvl4pPr marL="1371600" indent="0" algn="ctr">
              <a:buNone/>
              <a:defRPr sz="1800" b="1" i="0">
                <a:solidFill>
                  <a:schemeClr val="accent1"/>
                </a:solidFill>
                <a:latin typeface="Montserrat SemiBold" pitchFamily="2" charset="77"/>
              </a:defRPr>
            </a:lvl4pPr>
            <a:lvl5pPr marL="1828800" indent="0" algn="ctr">
              <a:buNone/>
              <a:defRPr sz="1800" b="1" i="0">
                <a:solidFill>
                  <a:schemeClr val="accent1"/>
                </a:solidFill>
                <a:latin typeface="Montserrat SemiBold" pitchFamily="2" charset="77"/>
              </a:defRPr>
            </a:lvl5pPr>
          </a:lstStyle>
          <a:p>
            <a:pPr lvl="0"/>
            <a:r>
              <a:rPr lang="en-US"/>
              <a:t>COMPANY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6B79E4-5F0D-E269-7F94-D59E49ACA02F}"/>
              </a:ext>
            </a:extLst>
          </p:cNvPr>
          <p:cNvSpPr txBox="1"/>
          <p:nvPr userDrawn="1"/>
        </p:nvSpPr>
        <p:spPr>
          <a:xfrm>
            <a:off x="11221290" y="5910040"/>
            <a:ext cx="713232" cy="71323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DCC7894-4FAD-54DF-4CDF-41331BAE0D2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4C5CDD55-A717-0BCC-4A98-1A177D95607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1221771" y="5908485"/>
            <a:ext cx="713232" cy="713232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9941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10FA0-1DDC-3BB6-FBBD-B6102594D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144" y="631767"/>
            <a:ext cx="10515600" cy="981307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782647-C58F-CDFC-0F0A-2AAAD8754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550FAC-B085-6284-3400-3613C773C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3745" y="378647"/>
            <a:ext cx="547256" cy="365125"/>
          </a:xfrm>
        </p:spPr>
        <p:txBody>
          <a:bodyPr/>
          <a:lstStyle>
            <a:lvl1pPr algn="l">
              <a:defRPr/>
            </a:lvl1pPr>
          </a:lstStyle>
          <a:p>
            <a:fld id="{802AE6E1-B41C-FE4E-8D44-77469E979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023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4DEC815-CE8B-EEF2-387B-1927E85F85A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52564" y="0"/>
            <a:ext cx="6239436" cy="6858000"/>
          </a:xfrm>
          <a:custGeom>
            <a:avLst/>
            <a:gdLst>
              <a:gd name="connsiteX0" fmla="*/ 1027436 w 6239436"/>
              <a:gd name="connsiteY0" fmla="*/ 0 h 6858000"/>
              <a:gd name="connsiteX1" fmla="*/ 6239436 w 6239436"/>
              <a:gd name="connsiteY1" fmla="*/ 0 h 6858000"/>
              <a:gd name="connsiteX2" fmla="*/ 6239436 w 6239436"/>
              <a:gd name="connsiteY2" fmla="*/ 6858000 h 6858000"/>
              <a:gd name="connsiteX3" fmla="*/ 1027436 w 6239436"/>
              <a:gd name="connsiteY3" fmla="*/ 6858000 h 6858000"/>
              <a:gd name="connsiteX4" fmla="*/ 903305 w 6239436"/>
              <a:gd name="connsiteY4" fmla="*/ 6664375 h 6858000"/>
              <a:gd name="connsiteX5" fmla="*/ 0 w 6239436"/>
              <a:gd name="connsiteY5" fmla="*/ 3429000 h 6858000"/>
              <a:gd name="connsiteX6" fmla="*/ 903305 w 6239436"/>
              <a:gd name="connsiteY6" fmla="*/ 19362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39436" h="6858000">
                <a:moveTo>
                  <a:pt x="1027436" y="0"/>
                </a:moveTo>
                <a:lnTo>
                  <a:pt x="6239436" y="0"/>
                </a:lnTo>
                <a:lnTo>
                  <a:pt x="6239436" y="6858000"/>
                </a:lnTo>
                <a:lnTo>
                  <a:pt x="1027436" y="6858000"/>
                </a:lnTo>
                <a:lnTo>
                  <a:pt x="903305" y="6664375"/>
                </a:lnTo>
                <a:cubicBezTo>
                  <a:pt x="330091" y="5720991"/>
                  <a:pt x="0" y="4613544"/>
                  <a:pt x="0" y="3429000"/>
                </a:cubicBezTo>
                <a:cubicBezTo>
                  <a:pt x="0" y="2244457"/>
                  <a:pt x="330091" y="1137010"/>
                  <a:pt x="903305" y="193626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5990D13F-68E9-F8BE-0A59-D276367E80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89325" y="896409"/>
            <a:ext cx="4930395" cy="460184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2000" b="0" i="0" spc="600">
                <a:solidFill>
                  <a:schemeClr val="accent2"/>
                </a:solidFill>
                <a:latin typeface="Montserrat Medium" pitchFamily="2" charset="77"/>
              </a:defRPr>
            </a:lvl1pPr>
            <a:lvl2pPr marL="457200" indent="0" algn="ctr">
              <a:buFontTx/>
              <a:buNone/>
              <a:defRPr sz="1800"/>
            </a:lvl2pPr>
            <a:lvl3pPr marL="914400" indent="0" algn="ctr">
              <a:buFontTx/>
              <a:buNone/>
              <a:defRPr sz="1800"/>
            </a:lvl3pPr>
            <a:lvl4pPr marL="1371600" indent="0" algn="ctr">
              <a:buFontTx/>
              <a:buNone/>
              <a:defRPr sz="1800"/>
            </a:lvl4pPr>
            <a:lvl5pPr marL="1828800" indent="0" algn="ctr">
              <a:buFontTx/>
              <a:buNone/>
              <a:defRPr sz="1800"/>
            </a:lvl5pPr>
          </a:lstStyle>
          <a:p>
            <a:pPr lvl="0"/>
            <a:r>
              <a:rPr lang="en-US"/>
              <a:t>PRE-TITLE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4EA58A3-C424-29C9-E324-8BC5656BB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325" y="1229019"/>
            <a:ext cx="4930395" cy="1325563"/>
          </a:xfrm>
        </p:spPr>
        <p:txBody>
          <a:bodyPr anchor="t" anchorCtr="0">
            <a:noAutofit/>
          </a:bodyPr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7A86ACCF-031F-02C5-4236-A2A5639C9F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5045" y="2546174"/>
            <a:ext cx="4930395" cy="3688371"/>
          </a:xfrm>
        </p:spPr>
        <p:txBody>
          <a:bodyPr>
            <a:noAutofit/>
          </a:bodyPr>
          <a:lstStyle>
            <a:lvl1pPr marL="0" indent="0">
              <a:buNone/>
              <a:defRPr sz="2000" b="1" i="0">
                <a:solidFill>
                  <a:schemeClr val="accent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0" indent="0">
              <a:buNone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800" i="1">
                <a:solidFill>
                  <a:schemeClr val="bg1"/>
                </a:solidFill>
              </a:defRPr>
            </a:lvl3pPr>
            <a:lvl4pPr marL="0" indent="0">
              <a:buNone/>
              <a:defRPr sz="1600">
                <a:solidFill>
                  <a:schemeClr val="tx2"/>
                </a:solidFill>
              </a:defRPr>
            </a:lvl4pPr>
            <a:lvl5pPr marL="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ext Placeholder 14">
            <a:extLst>
              <a:ext uri="{FF2B5EF4-FFF2-40B4-BE49-F238E27FC236}">
                <a16:creationId xmlns:a16="http://schemas.microsoft.com/office/drawing/2014/main" id="{44AF9128-8F9A-2CBF-A080-8F9A6E4ED76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1221771" y="5908485"/>
            <a:ext cx="713232" cy="713232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7535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Le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1585D-7838-7FA6-54FB-891703697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189831"/>
            <a:ext cx="5421490" cy="1325563"/>
          </a:xfrm>
        </p:spPr>
        <p:txBody>
          <a:bodyPr anchor="t" anchorCtr="0">
            <a:noAutofit/>
          </a:bodyPr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81A457-5513-BECD-15DA-358864963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E84D-8492-E440-88C4-07BB95152416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E5232-26C1-6626-2A49-FFD1830F0C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2AE6E1-B41C-FE4E-8D44-77469E9799A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73851-9C48-876A-CF4D-4EA99E2684F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98920F03-6BE5-E3B3-7984-F784B4E45B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41720" y="2914526"/>
            <a:ext cx="5421490" cy="2856161"/>
          </a:xfrm>
        </p:spPr>
        <p:txBody>
          <a:bodyPr>
            <a:noAutofit/>
          </a:bodyPr>
          <a:lstStyle>
            <a:lvl1pPr marL="0" indent="0">
              <a:buNone/>
              <a:defRPr sz="2000" b="1" i="0">
                <a:solidFill>
                  <a:schemeClr val="accent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0" indent="0">
              <a:buNone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800" i="1">
                <a:solidFill>
                  <a:schemeClr val="bg1"/>
                </a:solidFill>
              </a:defRPr>
            </a:lvl3pPr>
            <a:lvl4pPr marL="0" indent="0">
              <a:buNone/>
              <a:defRPr sz="1600">
                <a:solidFill>
                  <a:schemeClr val="tx2"/>
                </a:solidFill>
              </a:defRPr>
            </a:lvl4pPr>
            <a:lvl5pPr marL="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1DBBA714-1116-8256-1AED-53EF6CA7028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5682343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C71B199B-1FC2-C191-8C7D-1F3163985BB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096000" y="712831"/>
            <a:ext cx="4930395" cy="460184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2000" b="0" i="0" spc="600">
                <a:solidFill>
                  <a:schemeClr val="accent2"/>
                </a:solidFill>
                <a:latin typeface="Montserrat Medium" pitchFamily="2" charset="77"/>
              </a:defRPr>
            </a:lvl1pPr>
            <a:lvl2pPr marL="457200" indent="0" algn="ctr">
              <a:buFontTx/>
              <a:buNone/>
              <a:defRPr sz="1800"/>
            </a:lvl2pPr>
            <a:lvl3pPr marL="914400" indent="0" algn="ctr">
              <a:buFontTx/>
              <a:buNone/>
              <a:defRPr sz="1800"/>
            </a:lvl3pPr>
            <a:lvl4pPr marL="1371600" indent="0" algn="ctr">
              <a:buFontTx/>
              <a:buNone/>
              <a:defRPr sz="1800"/>
            </a:lvl4pPr>
            <a:lvl5pPr marL="1828800" indent="0" algn="ctr">
              <a:buFontTx/>
              <a:buNone/>
              <a:defRPr sz="1800"/>
            </a:lvl5pPr>
          </a:lstStyle>
          <a:p>
            <a:pPr lvl="0"/>
            <a:r>
              <a:rPr lang="en-US"/>
              <a:t>PRE-TITLE</a:t>
            </a:r>
          </a:p>
        </p:txBody>
      </p:sp>
    </p:spTree>
    <p:extLst>
      <p:ext uri="{BB962C8B-B14F-4D97-AF65-F5344CB8AC3E}">
        <p14:creationId xmlns:p14="http://schemas.microsoft.com/office/powerpoint/2010/main" val="164136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List + Picture Le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1585D-7838-7FA6-54FB-891703697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9400" y="867102"/>
            <a:ext cx="4888090" cy="1325563"/>
          </a:xfrm>
        </p:spPr>
        <p:txBody>
          <a:bodyPr anchor="t" anchorCtr="0">
            <a:noAutofit/>
          </a:bodyPr>
          <a:lstStyle>
            <a:lvl1pPr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81A457-5513-BECD-15DA-358864963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E84D-8492-E440-88C4-07BB95152416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E5232-26C1-6626-2A49-FFD1830F0C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2AE6E1-B41C-FE4E-8D44-77469E9799A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73851-9C48-876A-CF4D-4EA99E2684F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98920F03-6BE5-E3B3-7984-F784B4E45B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39975" y="2346349"/>
            <a:ext cx="3844598" cy="1133039"/>
          </a:xfrm>
        </p:spPr>
        <p:txBody>
          <a:bodyPr>
            <a:noAutofit/>
          </a:bodyPr>
          <a:lstStyle>
            <a:lvl1pPr marL="0" indent="0">
              <a:buNone/>
              <a:defRPr sz="2000" b="1" i="0">
                <a:solidFill>
                  <a:schemeClr val="bg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0" indent="0">
              <a:buNone/>
              <a:defRPr sz="1800">
                <a:solidFill>
                  <a:schemeClr val="bg2"/>
                </a:solidFill>
              </a:defRPr>
            </a:lvl2pPr>
            <a:lvl3pPr marL="0" indent="0">
              <a:buNone/>
              <a:defRPr sz="1800" i="1">
                <a:solidFill>
                  <a:schemeClr val="bg2"/>
                </a:solidFill>
              </a:defRPr>
            </a:lvl3pPr>
            <a:lvl4pPr marL="0" indent="0">
              <a:buNone/>
              <a:defRPr sz="1600">
                <a:solidFill>
                  <a:schemeClr val="tx2"/>
                </a:solidFill>
              </a:defRPr>
            </a:lvl4pPr>
            <a:lvl5pPr marL="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1DBBA714-1116-8256-1AED-53EF6CA7028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619909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25">
            <a:extLst>
              <a:ext uri="{FF2B5EF4-FFF2-40B4-BE49-F238E27FC236}">
                <a16:creationId xmlns:a16="http://schemas.microsoft.com/office/drawing/2014/main" id="{C208EDB0-0CFD-E1C5-13AF-82E62384AE8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629399" y="2346349"/>
            <a:ext cx="594360" cy="59436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53DBDDF4-B901-C3F5-66DB-A80C3B6C1E2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339975" y="3650714"/>
            <a:ext cx="3844598" cy="1133039"/>
          </a:xfrm>
        </p:spPr>
        <p:txBody>
          <a:bodyPr>
            <a:noAutofit/>
          </a:bodyPr>
          <a:lstStyle>
            <a:lvl1pPr marL="0" indent="0">
              <a:buNone/>
              <a:defRPr sz="2000" b="1" i="0">
                <a:solidFill>
                  <a:schemeClr val="bg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0" indent="0">
              <a:buNone/>
              <a:defRPr sz="1800">
                <a:solidFill>
                  <a:schemeClr val="bg2"/>
                </a:solidFill>
              </a:defRPr>
            </a:lvl2pPr>
            <a:lvl3pPr marL="0" indent="0">
              <a:buNone/>
              <a:defRPr sz="1800" i="1">
                <a:solidFill>
                  <a:schemeClr val="bg2"/>
                </a:solidFill>
              </a:defRPr>
            </a:lvl3pPr>
            <a:lvl4pPr marL="0" indent="0">
              <a:buNone/>
              <a:defRPr sz="1600">
                <a:solidFill>
                  <a:schemeClr val="tx2"/>
                </a:solidFill>
              </a:defRPr>
            </a:lvl4pPr>
            <a:lvl5pPr marL="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Picture Placeholder 25">
            <a:extLst>
              <a:ext uri="{FF2B5EF4-FFF2-40B4-BE49-F238E27FC236}">
                <a16:creationId xmlns:a16="http://schemas.microsoft.com/office/drawing/2014/main" id="{2C7826AF-D5FA-7ACA-9A6C-42A96A38499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629400" y="3650713"/>
            <a:ext cx="594360" cy="59436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996236E9-8120-494A-897B-98C9E3AFFCD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339975" y="4914738"/>
            <a:ext cx="3844598" cy="1133039"/>
          </a:xfrm>
        </p:spPr>
        <p:txBody>
          <a:bodyPr>
            <a:noAutofit/>
          </a:bodyPr>
          <a:lstStyle>
            <a:lvl1pPr marL="0" indent="0">
              <a:buNone/>
              <a:defRPr sz="2000" b="1" i="0">
                <a:solidFill>
                  <a:schemeClr val="bg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0" indent="0">
              <a:buNone/>
              <a:defRPr sz="1800">
                <a:solidFill>
                  <a:schemeClr val="bg2"/>
                </a:solidFill>
              </a:defRPr>
            </a:lvl2pPr>
            <a:lvl3pPr marL="0" indent="0">
              <a:buNone/>
              <a:defRPr sz="1800" i="1">
                <a:solidFill>
                  <a:schemeClr val="bg2"/>
                </a:solidFill>
              </a:defRPr>
            </a:lvl3pPr>
            <a:lvl4pPr marL="0" indent="0">
              <a:buNone/>
              <a:defRPr sz="1600">
                <a:solidFill>
                  <a:schemeClr val="tx2"/>
                </a:solidFill>
              </a:defRPr>
            </a:lvl4pPr>
            <a:lvl5pPr marL="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Picture Placeholder 25">
            <a:extLst>
              <a:ext uri="{FF2B5EF4-FFF2-40B4-BE49-F238E27FC236}">
                <a16:creationId xmlns:a16="http://schemas.microsoft.com/office/drawing/2014/main" id="{DF522184-ADE3-A192-60EC-4A257EFE593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629400" y="4914737"/>
            <a:ext cx="594360" cy="59436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911327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Column + Author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F8DE17-9B77-5F93-67C6-9E93D4146458}"/>
              </a:ext>
            </a:extLst>
          </p:cNvPr>
          <p:cNvSpPr/>
          <p:nvPr userDrawn="1"/>
        </p:nvSpPr>
        <p:spPr>
          <a:xfrm>
            <a:off x="0" y="4697001"/>
            <a:ext cx="12192000" cy="2160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64B3E0-3EDF-166A-D684-B5DB467CED9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647477" y="4359729"/>
            <a:ext cx="2591481" cy="245868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764DEB41-8FB6-8FA1-676B-A9B2DFF76C4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1338" y="5357724"/>
            <a:ext cx="8096865" cy="1167914"/>
          </a:xfrm>
        </p:spPr>
        <p:txBody>
          <a:bodyPr/>
          <a:lstStyle>
            <a:lvl1pPr marL="0" indent="0">
              <a:spcBef>
                <a:spcPts val="1800"/>
              </a:spcBef>
              <a:spcAft>
                <a:spcPts val="1800"/>
              </a:spcAft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400" i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/>
              <a:t>Click to edit Master text style</a:t>
            </a:r>
          </a:p>
          <a:p>
            <a:pPr lvl="1"/>
            <a:r>
              <a:rPr lang="en-US"/>
              <a:t>Second Level – Body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4F643D-1592-A41F-83AC-B577489D7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325" y="1376503"/>
            <a:ext cx="2820452" cy="1632168"/>
          </a:xfrm>
        </p:spPr>
        <p:txBody>
          <a:bodyPr anchor="t" anchorCtr="0">
            <a:noAutofit/>
          </a:bodyPr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25A7DB9A-CFA4-14E3-822D-5C80F1F096E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691566" y="1979737"/>
            <a:ext cx="2473260" cy="2898525"/>
          </a:xfrm>
        </p:spPr>
        <p:txBody>
          <a:bodyPr>
            <a:noAutofit/>
          </a:bodyPr>
          <a:lstStyle>
            <a:lvl1pPr marL="0" indent="0">
              <a:buNone/>
              <a:defRPr sz="2000" b="1" i="0">
                <a:solidFill>
                  <a:schemeClr val="bg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0" indent="0">
              <a:buNone/>
              <a:defRPr sz="1800">
                <a:solidFill>
                  <a:schemeClr val="bg2"/>
                </a:solidFill>
              </a:defRPr>
            </a:lvl2pPr>
            <a:lvl3pPr marL="0" indent="0">
              <a:buNone/>
              <a:defRPr sz="1800" i="1">
                <a:solidFill>
                  <a:schemeClr val="bg2"/>
                </a:solidFill>
              </a:defRPr>
            </a:lvl3pPr>
            <a:lvl4pPr marL="0" indent="0">
              <a:buNone/>
              <a:defRPr sz="1600">
                <a:solidFill>
                  <a:schemeClr val="tx2"/>
                </a:solidFill>
              </a:defRPr>
            </a:lvl4pPr>
            <a:lvl5pPr marL="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E85E6D5D-E8F0-F5CF-DB05-5B11094E90E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89326" y="1010655"/>
            <a:ext cx="2820451" cy="460184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2000" b="0" i="0" spc="600">
                <a:solidFill>
                  <a:schemeClr val="accent2"/>
                </a:solidFill>
                <a:latin typeface="Montserrat Medium" pitchFamily="2" charset="77"/>
              </a:defRPr>
            </a:lvl1pPr>
            <a:lvl2pPr marL="457200" indent="0" algn="ctr">
              <a:buFontTx/>
              <a:buNone/>
              <a:defRPr sz="1800"/>
            </a:lvl2pPr>
            <a:lvl3pPr marL="914400" indent="0" algn="ctr">
              <a:buFontTx/>
              <a:buNone/>
              <a:defRPr sz="1800"/>
            </a:lvl3pPr>
            <a:lvl4pPr marL="1371600" indent="0" algn="ctr">
              <a:buFontTx/>
              <a:buNone/>
              <a:defRPr sz="1800"/>
            </a:lvl4pPr>
            <a:lvl5pPr marL="1828800" indent="0" algn="ctr">
              <a:buFontTx/>
              <a:buNone/>
              <a:defRPr sz="1800"/>
            </a:lvl5pPr>
          </a:lstStyle>
          <a:p>
            <a:pPr lvl="0"/>
            <a:r>
              <a:rPr lang="en-US"/>
              <a:t>PRE-TITLE</a:t>
            </a:r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C10B8183-2A0C-A76F-CFBE-A81387F3743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46615" y="1979737"/>
            <a:ext cx="2473260" cy="2898525"/>
          </a:xfrm>
        </p:spPr>
        <p:txBody>
          <a:bodyPr>
            <a:noAutofit/>
          </a:bodyPr>
          <a:lstStyle>
            <a:lvl1pPr marL="0" indent="0">
              <a:buNone/>
              <a:defRPr sz="2000" b="1" i="0">
                <a:solidFill>
                  <a:schemeClr val="bg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0" indent="0">
              <a:buNone/>
              <a:defRPr sz="1800">
                <a:solidFill>
                  <a:schemeClr val="bg2"/>
                </a:solidFill>
              </a:defRPr>
            </a:lvl2pPr>
            <a:lvl3pPr marL="0" indent="0">
              <a:buNone/>
              <a:defRPr sz="1800" i="1">
                <a:solidFill>
                  <a:schemeClr val="bg2"/>
                </a:solidFill>
              </a:defRPr>
            </a:lvl3pPr>
            <a:lvl4pPr marL="0" indent="0">
              <a:buNone/>
              <a:defRPr sz="1600">
                <a:solidFill>
                  <a:schemeClr val="tx2"/>
                </a:solidFill>
              </a:defRPr>
            </a:lvl4pPr>
            <a:lvl5pPr marL="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4F0042D1-E9D8-B9B2-6D21-922AD00BDB0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12995" y="1979737"/>
            <a:ext cx="2473260" cy="2898525"/>
          </a:xfrm>
        </p:spPr>
        <p:txBody>
          <a:bodyPr>
            <a:noAutofit/>
          </a:bodyPr>
          <a:lstStyle>
            <a:lvl1pPr marL="0" indent="0">
              <a:buNone/>
              <a:defRPr sz="2000" b="1" i="0">
                <a:solidFill>
                  <a:schemeClr val="bg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0" indent="0">
              <a:buNone/>
              <a:defRPr sz="1800">
                <a:solidFill>
                  <a:schemeClr val="bg2"/>
                </a:solidFill>
              </a:defRPr>
            </a:lvl2pPr>
            <a:lvl3pPr marL="0" indent="0">
              <a:buNone/>
              <a:defRPr sz="1800" i="1">
                <a:solidFill>
                  <a:schemeClr val="bg2"/>
                </a:solidFill>
              </a:defRPr>
            </a:lvl3pPr>
            <a:lvl4pPr marL="0" indent="0">
              <a:buNone/>
              <a:defRPr sz="1600">
                <a:solidFill>
                  <a:schemeClr val="tx2"/>
                </a:solidFill>
              </a:defRPr>
            </a:lvl4pPr>
            <a:lvl5pPr marL="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Picture Placeholder 25">
            <a:extLst>
              <a:ext uri="{FF2B5EF4-FFF2-40B4-BE49-F238E27FC236}">
                <a16:creationId xmlns:a16="http://schemas.microsoft.com/office/drawing/2014/main" id="{E0A99C69-DA23-5409-FD8A-36A65AEA4963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3717609" y="911846"/>
            <a:ext cx="920148" cy="920148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8" name="Picture Placeholder 25">
            <a:extLst>
              <a:ext uri="{FF2B5EF4-FFF2-40B4-BE49-F238E27FC236}">
                <a16:creationId xmlns:a16="http://schemas.microsoft.com/office/drawing/2014/main" id="{497022FE-4316-D2F7-F72D-75F787C8B9C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446060" y="911846"/>
            <a:ext cx="920148" cy="920148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9" name="Picture Placeholder 25">
            <a:extLst>
              <a:ext uri="{FF2B5EF4-FFF2-40B4-BE49-F238E27FC236}">
                <a16:creationId xmlns:a16="http://schemas.microsoft.com/office/drawing/2014/main" id="{B7D10CC8-816B-EC15-13B3-657E8B53C77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218757" y="911846"/>
            <a:ext cx="920148" cy="920148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0A7BE2-DC4E-2FD4-CD8E-7B652F0376C6}"/>
              </a:ext>
            </a:extLst>
          </p:cNvPr>
          <p:cNvSpPr txBox="1"/>
          <p:nvPr userDrawn="1"/>
        </p:nvSpPr>
        <p:spPr>
          <a:xfrm>
            <a:off x="11221290" y="5910040"/>
            <a:ext cx="713232" cy="71323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22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Column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14F643D-1592-A41F-83AC-B577489D7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667" y="1244662"/>
            <a:ext cx="7546146" cy="1632168"/>
          </a:xfrm>
        </p:spPr>
        <p:txBody>
          <a:bodyPr anchor="t" anchorCtr="0">
            <a:noAutofit/>
          </a:bodyPr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25A7DB9A-CFA4-14E3-822D-5C80F1F096E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3713" y="2864200"/>
            <a:ext cx="2473260" cy="2898525"/>
          </a:xfrm>
        </p:spPr>
        <p:txBody>
          <a:bodyPr>
            <a:noAutofit/>
          </a:bodyPr>
          <a:lstStyle>
            <a:lvl1pPr marL="0" indent="0">
              <a:buNone/>
              <a:defRPr sz="2000" b="1" i="0">
                <a:solidFill>
                  <a:schemeClr val="accent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0" indent="0">
              <a:buNone/>
              <a:defRPr sz="1800">
                <a:solidFill>
                  <a:schemeClr val="bg2"/>
                </a:solidFill>
              </a:defRPr>
            </a:lvl2pPr>
            <a:lvl3pPr marL="0" indent="0">
              <a:buNone/>
              <a:defRPr sz="1800" i="1">
                <a:solidFill>
                  <a:schemeClr val="bg2"/>
                </a:solidFill>
              </a:defRPr>
            </a:lvl3pPr>
            <a:lvl4pPr marL="0" indent="0">
              <a:buNone/>
              <a:defRPr sz="1600">
                <a:solidFill>
                  <a:schemeClr val="tx2"/>
                </a:solidFill>
              </a:defRPr>
            </a:lvl4pPr>
            <a:lvl5pPr marL="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E85E6D5D-E8F0-F5CF-DB05-5B11094E90E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0668" y="901989"/>
            <a:ext cx="2820451" cy="460184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2000" b="0" i="0" spc="600">
                <a:solidFill>
                  <a:schemeClr val="accent2"/>
                </a:solidFill>
                <a:latin typeface="Montserrat Medium" pitchFamily="2" charset="77"/>
              </a:defRPr>
            </a:lvl1pPr>
            <a:lvl2pPr marL="457200" indent="0" algn="ctr">
              <a:buFontTx/>
              <a:buNone/>
              <a:defRPr sz="1800"/>
            </a:lvl2pPr>
            <a:lvl3pPr marL="914400" indent="0" algn="ctr">
              <a:buFontTx/>
              <a:buNone/>
              <a:defRPr sz="1800"/>
            </a:lvl3pPr>
            <a:lvl4pPr marL="1371600" indent="0" algn="ctr">
              <a:buFontTx/>
              <a:buNone/>
              <a:defRPr sz="1800"/>
            </a:lvl4pPr>
            <a:lvl5pPr marL="1828800" indent="0" algn="ctr">
              <a:buFontTx/>
              <a:buNone/>
              <a:defRPr sz="1800"/>
            </a:lvl5pPr>
          </a:lstStyle>
          <a:p>
            <a:pPr lvl="0"/>
            <a:r>
              <a:rPr lang="en-US"/>
              <a:t>PRE-TITLE</a:t>
            </a:r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C10B8183-2A0C-A76F-CFBE-A81387F3743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48762" y="2864200"/>
            <a:ext cx="2473260" cy="2898525"/>
          </a:xfrm>
        </p:spPr>
        <p:txBody>
          <a:bodyPr>
            <a:noAutofit/>
          </a:bodyPr>
          <a:lstStyle>
            <a:lvl1pPr marL="0" indent="0">
              <a:buNone/>
              <a:defRPr sz="2000" b="1" i="0">
                <a:solidFill>
                  <a:schemeClr val="accent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0" indent="0">
              <a:buNone/>
              <a:defRPr sz="1800">
                <a:solidFill>
                  <a:schemeClr val="bg2"/>
                </a:solidFill>
              </a:defRPr>
            </a:lvl2pPr>
            <a:lvl3pPr marL="0" indent="0">
              <a:buNone/>
              <a:defRPr sz="1800" i="1">
                <a:solidFill>
                  <a:schemeClr val="bg2"/>
                </a:solidFill>
              </a:defRPr>
            </a:lvl3pPr>
            <a:lvl4pPr marL="0" indent="0">
              <a:buNone/>
              <a:defRPr sz="1600">
                <a:solidFill>
                  <a:schemeClr val="tx2"/>
                </a:solidFill>
              </a:defRPr>
            </a:lvl4pPr>
            <a:lvl5pPr marL="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4F0042D1-E9D8-B9B2-6D21-922AD00BDB0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15142" y="2864200"/>
            <a:ext cx="2473260" cy="2898525"/>
          </a:xfrm>
        </p:spPr>
        <p:txBody>
          <a:bodyPr>
            <a:noAutofit/>
          </a:bodyPr>
          <a:lstStyle>
            <a:lvl1pPr marL="0" indent="0">
              <a:buNone/>
              <a:defRPr sz="2000" b="1" i="0">
                <a:solidFill>
                  <a:schemeClr val="accent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0" indent="0">
              <a:buNone/>
              <a:defRPr sz="1800">
                <a:solidFill>
                  <a:schemeClr val="bg2"/>
                </a:solidFill>
              </a:defRPr>
            </a:lvl2pPr>
            <a:lvl3pPr marL="0" indent="0">
              <a:buNone/>
              <a:defRPr sz="1800" i="1">
                <a:solidFill>
                  <a:schemeClr val="bg2"/>
                </a:solidFill>
              </a:defRPr>
            </a:lvl3pPr>
            <a:lvl4pPr marL="0" indent="0">
              <a:buNone/>
              <a:defRPr sz="1600">
                <a:solidFill>
                  <a:schemeClr val="tx2"/>
                </a:solidFill>
              </a:defRPr>
            </a:lvl4pPr>
            <a:lvl5pPr marL="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Picture Placeholder 25">
            <a:extLst>
              <a:ext uri="{FF2B5EF4-FFF2-40B4-BE49-F238E27FC236}">
                <a16:creationId xmlns:a16="http://schemas.microsoft.com/office/drawing/2014/main" id="{E0A99C69-DA23-5409-FD8A-36A65AEA4963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32113" y="2269123"/>
            <a:ext cx="457200" cy="4572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8" name="Picture Placeholder 25">
            <a:extLst>
              <a:ext uri="{FF2B5EF4-FFF2-40B4-BE49-F238E27FC236}">
                <a16:creationId xmlns:a16="http://schemas.microsoft.com/office/drawing/2014/main" id="{497022FE-4316-D2F7-F72D-75F787C8B9C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460564" y="2269123"/>
            <a:ext cx="457200" cy="4572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9" name="Picture Placeholder 25">
            <a:extLst>
              <a:ext uri="{FF2B5EF4-FFF2-40B4-BE49-F238E27FC236}">
                <a16:creationId xmlns:a16="http://schemas.microsoft.com/office/drawing/2014/main" id="{B7D10CC8-816B-EC15-13B3-657E8B53C77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233261" y="2269123"/>
            <a:ext cx="457200" cy="4572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017BDD1-73B9-5977-CB7C-84DD2870AC2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44197" y="0"/>
            <a:ext cx="3347797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CF43D68-6F0D-E2AC-E290-B0EA79ACB6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1221771" y="5908485"/>
            <a:ext cx="713232" cy="713232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7402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Ico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CC10E-2306-9C1C-384E-D06A23B5C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9" y="1010807"/>
            <a:ext cx="6314209" cy="1634751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313020-95A8-0FBB-BFC0-4A947C12F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E84D-8492-E440-88C4-07BB95152416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88DE0-2AE4-223E-BBA7-D432A90668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2AE6E1-B41C-FE4E-8D44-77469E9799A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19F86-B660-ADDF-44AB-15A6D44A4A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48DD9C24-64C5-A86E-EA12-A660410E98D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536811" y="2920139"/>
            <a:ext cx="2810691" cy="900112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0" indent="0">
              <a:buNone/>
              <a:defRPr sz="1600"/>
            </a:lvl2pPr>
            <a:lvl3pPr marL="0" indent="0">
              <a:buNone/>
              <a:defRPr sz="1600"/>
            </a:lvl3pPr>
            <a:lvl4pPr marL="0" indent="0">
              <a:buNone/>
              <a:defRPr sz="1600"/>
            </a:lvl4pPr>
            <a:lvl5pPr marL="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5">
            <a:extLst>
              <a:ext uri="{FF2B5EF4-FFF2-40B4-BE49-F238E27FC236}">
                <a16:creationId xmlns:a16="http://schemas.microsoft.com/office/drawing/2014/main" id="{A30CE9D6-61B0-628E-122B-E78D7FA8B0B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233252" y="2910470"/>
            <a:ext cx="920148" cy="920148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50CAD487-05C5-6420-0C23-5F87AD9CC7A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536811" y="1388145"/>
            <a:ext cx="2810691" cy="900112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0" indent="0">
              <a:buNone/>
              <a:defRPr sz="1600"/>
            </a:lvl2pPr>
            <a:lvl3pPr marL="0" indent="0">
              <a:buNone/>
              <a:defRPr sz="1600"/>
            </a:lvl3pPr>
            <a:lvl4pPr marL="0" indent="0">
              <a:buNone/>
              <a:defRPr sz="1600"/>
            </a:lvl4pPr>
            <a:lvl5pPr marL="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5">
            <a:extLst>
              <a:ext uri="{FF2B5EF4-FFF2-40B4-BE49-F238E27FC236}">
                <a16:creationId xmlns:a16="http://schemas.microsoft.com/office/drawing/2014/main" id="{0D2136C9-9814-C8CE-069C-78F44839CB0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233252" y="1368109"/>
            <a:ext cx="920148" cy="920148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0FE37191-0DA2-BE19-DAA9-9904CD404AC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536811" y="4460513"/>
            <a:ext cx="2810691" cy="900112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0" indent="0">
              <a:buNone/>
              <a:defRPr sz="1600"/>
            </a:lvl2pPr>
            <a:lvl3pPr marL="0" indent="0">
              <a:buNone/>
              <a:defRPr sz="1600"/>
            </a:lvl3pPr>
            <a:lvl4pPr marL="0" indent="0">
              <a:buNone/>
              <a:defRPr sz="1600"/>
            </a:lvl4pPr>
            <a:lvl5pPr marL="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D3396C8F-8AAC-7FF4-780B-123E0E207D7A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233252" y="4452831"/>
            <a:ext cx="920148" cy="920148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7ECFB327-EDC2-7331-A54A-B2ED7F1C046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19099" y="2859927"/>
            <a:ext cx="6314209" cy="2856161"/>
          </a:xfrm>
        </p:spPr>
        <p:txBody>
          <a:bodyPr>
            <a:noAutofit/>
          </a:bodyPr>
          <a:lstStyle>
            <a:lvl1pPr marL="0" indent="0">
              <a:buNone/>
              <a:defRPr sz="2000" b="1" i="0">
                <a:solidFill>
                  <a:schemeClr val="accent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0" indent="0">
              <a:buNone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800" i="1">
                <a:solidFill>
                  <a:schemeClr val="bg1"/>
                </a:solidFill>
              </a:defRPr>
            </a:lvl3pPr>
            <a:lvl4pPr marL="0" indent="0">
              <a:buNone/>
              <a:defRPr sz="1600">
                <a:solidFill>
                  <a:schemeClr val="tx2"/>
                </a:solidFill>
              </a:defRPr>
            </a:lvl4pPr>
            <a:lvl5pPr marL="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563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ntric Circ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B2E4F40F-07B2-ACC0-4949-FADB10F4438E}"/>
              </a:ext>
            </a:extLst>
          </p:cNvPr>
          <p:cNvSpPr/>
          <p:nvPr userDrawn="1"/>
        </p:nvSpPr>
        <p:spPr>
          <a:xfrm>
            <a:off x="1048408" y="0"/>
            <a:ext cx="11143592" cy="6858000"/>
          </a:xfrm>
          <a:custGeom>
            <a:avLst/>
            <a:gdLst>
              <a:gd name="connsiteX0" fmla="*/ 11143592 w 11143592"/>
              <a:gd name="connsiteY0" fmla="*/ 4988758 h 6858000"/>
              <a:gd name="connsiteX1" fmla="*/ 11143592 w 11143592"/>
              <a:gd name="connsiteY1" fmla="*/ 6858000 h 6858000"/>
              <a:gd name="connsiteX2" fmla="*/ 9734087 w 11143592"/>
              <a:gd name="connsiteY2" fmla="*/ 6858000 h 6858000"/>
              <a:gd name="connsiteX3" fmla="*/ 9971794 w 11143592"/>
              <a:gd name="connsiteY3" fmla="*/ 6680246 h 6858000"/>
              <a:gd name="connsiteX4" fmla="*/ 11118840 w 11143592"/>
              <a:gd name="connsiteY4" fmla="*/ 5061910 h 6858000"/>
              <a:gd name="connsiteX5" fmla="*/ 7968123 w 11143592"/>
              <a:gd name="connsiteY5" fmla="*/ 0 h 6858000"/>
              <a:gd name="connsiteX6" fmla="*/ 11143592 w 11143592"/>
              <a:gd name="connsiteY6" fmla="*/ 0 h 6858000"/>
              <a:gd name="connsiteX7" fmla="*/ 11143592 w 11143592"/>
              <a:gd name="connsiteY7" fmla="*/ 2533761 h 6858000"/>
              <a:gd name="connsiteX8" fmla="*/ 11118840 w 11143592"/>
              <a:gd name="connsiteY8" fmla="*/ 2460608 h 6858000"/>
              <a:gd name="connsiteX9" fmla="*/ 8141668 w 11143592"/>
              <a:gd name="connsiteY9" fmla="*/ 22053 h 6858000"/>
              <a:gd name="connsiteX10" fmla="*/ 1002279 w 11143592"/>
              <a:gd name="connsiteY10" fmla="*/ 0 h 6858000"/>
              <a:gd name="connsiteX11" fmla="*/ 7163049 w 11143592"/>
              <a:gd name="connsiteY11" fmla="*/ 0 h 6858000"/>
              <a:gd name="connsiteX12" fmla="*/ 6989504 w 11143592"/>
              <a:gd name="connsiteY12" fmla="*/ 22053 h 6858000"/>
              <a:gd name="connsiteX13" fmla="*/ 3782794 w 11143592"/>
              <a:gd name="connsiteY13" fmla="*/ 3761259 h 6858000"/>
              <a:gd name="connsiteX14" fmla="*/ 5159379 w 11143592"/>
              <a:gd name="connsiteY14" fmla="*/ 6680246 h 6858000"/>
              <a:gd name="connsiteX15" fmla="*/ 5397086 w 11143592"/>
              <a:gd name="connsiteY15" fmla="*/ 6858000 h 6858000"/>
              <a:gd name="connsiteX16" fmla="*/ 663202 w 11143592"/>
              <a:gd name="connsiteY16" fmla="*/ 6858000 h 6858000"/>
              <a:gd name="connsiteX17" fmla="*/ 594541 w 11143592"/>
              <a:gd name="connsiteY17" fmla="*/ 6706126 h 6858000"/>
              <a:gd name="connsiteX18" fmla="*/ 0 w 11143592"/>
              <a:gd name="connsiteY18" fmla="*/ 3761259 h 6858000"/>
              <a:gd name="connsiteX19" fmla="*/ 913126 w 11143592"/>
              <a:gd name="connsiteY19" fmla="*/ 15505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143592" h="6858000">
                <a:moveTo>
                  <a:pt x="11143592" y="4988758"/>
                </a:moveTo>
                <a:lnTo>
                  <a:pt x="11143592" y="6858000"/>
                </a:lnTo>
                <a:lnTo>
                  <a:pt x="9734087" y="6858000"/>
                </a:lnTo>
                <a:lnTo>
                  <a:pt x="9971794" y="6680246"/>
                </a:lnTo>
                <a:cubicBezTo>
                  <a:pt x="10485564" y="6256245"/>
                  <a:pt x="10885488" y="5699225"/>
                  <a:pt x="11118840" y="5061910"/>
                </a:cubicBezTo>
                <a:close/>
                <a:moveTo>
                  <a:pt x="7968123" y="0"/>
                </a:moveTo>
                <a:lnTo>
                  <a:pt x="11143592" y="0"/>
                </a:lnTo>
                <a:lnTo>
                  <a:pt x="11143592" y="2533761"/>
                </a:lnTo>
                <a:lnTo>
                  <a:pt x="11118840" y="2460608"/>
                </a:lnTo>
                <a:cubicBezTo>
                  <a:pt x="10652136" y="1185979"/>
                  <a:pt x="9519144" y="232527"/>
                  <a:pt x="8141668" y="22053"/>
                </a:cubicBezTo>
                <a:close/>
                <a:moveTo>
                  <a:pt x="1002279" y="0"/>
                </a:moveTo>
                <a:lnTo>
                  <a:pt x="7163049" y="0"/>
                </a:lnTo>
                <a:lnTo>
                  <a:pt x="6989504" y="22053"/>
                </a:lnTo>
                <a:cubicBezTo>
                  <a:pt x="5173740" y="299496"/>
                  <a:pt x="3782794" y="1867941"/>
                  <a:pt x="3782794" y="3761259"/>
                </a:cubicBezTo>
                <a:cubicBezTo>
                  <a:pt x="3782794" y="4936422"/>
                  <a:pt x="4318664" y="5986426"/>
                  <a:pt x="5159379" y="6680246"/>
                </a:cubicBezTo>
                <a:lnTo>
                  <a:pt x="5397086" y="6858000"/>
                </a:lnTo>
                <a:lnTo>
                  <a:pt x="663202" y="6858000"/>
                </a:lnTo>
                <a:lnTo>
                  <a:pt x="594541" y="6706126"/>
                </a:lnTo>
                <a:cubicBezTo>
                  <a:pt x="211702" y="5800992"/>
                  <a:pt x="0" y="4805849"/>
                  <a:pt x="0" y="3761259"/>
                </a:cubicBezTo>
                <a:cubicBezTo>
                  <a:pt x="0" y="2455523"/>
                  <a:pt x="330784" y="1227045"/>
                  <a:pt x="913126" y="155052"/>
                </a:cubicBezTo>
                <a:close/>
              </a:path>
            </a:pathLst>
          </a:custGeom>
          <a:solidFill>
            <a:schemeClr val="accent1">
              <a:alpha val="3516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2957EE44-43E7-FA64-CA4A-500A40B5D867}"/>
              </a:ext>
            </a:extLst>
          </p:cNvPr>
          <p:cNvSpPr/>
          <p:nvPr userDrawn="1"/>
        </p:nvSpPr>
        <p:spPr>
          <a:xfrm>
            <a:off x="4255593" y="0"/>
            <a:ext cx="7936407" cy="6858000"/>
          </a:xfrm>
          <a:custGeom>
            <a:avLst/>
            <a:gdLst>
              <a:gd name="connsiteX0" fmla="*/ 2157264 w 7936407"/>
              <a:gd name="connsiteY0" fmla="*/ 0 h 6858000"/>
              <a:gd name="connsiteX1" fmla="*/ 6559538 w 7936407"/>
              <a:gd name="connsiteY1" fmla="*/ 0 h 6858000"/>
              <a:gd name="connsiteX2" fmla="*/ 6618390 w 7936407"/>
              <a:gd name="connsiteY2" fmla="*/ 33839 h 6858000"/>
              <a:gd name="connsiteX3" fmla="*/ 7721555 w 7936407"/>
              <a:gd name="connsiteY3" fmla="*/ 988912 h 6858000"/>
              <a:gd name="connsiteX4" fmla="*/ 7936407 w 7936407"/>
              <a:gd name="connsiteY4" fmla="*/ 1276230 h 6858000"/>
              <a:gd name="connsiteX5" fmla="*/ 7936407 w 7936407"/>
              <a:gd name="connsiteY5" fmla="*/ 6246290 h 6858000"/>
              <a:gd name="connsiteX6" fmla="*/ 7721555 w 7936407"/>
              <a:gd name="connsiteY6" fmla="*/ 6533608 h 6858000"/>
              <a:gd name="connsiteX7" fmla="*/ 7440256 w 7936407"/>
              <a:gd name="connsiteY7" fmla="*/ 6843115 h 6858000"/>
              <a:gd name="connsiteX8" fmla="*/ 7424643 w 7936407"/>
              <a:gd name="connsiteY8" fmla="*/ 6858000 h 6858000"/>
              <a:gd name="connsiteX9" fmla="*/ 1292159 w 7936407"/>
              <a:gd name="connsiteY9" fmla="*/ 6858000 h 6858000"/>
              <a:gd name="connsiteX10" fmla="*/ 1276547 w 7936407"/>
              <a:gd name="connsiteY10" fmla="*/ 6843115 h 6858000"/>
              <a:gd name="connsiteX11" fmla="*/ 0 w 7936407"/>
              <a:gd name="connsiteY11" fmla="*/ 3761260 h 6858000"/>
              <a:gd name="connsiteX12" fmla="*/ 2098412 w 7936407"/>
              <a:gd name="connsiteY12" fmla="*/ 3383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936407" h="6858000">
                <a:moveTo>
                  <a:pt x="2157264" y="0"/>
                </a:moveTo>
                <a:lnTo>
                  <a:pt x="6559538" y="0"/>
                </a:lnTo>
                <a:lnTo>
                  <a:pt x="6618390" y="33839"/>
                </a:lnTo>
                <a:cubicBezTo>
                  <a:pt x="7037739" y="288642"/>
                  <a:pt x="7410679" y="612218"/>
                  <a:pt x="7721555" y="988912"/>
                </a:cubicBezTo>
                <a:lnTo>
                  <a:pt x="7936407" y="1276230"/>
                </a:lnTo>
                <a:lnTo>
                  <a:pt x="7936407" y="6246290"/>
                </a:lnTo>
                <a:lnTo>
                  <a:pt x="7721555" y="6533608"/>
                </a:lnTo>
                <a:cubicBezTo>
                  <a:pt x="7632733" y="6641235"/>
                  <a:pt x="7538845" y="6744526"/>
                  <a:pt x="7440256" y="6843115"/>
                </a:cubicBezTo>
                <a:lnTo>
                  <a:pt x="7424643" y="6858000"/>
                </a:lnTo>
                <a:lnTo>
                  <a:pt x="1292159" y="6858000"/>
                </a:lnTo>
                <a:lnTo>
                  <a:pt x="1276547" y="6843115"/>
                </a:lnTo>
                <a:cubicBezTo>
                  <a:pt x="487831" y="6054399"/>
                  <a:pt x="0" y="4964799"/>
                  <a:pt x="0" y="3761260"/>
                </a:cubicBezTo>
                <a:cubicBezTo>
                  <a:pt x="0" y="2181615"/>
                  <a:pt x="840365" y="798248"/>
                  <a:pt x="2098412" y="33839"/>
                </a:cubicBezTo>
                <a:close/>
              </a:path>
            </a:pathLst>
          </a:custGeom>
          <a:solidFill>
            <a:schemeClr val="accent1">
              <a:alpha val="61902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E89E31-7B31-49E2-A8A5-7611BA3AD41E}"/>
              </a:ext>
            </a:extLst>
          </p:cNvPr>
          <p:cNvSpPr/>
          <p:nvPr userDrawn="1"/>
        </p:nvSpPr>
        <p:spPr>
          <a:xfrm>
            <a:off x="6719087" y="1866353"/>
            <a:ext cx="3789813" cy="37898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87585-7988-97F8-8DCF-7A90C8CAF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424" y="650929"/>
            <a:ext cx="10492352" cy="9608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8D43433F-7F75-8C03-69BB-DD04DD422C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24546" y="3930537"/>
            <a:ext cx="2392243" cy="1597263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 marL="0" indent="0">
              <a:buNone/>
              <a:defRPr sz="1600" b="0">
                <a:solidFill>
                  <a:schemeClr val="bg1"/>
                </a:solidFill>
              </a:defRPr>
            </a:lvl2pPr>
            <a:lvl3pPr marL="0" indent="0">
              <a:buNone/>
              <a:defRPr sz="1600" b="0" i="1">
                <a:solidFill>
                  <a:schemeClr val="bg1"/>
                </a:solidFill>
              </a:defRPr>
            </a:lvl3pPr>
            <a:lvl4pPr marL="0" indent="0">
              <a:buNone/>
              <a:defRPr sz="1600" b="0">
                <a:solidFill>
                  <a:schemeClr val="tx2"/>
                </a:solidFill>
              </a:defRPr>
            </a:lvl4pPr>
            <a:lvl5pPr marL="0" indent="0">
              <a:buNone/>
              <a:defRPr sz="1600" b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FC82A073-CB66-4592-B9BD-2D836E2E02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14888" y="3924530"/>
            <a:ext cx="2392243" cy="1597263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 marL="0" indent="0">
              <a:buNone/>
              <a:defRPr sz="1600" b="0">
                <a:solidFill>
                  <a:schemeClr val="bg1"/>
                </a:solidFill>
              </a:defRPr>
            </a:lvl2pPr>
            <a:lvl3pPr marL="0" indent="0">
              <a:buNone/>
              <a:defRPr sz="1600" b="0" i="1">
                <a:solidFill>
                  <a:schemeClr val="bg1"/>
                </a:solidFill>
              </a:defRPr>
            </a:lvl3pPr>
            <a:lvl4pPr marL="0" indent="0">
              <a:buNone/>
              <a:defRPr sz="1600" b="0">
                <a:solidFill>
                  <a:schemeClr val="tx2"/>
                </a:solidFill>
              </a:defRPr>
            </a:lvl4pPr>
            <a:lvl5pPr marL="0" indent="0">
              <a:buNone/>
              <a:defRPr sz="1600" b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B077DE2-8782-9AED-C24C-92EB43CE20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19334" y="3924530"/>
            <a:ext cx="2392243" cy="1597263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 marL="0" indent="0">
              <a:buNone/>
              <a:defRPr sz="1600" b="0">
                <a:solidFill>
                  <a:schemeClr val="bg1"/>
                </a:solidFill>
              </a:defRPr>
            </a:lvl2pPr>
            <a:lvl3pPr marL="0" indent="0">
              <a:buNone/>
              <a:defRPr sz="1600" b="0" i="1">
                <a:solidFill>
                  <a:schemeClr val="bg1"/>
                </a:solidFill>
              </a:defRPr>
            </a:lvl3pPr>
            <a:lvl4pPr marL="0" indent="0">
              <a:buNone/>
              <a:defRPr sz="1600" b="0">
                <a:solidFill>
                  <a:schemeClr val="tx2"/>
                </a:solidFill>
              </a:defRPr>
            </a:lvl4pPr>
            <a:lvl5pPr marL="0" indent="0">
              <a:buNone/>
              <a:defRPr sz="1600" b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CCE944FB-6552-102D-2F1C-BCAA70D0CAD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25193" y="3214588"/>
            <a:ext cx="2392243" cy="62083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600" b="0">
                <a:solidFill>
                  <a:schemeClr val="tx2"/>
                </a:solidFill>
              </a:defRPr>
            </a:lvl2pPr>
            <a:lvl3pPr marL="0" indent="0">
              <a:buNone/>
              <a:defRPr sz="1600" b="0">
                <a:solidFill>
                  <a:schemeClr val="tx2"/>
                </a:solidFill>
              </a:defRPr>
            </a:lvl3pPr>
            <a:lvl4pPr marL="0" indent="0">
              <a:buNone/>
              <a:defRPr sz="1600" b="0">
                <a:solidFill>
                  <a:schemeClr val="tx2"/>
                </a:solidFill>
              </a:defRPr>
            </a:lvl4pPr>
            <a:lvl5pPr marL="0" indent="0">
              <a:buNone/>
              <a:defRPr sz="1600" b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6C5CB88-A847-42A7-7B34-E95193D491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614888" y="3211018"/>
            <a:ext cx="2392243" cy="62083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600" b="0">
                <a:solidFill>
                  <a:schemeClr val="tx2"/>
                </a:solidFill>
              </a:defRPr>
            </a:lvl2pPr>
            <a:lvl3pPr marL="0" indent="0">
              <a:buNone/>
              <a:defRPr sz="1600" b="0">
                <a:solidFill>
                  <a:schemeClr val="tx2"/>
                </a:solidFill>
              </a:defRPr>
            </a:lvl3pPr>
            <a:lvl4pPr marL="0" indent="0">
              <a:buNone/>
              <a:defRPr sz="1600" b="0">
                <a:solidFill>
                  <a:schemeClr val="tx2"/>
                </a:solidFill>
              </a:defRPr>
            </a:lvl4pPr>
            <a:lvl5pPr marL="0" indent="0">
              <a:buNone/>
              <a:defRPr sz="1600" b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921B836C-599F-78B2-0FA6-93F82E59C0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719334" y="3208581"/>
            <a:ext cx="2392243" cy="62083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600" b="0">
                <a:solidFill>
                  <a:schemeClr val="tx2"/>
                </a:solidFill>
              </a:defRPr>
            </a:lvl2pPr>
            <a:lvl3pPr marL="0" indent="0">
              <a:buNone/>
              <a:defRPr sz="1600" b="0">
                <a:solidFill>
                  <a:schemeClr val="tx2"/>
                </a:solidFill>
              </a:defRPr>
            </a:lvl3pPr>
            <a:lvl4pPr marL="0" indent="0">
              <a:buNone/>
              <a:defRPr sz="1600" b="0">
                <a:solidFill>
                  <a:schemeClr val="tx2"/>
                </a:solidFill>
              </a:defRPr>
            </a:lvl4pPr>
            <a:lvl5pPr marL="0" indent="0">
              <a:buNone/>
              <a:defRPr sz="1600" b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25">
            <a:extLst>
              <a:ext uri="{FF2B5EF4-FFF2-40B4-BE49-F238E27FC236}">
                <a16:creationId xmlns:a16="http://schemas.microsoft.com/office/drawing/2014/main" id="{238C5096-0CD4-A919-6880-D3E5FB366AA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657752" y="2468364"/>
            <a:ext cx="685800" cy="6858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18" name="Picture Placeholder 25">
            <a:extLst>
              <a:ext uri="{FF2B5EF4-FFF2-40B4-BE49-F238E27FC236}">
                <a16:creationId xmlns:a16="http://schemas.microsoft.com/office/drawing/2014/main" id="{9B17A144-94C0-9B95-C7E1-5BBF4975998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667410" y="2474371"/>
            <a:ext cx="685800" cy="6858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19" name="Picture Placeholder 25">
            <a:extLst>
              <a:ext uri="{FF2B5EF4-FFF2-40B4-BE49-F238E27FC236}">
                <a16:creationId xmlns:a16="http://schemas.microsoft.com/office/drawing/2014/main" id="{0B9946AC-A949-3591-C8B1-064663505DE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762198" y="2468364"/>
            <a:ext cx="685800" cy="6858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BD913A-B909-6CF4-1C5E-E343AC7BEA01}"/>
              </a:ext>
            </a:extLst>
          </p:cNvPr>
          <p:cNvSpPr txBox="1"/>
          <p:nvPr userDrawn="1"/>
        </p:nvSpPr>
        <p:spPr>
          <a:xfrm>
            <a:off x="11221290" y="5910040"/>
            <a:ext cx="713232" cy="71323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4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AE6F30-57F6-F4FD-66F2-5E59E24E7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113919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ECD33-9C3A-52AF-4856-E241D82E8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0" y="1825625"/>
            <a:ext cx="113919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3D5CE-6453-88C1-CD26-9240D3A54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91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2E84D-8492-E440-88C4-07BB95152416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5EF38-65EE-8E07-1AB5-8B230F80F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1933" y="230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02AE6E1-B41C-FE4E-8D44-77469E9799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A3E833-1757-2E23-6C7C-85E8B1FBF8CD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11221290" y="5909735"/>
            <a:ext cx="713843" cy="71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56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1" r:id="rId3"/>
    <p:sldLayoutId id="2147483675" r:id="rId4"/>
    <p:sldLayoutId id="2147483676" r:id="rId5"/>
    <p:sldLayoutId id="2147483659" r:id="rId6"/>
    <p:sldLayoutId id="2147483677" r:id="rId7"/>
    <p:sldLayoutId id="2147483662" r:id="rId8"/>
    <p:sldLayoutId id="2147483663" r:id="rId9"/>
    <p:sldLayoutId id="2147483665" r:id="rId10"/>
    <p:sldLayoutId id="2147483666" r:id="rId11"/>
    <p:sldLayoutId id="2147483668" r:id="rId12"/>
    <p:sldLayoutId id="2147483679" r:id="rId13"/>
    <p:sldLayoutId id="2147483670" r:id="rId14"/>
    <p:sldLayoutId id="2147483672" r:id="rId15"/>
    <p:sldLayoutId id="2147483667" r:id="rId16"/>
    <p:sldLayoutId id="2147483678" r:id="rId17"/>
    <p:sldLayoutId id="2147483669" r:id="rId18"/>
    <p:sldLayoutId id="2147483673" r:id="rId19"/>
    <p:sldLayoutId id="2147483680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64" userDrawn="1">
          <p15:clr>
            <a:srgbClr val="F26B43"/>
          </p15:clr>
        </p15:guide>
        <p15:guide id="2" pos="7440" userDrawn="1">
          <p15:clr>
            <a:srgbClr val="F26B43"/>
          </p15:clr>
        </p15:guide>
        <p15:guide id="3" orient="horz" pos="3888" userDrawn="1">
          <p15:clr>
            <a:srgbClr val="F26B43"/>
          </p15:clr>
        </p15:guide>
        <p15:guide id="4" orient="horz" pos="2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27F5D-BEC3-6230-7F2A-856190FF6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D746B-0E4F-E74E-E975-205D4DAB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926" y="353301"/>
            <a:ext cx="11075635" cy="981307"/>
          </a:xfrm>
        </p:spPr>
        <p:txBody>
          <a:bodyPr anchor="t">
            <a:normAutofit/>
          </a:bodyPr>
          <a:lstStyle/>
          <a:p>
            <a:r>
              <a:rPr lang="en-US" sz="3600" b="1" dirty="0">
                <a:latin typeface=""/>
                <a:ea typeface="Open Sans Regular"/>
                <a:cs typeface="Open Sans Regular"/>
              </a:rPr>
              <a:t>Solidigm Q1 2025 Report</a:t>
            </a:r>
            <a:endParaRPr lang="en-US" sz="3600" b="1" dirty="0">
              <a:latin typeface="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F1C0A9-5475-A709-7A43-6812EA704620}"/>
              </a:ext>
            </a:extLst>
          </p:cNvPr>
          <p:cNvSpPr txBox="1"/>
          <p:nvPr/>
        </p:nvSpPr>
        <p:spPr>
          <a:xfrm>
            <a:off x="321925" y="1226893"/>
            <a:ext cx="5915283" cy="39241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ea typeface="+mn-lt"/>
                <a:cs typeface="+mn-lt"/>
              </a:rPr>
              <a:t>Insights</a:t>
            </a:r>
            <a:br>
              <a:rPr lang="en-US" sz="1800" b="1" dirty="0">
                <a:ea typeface="+mn-lt"/>
                <a:cs typeface="+mn-lt"/>
              </a:rPr>
            </a:br>
            <a:endParaRPr lang="en-US" sz="1800" b="1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1400" dirty="0">
                <a:solidFill>
                  <a:schemeClr val="bg1"/>
                </a:solidFill>
                <a:ea typeface="+mn-lt"/>
                <a:cs typeface="+mn-lt"/>
              </a:rPr>
              <a:t> Add insights here</a:t>
            </a:r>
          </a:p>
          <a:p>
            <a:endParaRPr lang="en-US" sz="1400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1600" b="1" dirty="0">
                <a:solidFill>
                  <a:schemeClr val="bg1"/>
                </a:solidFill>
                <a:ea typeface="+mn-lt"/>
                <a:cs typeface="+mn-lt"/>
              </a:rPr>
              <a:t>Top-Performing Assets</a:t>
            </a:r>
            <a:br>
              <a:rPr lang="en-US" sz="1600" b="1" dirty="0">
                <a:ea typeface="+mn-lt"/>
                <a:cs typeface="+mn-lt"/>
              </a:rPr>
            </a:br>
            <a:endParaRPr lang="en-US" sz="1600" b="1" dirty="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00C4D3"/>
                </a:solidFill>
                <a:ea typeface="+mn-lt"/>
                <a:cs typeface="+mn-lt"/>
              </a:rPr>
              <a:t>Top Podcast:</a:t>
            </a:r>
            <a:br>
              <a:rPr lang="en-US" altLang="en-US" sz="1600" dirty="0">
                <a:ea typeface="+mn-lt"/>
                <a:cs typeface="+mn-lt"/>
              </a:rPr>
            </a:br>
            <a:r>
              <a:rPr lang="en-US" sz="1400" b="1" dirty="0">
                <a:solidFill>
                  <a:schemeClr val="bg1"/>
                </a:solidFill>
                <a:ea typeface="+mn-lt"/>
                <a:cs typeface="+mn-lt"/>
              </a:rPr>
              <a:t>Name </a:t>
            </a:r>
            <a:br>
              <a:rPr lang="en-US" sz="1200" dirty="0">
                <a:ea typeface="+mn-lt"/>
                <a:cs typeface="+mn-lt"/>
              </a:rPr>
            </a:br>
            <a:endParaRPr lang="en-US"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00C4D3"/>
                </a:solidFill>
              </a:rPr>
              <a:t>Top Blog Post:</a:t>
            </a:r>
            <a:br>
              <a:rPr lang="en-US" altLang="en-US" sz="1600" dirty="0"/>
            </a:br>
            <a:r>
              <a:rPr lang="en-US" altLang="en-US" sz="1400" b="1" dirty="0">
                <a:solidFill>
                  <a:schemeClr val="bg1"/>
                </a:solidFill>
                <a:ea typeface="+mn-lt"/>
                <a:cs typeface="+mn-lt"/>
              </a:rPr>
              <a:t>Name </a:t>
            </a:r>
            <a:br>
              <a:rPr lang="en-US" sz="1400" dirty="0">
                <a:latin typeface="Arial"/>
                <a:ea typeface="Source Sans Pro Regular"/>
                <a:cs typeface="Arial"/>
              </a:rPr>
            </a:br>
            <a:endParaRPr lang="en-US" sz="1100" dirty="0">
              <a:solidFill>
                <a:schemeClr val="bg1"/>
              </a:solidFill>
              <a:latin typeface="Arial"/>
              <a:ea typeface="Source Sans Pro Regular"/>
              <a:cs typeface="Arial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00C4D3"/>
                </a:solidFill>
                <a:ea typeface="Source Sans Pro Regular"/>
              </a:rPr>
              <a:t>Top Video:</a:t>
            </a:r>
            <a:br>
              <a:rPr lang="en-US" altLang="en-US" sz="1600" dirty="0">
                <a:ea typeface="Source Sans Pro Regular"/>
              </a:rPr>
            </a:br>
            <a:r>
              <a:rPr lang="en-US" sz="1400" b="1" dirty="0">
                <a:solidFill>
                  <a:schemeClr val="bg1"/>
                </a:solidFill>
                <a:ea typeface="+mn-lt"/>
                <a:cs typeface="+mn-lt"/>
              </a:rPr>
              <a:t>Name </a:t>
            </a:r>
            <a:br>
              <a:rPr lang="en-US" sz="1100" b="1" dirty="0">
                <a:ea typeface="+mn-lt"/>
                <a:cs typeface="+mn-lt"/>
              </a:rPr>
            </a:br>
            <a:endParaRPr lang="en-US"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00C4D3"/>
                </a:solidFill>
              </a:rPr>
              <a:t>Top Webinar</a:t>
            </a:r>
            <a:r>
              <a:rPr lang="en-US" altLang="en-US" sz="1600" b="1" dirty="0">
                <a:solidFill>
                  <a:srgbClr val="00C4D3"/>
                </a:solidFill>
              </a:rPr>
              <a:t>:</a:t>
            </a:r>
            <a:br>
              <a:rPr lang="en-US" altLang="en-US" sz="1600" b="1" dirty="0">
                <a:ea typeface="+mn-lt"/>
                <a:cs typeface="+mn-lt"/>
              </a:rPr>
            </a:br>
            <a:r>
              <a:rPr lang="en-US" altLang="en-US" sz="1400" b="1" dirty="0">
                <a:solidFill>
                  <a:schemeClr val="bg1"/>
                </a:solidFill>
                <a:ea typeface="+mn-lt"/>
                <a:cs typeface="+mn-lt"/>
              </a:rPr>
              <a:t>Name </a:t>
            </a:r>
            <a:endParaRPr lang="en-US" altLang="en-US" sz="11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Source Sans Pro Regular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E92054-D0F4-639A-FE8C-2197588374D7}"/>
              </a:ext>
            </a:extLst>
          </p:cNvPr>
          <p:cNvSpPr txBox="1"/>
          <p:nvPr/>
        </p:nvSpPr>
        <p:spPr>
          <a:xfrm>
            <a:off x="6240178" y="1100301"/>
            <a:ext cx="2648606" cy="538609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800" b="1" dirty="0">
                <a:solidFill>
                  <a:schemeClr val="accent2"/>
                </a:solidFill>
                <a:ea typeface="+mn-lt"/>
                <a:cs typeface="+mn-lt"/>
              </a:rPr>
              <a:t>x1</a:t>
            </a:r>
            <a:br>
              <a:rPr lang="en-US" sz="1600" b="1" dirty="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en-US" sz="1600" b="1" dirty="0">
                <a:solidFill>
                  <a:schemeClr val="bg1"/>
                </a:solidFill>
                <a:ea typeface="+mn-lt"/>
                <a:cs typeface="+mn-lt"/>
              </a:rPr>
              <a:t>Q1 Total Impressions</a:t>
            </a:r>
          </a:p>
          <a:p>
            <a:r>
              <a:rPr lang="en-US" sz="20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</a:p>
          <a:p>
            <a:r>
              <a:rPr lang="en-US" sz="20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br>
              <a:rPr lang="en-US" sz="1600" b="1" dirty="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en-US" sz="4800" b="1" dirty="0">
                <a:solidFill>
                  <a:schemeClr val="accent2"/>
                </a:solidFill>
                <a:ea typeface="+mn-lt"/>
                <a:cs typeface="+mn-lt"/>
              </a:rPr>
              <a:t>x2</a:t>
            </a:r>
            <a:br>
              <a:rPr lang="en-US" sz="1600" b="1" dirty="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en-US" sz="1600" b="1" dirty="0">
                <a:solidFill>
                  <a:schemeClr val="bg1"/>
                </a:solidFill>
                <a:ea typeface="+mn-lt"/>
                <a:cs typeface="+mn-lt"/>
              </a:rPr>
              <a:t>Q1 Display Impressions</a:t>
            </a:r>
          </a:p>
          <a:p>
            <a:endParaRPr lang="en-US" sz="1600" b="1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1600" b="1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4800" b="1" dirty="0">
                <a:solidFill>
                  <a:schemeClr val="accent2"/>
                </a:solidFill>
                <a:ea typeface="+mn-lt"/>
                <a:cs typeface="+mn-lt"/>
              </a:rPr>
              <a:t>x3</a:t>
            </a:r>
            <a:br>
              <a:rPr lang="en-US" sz="1600" b="1" dirty="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en-US" sz="1600" b="1" dirty="0">
                <a:solidFill>
                  <a:schemeClr val="bg1"/>
                </a:solidFill>
                <a:ea typeface="+mn-lt"/>
                <a:cs typeface="+mn-lt"/>
              </a:rPr>
              <a:t>Q1 Social Impressions</a:t>
            </a:r>
          </a:p>
          <a:p>
            <a:endParaRPr lang="en-US" sz="1600" b="1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4800" b="1" dirty="0">
                <a:solidFill>
                  <a:schemeClr val="accent2"/>
                </a:solidFill>
                <a:ea typeface="+mn-lt"/>
                <a:cs typeface="+mn-lt"/>
              </a:rPr>
              <a:t>x4</a:t>
            </a:r>
            <a:br>
              <a:rPr lang="en-US" sz="1600" b="1" dirty="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en-US" sz="1600" b="1" dirty="0">
                <a:solidFill>
                  <a:schemeClr val="bg1"/>
                </a:solidFill>
                <a:ea typeface="+mn-lt"/>
                <a:cs typeface="+mn-lt"/>
              </a:rPr>
              <a:t>Podcast Listens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5C449D-3B17-650B-1A9B-F4AC70C62730}"/>
              </a:ext>
            </a:extLst>
          </p:cNvPr>
          <p:cNvSpPr txBox="1"/>
          <p:nvPr/>
        </p:nvSpPr>
        <p:spPr>
          <a:xfrm>
            <a:off x="8891753" y="1094273"/>
            <a:ext cx="3380827" cy="498598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800" b="1" dirty="0">
                <a:solidFill>
                  <a:schemeClr val="accent2"/>
                </a:solidFill>
                <a:ea typeface="+mn-lt"/>
                <a:cs typeface="+mn-lt"/>
              </a:rPr>
              <a:t>x5</a:t>
            </a:r>
            <a:br>
              <a:rPr lang="en-US" sz="2000" b="1" dirty="0">
                <a:ea typeface="+mn-lt"/>
                <a:cs typeface="+mn-lt"/>
              </a:rPr>
            </a:br>
            <a:r>
              <a:rPr lang="en-US" sz="1600" b="1" dirty="0">
                <a:solidFill>
                  <a:schemeClr val="bg1"/>
                </a:solidFill>
                <a:ea typeface="+mn-lt"/>
                <a:cs typeface="+mn-lt"/>
              </a:rPr>
              <a:t>Total Content Engagements</a:t>
            </a:r>
            <a:endParaRPr lang="en-US" sz="1600" dirty="0">
              <a:solidFill>
                <a:schemeClr val="bg1"/>
              </a:solidFill>
            </a:endParaRPr>
          </a:p>
          <a:p>
            <a:endParaRPr lang="en-US" sz="2000" b="1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US" sz="2000" b="1" dirty="0">
                <a:solidFill>
                  <a:srgbClr val="FFFFFF"/>
                </a:solidFill>
                <a:ea typeface="+mn-lt"/>
                <a:cs typeface="+mn-lt"/>
              </a:rPr>
              <a:t>Site Specific Metrics</a:t>
            </a:r>
          </a:p>
          <a:p>
            <a:r>
              <a:rPr lang="en-US" sz="4800" b="1" dirty="0">
                <a:solidFill>
                  <a:schemeClr val="accent2"/>
                </a:solidFill>
                <a:ea typeface="+mn-lt"/>
                <a:cs typeface="+mn-lt"/>
              </a:rPr>
              <a:t>x6</a:t>
            </a:r>
          </a:p>
          <a:p>
            <a:r>
              <a:rPr lang="en-US" sz="1600" b="1" dirty="0">
                <a:solidFill>
                  <a:schemeClr val="bg1"/>
                </a:solidFill>
                <a:ea typeface="+mn-lt"/>
                <a:cs typeface="+mn-lt"/>
              </a:rPr>
              <a:t>Average Time On Page</a:t>
            </a:r>
          </a:p>
          <a:p>
            <a:endParaRPr lang="en-US" dirty="0">
              <a:solidFill>
                <a:schemeClr val="bg1"/>
              </a:solidFill>
              <a:ea typeface="Source Sans Pro Regular"/>
            </a:endParaRPr>
          </a:p>
          <a:p>
            <a:endParaRPr lang="en-US" sz="1600" b="1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4800" b="1">
                <a:solidFill>
                  <a:schemeClr val="accent2"/>
                </a:solidFill>
                <a:ea typeface="+mn-lt"/>
                <a:cs typeface="+mn-lt"/>
              </a:rPr>
              <a:t>x7</a:t>
            </a:r>
            <a:endParaRPr lang="en-US" sz="4800" b="1" dirty="0">
              <a:solidFill>
                <a:schemeClr val="accent2"/>
              </a:solidFill>
              <a:ea typeface="+mn-lt"/>
              <a:cs typeface="+mn-lt"/>
            </a:endParaRPr>
          </a:p>
          <a:p>
            <a:r>
              <a:rPr lang="en-US" sz="1600" b="1" dirty="0">
                <a:solidFill>
                  <a:schemeClr val="bg1"/>
                </a:solidFill>
                <a:ea typeface="+mn-lt"/>
                <a:cs typeface="+mn-lt"/>
              </a:rPr>
              <a:t>Average Bounce Rate</a:t>
            </a:r>
          </a:p>
          <a:p>
            <a:endParaRPr lang="en-US" sz="1600" b="1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1600" b="1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102205"/>
      </p:ext>
    </p:extLst>
  </p:cSld>
  <p:clrMapOvr>
    <a:masterClrMapping/>
  </p:clrMapOvr>
</p:sld>
</file>

<file path=ppt/theme/theme1.xml><?xml version="1.0" encoding="utf-8"?>
<a:theme xmlns:a="http://schemas.openxmlformats.org/drawingml/2006/main" name="TechArena 2024 Brand Theme">
  <a:themeElements>
    <a:clrScheme name="TechArena 2024 Brand Colors">
      <a:dk1>
        <a:srgbClr val="1B1B23"/>
      </a:dk1>
      <a:lt1>
        <a:srgbClr val="FFFFFF"/>
      </a:lt1>
      <a:dk2>
        <a:srgbClr val="DDDDDD"/>
      </a:dk2>
      <a:lt2>
        <a:srgbClr val="FFFFFF"/>
      </a:lt2>
      <a:accent1>
        <a:srgbClr val="090541"/>
      </a:accent1>
      <a:accent2>
        <a:srgbClr val="00C4D3"/>
      </a:accent2>
      <a:accent3>
        <a:srgbClr val="28282B"/>
      </a:accent3>
      <a:accent4>
        <a:srgbClr val="050505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Test">
      <a:majorFont>
        <a:latin typeface="Open Sans Regular"/>
        <a:ea typeface=""/>
        <a:cs typeface=""/>
      </a:majorFont>
      <a:minorFont>
        <a:latin typeface="Source Sans Pro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8C23DDDB6A1E4F99F74E2D0A5A4963" ma:contentTypeVersion="12" ma:contentTypeDescription="Create a new document." ma:contentTypeScope="" ma:versionID="f0da8db73c10db3cb0783f80ba5e6251">
  <xsd:schema xmlns:xsd="http://www.w3.org/2001/XMLSchema" xmlns:xs="http://www.w3.org/2001/XMLSchema" xmlns:p="http://schemas.microsoft.com/office/2006/metadata/properties" xmlns:ns2="4bffaf87-6462-40c6-a4bb-9cb44d0562f0" xmlns:ns3="4de40508-cb8f-4f83-a429-f775ce229108" targetNamespace="http://schemas.microsoft.com/office/2006/metadata/properties" ma:root="true" ma:fieldsID="17272f69980ae1ccf8176cf24545acf0" ns2:_="" ns3:_="">
    <xsd:import namespace="4bffaf87-6462-40c6-a4bb-9cb44d0562f0"/>
    <xsd:import namespace="4de40508-cb8f-4f83-a429-f775ce2291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ffaf87-6462-40c6-a4bb-9cb44d0562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d3caa728-e641-468b-be90-add9f6c4f45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e40508-cb8f-4f83-a429-f775ce229108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322cfded-34b3-4b6e-a1f6-beed83a65aae}" ma:internalName="TaxCatchAll" ma:showField="CatchAllData" ma:web="4de40508-cb8f-4f83-a429-f775ce22910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bffaf87-6462-40c6-a4bb-9cb44d0562f0">
      <Terms xmlns="http://schemas.microsoft.com/office/infopath/2007/PartnerControls"/>
    </lcf76f155ced4ddcb4097134ff3c332f>
    <TaxCatchAll xmlns="4de40508-cb8f-4f83-a429-f775ce229108" xsi:nil="true"/>
  </documentManagement>
</p:properties>
</file>

<file path=customXml/itemProps1.xml><?xml version="1.0" encoding="utf-8"?>
<ds:datastoreItem xmlns:ds="http://schemas.openxmlformats.org/officeDocument/2006/customXml" ds:itemID="{6A0095DC-4462-4FD3-B8AB-A0B2A27DA7D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0DDC179-A601-46DE-AEB5-E64F1AB9AD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ffaf87-6462-40c6-a4bb-9cb44d0562f0"/>
    <ds:schemaRef ds:uri="4de40508-cb8f-4f83-a429-f775ce2291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F591827-2504-435F-AAFC-CBADC0B6AE0F}">
  <ds:schemaRefs>
    <ds:schemaRef ds:uri="4de40508-cb8f-4f83-a429-f775ce229108"/>
    <ds:schemaRef ds:uri="http://schemas.openxmlformats.org/package/2006/metadata/core-properties"/>
    <ds:schemaRef ds:uri="http://purl.org/dc/terms/"/>
    <ds:schemaRef ds:uri="http://www.w3.org/XML/1998/namespace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4bffaf87-6462-40c6-a4bb-9cb44d0562f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77</Words>
  <Application>Microsoft Office PowerPoint</Application>
  <PresentationFormat>Widescreen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Aptos</vt:lpstr>
      <vt:lpstr>Arial</vt:lpstr>
      <vt:lpstr>Calibri</vt:lpstr>
      <vt:lpstr>Montserrat Medium</vt:lpstr>
      <vt:lpstr>Montserrat SemiBold</vt:lpstr>
      <vt:lpstr>Open Sans Regular</vt:lpstr>
      <vt:lpstr>Open Sans Semibold</vt:lpstr>
      <vt:lpstr>Source Sans Pro</vt:lpstr>
      <vt:lpstr>Source Sans Pro Regular</vt:lpstr>
      <vt:lpstr>System Font Regular</vt:lpstr>
      <vt:lpstr>TechArena 2024 Brand Theme</vt:lpstr>
      <vt:lpstr>Solidigm Q1 2025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L Wood</dc:creator>
  <cp:lastModifiedBy>Chad Koontz</cp:lastModifiedBy>
  <cp:revision>5</cp:revision>
  <dcterms:created xsi:type="dcterms:W3CDTF">2023-07-03T20:07:26Z</dcterms:created>
  <dcterms:modified xsi:type="dcterms:W3CDTF">2025-04-05T01:58:10Z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0x0101003C8C23DDDB6A1E4F99F74E2D0A5A4963</vt:lpwstr>
  </property>
  <property fmtid="{D5CDD505-2E9C-101B-9397-08002B2CF9AE}" pid="3" name="MediaServiceImageTags">
    <vt:lpwstr/>
  </property>
</Properties>
</file>