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4D30E-F2E2-4E02-89D8-D39EC63A8137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3C17D-FCAC-4BEB-BE00-A466AE60C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3C17D-FCAC-4BEB-BE00-A466AE60C1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그래픽 지원</a:t>
            </a:r>
            <a:r>
              <a:rPr lang="ko-KR" altLang="en-US" baseline="0" dirty="0" smtClean="0"/>
              <a:t>이 조악하다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3C17D-FCAC-4BEB-BE00-A466AE60C1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급작스럽게 틀어져서 미흡한 점이 많습니다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3C17D-FCAC-4BEB-BE00-A466AE60C1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4A7C8DD-63CE-4093-9D5E-8E006868A69D}" type="datetimeFigureOut">
              <a:rPr lang="ko-KR" altLang="en-US" smtClean="0"/>
              <a:t>2012-12-20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57DF871-310A-49A8-8E5F-08E357B1C3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1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1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devkitpro/" TargetMode="External"/><Relationship Id="rId2" Type="http://schemas.openxmlformats.org/officeDocument/2006/relationships/hyperlink" Target="http://hl1itj.github.com/nds-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4365104"/>
            <a:ext cx="8612062" cy="3125688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endParaRPr lang="en-US" altLang="ko-KR" b="1" dirty="0" smtClean="0"/>
          </a:p>
          <a:p>
            <a:pPr algn="r"/>
            <a:r>
              <a:rPr lang="en-US" altLang="ko-KR" sz="3600" b="1" dirty="0" smtClean="0"/>
              <a:t>0692024 </a:t>
            </a:r>
            <a:r>
              <a:rPr lang="ko-KR" altLang="en-US" sz="3600" b="1" dirty="0" smtClean="0"/>
              <a:t>심규민</a:t>
            </a:r>
            <a:endParaRPr lang="en-US" altLang="ko-KR" sz="3600" b="1" dirty="0" smtClean="0"/>
          </a:p>
          <a:p>
            <a:pPr algn="r"/>
            <a:r>
              <a:rPr lang="en-US" altLang="ko-KR" sz="3600" b="1" dirty="0" smtClean="0"/>
              <a:t>0992006 </a:t>
            </a:r>
            <a:r>
              <a:rPr lang="ko-KR" altLang="en-US" sz="3600" b="1" dirty="0" err="1" smtClean="0"/>
              <a:t>김별</a:t>
            </a:r>
            <a:endParaRPr lang="en-US" altLang="ko-KR" sz="360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</a:t>
            </a:r>
            <a:r>
              <a:rPr lang="en-US" altLang="ko-KR" dirty="0" err="1" smtClean="0"/>
              <a:t>StopWatch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Team </a:t>
            </a:r>
            <a:r>
              <a:rPr lang="en-US" altLang="ko-KR" sz="3600" dirty="0" err="1" smtClean="0"/>
              <a:t>Digiver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59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711457"/>
            <a:ext cx="3886200" cy="3792273"/>
          </a:xfrm>
        </p:spPr>
      </p:pic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Linux Ubuntu </a:t>
            </a:r>
            <a:r>
              <a:rPr lang="ko-KR" altLang="en-US" dirty="0"/>
              <a:t>환경에서 </a:t>
            </a:r>
            <a:r>
              <a:rPr lang="en-US" altLang="ko-KR" dirty="0"/>
              <a:t>C</a:t>
            </a:r>
            <a:r>
              <a:rPr lang="ko-KR" altLang="en-US" dirty="0"/>
              <a:t>언어를 </a:t>
            </a:r>
            <a:r>
              <a:rPr lang="ko-KR" altLang="en-US" dirty="0" smtClean="0"/>
              <a:t>이용하여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간단한 스톱 </a:t>
            </a:r>
            <a:r>
              <a:rPr lang="ko-KR" altLang="en-US" dirty="0" err="1"/>
              <a:t>워치</a:t>
            </a:r>
            <a:r>
              <a:rPr lang="ko-KR" altLang="en-US" dirty="0"/>
              <a:t> 프로그램을 </a:t>
            </a:r>
            <a:r>
              <a:rPr lang="ko-KR" altLang="en-US" dirty="0" smtClean="0"/>
              <a:t>구현하였다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7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5724128" y="1844824"/>
            <a:ext cx="4242816" cy="4846280"/>
          </a:xfrm>
        </p:spPr>
        <p:txBody>
          <a:bodyPr/>
          <a:lstStyle/>
          <a:p>
            <a:r>
              <a:rPr lang="en-US" altLang="ko-KR" dirty="0"/>
              <a:t>Nintendo DS</a:t>
            </a:r>
            <a:endParaRPr lang="en-US" altLang="ko-KR" dirty="0"/>
          </a:p>
          <a:p>
            <a:r>
              <a:rPr lang="en-US" altLang="ko-KR" dirty="0"/>
              <a:t>LCD : TFT-LCD 256 x 192 pixels</a:t>
            </a:r>
            <a:br>
              <a:rPr lang="en-US" altLang="ko-KR" dirty="0"/>
            </a:br>
            <a:r>
              <a:rPr lang="en-US" altLang="ko-KR" dirty="0"/>
              <a:t>CPU : ARM946E-S main CPU 67MHz. ARM7TDMI co- processor 33 MHz</a:t>
            </a:r>
            <a:br>
              <a:rPr lang="en-US" altLang="ko-KR" dirty="0"/>
            </a:br>
            <a:r>
              <a:rPr lang="en-US" altLang="ko-KR" dirty="0"/>
              <a:t>RAM : 4Mbyte</a:t>
            </a:r>
            <a:br>
              <a:rPr lang="en-US" altLang="ko-KR" dirty="0"/>
            </a:br>
            <a:r>
              <a:rPr lang="en-US" altLang="ko-KR" dirty="0"/>
              <a:t>Graphic : 3D/2D Engine</a:t>
            </a:r>
            <a:br>
              <a:rPr lang="en-US" altLang="ko-KR" dirty="0"/>
            </a:br>
            <a:r>
              <a:rPr lang="en-US" altLang="ko-KR" dirty="0"/>
              <a:t>Input : Key and Touch Pad</a:t>
            </a:r>
            <a:br>
              <a:rPr lang="en-US" altLang="ko-KR" dirty="0"/>
            </a:br>
            <a:r>
              <a:rPr lang="en-US" altLang="ko-KR" dirty="0"/>
              <a:t>Communication : </a:t>
            </a:r>
            <a:r>
              <a:rPr lang="en-US" altLang="ko-KR" dirty="0" smtClean="0"/>
              <a:t>Wi-Fi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5609380" cy="357839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하드웨어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Nitendo</a:t>
            </a:r>
            <a:r>
              <a:rPr lang="en-US" altLang="ko-KR" dirty="0" smtClean="0"/>
              <a:t> 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4142805" cy="3108729"/>
          </a:xfrm>
        </p:spPr>
      </p:pic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4435598" cy="44108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devkitPro</a:t>
            </a:r>
            <a:r>
              <a:rPr lang="en-US" altLang="ko-KR" dirty="0"/>
              <a:t> </a:t>
            </a:r>
            <a:r>
              <a:rPr lang="ko-KR" altLang="en-US" dirty="0"/>
              <a:t>폴더의 </a:t>
            </a:r>
            <a:r>
              <a:rPr lang="en-US" altLang="ko-KR" dirty="0"/>
              <a:t>example </a:t>
            </a:r>
            <a:r>
              <a:rPr lang="ko-KR" altLang="en-US" dirty="0"/>
              <a:t>중 </a:t>
            </a:r>
            <a:r>
              <a:rPr lang="en-US" altLang="ko-KR" dirty="0"/>
              <a:t>time – stopwatch </a:t>
            </a:r>
            <a:endParaRPr lang="en-US" altLang="ko-KR" dirty="0" smtClean="0"/>
          </a:p>
          <a:p>
            <a:r>
              <a:rPr lang="ko-KR" altLang="en-US" dirty="0" smtClean="0"/>
              <a:t>기능을 </a:t>
            </a:r>
            <a:r>
              <a:rPr lang="ko-KR" altLang="en-US" dirty="0"/>
              <a:t>참고하여 구현하였다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Main</a:t>
            </a:r>
            <a:r>
              <a:rPr lang="ko-KR" altLang="en-US" dirty="0"/>
              <a:t>문에서 동작하던 타이머를 기능을 추가하여 태스크로 만들어 구현하였는데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Key_Press</a:t>
            </a:r>
            <a:r>
              <a:rPr lang="en-US" altLang="ko-KR" dirty="0" smtClean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Touch_Press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키패드로</a:t>
            </a:r>
            <a:r>
              <a:rPr lang="ko-KR" altLang="en-US" dirty="0"/>
              <a:t> 타이머 기능을 동작하게 하는 </a:t>
            </a:r>
            <a:r>
              <a:rPr lang="en-US" altLang="ko-KR" dirty="0" err="1"/>
              <a:t>Key_Press</a:t>
            </a:r>
            <a:r>
              <a:rPr lang="en-US" altLang="ko-KR" dirty="0"/>
              <a:t> </a:t>
            </a:r>
            <a:r>
              <a:rPr lang="ko-KR" altLang="en-US" dirty="0"/>
              <a:t>태스크가 있고</a:t>
            </a:r>
          </a:p>
          <a:p>
            <a:r>
              <a:rPr lang="ko-KR" altLang="en-US" dirty="0"/>
              <a:t>추후 터치 동작을 추가로 구현할 수 있도록 </a:t>
            </a:r>
            <a:r>
              <a:rPr lang="en-US" altLang="ko-KR" dirty="0" err="1"/>
              <a:t>Touch_Press</a:t>
            </a:r>
            <a:r>
              <a:rPr lang="en-US" altLang="ko-KR" dirty="0"/>
              <a:t> </a:t>
            </a:r>
            <a:r>
              <a:rPr lang="ko-KR" altLang="en-US" dirty="0"/>
              <a:t>태스크를 만들어 놓았다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98" y="1463675"/>
            <a:ext cx="3589029" cy="4287838"/>
          </a:xfrm>
        </p:spPr>
      </p:pic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4300" dirty="0" err="1" smtClean="0"/>
              <a:t>Key_Press</a:t>
            </a:r>
            <a:r>
              <a:rPr lang="en-US" altLang="ko-KR" sz="4300" dirty="0" smtClean="0"/>
              <a:t> </a:t>
            </a:r>
            <a:r>
              <a:rPr lang="ko-KR" altLang="en-US" sz="4300" dirty="0" smtClean="0"/>
              <a:t>태스크는</a:t>
            </a:r>
            <a:endParaRPr lang="en-US" altLang="ko-KR" sz="4300" dirty="0"/>
          </a:p>
          <a:p>
            <a:endParaRPr lang="en-US" altLang="ko-KR" sz="4300" dirty="0" smtClean="0"/>
          </a:p>
          <a:p>
            <a:r>
              <a:rPr lang="en-US" altLang="ko-KR" sz="4300" dirty="0" smtClean="0"/>
              <a:t>while</a:t>
            </a:r>
            <a:r>
              <a:rPr lang="en-US" altLang="ko-KR" sz="4300" dirty="0"/>
              <a:t>( (START) </a:t>
            </a:r>
            <a:r>
              <a:rPr lang="ko-KR" altLang="en-US" sz="4300" dirty="0"/>
              <a:t>버튼을 누르면 </a:t>
            </a:r>
            <a:r>
              <a:rPr lang="en-US" altLang="ko-KR" sz="4300" dirty="0"/>
              <a:t>false </a:t>
            </a:r>
            <a:r>
              <a:rPr lang="ko-KR" altLang="en-US" sz="4300" dirty="0"/>
              <a:t>상태가 된다</a:t>
            </a:r>
            <a:r>
              <a:rPr lang="en-US" altLang="ko-KR" sz="4300" dirty="0"/>
              <a:t>.)</a:t>
            </a:r>
            <a:endParaRPr lang="ko-KR" altLang="en-US" sz="4300" dirty="0"/>
          </a:p>
          <a:p>
            <a:r>
              <a:rPr lang="en-US" altLang="ko-KR" sz="4300" dirty="0"/>
              <a:t> </a:t>
            </a:r>
            <a:r>
              <a:rPr lang="en-US" altLang="ko-KR" sz="4300" dirty="0" smtClean="0"/>
              <a:t> if </a:t>
            </a:r>
            <a:r>
              <a:rPr lang="en-US" altLang="ko-KR" sz="4300" dirty="0"/>
              <a:t>(A) </a:t>
            </a:r>
            <a:r>
              <a:rPr lang="ko-KR" altLang="en-US" sz="4300" dirty="0"/>
              <a:t>버튼을 누르면</a:t>
            </a:r>
          </a:p>
          <a:p>
            <a:r>
              <a:rPr lang="ko-KR" altLang="en-US" sz="4300" dirty="0" smtClean="0"/>
              <a:t>  타이머가 </a:t>
            </a:r>
            <a:r>
              <a:rPr lang="ko-KR" altLang="en-US" sz="4300" dirty="0"/>
              <a:t>시작된다</a:t>
            </a:r>
            <a:r>
              <a:rPr lang="ko-KR" altLang="en-US" sz="4300" dirty="0"/>
              <a:t> </a:t>
            </a:r>
            <a:endParaRPr lang="ko-KR" altLang="en-US" sz="4300" dirty="0"/>
          </a:p>
          <a:p>
            <a:r>
              <a:rPr lang="ko-KR" altLang="en-US" sz="4300" dirty="0" smtClean="0"/>
              <a:t>  한번 </a:t>
            </a:r>
            <a:r>
              <a:rPr lang="ko-KR" altLang="en-US" sz="4300" dirty="0"/>
              <a:t>더 누르면 타이머가 멈추고 </a:t>
            </a:r>
            <a:r>
              <a:rPr lang="en-US" altLang="ko-KR" sz="4300" dirty="0"/>
              <a:t>List</a:t>
            </a:r>
            <a:r>
              <a:rPr lang="ko-KR" altLang="en-US" sz="4300" dirty="0"/>
              <a:t>에 타이머가 멈춘 시간을 출력한다</a:t>
            </a:r>
            <a:r>
              <a:rPr lang="en-US" altLang="ko-KR" sz="4300" dirty="0"/>
              <a:t>.</a:t>
            </a:r>
            <a:endParaRPr lang="ko-KR" altLang="en-US" sz="4300" dirty="0"/>
          </a:p>
          <a:p>
            <a:endParaRPr lang="ko-KR" altLang="en-US" sz="4300" dirty="0"/>
          </a:p>
          <a:p>
            <a:r>
              <a:rPr lang="en-US" altLang="ko-KR" sz="4300" dirty="0"/>
              <a:t>else if (B) </a:t>
            </a:r>
            <a:r>
              <a:rPr lang="ko-KR" altLang="en-US" sz="4300" dirty="0"/>
              <a:t>버튼을 누르면</a:t>
            </a:r>
          </a:p>
          <a:p>
            <a:r>
              <a:rPr lang="ko-KR" altLang="en-US" sz="4300" dirty="0" smtClean="0"/>
              <a:t>  타이머가 </a:t>
            </a:r>
            <a:r>
              <a:rPr lang="ko-KR" altLang="en-US" sz="4300" dirty="0"/>
              <a:t>멈추고</a:t>
            </a:r>
          </a:p>
          <a:p>
            <a:r>
              <a:rPr lang="ko-KR" altLang="en-US" sz="4300" dirty="0" smtClean="0"/>
              <a:t>  </a:t>
            </a:r>
            <a:r>
              <a:rPr lang="ko-KR" altLang="en-US" sz="4300" dirty="0" err="1" smtClean="0"/>
              <a:t>틱을</a:t>
            </a:r>
            <a:r>
              <a:rPr lang="ko-KR" altLang="en-US" sz="4300" dirty="0" smtClean="0"/>
              <a:t> </a:t>
            </a:r>
            <a:r>
              <a:rPr lang="en-US" altLang="ko-KR" sz="4300" dirty="0"/>
              <a:t>0</a:t>
            </a:r>
            <a:r>
              <a:rPr lang="ko-KR" altLang="en-US" sz="4300" dirty="0"/>
              <a:t>으로 </a:t>
            </a:r>
            <a:r>
              <a:rPr lang="ko-KR" altLang="en-US" sz="4300" dirty="0" err="1"/>
              <a:t>리셋한다</a:t>
            </a:r>
            <a:r>
              <a:rPr lang="en-US" altLang="ko-KR" sz="4300" dirty="0"/>
              <a:t>.</a:t>
            </a:r>
            <a:endParaRPr lang="ko-KR" altLang="en-US" sz="4300" dirty="0"/>
          </a:p>
          <a:p>
            <a:r>
              <a:rPr lang="ko-KR" altLang="en-US" sz="4300" dirty="0"/>
              <a:t/>
            </a:r>
            <a:br>
              <a:rPr lang="ko-KR" altLang="en-US" sz="4300" dirty="0"/>
            </a:br>
            <a:endParaRPr lang="ko-KR" altLang="en-US" sz="4300" dirty="0"/>
          </a:p>
          <a:p>
            <a:r>
              <a:rPr lang="ko-KR" altLang="en-US" sz="4300" dirty="0"/>
              <a:t>와 같은 형태로 구현되어 있다</a:t>
            </a:r>
            <a:r>
              <a:rPr lang="en-US" altLang="ko-KR" sz="4300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3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2438400" cy="18288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12776"/>
            <a:ext cx="2438400" cy="36576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미구현된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544522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 smtClean="0">
                <a:effectLst/>
              </a:rPr>
              <a:t>위와 같이 </a:t>
            </a:r>
            <a:r>
              <a:rPr lang="en-US" altLang="ko-KR" dirty="0" err="1"/>
              <a:t>x,y</a:t>
            </a:r>
            <a:r>
              <a:rPr lang="ko-KR" altLang="en-US" b="0" dirty="0" smtClean="0">
                <a:effectLst/>
              </a:rPr>
              <a:t>의 </a:t>
            </a:r>
            <a:r>
              <a:rPr lang="ko-KR" altLang="en-US" b="0" dirty="0" err="1" smtClean="0">
                <a:effectLst/>
              </a:rPr>
              <a:t>좌표값을</a:t>
            </a:r>
            <a:r>
              <a:rPr lang="ko-KR" altLang="en-US" b="0" dirty="0" smtClean="0">
                <a:effectLst/>
              </a:rPr>
              <a:t> 이용하여 터치 기능을 구현하고</a:t>
            </a:r>
            <a:endParaRPr lang="ko-KR" altLang="en-US" dirty="0" smtClean="0">
              <a:effectLst/>
            </a:endParaRPr>
          </a:p>
          <a:p>
            <a:r>
              <a:rPr lang="ko-KR" altLang="en-US" b="0" dirty="0" err="1" smtClean="0">
                <a:effectLst/>
              </a:rPr>
              <a:t>알람</a:t>
            </a:r>
            <a:r>
              <a:rPr lang="ko-KR" altLang="en-US" b="0" dirty="0" smtClean="0">
                <a:effectLst/>
              </a:rPr>
              <a:t> </a:t>
            </a:r>
            <a:r>
              <a:rPr lang="ko-KR" altLang="en-US" b="0" dirty="0" err="1" smtClean="0">
                <a:effectLst/>
              </a:rPr>
              <a:t>기능또한</a:t>
            </a:r>
            <a:r>
              <a:rPr lang="ko-KR" altLang="en-US" b="0" dirty="0" smtClean="0">
                <a:effectLst/>
              </a:rPr>
              <a:t> 구현하려 하였으나 이전 주제의 개발 환경 구축에 시간을 너무 소비하여 구현하지 못했다</a:t>
            </a:r>
            <a:r>
              <a:rPr lang="en-US" altLang="ko-KR" dirty="0"/>
              <a:t>.</a:t>
            </a:r>
            <a:endParaRPr lang="ko-KR" altLang="en-US" b="0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0219579"/>
              </p:ext>
            </p:extLst>
          </p:nvPr>
        </p:nvGraphicFramePr>
        <p:xfrm>
          <a:off x="179512" y="1700808"/>
          <a:ext cx="8892480" cy="475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20"/>
                <a:gridCol w="2223120"/>
                <a:gridCol w="2223120"/>
                <a:gridCol w="2223120"/>
              </a:tblGrid>
              <a:tr h="69833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입력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출력 관련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8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터치스크린 활용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타이머 기록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708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알람</a:t>
                      </a:r>
                      <a:r>
                        <a:rPr lang="ko-KR" altLang="en-US" dirty="0" smtClean="0"/>
                        <a:t> 시간</a:t>
                      </a:r>
                      <a:r>
                        <a:rPr lang="ko-KR" altLang="en-US" baseline="0" dirty="0" smtClean="0"/>
                        <a:t> 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err="1" smtClean="0"/>
                        <a:t>미구현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변화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708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이름 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err="1" smtClean="0"/>
                        <a:t>미구현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리셋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1222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하단부 좌표 터치에 따른 변화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smtClean="0"/>
                        <a:t>개별 구현 </a:t>
                      </a:r>
                      <a:r>
                        <a:rPr lang="en-US" altLang="ko-KR" dirty="0" smtClean="0"/>
                        <a:t>O</a:t>
                      </a:r>
                    </a:p>
                    <a:p>
                      <a:pPr latinLnBrk="1"/>
                      <a:r>
                        <a:rPr lang="ko-KR" altLang="en-US" dirty="0" smtClean="0"/>
                        <a:t>호환 </a:t>
                      </a:r>
                      <a:r>
                        <a:rPr lang="en-US" altLang="ko-KR" dirty="0" smtClean="0"/>
                        <a:t>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상단 패널 그림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X(</a:t>
                      </a:r>
                      <a:r>
                        <a:rPr lang="ko-KR" altLang="en-US" dirty="0" err="1" smtClean="0"/>
                        <a:t>미구현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708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계획 및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84784"/>
            <a:ext cx="2438741" cy="366763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 및 구현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884" y="429309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 smtClean="0">
                <a:effectLst/>
              </a:rPr>
              <a:t>초기 상태는 </a:t>
            </a:r>
            <a:r>
              <a:rPr lang="en-US" altLang="ko-KR" dirty="0"/>
              <a:t>(1)</a:t>
            </a:r>
            <a:endParaRPr lang="ko-KR" altLang="en-US" b="0" dirty="0" smtClean="0">
              <a:effectLst/>
            </a:endParaRPr>
          </a:p>
          <a:p>
            <a:r>
              <a:rPr lang="ko-KR" altLang="en-US" b="0" dirty="0" smtClean="0">
                <a:effectLst/>
              </a:rPr>
              <a:t>동작 상태는 </a:t>
            </a:r>
            <a:r>
              <a:rPr lang="en-US" altLang="ko-KR" dirty="0"/>
              <a:t>(2)</a:t>
            </a:r>
            <a:endParaRPr lang="ko-KR" altLang="en-US" b="0" dirty="0" smtClean="0">
              <a:effectLst/>
            </a:endParaRPr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b="0" dirty="0" smtClean="0">
              <a:effectLst/>
            </a:endParaRPr>
          </a:p>
          <a:p>
            <a:pPr lvl="1"/>
            <a:r>
              <a:rPr lang="en-US" altLang="ko-KR" dirty="0"/>
              <a:t>(A)</a:t>
            </a:r>
            <a:r>
              <a:rPr lang="ko-KR" altLang="en-US" b="0" dirty="0" smtClean="0">
                <a:effectLst/>
              </a:rPr>
              <a:t>를 누르면 초를 세기 시작한다</a:t>
            </a:r>
            <a:r>
              <a:rPr lang="en-US" altLang="ko-KR" dirty="0"/>
              <a:t>.</a:t>
            </a:r>
            <a:endParaRPr lang="ko-KR" altLang="en-US" b="0" dirty="0" smtClean="0">
              <a:effectLst/>
            </a:endParaRPr>
          </a:p>
          <a:p>
            <a:pPr lvl="1"/>
            <a:r>
              <a:rPr lang="ko-KR" altLang="en-US" b="0" dirty="0" smtClean="0">
                <a:effectLst/>
              </a:rPr>
              <a:t>한 번 더 </a:t>
            </a:r>
            <a:r>
              <a:rPr lang="en-US" altLang="ko-KR" dirty="0"/>
              <a:t>(A)</a:t>
            </a:r>
            <a:r>
              <a:rPr lang="ko-KR" altLang="en-US" b="0" dirty="0" smtClean="0">
                <a:effectLst/>
              </a:rPr>
              <a:t>를 누르면 </a:t>
            </a:r>
            <a:r>
              <a:rPr lang="en-US" altLang="ko-KR" dirty="0"/>
              <a:t>List</a:t>
            </a:r>
            <a:r>
              <a:rPr lang="ko-KR" altLang="en-US" b="0" dirty="0" smtClean="0">
                <a:effectLst/>
              </a:rPr>
              <a:t>에 그때까지의 시간이 출력된다</a:t>
            </a:r>
            <a:r>
              <a:rPr lang="en-US" altLang="ko-KR" dirty="0"/>
              <a:t>. (</a:t>
            </a:r>
            <a:r>
              <a:rPr lang="ko-KR" altLang="en-US" b="0" dirty="0" smtClean="0">
                <a:effectLst/>
              </a:rPr>
              <a:t>반복</a:t>
            </a:r>
            <a:r>
              <a:rPr lang="en-US" altLang="ko-KR" dirty="0"/>
              <a:t>)</a:t>
            </a:r>
            <a:endParaRPr lang="ko-KR" altLang="en-US" b="0" dirty="0" smtClean="0">
              <a:effectLst/>
            </a:endParaRPr>
          </a:p>
          <a:p>
            <a:pPr lvl="1"/>
            <a:r>
              <a:rPr lang="en-US" altLang="ko-KR" dirty="0"/>
              <a:t>List</a:t>
            </a:r>
            <a:r>
              <a:rPr lang="ko-KR" altLang="en-US" b="0" dirty="0" smtClean="0">
                <a:effectLst/>
              </a:rPr>
              <a:t>를 비우고 초기값으로 돌아가려면 </a:t>
            </a:r>
            <a:r>
              <a:rPr lang="en-US" altLang="ko-KR" dirty="0"/>
              <a:t>(B)</a:t>
            </a:r>
            <a:r>
              <a:rPr lang="ko-KR" altLang="en-US" b="0" dirty="0" smtClean="0">
                <a:effectLst/>
              </a:rPr>
              <a:t>를 누른다</a:t>
            </a:r>
            <a:r>
              <a:rPr lang="en-US" altLang="ko-KR" dirty="0"/>
              <a:t>.</a:t>
            </a:r>
            <a:endParaRPr lang="ko-KR" altLang="en-US" b="0" dirty="0" smtClean="0">
              <a:effectLst/>
            </a:endParaRPr>
          </a:p>
          <a:p>
            <a:pPr lvl="1"/>
            <a:r>
              <a:rPr lang="ko-KR" altLang="en-US" b="0" dirty="0" smtClean="0">
                <a:effectLst/>
              </a:rPr>
              <a:t>종료하려면 </a:t>
            </a:r>
            <a:r>
              <a:rPr lang="en-US" altLang="ko-KR" dirty="0"/>
              <a:t>Start</a:t>
            </a:r>
            <a:r>
              <a:rPr lang="ko-KR" altLang="en-US" b="0" dirty="0" smtClean="0">
                <a:effectLst/>
              </a:rPr>
              <a:t>를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98113"/>
            <a:ext cx="2448915" cy="3659079"/>
          </a:xfrm>
        </p:spPr>
      </p:pic>
      <p:sp>
        <p:nvSpPr>
          <p:cNvPr id="11" name="TextBox 10"/>
          <p:cNvSpPr txBox="1"/>
          <p:nvPr/>
        </p:nvSpPr>
        <p:spPr>
          <a:xfrm>
            <a:off x="2529825" y="13326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                                                             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u="sng" dirty="0" smtClean="0">
              <a:hlinkClick r:id="rId2"/>
            </a:endParaRPr>
          </a:p>
          <a:p>
            <a:r>
              <a:rPr lang="ko-KR" altLang="en-US" dirty="0" smtClean="0"/>
              <a:t>자료 참고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 </a:t>
            </a:r>
            <a:r>
              <a:rPr lang="en-US" altLang="ko-KR" u="sng" dirty="0" smtClean="0">
                <a:hlinkClick r:id="rId2"/>
              </a:rPr>
              <a:t>http</a:t>
            </a:r>
            <a:r>
              <a:rPr lang="en-US" altLang="ko-KR" u="sng" dirty="0">
                <a:hlinkClick r:id="rId2"/>
              </a:rPr>
              <a:t>://hl1itj.github.com/nds-ide</a:t>
            </a:r>
            <a:r>
              <a:rPr lang="en-US" altLang="ko-KR" u="sng" dirty="0" smtClean="0">
                <a:hlinkClick r:id="rId2"/>
              </a:rPr>
              <a:t>/</a:t>
            </a:r>
            <a:endParaRPr lang="en-US" altLang="ko-KR" u="sng" dirty="0" smtClean="0"/>
          </a:p>
          <a:p>
            <a:r>
              <a:rPr lang="en-US" altLang="ko-KR" dirty="0" err="1" smtClean="0"/>
              <a:t>Devkitpro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예제 및 설명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3"/>
              </a:rPr>
              <a:t>http</a:t>
            </a:r>
            <a:r>
              <a:rPr lang="en-US" altLang="ko-KR" u="sng" dirty="0">
                <a:hlinkClick r:id="rId3"/>
              </a:rPr>
              <a:t>://sourceforge.net/projects/devkitpro/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 library </a:t>
            </a:r>
            <a:r>
              <a:rPr lang="ko-KR" altLang="en-US" dirty="0" smtClean="0"/>
              <a:t>관련해서 </a:t>
            </a:r>
            <a:r>
              <a:rPr lang="ko-KR" altLang="en-US" dirty="0"/>
              <a:t>공부한 곳들의 주소가 압도적으로 많으나</a:t>
            </a:r>
          </a:p>
          <a:p>
            <a:r>
              <a:rPr lang="ko-KR" altLang="en-US" dirty="0"/>
              <a:t>환경 설정에 문제가 있어 사용치 못했으므로 적지 않겠습니다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TC101790491[[fn=마일러]]</Template>
  <TotalTime>44</TotalTime>
  <Words>256</Words>
  <Application>Microsoft Office PowerPoint</Application>
  <PresentationFormat>화면 슬라이드 쇼(4:3)</PresentationFormat>
  <Paragraphs>85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Mylar</vt:lpstr>
      <vt:lpstr>Simple StopWatch Team Digiver</vt:lpstr>
      <vt:lpstr>프로젝트 소개</vt:lpstr>
      <vt:lpstr>하드웨어 (Nitendo DS)</vt:lpstr>
      <vt:lpstr>소스 설명</vt:lpstr>
      <vt:lpstr>소스 설명</vt:lpstr>
      <vt:lpstr>미구현된 기능</vt:lpstr>
      <vt:lpstr>테스트 계획 및 결과</vt:lpstr>
      <vt:lpstr>사용법 및 구현 결과</vt:lpstr>
      <vt:lpstr>참고 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StopWatch Team Digiver</dc:title>
  <dc:creator>305-09</dc:creator>
  <cp:lastModifiedBy>305-09</cp:lastModifiedBy>
  <cp:revision>7</cp:revision>
  <dcterms:created xsi:type="dcterms:W3CDTF">2012-12-20T04:32:15Z</dcterms:created>
  <dcterms:modified xsi:type="dcterms:W3CDTF">2012-12-20T05:16:57Z</dcterms:modified>
</cp:coreProperties>
</file>