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33" name="PlaceHolder 2"/>
          <p:cNvSpPr>
            <a:spLocks noGrp="1"/>
          </p:cNvSpPr>
          <p:nvPr>
            <p:ph type="body"/>
          </p:nvPr>
        </p:nvSpPr>
        <p:spPr>
          <a:xfrm>
            <a:off x="720000" y="144000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4" name="PlaceHolder 3"/>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36"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7"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8"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9" name="PlaceHolder 5"/>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41" name="PlaceHolder 2"/>
          <p:cNvSpPr>
            <a:spLocks noGrp="1"/>
          </p:cNvSpPr>
          <p:nvPr>
            <p:ph type="body"/>
          </p:nvPr>
        </p:nvSpPr>
        <p:spPr>
          <a:xfrm>
            <a:off x="72000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42" name="PlaceHolder 3"/>
          <p:cNvSpPr>
            <a:spLocks noGrp="1"/>
          </p:cNvSpPr>
          <p:nvPr>
            <p:ph type="body"/>
          </p:nvPr>
        </p:nvSpPr>
        <p:spPr>
          <a:xfrm>
            <a:off x="36410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43" name="PlaceHolder 4"/>
          <p:cNvSpPr>
            <a:spLocks noGrp="1"/>
          </p:cNvSpPr>
          <p:nvPr>
            <p:ph type="body"/>
          </p:nvPr>
        </p:nvSpPr>
        <p:spPr>
          <a:xfrm>
            <a:off x="65624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44" name="PlaceHolder 5"/>
          <p:cNvSpPr>
            <a:spLocks noGrp="1"/>
          </p:cNvSpPr>
          <p:nvPr>
            <p:ph type="body"/>
          </p:nvPr>
        </p:nvSpPr>
        <p:spPr>
          <a:xfrm>
            <a:off x="72000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45" name="PlaceHolder 6"/>
          <p:cNvSpPr>
            <a:spLocks noGrp="1"/>
          </p:cNvSpPr>
          <p:nvPr>
            <p:ph type="body"/>
          </p:nvPr>
        </p:nvSpPr>
        <p:spPr>
          <a:xfrm>
            <a:off x="36410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46" name="PlaceHolder 7"/>
          <p:cNvSpPr>
            <a:spLocks noGrp="1"/>
          </p:cNvSpPr>
          <p:nvPr>
            <p:ph type="body"/>
          </p:nvPr>
        </p:nvSpPr>
        <p:spPr>
          <a:xfrm>
            <a:off x="65624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59" name="PlaceHolder 2"/>
          <p:cNvSpPr>
            <a:spLocks noGrp="1"/>
          </p:cNvSpPr>
          <p:nvPr>
            <p:ph type="subTitle"/>
          </p:nvPr>
        </p:nvSpPr>
        <p:spPr>
          <a:xfrm>
            <a:off x="720000" y="1440000"/>
            <a:ext cx="8640000" cy="36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61" name="PlaceHolder 2"/>
          <p:cNvSpPr>
            <a:spLocks noGrp="1"/>
          </p:cNvSpPr>
          <p:nvPr>
            <p:ph type="body"/>
          </p:nvPr>
        </p:nvSpPr>
        <p:spPr>
          <a:xfrm>
            <a:off x="720000" y="1440000"/>
            <a:ext cx="864000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63"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64"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720000" y="360000"/>
            <a:ext cx="864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68"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69"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70"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2" name="PlaceHolder 2"/>
          <p:cNvSpPr>
            <a:spLocks noGrp="1"/>
          </p:cNvSpPr>
          <p:nvPr>
            <p:ph type="subTitle"/>
          </p:nvPr>
        </p:nvSpPr>
        <p:spPr>
          <a:xfrm>
            <a:off x="720000" y="1440000"/>
            <a:ext cx="8640000" cy="36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72"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73"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74" name="PlaceHolder 4"/>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76"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77"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78" name="PlaceHolder 4"/>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80" name="PlaceHolder 2"/>
          <p:cNvSpPr>
            <a:spLocks noGrp="1"/>
          </p:cNvSpPr>
          <p:nvPr>
            <p:ph type="body"/>
          </p:nvPr>
        </p:nvSpPr>
        <p:spPr>
          <a:xfrm>
            <a:off x="720000" y="144000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81" name="PlaceHolder 3"/>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83"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84"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85"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86" name="PlaceHolder 5"/>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88" name="PlaceHolder 2"/>
          <p:cNvSpPr>
            <a:spLocks noGrp="1"/>
          </p:cNvSpPr>
          <p:nvPr>
            <p:ph type="body"/>
          </p:nvPr>
        </p:nvSpPr>
        <p:spPr>
          <a:xfrm>
            <a:off x="72000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89" name="PlaceHolder 3"/>
          <p:cNvSpPr>
            <a:spLocks noGrp="1"/>
          </p:cNvSpPr>
          <p:nvPr>
            <p:ph type="body"/>
          </p:nvPr>
        </p:nvSpPr>
        <p:spPr>
          <a:xfrm>
            <a:off x="36410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90" name="PlaceHolder 4"/>
          <p:cNvSpPr>
            <a:spLocks noGrp="1"/>
          </p:cNvSpPr>
          <p:nvPr>
            <p:ph type="body"/>
          </p:nvPr>
        </p:nvSpPr>
        <p:spPr>
          <a:xfrm>
            <a:off x="65624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91" name="PlaceHolder 5"/>
          <p:cNvSpPr>
            <a:spLocks noGrp="1"/>
          </p:cNvSpPr>
          <p:nvPr>
            <p:ph type="body"/>
          </p:nvPr>
        </p:nvSpPr>
        <p:spPr>
          <a:xfrm>
            <a:off x="72000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92" name="PlaceHolder 6"/>
          <p:cNvSpPr>
            <a:spLocks noGrp="1"/>
          </p:cNvSpPr>
          <p:nvPr>
            <p:ph type="body"/>
          </p:nvPr>
        </p:nvSpPr>
        <p:spPr>
          <a:xfrm>
            <a:off x="36410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93" name="PlaceHolder 7"/>
          <p:cNvSpPr>
            <a:spLocks noGrp="1"/>
          </p:cNvSpPr>
          <p:nvPr>
            <p:ph type="body"/>
          </p:nvPr>
        </p:nvSpPr>
        <p:spPr>
          <a:xfrm>
            <a:off x="65624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06" name="PlaceHolder 2"/>
          <p:cNvSpPr>
            <a:spLocks noGrp="1"/>
          </p:cNvSpPr>
          <p:nvPr>
            <p:ph type="subTitle"/>
          </p:nvPr>
        </p:nvSpPr>
        <p:spPr>
          <a:xfrm>
            <a:off x="720000" y="1440000"/>
            <a:ext cx="8640000" cy="36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08" name="PlaceHolder 2"/>
          <p:cNvSpPr>
            <a:spLocks noGrp="1"/>
          </p:cNvSpPr>
          <p:nvPr>
            <p:ph type="body"/>
          </p:nvPr>
        </p:nvSpPr>
        <p:spPr>
          <a:xfrm>
            <a:off x="720000" y="1440000"/>
            <a:ext cx="864000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10"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11"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4" name="PlaceHolder 2"/>
          <p:cNvSpPr>
            <a:spLocks noGrp="1"/>
          </p:cNvSpPr>
          <p:nvPr>
            <p:ph type="body"/>
          </p:nvPr>
        </p:nvSpPr>
        <p:spPr>
          <a:xfrm>
            <a:off x="720000" y="1440000"/>
            <a:ext cx="864000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720000" y="360000"/>
            <a:ext cx="864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15"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16"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17"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19"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20"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21" name="PlaceHolder 4"/>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23"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24"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25" name="PlaceHolder 4"/>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27" name="PlaceHolder 2"/>
          <p:cNvSpPr>
            <a:spLocks noGrp="1"/>
          </p:cNvSpPr>
          <p:nvPr>
            <p:ph type="body"/>
          </p:nvPr>
        </p:nvSpPr>
        <p:spPr>
          <a:xfrm>
            <a:off x="720000" y="144000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28" name="PlaceHolder 3"/>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30"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1"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2"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3" name="PlaceHolder 5"/>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35" name="PlaceHolder 2"/>
          <p:cNvSpPr>
            <a:spLocks noGrp="1"/>
          </p:cNvSpPr>
          <p:nvPr>
            <p:ph type="body"/>
          </p:nvPr>
        </p:nvSpPr>
        <p:spPr>
          <a:xfrm>
            <a:off x="72000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6" name="PlaceHolder 3"/>
          <p:cNvSpPr>
            <a:spLocks noGrp="1"/>
          </p:cNvSpPr>
          <p:nvPr>
            <p:ph type="body"/>
          </p:nvPr>
        </p:nvSpPr>
        <p:spPr>
          <a:xfrm>
            <a:off x="36410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7" name="PlaceHolder 4"/>
          <p:cNvSpPr>
            <a:spLocks noGrp="1"/>
          </p:cNvSpPr>
          <p:nvPr>
            <p:ph type="body"/>
          </p:nvPr>
        </p:nvSpPr>
        <p:spPr>
          <a:xfrm>
            <a:off x="65624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8" name="PlaceHolder 5"/>
          <p:cNvSpPr>
            <a:spLocks noGrp="1"/>
          </p:cNvSpPr>
          <p:nvPr>
            <p:ph type="body"/>
          </p:nvPr>
        </p:nvSpPr>
        <p:spPr>
          <a:xfrm>
            <a:off x="72000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39" name="PlaceHolder 6"/>
          <p:cNvSpPr>
            <a:spLocks noGrp="1"/>
          </p:cNvSpPr>
          <p:nvPr>
            <p:ph type="body"/>
          </p:nvPr>
        </p:nvSpPr>
        <p:spPr>
          <a:xfrm>
            <a:off x="36410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40" name="PlaceHolder 7"/>
          <p:cNvSpPr>
            <a:spLocks noGrp="1"/>
          </p:cNvSpPr>
          <p:nvPr>
            <p:ph type="body"/>
          </p:nvPr>
        </p:nvSpPr>
        <p:spPr>
          <a:xfrm>
            <a:off x="65624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51" name="PlaceHolder 2"/>
          <p:cNvSpPr>
            <a:spLocks noGrp="1"/>
          </p:cNvSpPr>
          <p:nvPr>
            <p:ph type="subTitle"/>
          </p:nvPr>
        </p:nvSpPr>
        <p:spPr>
          <a:xfrm>
            <a:off x="720000" y="1440000"/>
            <a:ext cx="8640000" cy="36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53" name="PlaceHolder 2"/>
          <p:cNvSpPr>
            <a:spLocks noGrp="1"/>
          </p:cNvSpPr>
          <p:nvPr>
            <p:ph type="body"/>
          </p:nvPr>
        </p:nvSpPr>
        <p:spPr>
          <a:xfrm>
            <a:off x="720000" y="1440000"/>
            <a:ext cx="864000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6"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55"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56"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720000" y="360000"/>
            <a:ext cx="864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60"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61"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62"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64"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65"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66" name="PlaceHolder 4"/>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68"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69"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0" name="PlaceHolder 4"/>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72" name="PlaceHolder 2"/>
          <p:cNvSpPr>
            <a:spLocks noGrp="1"/>
          </p:cNvSpPr>
          <p:nvPr>
            <p:ph type="body"/>
          </p:nvPr>
        </p:nvSpPr>
        <p:spPr>
          <a:xfrm>
            <a:off x="720000" y="144000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3" name="PlaceHolder 3"/>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75"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6"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7"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78" name="PlaceHolder 5"/>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180" name="PlaceHolder 2"/>
          <p:cNvSpPr>
            <a:spLocks noGrp="1"/>
          </p:cNvSpPr>
          <p:nvPr>
            <p:ph type="body"/>
          </p:nvPr>
        </p:nvSpPr>
        <p:spPr>
          <a:xfrm>
            <a:off x="72000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81" name="PlaceHolder 3"/>
          <p:cNvSpPr>
            <a:spLocks noGrp="1"/>
          </p:cNvSpPr>
          <p:nvPr>
            <p:ph type="body"/>
          </p:nvPr>
        </p:nvSpPr>
        <p:spPr>
          <a:xfrm>
            <a:off x="36410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82" name="PlaceHolder 4"/>
          <p:cNvSpPr>
            <a:spLocks noGrp="1"/>
          </p:cNvSpPr>
          <p:nvPr>
            <p:ph type="body"/>
          </p:nvPr>
        </p:nvSpPr>
        <p:spPr>
          <a:xfrm>
            <a:off x="6562440" y="144000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83" name="PlaceHolder 5"/>
          <p:cNvSpPr>
            <a:spLocks noGrp="1"/>
          </p:cNvSpPr>
          <p:nvPr>
            <p:ph type="body"/>
          </p:nvPr>
        </p:nvSpPr>
        <p:spPr>
          <a:xfrm>
            <a:off x="72000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84" name="PlaceHolder 6"/>
          <p:cNvSpPr>
            <a:spLocks noGrp="1"/>
          </p:cNvSpPr>
          <p:nvPr>
            <p:ph type="body"/>
          </p:nvPr>
        </p:nvSpPr>
        <p:spPr>
          <a:xfrm>
            <a:off x="36410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185" name="PlaceHolder 7"/>
          <p:cNvSpPr>
            <a:spLocks noGrp="1"/>
          </p:cNvSpPr>
          <p:nvPr>
            <p:ph type="body"/>
          </p:nvPr>
        </p:nvSpPr>
        <p:spPr>
          <a:xfrm>
            <a:off x="6562440" y="3320280"/>
            <a:ext cx="278172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720000" y="360000"/>
            <a:ext cx="864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21"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22" name="PlaceHolder 3"/>
          <p:cNvSpPr>
            <a:spLocks noGrp="1"/>
          </p:cNvSpPr>
          <p:nvPr>
            <p:ph type="body"/>
          </p:nvPr>
        </p:nvSpPr>
        <p:spPr>
          <a:xfrm>
            <a:off x="514728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23" name="PlaceHolder 4"/>
          <p:cNvSpPr>
            <a:spLocks noGrp="1"/>
          </p:cNvSpPr>
          <p:nvPr>
            <p:ph type="body"/>
          </p:nvPr>
        </p:nvSpPr>
        <p:spPr>
          <a:xfrm>
            <a:off x="72000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25" name="PlaceHolder 2"/>
          <p:cNvSpPr>
            <a:spLocks noGrp="1"/>
          </p:cNvSpPr>
          <p:nvPr>
            <p:ph type="body"/>
          </p:nvPr>
        </p:nvSpPr>
        <p:spPr>
          <a:xfrm>
            <a:off x="720000" y="1440000"/>
            <a:ext cx="4215960" cy="360000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26"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27" name="PlaceHolder 4"/>
          <p:cNvSpPr>
            <a:spLocks noGrp="1"/>
          </p:cNvSpPr>
          <p:nvPr>
            <p:ph type="body"/>
          </p:nvPr>
        </p:nvSpPr>
        <p:spPr>
          <a:xfrm>
            <a:off x="5147280" y="332028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360000"/>
            <a:ext cx="8640000" cy="900000"/>
          </a:xfrm>
          <a:prstGeom prst="rect">
            <a:avLst/>
          </a:prstGeom>
        </p:spPr>
        <p:txBody>
          <a:bodyPr lIns="0" rIns="0" tIns="0" bIns="0" anchor="ctr">
            <a:noAutofit/>
          </a:bodyPr>
          <a:p>
            <a:pPr algn="ctr"/>
            <a:endParaRPr b="0" lang="en-US" sz="3000" spc="-1" strike="noStrike">
              <a:solidFill>
                <a:srgbClr val="333333"/>
              </a:solidFill>
              <a:latin typeface="DejaVu Sans"/>
            </a:endParaRPr>
          </a:p>
        </p:txBody>
      </p:sp>
      <p:sp>
        <p:nvSpPr>
          <p:cNvPr id="29" name="PlaceHolder 2"/>
          <p:cNvSpPr>
            <a:spLocks noGrp="1"/>
          </p:cNvSpPr>
          <p:nvPr>
            <p:ph type="body"/>
          </p:nvPr>
        </p:nvSpPr>
        <p:spPr>
          <a:xfrm>
            <a:off x="72000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0" name="PlaceHolder 3"/>
          <p:cNvSpPr>
            <a:spLocks noGrp="1"/>
          </p:cNvSpPr>
          <p:nvPr>
            <p:ph type="body"/>
          </p:nvPr>
        </p:nvSpPr>
        <p:spPr>
          <a:xfrm>
            <a:off x="5147280" y="1440000"/>
            <a:ext cx="4215960" cy="1716840"/>
          </a:xfrm>
          <a:prstGeom prst="rect">
            <a:avLst/>
          </a:prstGeom>
        </p:spPr>
        <p:txBody>
          <a:bodyPr lIns="0" rIns="0" tIns="0" bIns="0">
            <a:normAutofit/>
          </a:bodyPr>
          <a:p>
            <a:endParaRPr b="0" lang="en-US" sz="2400" spc="-1" strike="noStrike">
              <a:solidFill>
                <a:srgbClr val="666666"/>
              </a:solidFill>
              <a:latin typeface="DejaVu Sans"/>
            </a:endParaRPr>
          </a:p>
        </p:txBody>
      </p:sp>
      <p:sp>
        <p:nvSpPr>
          <p:cNvPr id="31" name="PlaceHolder 4"/>
          <p:cNvSpPr>
            <a:spLocks noGrp="1"/>
          </p:cNvSpPr>
          <p:nvPr>
            <p:ph type="body"/>
          </p:nvPr>
        </p:nvSpPr>
        <p:spPr>
          <a:xfrm>
            <a:off x="720000" y="3320280"/>
            <a:ext cx="8640000" cy="1716840"/>
          </a:xfrm>
          <a:prstGeom prst="rect">
            <a:avLst/>
          </a:prstGeom>
        </p:spPr>
        <p:txBody>
          <a:bodyPr lIns="0" rIns="0" tIns="0" bIns="0">
            <a:normAutofit/>
          </a:bodyPr>
          <a:p>
            <a:endParaRPr b="0" lang="en-US" sz="2400" spc="-1" strike="noStrike">
              <a:solidFill>
                <a:srgbClr val="666666"/>
              </a:solidFill>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4860360" cy="2880360"/>
          </a:xfrm>
          <a:custGeom>
            <a:avLst/>
            <a:gdLst/>
            <a:ahLst/>
            <a:rect l="0" t="0" r="r" b="b"/>
            <a:pathLst>
              <a:path w="13501" h="8001">
                <a:moveTo>
                  <a:pt x="0" y="0"/>
                </a:moveTo>
                <a:lnTo>
                  <a:pt x="0" y="500"/>
                </a:lnTo>
                <a:lnTo>
                  <a:pt x="10404" y="8000"/>
                </a:lnTo>
                <a:lnTo>
                  <a:pt x="13500" y="0"/>
                </a:lnTo>
                <a:lnTo>
                  <a:pt x="0" y="0"/>
                </a:lnTo>
                <a:close/>
              </a:path>
            </a:pathLst>
          </a:custGeom>
          <a:solidFill>
            <a:srgbClr val="f10d0c"/>
          </a:solidFill>
          <a:ln w="0">
            <a:noFill/>
          </a:ln>
        </p:spPr>
      </p:sp>
      <p:sp>
        <p:nvSpPr>
          <p:cNvPr id="1" name=""/>
          <p:cNvSpPr/>
          <p:nvPr/>
        </p:nvSpPr>
        <p:spPr>
          <a:xfrm>
            <a:off x="4320000" y="0"/>
            <a:ext cx="5760360" cy="2160360"/>
          </a:xfrm>
          <a:custGeom>
            <a:avLst/>
            <a:gdLst/>
            <a:ahLst/>
            <a:rect l="0" t="0" r="r" b="b"/>
            <a:pathLst>
              <a:path w="16001" h="6001">
                <a:moveTo>
                  <a:pt x="16000" y="0"/>
                </a:moveTo>
                <a:lnTo>
                  <a:pt x="2500" y="0"/>
                </a:lnTo>
                <a:lnTo>
                  <a:pt x="0" y="6000"/>
                </a:lnTo>
                <a:lnTo>
                  <a:pt x="16000" y="2500"/>
                </a:lnTo>
                <a:lnTo>
                  <a:pt x="16000" y="0"/>
                </a:lnTo>
                <a:close/>
              </a:path>
            </a:pathLst>
          </a:custGeom>
          <a:solidFill>
            <a:srgbClr val="ea7500"/>
          </a:solidFill>
          <a:ln w="0">
            <a:noFill/>
          </a:ln>
        </p:spPr>
      </p:sp>
      <p:sp>
        <p:nvSpPr>
          <p:cNvPr id="2" name=""/>
          <p:cNvSpPr/>
          <p:nvPr/>
        </p:nvSpPr>
        <p:spPr>
          <a:xfrm>
            <a:off x="5580000" y="1260000"/>
            <a:ext cx="4500360" cy="3780360"/>
          </a:xfrm>
          <a:custGeom>
            <a:avLst/>
            <a:gdLst/>
            <a:ahLst/>
            <a:rect l="0" t="0" r="r" b="b"/>
            <a:pathLst>
              <a:path w="12501" h="10501">
                <a:moveTo>
                  <a:pt x="12500" y="10500"/>
                </a:moveTo>
                <a:lnTo>
                  <a:pt x="12500" y="0"/>
                </a:lnTo>
                <a:lnTo>
                  <a:pt x="0" y="2500"/>
                </a:lnTo>
                <a:lnTo>
                  <a:pt x="12500" y="10500"/>
                </a:lnTo>
                <a:close/>
              </a:path>
            </a:pathLst>
          </a:custGeom>
          <a:solidFill>
            <a:srgbClr val="e8a202"/>
          </a:solidFill>
          <a:ln w="0">
            <a:noFill/>
          </a:ln>
        </p:spPr>
      </p:sp>
      <p:sp>
        <p:nvSpPr>
          <p:cNvPr id="3" name=""/>
          <p:cNvSpPr/>
          <p:nvPr/>
        </p:nvSpPr>
        <p:spPr>
          <a:xfrm>
            <a:off x="5580000" y="3060000"/>
            <a:ext cx="4500360" cy="2610360"/>
          </a:xfrm>
          <a:custGeom>
            <a:avLst/>
            <a:gdLst/>
            <a:ahLst/>
            <a:rect l="0" t="0" r="r" b="b"/>
            <a:pathLst>
              <a:path w="12501" h="7251">
                <a:moveTo>
                  <a:pt x="12500" y="7250"/>
                </a:moveTo>
                <a:lnTo>
                  <a:pt x="12500" y="6500"/>
                </a:lnTo>
                <a:lnTo>
                  <a:pt x="2000" y="0"/>
                </a:lnTo>
                <a:lnTo>
                  <a:pt x="0" y="7250"/>
                </a:lnTo>
                <a:lnTo>
                  <a:pt x="12500" y="7250"/>
                </a:lnTo>
                <a:close/>
              </a:path>
            </a:pathLst>
          </a:custGeom>
          <a:solidFill>
            <a:srgbClr val="168253"/>
          </a:solidFill>
          <a:ln w="0">
            <a:noFill/>
          </a:ln>
        </p:spPr>
      </p:sp>
      <p:sp>
        <p:nvSpPr>
          <p:cNvPr id="4" name=""/>
          <p:cNvSpPr/>
          <p:nvPr/>
        </p:nvSpPr>
        <p:spPr>
          <a:xfrm>
            <a:off x="0" y="3764880"/>
            <a:ext cx="5760360" cy="1905480"/>
          </a:xfrm>
          <a:custGeom>
            <a:avLst/>
            <a:gdLst/>
            <a:ahLst/>
            <a:rect l="0" t="0" r="r" b="b"/>
            <a:pathLst>
              <a:path w="16001" h="5293">
                <a:moveTo>
                  <a:pt x="0" y="5292"/>
                </a:moveTo>
                <a:lnTo>
                  <a:pt x="14500" y="5292"/>
                </a:lnTo>
                <a:lnTo>
                  <a:pt x="16000" y="0"/>
                </a:lnTo>
                <a:lnTo>
                  <a:pt x="0" y="2542"/>
                </a:lnTo>
                <a:lnTo>
                  <a:pt x="0" y="5292"/>
                </a:lnTo>
                <a:close/>
              </a:path>
            </a:pathLst>
          </a:custGeom>
          <a:solidFill>
            <a:srgbClr val="3465a4"/>
          </a:solidFill>
          <a:ln w="0">
            <a:noFill/>
          </a:ln>
        </p:spPr>
      </p:sp>
      <p:sp>
        <p:nvSpPr>
          <p:cNvPr id="5" name=""/>
          <p:cNvSpPr/>
          <p:nvPr/>
        </p:nvSpPr>
        <p:spPr>
          <a:xfrm>
            <a:off x="0" y="540000"/>
            <a:ext cx="4320360" cy="3780360"/>
          </a:xfrm>
          <a:custGeom>
            <a:avLst/>
            <a:gdLst/>
            <a:ahLst/>
            <a:rect l="0" t="0" r="r" b="b"/>
            <a:pathLst>
              <a:path w="12001" h="10501">
                <a:moveTo>
                  <a:pt x="0" y="0"/>
                </a:moveTo>
                <a:lnTo>
                  <a:pt x="0" y="10500"/>
                </a:lnTo>
                <a:lnTo>
                  <a:pt x="12000" y="8500"/>
                </a:lnTo>
                <a:lnTo>
                  <a:pt x="0" y="0"/>
                </a:lnTo>
                <a:close/>
              </a:path>
            </a:pathLst>
          </a:custGeom>
          <a:solidFill>
            <a:srgbClr val="780373"/>
          </a:solidFill>
          <a:ln w="0">
            <a:noFill/>
          </a:ln>
        </p:spPr>
      </p:sp>
      <p:sp>
        <p:nvSpPr>
          <p:cNvPr id="6" name="PlaceHolder 1"/>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dddddd"/>
                </a:solidFill>
                <a:latin typeface="DejaVu Sans"/>
              </a:rPr>
              <a:t> </a:t>
            </a:r>
            <a:endParaRPr b="0" lang="en-US" sz="1400" spc="-1" strike="noStrike">
              <a:solidFill>
                <a:srgbClr val="dddddd"/>
              </a:solidFill>
              <a:latin typeface="DejaVu Sans"/>
            </a:endParaRPr>
          </a:p>
        </p:txBody>
      </p:sp>
      <p:sp>
        <p:nvSpPr>
          <p:cNvPr id="7" name="PlaceHolder 2"/>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dddddd"/>
                </a:solidFill>
                <a:latin typeface="DejaVu Sans"/>
              </a:rPr>
              <a:t> </a:t>
            </a:r>
            <a:endParaRPr b="0" lang="en-US" sz="1400" spc="-1" strike="noStrike">
              <a:solidFill>
                <a:srgbClr val="dddddd"/>
              </a:solidFill>
              <a:latin typeface="DejaVu Sans"/>
            </a:endParaRPr>
          </a:p>
        </p:txBody>
      </p:sp>
      <p:sp>
        <p:nvSpPr>
          <p:cNvPr id="8" name="PlaceHolder 3"/>
          <p:cNvSpPr>
            <a:spLocks noGrp="1"/>
          </p:cNvSpPr>
          <p:nvPr>
            <p:ph type="sldNum"/>
          </p:nvPr>
        </p:nvSpPr>
        <p:spPr>
          <a:xfrm>
            <a:off x="7380000" y="5220000"/>
            <a:ext cx="2340000" cy="360000"/>
          </a:xfrm>
          <a:prstGeom prst="rect">
            <a:avLst/>
          </a:prstGeom>
        </p:spPr>
        <p:txBody>
          <a:bodyPr lIns="0" rIns="0" tIns="0" bIns="0">
            <a:noAutofit/>
          </a:bodyPr>
          <a:p>
            <a:pPr algn="r"/>
            <a:fld id="{6E7EE330-6CFB-4A55-BBC5-CF4BAD337078}" type="slidenum">
              <a:rPr b="0" lang="en-US" sz="1400" spc="-1" strike="noStrike">
                <a:solidFill>
                  <a:srgbClr val="dddddd"/>
                </a:solidFill>
                <a:latin typeface="DejaVu Sans"/>
              </a:rPr>
              <a:t>1</a:t>
            </a:fld>
            <a:endParaRPr b="0" lang="en-US" sz="1400" spc="-1" strike="noStrike">
              <a:solidFill>
                <a:srgbClr val="dddddd"/>
              </a:solidFill>
              <a:latin typeface="DejaVu Sans"/>
            </a:endParaRPr>
          </a:p>
        </p:txBody>
      </p:sp>
      <p:sp>
        <p:nvSpPr>
          <p:cNvPr id="9" name="PlaceHolder 4"/>
          <p:cNvSpPr>
            <a:spLocks noGrp="1"/>
          </p:cNvSpPr>
          <p:nvPr>
            <p:ph type="body"/>
          </p:nvPr>
        </p:nvSpPr>
        <p:spPr>
          <a:xfrm>
            <a:off x="3780000" y="1980000"/>
            <a:ext cx="2520000" cy="1800000"/>
          </a:xfrm>
          <a:prstGeom prst="rect">
            <a:avLst/>
          </a:prstGeom>
        </p:spPr>
        <p:txBody>
          <a:bodyPr lIns="0" rIns="0" tIns="0" bIns="0">
            <a:normAutofit fontScale="63000"/>
          </a:bodyPr>
          <a:p>
            <a:pPr algn="ctr">
              <a:spcAft>
                <a:spcPts val="1060"/>
              </a:spcAft>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algn="ctr">
              <a:spcAft>
                <a:spcPts val="848"/>
              </a:spcAft>
            </a:pPr>
            <a:r>
              <a:rPr b="0" lang="en-US" sz="1800" spc="-1" strike="noStrike">
                <a:solidFill>
                  <a:srgbClr val="666666"/>
                </a:solidFill>
                <a:latin typeface="DejaVu Sans"/>
              </a:rPr>
              <a:t>Second Outline Level</a:t>
            </a:r>
            <a:endParaRPr b="0" lang="en-US" sz="1800" spc="-1" strike="noStrike">
              <a:solidFill>
                <a:srgbClr val="666666"/>
              </a:solidFill>
              <a:latin typeface="DejaVu Sans"/>
            </a:endParaRPr>
          </a:p>
          <a:p>
            <a:pPr lvl="2" algn="ctr">
              <a:spcAft>
                <a:spcPts val="635"/>
              </a:spcAft>
            </a:pPr>
            <a:r>
              <a:rPr b="0" lang="en-US" sz="1400" spc="-1" strike="noStrike">
                <a:solidFill>
                  <a:srgbClr val="666666"/>
                </a:solidFill>
                <a:latin typeface="DejaVu Sans"/>
              </a:rPr>
              <a:t>Third Outline Level</a:t>
            </a:r>
            <a:endParaRPr b="0" lang="en-US" sz="1400" spc="-1" strike="noStrike">
              <a:solidFill>
                <a:srgbClr val="666666"/>
              </a:solidFill>
              <a:latin typeface="DejaVu Sans"/>
            </a:endParaRPr>
          </a:p>
          <a:p>
            <a:pPr lvl="3" algn="ctr">
              <a:spcAft>
                <a:spcPts val="422"/>
              </a:spcAft>
            </a:pPr>
            <a:r>
              <a:rPr b="0" lang="en-US" sz="1000" spc="-1" strike="noStrike">
                <a:solidFill>
                  <a:srgbClr val="666666"/>
                </a:solidFill>
                <a:latin typeface="DejaVu Sans"/>
              </a:rPr>
              <a:t>Fourth Outline Level</a:t>
            </a:r>
            <a:endParaRPr b="0" lang="en-US" sz="1000" spc="-1" strike="noStrike">
              <a:solidFill>
                <a:srgbClr val="666666"/>
              </a:solidFill>
              <a:latin typeface="DejaVu Sans"/>
            </a:endParaRPr>
          </a:p>
          <a:p>
            <a:pPr lvl="4" algn="ctr">
              <a:spcAft>
                <a:spcPts val="213"/>
              </a:spcAft>
            </a:pPr>
            <a:r>
              <a:rPr b="0" lang="en-US" sz="800" spc="-1" strike="noStrike">
                <a:solidFill>
                  <a:srgbClr val="666666"/>
                </a:solidFill>
                <a:latin typeface="DejaVu Sans"/>
              </a:rPr>
              <a:t>Fifth Outline Level</a:t>
            </a:r>
            <a:endParaRPr b="0" lang="en-US" sz="800" spc="-1" strike="noStrike">
              <a:solidFill>
                <a:srgbClr val="666666"/>
              </a:solidFill>
              <a:latin typeface="DejaVu Sans"/>
            </a:endParaRPr>
          </a:p>
          <a:p>
            <a:pPr lvl="5" algn="ctr">
              <a:spcAft>
                <a:spcPts val="213"/>
              </a:spcAft>
            </a:pPr>
            <a:r>
              <a:rPr b="0" lang="en-US" sz="600" spc="-1" strike="noStrike">
                <a:solidFill>
                  <a:srgbClr val="666666"/>
                </a:solidFill>
                <a:latin typeface="DejaVu Sans"/>
              </a:rPr>
              <a:t>Sixth Outline Level</a:t>
            </a:r>
            <a:endParaRPr b="0" lang="en-US" sz="600" spc="-1" strike="noStrike">
              <a:solidFill>
                <a:srgbClr val="666666"/>
              </a:solidFill>
              <a:latin typeface="DejaVu Sans"/>
            </a:endParaRPr>
          </a:p>
          <a:p>
            <a:pPr lvl="6" algn="ctr">
              <a:spcAft>
                <a:spcPts val="213"/>
              </a:spcAft>
            </a:pPr>
            <a:r>
              <a:rPr b="0" lang="en-US" sz="600" spc="-1" strike="noStrike">
                <a:solidFill>
                  <a:srgbClr val="666666"/>
                </a:solidFill>
                <a:latin typeface="DejaVu Sans"/>
              </a:rPr>
              <a:t>Seventh Outline Level</a:t>
            </a:r>
            <a:endParaRPr b="0" lang="en-US" sz="600" spc="-1" strike="noStrike">
              <a:solidFill>
                <a:srgbClr val="666666"/>
              </a:solidFill>
              <a:latin typeface="DejaVu Sans"/>
            </a:endParaRPr>
          </a:p>
        </p:txBody>
      </p:sp>
      <p:sp>
        <p:nvSpPr>
          <p:cNvPr id="10" name="PlaceHolder 5"/>
          <p:cNvSpPr>
            <a:spLocks noGrp="1"/>
          </p:cNvSpPr>
          <p:nvPr>
            <p:ph type="title"/>
          </p:nvPr>
        </p:nvSpPr>
        <p:spPr>
          <a:xfrm>
            <a:off x="540000" y="180000"/>
            <a:ext cx="3960000" cy="900000"/>
          </a:xfrm>
          <a:prstGeom prst="rect">
            <a:avLst/>
          </a:prstGeom>
        </p:spPr>
        <p:txBody>
          <a:bodyPr lIns="0" rIns="0" tIns="0" bIns="0" anchor="ctr">
            <a:noAutofit/>
          </a:bodyPr>
          <a:p>
            <a:pPr algn="ctr"/>
            <a:r>
              <a:rPr b="0" lang="en-US" sz="3300" spc="-1" strike="noStrike">
                <a:solidFill>
                  <a:srgbClr val="ffffff"/>
                </a:solidFill>
                <a:latin typeface="DejaVu Sans"/>
              </a:rPr>
              <a:t>Click to edit the title text format</a:t>
            </a:r>
            <a:endParaRPr b="0" lang="en-US" sz="3300" spc="-1" strike="noStrike">
              <a:solidFill>
                <a:srgbClr val="ffffff"/>
              </a:solidFill>
              <a:latin typeface="DejaVu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p:nvPr/>
        </p:nvSpPr>
        <p:spPr>
          <a:xfrm>
            <a:off x="-36720" y="0"/>
            <a:ext cx="3277080" cy="3240360"/>
          </a:xfrm>
          <a:custGeom>
            <a:avLst/>
            <a:gdLst/>
            <a:ahLst/>
            <a:rect l="0" t="0" r="r" b="b"/>
            <a:pathLst>
              <a:path w="9103" h="9001">
                <a:moveTo>
                  <a:pt x="0" y="0"/>
                </a:moveTo>
                <a:lnTo>
                  <a:pt x="9102" y="0"/>
                </a:lnTo>
                <a:lnTo>
                  <a:pt x="6102" y="9000"/>
                </a:lnTo>
                <a:lnTo>
                  <a:pt x="102" y="4500"/>
                </a:lnTo>
                <a:lnTo>
                  <a:pt x="0" y="0"/>
                </a:lnTo>
                <a:close/>
              </a:path>
            </a:pathLst>
          </a:custGeom>
          <a:solidFill>
            <a:srgbClr val="f10d0c"/>
          </a:solidFill>
          <a:ln w="0">
            <a:noFill/>
          </a:ln>
        </p:spPr>
      </p:sp>
      <p:sp>
        <p:nvSpPr>
          <p:cNvPr id="48" name=""/>
          <p:cNvSpPr/>
          <p:nvPr/>
        </p:nvSpPr>
        <p:spPr>
          <a:xfrm>
            <a:off x="3240000" y="0"/>
            <a:ext cx="5400360" cy="1080360"/>
          </a:xfrm>
          <a:custGeom>
            <a:avLst/>
            <a:gdLst/>
            <a:ahLst/>
            <a:rect l="0" t="0" r="r" b="b"/>
            <a:pathLst>
              <a:path w="15001" h="3001">
                <a:moveTo>
                  <a:pt x="1000" y="0"/>
                </a:moveTo>
                <a:lnTo>
                  <a:pt x="0" y="3000"/>
                </a:lnTo>
                <a:lnTo>
                  <a:pt x="15000" y="0"/>
                </a:lnTo>
                <a:lnTo>
                  <a:pt x="1000" y="0"/>
                </a:lnTo>
                <a:close/>
              </a:path>
            </a:pathLst>
          </a:custGeom>
          <a:solidFill>
            <a:srgbClr val="ea7500"/>
          </a:solidFill>
          <a:ln w="0">
            <a:noFill/>
          </a:ln>
        </p:spPr>
      </p:sp>
      <p:sp>
        <p:nvSpPr>
          <p:cNvPr id="49" name=""/>
          <p:cNvSpPr/>
          <p:nvPr/>
        </p:nvSpPr>
        <p:spPr>
          <a:xfrm>
            <a:off x="6120000" y="0"/>
            <a:ext cx="3960360" cy="3780360"/>
          </a:xfrm>
          <a:custGeom>
            <a:avLst/>
            <a:gdLst/>
            <a:ahLst/>
            <a:rect l="0" t="0" r="r" b="b"/>
            <a:pathLst>
              <a:path w="11001" h="10501">
                <a:moveTo>
                  <a:pt x="11000" y="0"/>
                </a:moveTo>
                <a:lnTo>
                  <a:pt x="0" y="2500"/>
                </a:lnTo>
                <a:lnTo>
                  <a:pt x="11000" y="10500"/>
                </a:lnTo>
                <a:lnTo>
                  <a:pt x="11000" y="0"/>
                </a:lnTo>
                <a:close/>
              </a:path>
            </a:pathLst>
          </a:custGeom>
          <a:solidFill>
            <a:srgbClr val="e8a202"/>
          </a:solidFill>
          <a:ln w="0">
            <a:noFill/>
          </a:ln>
        </p:spPr>
      </p:sp>
      <p:sp>
        <p:nvSpPr>
          <p:cNvPr id="50" name=""/>
          <p:cNvSpPr/>
          <p:nvPr/>
        </p:nvSpPr>
        <p:spPr>
          <a:xfrm>
            <a:off x="6840000" y="2520000"/>
            <a:ext cx="3240360" cy="3150360"/>
          </a:xfrm>
          <a:custGeom>
            <a:avLst/>
            <a:gdLst/>
            <a:ahLst/>
            <a:rect l="0" t="0" r="r" b="b"/>
            <a:pathLst>
              <a:path w="9001" h="8751">
                <a:moveTo>
                  <a:pt x="9000" y="4500"/>
                </a:moveTo>
                <a:lnTo>
                  <a:pt x="3000" y="0"/>
                </a:lnTo>
                <a:lnTo>
                  <a:pt x="0" y="8750"/>
                </a:lnTo>
                <a:lnTo>
                  <a:pt x="9000" y="8750"/>
                </a:lnTo>
                <a:lnTo>
                  <a:pt x="9000" y="4500"/>
                </a:lnTo>
                <a:close/>
              </a:path>
            </a:pathLst>
          </a:custGeom>
          <a:solidFill>
            <a:srgbClr val="168253"/>
          </a:solidFill>
          <a:ln w="0">
            <a:noFill/>
          </a:ln>
        </p:spPr>
      </p:sp>
      <p:sp>
        <p:nvSpPr>
          <p:cNvPr id="51" name=""/>
          <p:cNvSpPr/>
          <p:nvPr/>
        </p:nvSpPr>
        <p:spPr>
          <a:xfrm>
            <a:off x="1800000" y="4500000"/>
            <a:ext cx="5040360" cy="1170360"/>
          </a:xfrm>
          <a:custGeom>
            <a:avLst/>
            <a:gdLst/>
            <a:ahLst/>
            <a:rect l="0" t="0" r="r" b="b"/>
            <a:pathLst>
              <a:path w="14001" h="3251">
                <a:moveTo>
                  <a:pt x="0" y="3250"/>
                </a:moveTo>
                <a:lnTo>
                  <a:pt x="13000" y="3250"/>
                </a:lnTo>
                <a:lnTo>
                  <a:pt x="14000" y="0"/>
                </a:lnTo>
                <a:lnTo>
                  <a:pt x="0" y="3250"/>
                </a:lnTo>
                <a:close/>
              </a:path>
            </a:pathLst>
          </a:custGeom>
          <a:solidFill>
            <a:srgbClr val="3465a4"/>
          </a:solidFill>
          <a:ln w="0">
            <a:noFill/>
          </a:ln>
        </p:spPr>
      </p:sp>
      <p:sp>
        <p:nvSpPr>
          <p:cNvPr id="52" name=""/>
          <p:cNvSpPr/>
          <p:nvPr/>
        </p:nvSpPr>
        <p:spPr>
          <a:xfrm>
            <a:off x="-36720" y="2160000"/>
            <a:ext cx="3997080" cy="3539160"/>
          </a:xfrm>
          <a:custGeom>
            <a:avLst/>
            <a:gdLst/>
            <a:ahLst/>
            <a:rect l="0" t="0" r="r" b="b"/>
            <a:pathLst>
              <a:path w="11103" h="9831">
                <a:moveTo>
                  <a:pt x="0" y="9830"/>
                </a:moveTo>
                <a:lnTo>
                  <a:pt x="1602" y="9830"/>
                </a:lnTo>
                <a:lnTo>
                  <a:pt x="11102" y="7500"/>
                </a:lnTo>
                <a:lnTo>
                  <a:pt x="102" y="0"/>
                </a:lnTo>
                <a:lnTo>
                  <a:pt x="0" y="9830"/>
                </a:lnTo>
                <a:close/>
              </a:path>
            </a:pathLst>
          </a:custGeom>
          <a:solidFill>
            <a:srgbClr val="780373"/>
          </a:solidFill>
          <a:ln w="0">
            <a:noFill/>
          </a:ln>
        </p:spPr>
      </p:sp>
      <p:sp>
        <p:nvSpPr>
          <p:cNvPr id="53" name="PlaceHolder 1"/>
          <p:cNvSpPr>
            <a:spLocks noGrp="1"/>
          </p:cNvSpPr>
          <p:nvPr>
            <p:ph type="dt"/>
          </p:nvPr>
        </p:nvSpPr>
        <p:spPr>
          <a:xfrm>
            <a:off x="360000" y="5220000"/>
            <a:ext cx="2340000" cy="360000"/>
          </a:xfrm>
          <a:prstGeom prst="rect">
            <a:avLst/>
          </a:prstGeom>
        </p:spPr>
        <p:txBody>
          <a:bodyPr lIns="0" rIns="0" tIns="0" bIns="0">
            <a:noAutofit/>
          </a:bodyPr>
          <a:p>
            <a:pPr algn="just"/>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54" name="PlaceHolder 2"/>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dddddd"/>
                </a:solidFill>
                <a:latin typeface="DejaVu Sans"/>
              </a:rPr>
              <a:t>&lt;footer&gt;</a:t>
            </a:r>
            <a:endParaRPr b="0" lang="en-US" sz="1400" spc="-1" strike="noStrike">
              <a:solidFill>
                <a:srgbClr val="dddddd"/>
              </a:solidFill>
              <a:latin typeface="DejaVu Sans"/>
            </a:endParaRPr>
          </a:p>
        </p:txBody>
      </p:sp>
      <p:sp>
        <p:nvSpPr>
          <p:cNvPr id="55" name="PlaceHolder 3"/>
          <p:cNvSpPr>
            <a:spLocks noGrp="1"/>
          </p:cNvSpPr>
          <p:nvPr>
            <p:ph type="sldNum"/>
          </p:nvPr>
        </p:nvSpPr>
        <p:spPr>
          <a:xfrm>
            <a:off x="7380000" y="5220000"/>
            <a:ext cx="2340000" cy="360000"/>
          </a:xfrm>
          <a:prstGeom prst="rect">
            <a:avLst/>
          </a:prstGeom>
        </p:spPr>
        <p:txBody>
          <a:bodyPr lIns="0" rIns="0" tIns="0" bIns="0">
            <a:noAutofit/>
          </a:bodyPr>
          <a:p>
            <a:pPr algn="r"/>
            <a:fld id="{0F3DC185-7E1E-4F75-964B-4822A638CC9C}"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56" name="PlaceHolder 4"/>
          <p:cNvSpPr>
            <a:spLocks noGrp="1"/>
          </p:cNvSpPr>
          <p:nvPr>
            <p:ph type="title"/>
          </p:nvPr>
        </p:nvSpPr>
        <p:spPr>
          <a:xfrm>
            <a:off x="2880000" y="900000"/>
            <a:ext cx="4320000" cy="1080000"/>
          </a:xfrm>
          <a:prstGeom prst="rect">
            <a:avLst/>
          </a:prstGeom>
        </p:spPr>
        <p:txBody>
          <a:bodyPr lIns="0" rIns="0" tIns="0" bIns="0" anchor="ctr">
            <a:noAutofit/>
          </a:bodyPr>
          <a:p>
            <a:pPr algn="ctr"/>
            <a:r>
              <a:rPr b="0" lang="en-US" sz="2100" spc="-1" strike="noStrike">
                <a:solidFill>
                  <a:srgbClr val="333333"/>
                </a:solidFill>
                <a:latin typeface="DejaVu Sans"/>
              </a:rPr>
              <a:t>Click to edit the title text format</a:t>
            </a:r>
            <a:endParaRPr b="0" lang="en-US" sz="2100" spc="-1" strike="noStrike">
              <a:solidFill>
                <a:srgbClr val="333333"/>
              </a:solidFill>
              <a:latin typeface="DejaVu Sans"/>
            </a:endParaRPr>
          </a:p>
        </p:txBody>
      </p:sp>
      <p:sp>
        <p:nvSpPr>
          <p:cNvPr id="57" name="PlaceHolder 5"/>
          <p:cNvSpPr>
            <a:spLocks noGrp="1"/>
          </p:cNvSpPr>
          <p:nvPr>
            <p:ph type="body"/>
          </p:nvPr>
        </p:nvSpPr>
        <p:spPr>
          <a:xfrm>
            <a:off x="2880000" y="2160000"/>
            <a:ext cx="4320000" cy="2520000"/>
          </a:xfrm>
          <a:prstGeom prst="rect">
            <a:avLst/>
          </a:prstGeom>
        </p:spPr>
        <p:txBody>
          <a:bodyPr lIns="0" rIns="0" tIns="0" bIns="0">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Click to edit the outline text format</a:t>
            </a:r>
            <a:endParaRPr b="0" lang="en-US"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n-US" sz="1600" spc="-1" strike="noStrike">
                <a:solidFill>
                  <a:srgbClr val="666666"/>
                </a:solidFill>
                <a:latin typeface="DejaVu Sans"/>
              </a:rPr>
              <a:t>Second Outline Level</a:t>
            </a:r>
            <a:endParaRPr b="0" lang="en-US" sz="16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300" spc="-1" strike="noStrike">
                <a:solidFill>
                  <a:srgbClr val="666666"/>
                </a:solidFill>
                <a:latin typeface="DejaVu Sans"/>
              </a:rPr>
              <a:t>Third Outline Level</a:t>
            </a:r>
            <a:endParaRPr b="0" lang="en-US" sz="1300" spc="-1" strike="noStrike">
              <a:solidFill>
                <a:srgbClr val="666666"/>
              </a:solidFill>
              <a:latin typeface="DejaVu Sans"/>
            </a:endParaRPr>
          </a:p>
          <a:p>
            <a:pPr lvl="3" marL="1728000" indent="-216000">
              <a:spcAft>
                <a:spcPts val="422"/>
              </a:spcAft>
              <a:buClr>
                <a:srgbClr val="666666"/>
              </a:buClr>
              <a:buSzPct val="75000"/>
              <a:buFont typeface="Symbol" charset="2"/>
              <a:buChar char=""/>
            </a:pPr>
            <a:r>
              <a:rPr b="0" lang="en-US" sz="1000" spc="-1" strike="noStrike">
                <a:solidFill>
                  <a:srgbClr val="666666"/>
                </a:solidFill>
                <a:latin typeface="DejaVu Sans"/>
              </a:rPr>
              <a:t>Fourth Outline Level</a:t>
            </a:r>
            <a:endParaRPr b="0" lang="en-US" sz="1000" spc="-1" strike="noStrike">
              <a:solidFill>
                <a:srgbClr val="666666"/>
              </a:solidFill>
              <a:latin typeface="DejaVu Sans"/>
            </a:endParaRPr>
          </a:p>
          <a:p>
            <a:pPr lvl="4" marL="2160000" indent="-216000">
              <a:spcAft>
                <a:spcPts val="210"/>
              </a:spcAft>
              <a:buClr>
                <a:srgbClr val="666666"/>
              </a:buClr>
              <a:buSzPct val="45000"/>
              <a:buFont typeface="Wingdings" charset="2"/>
              <a:buChar char=""/>
            </a:pPr>
            <a:r>
              <a:rPr b="0" lang="en-US" sz="1000" spc="-1" strike="noStrike">
                <a:solidFill>
                  <a:srgbClr val="666666"/>
                </a:solidFill>
                <a:latin typeface="DejaVu Sans"/>
              </a:rPr>
              <a:t>Fifth Outline Level</a:t>
            </a:r>
            <a:endParaRPr b="0" lang="en-US" sz="1000" spc="-1" strike="noStrike">
              <a:solidFill>
                <a:srgbClr val="666666"/>
              </a:solidFill>
              <a:latin typeface="DejaVu Sans"/>
            </a:endParaRPr>
          </a:p>
          <a:p>
            <a:pPr lvl="5" marL="2592000" indent="-216000">
              <a:spcAft>
                <a:spcPts val="210"/>
              </a:spcAft>
              <a:buClr>
                <a:srgbClr val="666666"/>
              </a:buClr>
              <a:buSzPct val="45000"/>
              <a:buFont typeface="Wingdings" charset="2"/>
              <a:buChar char=""/>
            </a:pPr>
            <a:r>
              <a:rPr b="0" lang="en-US" sz="1000" spc="-1" strike="noStrike">
                <a:solidFill>
                  <a:srgbClr val="666666"/>
                </a:solidFill>
                <a:latin typeface="DejaVu Sans"/>
              </a:rPr>
              <a:t>Sixth Outline Level</a:t>
            </a:r>
            <a:endParaRPr b="0" lang="en-US" sz="1000" spc="-1" strike="noStrike">
              <a:solidFill>
                <a:srgbClr val="666666"/>
              </a:solidFill>
              <a:latin typeface="DejaVu Sans"/>
            </a:endParaRPr>
          </a:p>
          <a:p>
            <a:pPr lvl="6" marL="3024000" indent="-216000">
              <a:spcAft>
                <a:spcPts val="210"/>
              </a:spcAft>
              <a:buClr>
                <a:srgbClr val="666666"/>
              </a:buClr>
              <a:buSzPct val="45000"/>
              <a:buFont typeface="Wingdings" charset="2"/>
              <a:buChar char=""/>
            </a:pPr>
            <a:r>
              <a:rPr b="0" lang="en-US" sz="1000" spc="-1" strike="noStrike">
                <a:solidFill>
                  <a:srgbClr val="666666"/>
                </a:solidFill>
                <a:latin typeface="DejaVu Sans"/>
              </a:rPr>
              <a:t>Seventh Outline Level</a:t>
            </a:r>
            <a:endParaRPr b="0" lang="en-US" sz="10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0"/>
            <a:ext cx="1980360" cy="3420360"/>
          </a:xfrm>
          <a:custGeom>
            <a:avLst/>
            <a:gdLst/>
            <a:ahLst/>
            <a:rect l="0" t="0" r="r" b="b"/>
            <a:pathLst>
              <a:path w="5501" h="9501">
                <a:moveTo>
                  <a:pt x="0" y="0"/>
                </a:moveTo>
                <a:lnTo>
                  <a:pt x="0" y="8000"/>
                </a:lnTo>
                <a:lnTo>
                  <a:pt x="2500" y="9500"/>
                </a:lnTo>
                <a:lnTo>
                  <a:pt x="5500" y="0"/>
                </a:lnTo>
                <a:lnTo>
                  <a:pt x="0" y="0"/>
                </a:lnTo>
                <a:close/>
              </a:path>
            </a:pathLst>
          </a:custGeom>
          <a:solidFill>
            <a:srgbClr val="f10d0c"/>
          </a:solidFill>
          <a:ln w="0">
            <a:noFill/>
          </a:ln>
        </p:spPr>
      </p:sp>
      <p:sp>
        <p:nvSpPr>
          <p:cNvPr id="95" name=""/>
          <p:cNvSpPr/>
          <p:nvPr/>
        </p:nvSpPr>
        <p:spPr>
          <a:xfrm>
            <a:off x="2340000" y="0"/>
            <a:ext cx="1980360" cy="360360"/>
          </a:xfrm>
          <a:custGeom>
            <a:avLst/>
            <a:gdLst/>
            <a:ahLst/>
            <a:rect l="0" t="0" r="r" b="b"/>
            <a:pathLst>
              <a:path w="5501" h="1001">
                <a:moveTo>
                  <a:pt x="500" y="0"/>
                </a:moveTo>
                <a:lnTo>
                  <a:pt x="0" y="1000"/>
                </a:lnTo>
                <a:lnTo>
                  <a:pt x="5500" y="0"/>
                </a:lnTo>
                <a:lnTo>
                  <a:pt x="500" y="0"/>
                </a:lnTo>
                <a:close/>
              </a:path>
            </a:pathLst>
          </a:custGeom>
          <a:solidFill>
            <a:srgbClr val="ea7500"/>
          </a:solidFill>
          <a:ln w="0">
            <a:noFill/>
          </a:ln>
        </p:spPr>
      </p:sp>
      <p:sp>
        <p:nvSpPr>
          <p:cNvPr id="96" name=""/>
          <p:cNvSpPr/>
          <p:nvPr/>
        </p:nvSpPr>
        <p:spPr>
          <a:xfrm>
            <a:off x="6480000" y="0"/>
            <a:ext cx="3600360" cy="2700360"/>
          </a:xfrm>
          <a:custGeom>
            <a:avLst/>
            <a:gdLst/>
            <a:ahLst/>
            <a:rect l="0" t="0" r="r" b="b"/>
            <a:pathLst>
              <a:path w="10001" h="7501">
                <a:moveTo>
                  <a:pt x="10000" y="0"/>
                </a:moveTo>
                <a:lnTo>
                  <a:pt x="1000" y="0"/>
                </a:lnTo>
                <a:lnTo>
                  <a:pt x="0" y="500"/>
                </a:lnTo>
                <a:lnTo>
                  <a:pt x="10000" y="7500"/>
                </a:lnTo>
                <a:lnTo>
                  <a:pt x="10000" y="0"/>
                </a:lnTo>
                <a:close/>
              </a:path>
            </a:pathLst>
          </a:custGeom>
          <a:solidFill>
            <a:srgbClr val="e8a202"/>
          </a:solidFill>
          <a:ln w="0">
            <a:noFill/>
          </a:ln>
        </p:spPr>
      </p:sp>
      <p:sp>
        <p:nvSpPr>
          <p:cNvPr id="97" name=""/>
          <p:cNvSpPr/>
          <p:nvPr/>
        </p:nvSpPr>
        <p:spPr>
          <a:xfrm>
            <a:off x="8100000" y="2340000"/>
            <a:ext cx="1980360" cy="3330360"/>
          </a:xfrm>
          <a:custGeom>
            <a:avLst/>
            <a:gdLst/>
            <a:ahLst/>
            <a:rect l="0" t="0" r="r" b="b"/>
            <a:pathLst>
              <a:path w="5501" h="9251">
                <a:moveTo>
                  <a:pt x="5500" y="9250"/>
                </a:moveTo>
                <a:lnTo>
                  <a:pt x="5500" y="2000"/>
                </a:lnTo>
                <a:lnTo>
                  <a:pt x="3000" y="0"/>
                </a:lnTo>
                <a:lnTo>
                  <a:pt x="0" y="9250"/>
                </a:lnTo>
                <a:lnTo>
                  <a:pt x="5500" y="9250"/>
                </a:lnTo>
                <a:close/>
              </a:path>
            </a:pathLst>
          </a:custGeom>
          <a:solidFill>
            <a:srgbClr val="168253"/>
          </a:solidFill>
          <a:ln w="0">
            <a:noFill/>
          </a:ln>
        </p:spPr>
      </p:sp>
      <p:sp>
        <p:nvSpPr>
          <p:cNvPr id="98" name=""/>
          <p:cNvSpPr/>
          <p:nvPr/>
        </p:nvSpPr>
        <p:spPr>
          <a:xfrm>
            <a:off x="5940000" y="5220000"/>
            <a:ext cx="1800360" cy="450360"/>
          </a:xfrm>
          <a:custGeom>
            <a:avLst/>
            <a:gdLst/>
            <a:ahLst/>
            <a:rect l="0" t="0" r="r" b="b"/>
            <a:pathLst>
              <a:path w="5001" h="1251">
                <a:moveTo>
                  <a:pt x="4500" y="1250"/>
                </a:moveTo>
                <a:lnTo>
                  <a:pt x="5000" y="0"/>
                </a:lnTo>
                <a:lnTo>
                  <a:pt x="0" y="1250"/>
                </a:lnTo>
                <a:lnTo>
                  <a:pt x="4500" y="1250"/>
                </a:lnTo>
                <a:close/>
              </a:path>
            </a:pathLst>
          </a:custGeom>
          <a:solidFill>
            <a:srgbClr val="3465a4"/>
          </a:solidFill>
          <a:ln w="0">
            <a:noFill/>
          </a:ln>
        </p:spPr>
      </p:sp>
      <p:sp>
        <p:nvSpPr>
          <p:cNvPr id="99" name=""/>
          <p:cNvSpPr/>
          <p:nvPr/>
        </p:nvSpPr>
        <p:spPr>
          <a:xfrm>
            <a:off x="0" y="3240000"/>
            <a:ext cx="3240360" cy="2430360"/>
          </a:xfrm>
          <a:custGeom>
            <a:avLst/>
            <a:gdLst/>
            <a:ahLst/>
            <a:rect l="0" t="0" r="r" b="b"/>
            <a:pathLst>
              <a:path w="9001" h="6751">
                <a:moveTo>
                  <a:pt x="0" y="0"/>
                </a:moveTo>
                <a:lnTo>
                  <a:pt x="0" y="6750"/>
                </a:lnTo>
                <a:lnTo>
                  <a:pt x="9000" y="6750"/>
                </a:lnTo>
                <a:lnTo>
                  <a:pt x="0" y="0"/>
                </a:lnTo>
                <a:close/>
              </a:path>
            </a:pathLst>
          </a:custGeom>
          <a:solidFill>
            <a:srgbClr val="780373"/>
          </a:solidFill>
          <a:ln w="0">
            <a:noFill/>
          </a:ln>
        </p:spPr>
      </p:sp>
      <p:sp>
        <p:nvSpPr>
          <p:cNvPr id="100" name="PlaceHolder 1"/>
          <p:cNvSpPr>
            <a:spLocks noGrp="1"/>
          </p:cNvSpPr>
          <p:nvPr>
            <p:ph type="title"/>
          </p:nvPr>
        </p:nvSpPr>
        <p:spPr>
          <a:xfrm>
            <a:off x="1800000" y="360000"/>
            <a:ext cx="6480000" cy="900000"/>
          </a:xfrm>
          <a:prstGeom prst="rect">
            <a:avLst/>
          </a:prstGeom>
        </p:spPr>
        <p:txBody>
          <a:bodyPr lIns="0" rIns="0" tIns="0" bIns="0" anchor="ctr">
            <a:noAutofit/>
          </a:bodyPr>
          <a:p>
            <a:pPr algn="ctr"/>
            <a:r>
              <a:rPr b="0" lang="en-US" sz="2100" spc="-1" strike="noStrike">
                <a:solidFill>
                  <a:srgbClr val="333333"/>
                </a:solidFill>
                <a:latin typeface="DejaVu Sans"/>
              </a:rPr>
              <a:t>Click to edit the title text format</a:t>
            </a:r>
            <a:endParaRPr b="0" lang="en-US" sz="2100" spc="-1" strike="noStrike">
              <a:solidFill>
                <a:srgbClr val="333333"/>
              </a:solidFill>
              <a:latin typeface="DejaVu Sans"/>
            </a:endParaRPr>
          </a:p>
        </p:txBody>
      </p:sp>
      <p:sp>
        <p:nvSpPr>
          <p:cNvPr id="101" name="PlaceHolder 2"/>
          <p:cNvSpPr>
            <a:spLocks noGrp="1"/>
          </p:cNvSpPr>
          <p:nvPr>
            <p:ph type="body"/>
          </p:nvPr>
        </p:nvSpPr>
        <p:spPr>
          <a:xfrm>
            <a:off x="1800000" y="1440000"/>
            <a:ext cx="6480000" cy="3600000"/>
          </a:xfrm>
          <a:prstGeom prst="rect">
            <a:avLst/>
          </a:prstGeom>
        </p:spPr>
        <p:txBody>
          <a:bodyPr lIns="0" rIns="0" tIns="0" bIns="0">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Click to edit the outline text format</a:t>
            </a:r>
            <a:endParaRPr b="0" lang="en-US"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n-US" sz="1800" spc="-1" strike="noStrike">
                <a:solidFill>
                  <a:srgbClr val="666666"/>
                </a:solidFill>
                <a:latin typeface="DejaVu Sans"/>
              </a:rPr>
              <a:t>Second Outline Level</a:t>
            </a:r>
            <a:endParaRPr b="0" lang="en-US" sz="18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500" spc="-1" strike="noStrike">
                <a:solidFill>
                  <a:srgbClr val="666666"/>
                </a:solidFill>
                <a:latin typeface="DejaVu Sans"/>
              </a:rPr>
              <a:t>Third Outline Level</a:t>
            </a:r>
            <a:endParaRPr b="0" lang="en-US" sz="15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200" spc="-1" strike="noStrike">
                <a:solidFill>
                  <a:srgbClr val="666666"/>
                </a:solidFill>
                <a:latin typeface="DejaVu Sans"/>
              </a:rPr>
              <a:t>Fourth Outline Level</a:t>
            </a:r>
            <a:endParaRPr b="0" lang="en-US" sz="12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900" spc="-1" strike="noStrike">
                <a:solidFill>
                  <a:srgbClr val="666666"/>
                </a:solidFill>
                <a:latin typeface="DejaVu Sans"/>
              </a:rPr>
              <a:t>Fifth Outline Level</a:t>
            </a:r>
            <a:endParaRPr b="0" lang="en-US" sz="9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900" spc="-1" strike="noStrike">
                <a:solidFill>
                  <a:srgbClr val="666666"/>
                </a:solidFill>
                <a:latin typeface="DejaVu Sans"/>
              </a:rPr>
              <a:t>Sixth Outline Level</a:t>
            </a:r>
            <a:endParaRPr b="0" lang="en-US" sz="9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900" spc="-1" strike="noStrike">
                <a:solidFill>
                  <a:srgbClr val="666666"/>
                </a:solidFill>
                <a:latin typeface="DejaVu Sans"/>
              </a:rPr>
              <a:t>Seventh Outline Level</a:t>
            </a:r>
            <a:endParaRPr b="0" lang="en-US" sz="900" spc="-1" strike="noStrike">
              <a:solidFill>
                <a:srgbClr val="666666"/>
              </a:solidFill>
              <a:latin typeface="DejaVu Sans"/>
            </a:endParaRPr>
          </a:p>
        </p:txBody>
      </p:sp>
      <p:sp>
        <p:nvSpPr>
          <p:cNvPr id="102" name="PlaceHolder 3"/>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dddddd"/>
                </a:solidFill>
                <a:latin typeface="Arial"/>
              </a:rPr>
              <a:t>&lt;date/time&gt;</a:t>
            </a:r>
            <a:endParaRPr b="0" lang="en-US" sz="1400" spc="-1" strike="noStrike">
              <a:solidFill>
                <a:srgbClr val="dddddd"/>
              </a:solidFill>
              <a:latin typeface="Arial"/>
            </a:endParaRPr>
          </a:p>
        </p:txBody>
      </p:sp>
      <p:sp>
        <p:nvSpPr>
          <p:cNvPr id="103" name="PlaceHolder 4"/>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808080"/>
                </a:solidFill>
                <a:latin typeface="Arial"/>
              </a:rPr>
              <a:t>&lt;footer&gt;</a:t>
            </a:r>
            <a:endParaRPr b="0" lang="en-US" sz="1400" spc="-1" strike="noStrike">
              <a:solidFill>
                <a:srgbClr val="808080"/>
              </a:solidFill>
              <a:latin typeface="Arial"/>
            </a:endParaRPr>
          </a:p>
        </p:txBody>
      </p:sp>
      <p:sp>
        <p:nvSpPr>
          <p:cNvPr id="104" name="PlaceHolder 5"/>
          <p:cNvSpPr>
            <a:spLocks noGrp="1"/>
          </p:cNvSpPr>
          <p:nvPr>
            <p:ph type="sldNum"/>
          </p:nvPr>
        </p:nvSpPr>
        <p:spPr>
          <a:xfrm>
            <a:off x="7380000" y="5220000"/>
            <a:ext cx="2340000" cy="360000"/>
          </a:xfrm>
          <a:prstGeom prst="rect">
            <a:avLst/>
          </a:prstGeom>
        </p:spPr>
        <p:txBody>
          <a:bodyPr lIns="0" rIns="0" tIns="0" bIns="0">
            <a:noAutofit/>
          </a:bodyPr>
          <a:p>
            <a:pPr algn="r"/>
            <a:fld id="{D891EE13-B1B6-48C4-A624-7CF3EA5D8874}" type="slidenum">
              <a:rPr b="0" lang="en-US" sz="1400" spc="-1" strike="noStrike">
                <a:solidFill>
                  <a:srgbClr val="dddddd"/>
                </a:solidFill>
                <a:latin typeface="Arial"/>
              </a:rPr>
              <a:t>&lt;number&gt;</a:t>
            </a:fld>
            <a:endParaRPr b="0" lang="en-US" sz="1400" spc="-1" strike="noStrike">
              <a:solidFill>
                <a:srgbClr val="dddddd"/>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4320000"/>
            <a:ext cx="1980360" cy="1350360"/>
          </a:xfrm>
          <a:custGeom>
            <a:avLst/>
            <a:gdLst/>
            <a:ahLst/>
            <a:rect l="0" t="0" r="r" b="b"/>
            <a:pathLst>
              <a:path w="5501" h="3751">
                <a:moveTo>
                  <a:pt x="0" y="0"/>
                </a:moveTo>
                <a:lnTo>
                  <a:pt x="0" y="3750"/>
                </a:lnTo>
                <a:lnTo>
                  <a:pt x="5500" y="3750"/>
                </a:lnTo>
                <a:lnTo>
                  <a:pt x="0" y="0"/>
                </a:lnTo>
                <a:close/>
              </a:path>
            </a:pathLst>
          </a:custGeom>
          <a:solidFill>
            <a:srgbClr val="780373"/>
          </a:solidFill>
          <a:ln w="0">
            <a:noFill/>
          </a:ln>
        </p:spPr>
      </p:sp>
      <p:sp>
        <p:nvSpPr>
          <p:cNvPr id="142" name=""/>
          <p:cNvSpPr/>
          <p:nvPr/>
        </p:nvSpPr>
        <p:spPr>
          <a:xfrm>
            <a:off x="0" y="0"/>
            <a:ext cx="1080360" cy="3420360"/>
          </a:xfrm>
          <a:custGeom>
            <a:avLst/>
            <a:gdLst/>
            <a:ahLst/>
            <a:rect l="0" t="0" r="r" b="b"/>
            <a:pathLst>
              <a:path w="3001" h="9501">
                <a:moveTo>
                  <a:pt x="0" y="0"/>
                </a:moveTo>
                <a:lnTo>
                  <a:pt x="0" y="9500"/>
                </a:lnTo>
                <a:lnTo>
                  <a:pt x="3000" y="0"/>
                </a:lnTo>
                <a:lnTo>
                  <a:pt x="0" y="0"/>
                </a:lnTo>
                <a:close/>
              </a:path>
            </a:pathLst>
          </a:custGeom>
          <a:solidFill>
            <a:srgbClr val="f10d0c"/>
          </a:solidFill>
          <a:ln w="0">
            <a:noFill/>
          </a:ln>
        </p:spPr>
      </p:sp>
      <p:sp>
        <p:nvSpPr>
          <p:cNvPr id="143" name=""/>
          <p:cNvSpPr/>
          <p:nvPr/>
        </p:nvSpPr>
        <p:spPr>
          <a:xfrm>
            <a:off x="7740000" y="0"/>
            <a:ext cx="2340360" cy="1620360"/>
          </a:xfrm>
          <a:custGeom>
            <a:avLst/>
            <a:gdLst/>
            <a:ahLst/>
            <a:rect l="0" t="0" r="r" b="b"/>
            <a:pathLst>
              <a:path w="6501" h="4501">
                <a:moveTo>
                  <a:pt x="6500" y="0"/>
                </a:moveTo>
                <a:lnTo>
                  <a:pt x="0" y="0"/>
                </a:lnTo>
                <a:lnTo>
                  <a:pt x="6500" y="4500"/>
                </a:lnTo>
                <a:lnTo>
                  <a:pt x="6500" y="0"/>
                </a:lnTo>
                <a:close/>
              </a:path>
            </a:pathLst>
          </a:custGeom>
          <a:solidFill>
            <a:srgbClr val="e8a202"/>
          </a:solidFill>
          <a:ln w="0">
            <a:noFill/>
          </a:ln>
        </p:spPr>
      </p:sp>
      <p:sp>
        <p:nvSpPr>
          <p:cNvPr id="144" name=""/>
          <p:cNvSpPr/>
          <p:nvPr/>
        </p:nvSpPr>
        <p:spPr>
          <a:xfrm>
            <a:off x="9000000" y="2520000"/>
            <a:ext cx="1080360" cy="3150360"/>
          </a:xfrm>
          <a:custGeom>
            <a:avLst/>
            <a:gdLst/>
            <a:ahLst/>
            <a:rect l="0" t="0" r="r" b="b"/>
            <a:pathLst>
              <a:path w="3001" h="8751">
                <a:moveTo>
                  <a:pt x="3000" y="8750"/>
                </a:moveTo>
                <a:lnTo>
                  <a:pt x="3000" y="0"/>
                </a:lnTo>
                <a:lnTo>
                  <a:pt x="0" y="8750"/>
                </a:lnTo>
                <a:lnTo>
                  <a:pt x="3000" y="8750"/>
                </a:lnTo>
                <a:close/>
              </a:path>
            </a:pathLst>
          </a:custGeom>
          <a:solidFill>
            <a:srgbClr val="168253"/>
          </a:solidFill>
          <a:ln w="0">
            <a:noFill/>
          </a:ln>
        </p:spPr>
      </p:sp>
      <p:sp>
        <p:nvSpPr>
          <p:cNvPr id="145" name="PlaceHolder 1"/>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146" name="PlaceHolder 2"/>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808080"/>
                </a:solidFill>
                <a:latin typeface="DejaVu Sans"/>
              </a:rPr>
              <a:t>&lt;footer&gt;</a:t>
            </a:r>
            <a:endParaRPr b="0" lang="en-US" sz="1400" spc="-1" strike="noStrike">
              <a:solidFill>
                <a:srgbClr val="808080"/>
              </a:solidFill>
              <a:latin typeface="DejaVu Sans"/>
            </a:endParaRPr>
          </a:p>
        </p:txBody>
      </p:sp>
      <p:sp>
        <p:nvSpPr>
          <p:cNvPr id="147" name="PlaceHolder 3"/>
          <p:cNvSpPr>
            <a:spLocks noGrp="1"/>
          </p:cNvSpPr>
          <p:nvPr>
            <p:ph type="sldNum"/>
          </p:nvPr>
        </p:nvSpPr>
        <p:spPr>
          <a:xfrm>
            <a:off x="7380000" y="5220000"/>
            <a:ext cx="2340000" cy="360000"/>
          </a:xfrm>
          <a:prstGeom prst="rect">
            <a:avLst/>
          </a:prstGeom>
        </p:spPr>
        <p:txBody>
          <a:bodyPr lIns="0" rIns="0" tIns="0" bIns="0">
            <a:noAutofit/>
          </a:bodyPr>
          <a:p>
            <a:pPr algn="r"/>
            <a:fld id="{224BD00E-BD9F-4CD5-BFE7-1B2E63753892}"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148" name="PlaceHolder 4"/>
          <p:cNvSpPr>
            <a:spLocks noGrp="1"/>
          </p:cNvSpPr>
          <p:nvPr>
            <p:ph type="title"/>
          </p:nvPr>
        </p:nvSpPr>
        <p:spPr>
          <a:xfrm>
            <a:off x="720000" y="360000"/>
            <a:ext cx="8640000" cy="900000"/>
          </a:xfrm>
          <a:prstGeom prst="rect">
            <a:avLst/>
          </a:prstGeom>
        </p:spPr>
        <p:txBody>
          <a:bodyPr lIns="0" rIns="0" tIns="0" bIns="0" anchor="ctr">
            <a:noAutofit/>
          </a:bodyPr>
          <a:p>
            <a:pPr algn="ctr"/>
            <a:r>
              <a:rPr b="0" lang="en-US" sz="3000" spc="-1" strike="noStrike">
                <a:solidFill>
                  <a:srgbClr val="333333"/>
                </a:solidFill>
                <a:latin typeface="DejaVu Sans"/>
              </a:rPr>
              <a:t>Click to edit the title text format</a:t>
            </a:r>
            <a:endParaRPr b="0" lang="en-US" sz="3000" spc="-1" strike="noStrike">
              <a:solidFill>
                <a:srgbClr val="333333"/>
              </a:solidFill>
              <a:latin typeface="DejaVu Sans"/>
            </a:endParaRPr>
          </a:p>
        </p:txBody>
      </p:sp>
      <p:sp>
        <p:nvSpPr>
          <p:cNvPr id="149" name="PlaceHolder 5"/>
          <p:cNvSpPr>
            <a:spLocks noGrp="1"/>
          </p:cNvSpPr>
          <p:nvPr>
            <p:ph type="body"/>
          </p:nvPr>
        </p:nvSpPr>
        <p:spPr>
          <a:xfrm>
            <a:off x="720000" y="1440000"/>
            <a:ext cx="8640000" cy="3600000"/>
          </a:xfrm>
          <a:prstGeom prst="rect">
            <a:avLst/>
          </a:prstGeom>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Second Outline Level</a:t>
            </a:r>
            <a:endParaRPr b="0" lang="en-US" sz="21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800" spc="-1" strike="noStrike">
                <a:solidFill>
                  <a:srgbClr val="666666"/>
                </a:solidFill>
                <a:latin typeface="DejaVu Sans"/>
              </a:rPr>
              <a:t>Third Outline Level</a:t>
            </a:r>
            <a:endParaRPr b="0" lang="en-US" sz="18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500" spc="-1" strike="noStrike">
                <a:solidFill>
                  <a:srgbClr val="666666"/>
                </a:solidFill>
                <a:latin typeface="DejaVu Sans"/>
              </a:rPr>
              <a:t>Fourth Outline Level</a:t>
            </a:r>
            <a:endParaRPr b="0" lang="en-US" sz="15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1500" spc="-1" strike="noStrike">
                <a:solidFill>
                  <a:srgbClr val="666666"/>
                </a:solidFill>
                <a:latin typeface="DejaVu Sans"/>
              </a:rPr>
              <a:t>Fifth Outline Level</a:t>
            </a:r>
            <a:endParaRPr b="0" lang="en-US" sz="15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1500" spc="-1" strike="noStrike">
                <a:solidFill>
                  <a:srgbClr val="666666"/>
                </a:solidFill>
                <a:latin typeface="DejaVu Sans"/>
              </a:rPr>
              <a:t>Sixth Outline Level</a:t>
            </a:r>
            <a:endParaRPr b="0" lang="en-US" sz="15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1500" spc="-1" strike="noStrike">
                <a:solidFill>
                  <a:srgbClr val="666666"/>
                </a:solidFill>
                <a:latin typeface="DejaVu Sans"/>
              </a:rPr>
              <a:t>Seventh Outline Level</a:t>
            </a:r>
            <a:endParaRPr b="0" lang="en-US" sz="15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hyperlink" Target="https://www.fool.com/the-blueprint/agile-vs-waterfall/" TargetMode="External"/><Relationship Id="rId2" Type="http://schemas.openxmlformats.org/officeDocument/2006/relationships/hyperlink" Target="https://www.productplan.com/learn/agile-vs-waterfall/" TargetMode="External"/><Relationship Id="rId3" Type="http://schemas.openxmlformats.org/officeDocument/2006/relationships/hyperlink" Target="https://scrumguides.org/scrum-guide.html" TargetMode="External"/><Relationship Id="rId4"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txBox="1"/>
          <p:nvPr/>
        </p:nvSpPr>
        <p:spPr>
          <a:xfrm>
            <a:off x="3745440" y="1911240"/>
            <a:ext cx="2561760" cy="1853640"/>
          </a:xfrm>
          <a:prstGeom prst="rect">
            <a:avLst/>
          </a:prstGeom>
          <a:noFill/>
          <a:ln w="0">
            <a:noFill/>
          </a:ln>
        </p:spPr>
        <p:txBody>
          <a:bodyPr lIns="0" rIns="0" tIns="0" bIns="0" anchor="ctr">
            <a:noAutofit/>
          </a:bodyPr>
          <a:p>
            <a:pPr algn="ctr"/>
            <a:r>
              <a:rPr b="0" lang="en-US" sz="2400" spc="-1" strike="noStrike">
                <a:solidFill>
                  <a:srgbClr val="666666"/>
                </a:solidFill>
                <a:latin typeface="DejaVu Sans"/>
              </a:rPr>
              <a:t>ChadaTech</a:t>
            </a:r>
            <a:endParaRPr b="0" lang="en-US" sz="2400" spc="-1" strike="noStrike">
              <a:solidFill>
                <a:srgbClr val="666666"/>
              </a:solidFill>
              <a:latin typeface="DejaVu Sans"/>
            </a:endParaRPr>
          </a:p>
          <a:p>
            <a:pPr algn="ctr"/>
            <a:r>
              <a:rPr b="0" lang="en-US" sz="1500" spc="-1" strike="noStrike">
                <a:solidFill>
                  <a:srgbClr val="666666"/>
                </a:solidFill>
                <a:latin typeface="DejaVu Sans"/>
              </a:rPr>
              <a:t>Elizabeth Danzberger</a:t>
            </a:r>
            <a:endParaRPr b="0" lang="en-US" sz="1500" spc="-1" strike="noStrike">
              <a:solidFill>
                <a:srgbClr val="666666"/>
              </a:solidFill>
              <a:latin typeface="DejaVu Sans"/>
            </a:endParaRPr>
          </a:p>
        </p:txBody>
      </p:sp>
      <p:sp>
        <p:nvSpPr>
          <p:cNvPr id="187" name=""/>
          <p:cNvSpPr txBox="1"/>
          <p:nvPr/>
        </p:nvSpPr>
        <p:spPr>
          <a:xfrm>
            <a:off x="504000" y="225720"/>
            <a:ext cx="4039560" cy="946800"/>
          </a:xfrm>
          <a:prstGeom prst="rect">
            <a:avLst/>
          </a:prstGeom>
          <a:noFill/>
          <a:ln w="0">
            <a:noFill/>
          </a:ln>
        </p:spPr>
        <p:txBody>
          <a:bodyPr lIns="0" rIns="0" tIns="0" bIns="0" anchor="ctr">
            <a:noAutofit/>
          </a:bodyPr>
          <a:p>
            <a:pPr algn="ctr"/>
            <a:r>
              <a:rPr b="0" lang="en-US" sz="3300" spc="-1" strike="noStrike">
                <a:solidFill>
                  <a:srgbClr val="ffffff"/>
                </a:solidFill>
                <a:latin typeface="DejaVu Sans"/>
              </a:rPr>
              <a:t>Agile</a:t>
            </a:r>
            <a:endParaRPr b="0" lang="en-US" sz="3300" spc="-1" strike="noStrike">
              <a:solidFill>
                <a:srgbClr val="ffffff"/>
              </a:solidFill>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
          <p:cNvSpPr txBox="1"/>
          <p:nvPr/>
        </p:nvSpPr>
        <p:spPr>
          <a:xfrm>
            <a:off x="2880000" y="900000"/>
            <a:ext cx="4320000" cy="1080000"/>
          </a:xfrm>
          <a:prstGeom prst="rect">
            <a:avLst/>
          </a:prstGeom>
          <a:noFill/>
          <a:ln w="0">
            <a:noFill/>
          </a:ln>
        </p:spPr>
        <p:txBody>
          <a:bodyPr lIns="0" rIns="0" tIns="0" bIns="0" anchor="ctr">
            <a:noAutofit/>
          </a:bodyPr>
          <a:p>
            <a:pPr algn="ctr"/>
            <a:r>
              <a:rPr b="0" lang="en-US" sz="2100" spc="-1" strike="noStrike">
                <a:solidFill>
                  <a:srgbClr val="333333"/>
                </a:solidFill>
                <a:latin typeface="DejaVu Sans"/>
              </a:rPr>
              <a:t>Scrum Master</a:t>
            </a:r>
            <a:endParaRPr b="0" lang="en-US" sz="2100" spc="-1" strike="noStrike">
              <a:solidFill>
                <a:srgbClr val="333333"/>
              </a:solidFill>
              <a:latin typeface="DejaVu Sans"/>
            </a:endParaRPr>
          </a:p>
        </p:txBody>
      </p:sp>
      <p:sp>
        <p:nvSpPr>
          <p:cNvPr id="189" name=""/>
          <p:cNvSpPr txBox="1"/>
          <p:nvPr/>
        </p:nvSpPr>
        <p:spPr>
          <a:xfrm>
            <a:off x="2880000" y="2160000"/>
            <a:ext cx="4320000" cy="252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Facilitating Scrum events</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Coaching</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Removing obstacles</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Connecting team and users</a:t>
            </a:r>
            <a:endParaRPr b="0" lang="en-US" sz="20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
          <p:cNvSpPr txBox="1"/>
          <p:nvPr/>
        </p:nvSpPr>
        <p:spPr>
          <a:xfrm>
            <a:off x="2880000" y="900000"/>
            <a:ext cx="4320000" cy="1080000"/>
          </a:xfrm>
          <a:prstGeom prst="rect">
            <a:avLst/>
          </a:prstGeom>
          <a:noFill/>
          <a:ln w="0">
            <a:noFill/>
          </a:ln>
        </p:spPr>
        <p:txBody>
          <a:bodyPr lIns="0" rIns="0" tIns="0" bIns="0" anchor="ctr">
            <a:noAutofit/>
          </a:bodyPr>
          <a:p>
            <a:pPr algn="ctr"/>
            <a:r>
              <a:rPr b="0" lang="en-US" sz="2100" spc="-1" strike="noStrike">
                <a:solidFill>
                  <a:srgbClr val="333333"/>
                </a:solidFill>
                <a:latin typeface="DejaVu Sans"/>
              </a:rPr>
              <a:t>Product Owner</a:t>
            </a:r>
            <a:endParaRPr b="0" lang="en-US" sz="2100" spc="-1" strike="noStrike">
              <a:solidFill>
                <a:srgbClr val="333333"/>
              </a:solidFill>
              <a:latin typeface="DejaVu Sans"/>
            </a:endParaRPr>
          </a:p>
        </p:txBody>
      </p:sp>
      <p:sp>
        <p:nvSpPr>
          <p:cNvPr id="191" name=""/>
          <p:cNvSpPr txBox="1"/>
          <p:nvPr/>
        </p:nvSpPr>
        <p:spPr>
          <a:xfrm>
            <a:off x="2880000" y="2160000"/>
            <a:ext cx="4320000" cy="252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Managing Product Backlog</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Creating user stories</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Representing needs of users</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Developing Product Goal</a:t>
            </a:r>
            <a:endParaRPr b="0" lang="en-US" sz="20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
          <p:cNvSpPr txBox="1"/>
          <p:nvPr/>
        </p:nvSpPr>
        <p:spPr>
          <a:xfrm>
            <a:off x="2880000" y="900000"/>
            <a:ext cx="4320000" cy="1080000"/>
          </a:xfrm>
          <a:prstGeom prst="rect">
            <a:avLst/>
          </a:prstGeom>
          <a:noFill/>
          <a:ln w="0">
            <a:noFill/>
          </a:ln>
        </p:spPr>
        <p:txBody>
          <a:bodyPr lIns="0" rIns="0" tIns="0" bIns="0" anchor="ctr">
            <a:noAutofit/>
          </a:bodyPr>
          <a:p>
            <a:pPr algn="ctr"/>
            <a:r>
              <a:rPr b="0" lang="en-US" sz="2100" spc="-1" strike="noStrike">
                <a:solidFill>
                  <a:srgbClr val="333333"/>
                </a:solidFill>
                <a:latin typeface="DejaVu Sans"/>
              </a:rPr>
              <a:t>Developers</a:t>
            </a:r>
            <a:endParaRPr b="0" lang="en-US" sz="2100" spc="-1" strike="noStrike">
              <a:solidFill>
                <a:srgbClr val="333333"/>
              </a:solidFill>
              <a:latin typeface="DejaVu Sans"/>
            </a:endParaRPr>
          </a:p>
        </p:txBody>
      </p:sp>
      <p:sp>
        <p:nvSpPr>
          <p:cNvPr id="193" name=""/>
          <p:cNvSpPr txBox="1"/>
          <p:nvPr/>
        </p:nvSpPr>
        <p:spPr>
          <a:xfrm>
            <a:off x="2880000" y="2160000"/>
            <a:ext cx="4320000" cy="252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Creating Sprint Backlog</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Developing usable increments</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Striving towards Sprint Goal</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Accountability</a:t>
            </a:r>
            <a:endParaRPr b="0" lang="en-US" sz="20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
          <p:cNvSpPr txBox="1"/>
          <p:nvPr/>
        </p:nvSpPr>
        <p:spPr>
          <a:xfrm>
            <a:off x="1765080" y="225720"/>
            <a:ext cx="6592680" cy="946800"/>
          </a:xfrm>
          <a:prstGeom prst="rect">
            <a:avLst/>
          </a:prstGeom>
          <a:noFill/>
          <a:ln w="0">
            <a:noFill/>
          </a:ln>
        </p:spPr>
        <p:txBody>
          <a:bodyPr lIns="0" rIns="0" tIns="0" bIns="0" anchor="ctr">
            <a:noAutofit/>
          </a:bodyPr>
          <a:p>
            <a:pPr algn="ctr"/>
            <a:r>
              <a:rPr b="0" lang="en-US" sz="2100" spc="-1" strike="noStrike">
                <a:solidFill>
                  <a:srgbClr val="333333"/>
                </a:solidFill>
                <a:latin typeface="DejaVu Sans"/>
              </a:rPr>
              <a:t>Scrum Events</a:t>
            </a:r>
            <a:endParaRPr b="0" lang="en-US" sz="2100" spc="-1" strike="noStrike">
              <a:solidFill>
                <a:srgbClr val="333333"/>
              </a:solidFill>
              <a:latin typeface="DejaVu Sans"/>
            </a:endParaRPr>
          </a:p>
        </p:txBody>
      </p:sp>
      <p:sp>
        <p:nvSpPr>
          <p:cNvPr id="195" name=""/>
          <p:cNvSpPr txBox="1"/>
          <p:nvPr/>
        </p:nvSpPr>
        <p:spPr>
          <a:xfrm>
            <a:off x="1765080" y="1326600"/>
            <a:ext cx="6592680" cy="365292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1" lang="en-US" sz="2000" spc="-1" strike="noStrike">
                <a:solidFill>
                  <a:srgbClr val="666666"/>
                </a:solidFill>
                <a:latin typeface="DejaVu Sans"/>
              </a:rPr>
              <a:t>Sprints</a:t>
            </a:r>
            <a:r>
              <a:rPr b="0" lang="en-US" sz="2000" spc="-1" strike="noStrike">
                <a:solidFill>
                  <a:srgbClr val="666666"/>
                </a:solidFill>
                <a:latin typeface="DejaVu Sans"/>
              </a:rPr>
              <a:t> are fixed-length intervals of time wherein a usable increment is created. Everything occurs within a Sprint, and they are subsequent.</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1" lang="en-US" sz="2000" spc="-1" strike="noStrike">
                <a:solidFill>
                  <a:srgbClr val="666666"/>
                </a:solidFill>
                <a:latin typeface="DejaVu Sans"/>
              </a:rPr>
              <a:t>Sprint Planning</a:t>
            </a:r>
            <a:r>
              <a:rPr b="0" lang="en-US" sz="2000" spc="-1" strike="noStrike">
                <a:solidFill>
                  <a:srgbClr val="666666"/>
                </a:solidFill>
                <a:latin typeface="DejaVu Sans"/>
              </a:rPr>
              <a:t> occurs before each Sprint in order to establish a Sprint Goal.</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1" lang="en-US" sz="2000" spc="-1" strike="noStrike">
                <a:solidFill>
                  <a:srgbClr val="666666"/>
                </a:solidFill>
                <a:latin typeface="DejaVu Sans"/>
              </a:rPr>
              <a:t>Daily Scrum</a:t>
            </a:r>
            <a:r>
              <a:rPr b="0" lang="en-US" sz="2000" spc="-1" strike="noStrike">
                <a:solidFill>
                  <a:srgbClr val="666666"/>
                </a:solidFill>
                <a:latin typeface="DejaVu Sans"/>
              </a:rPr>
              <a:t> is a daily meeting that is limited to 15 minutes, in which the team assesses their progress towards the Sprint Goal and adapts as necessary.</a:t>
            </a:r>
            <a:endParaRPr b="0" lang="en-US" sz="20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
          <p:cNvSpPr txBox="1"/>
          <p:nvPr/>
        </p:nvSpPr>
        <p:spPr>
          <a:xfrm>
            <a:off x="1765080" y="225720"/>
            <a:ext cx="6592680" cy="946800"/>
          </a:xfrm>
          <a:prstGeom prst="rect">
            <a:avLst/>
          </a:prstGeom>
          <a:noFill/>
          <a:ln w="0">
            <a:noFill/>
          </a:ln>
        </p:spPr>
        <p:txBody>
          <a:bodyPr lIns="0" rIns="0" tIns="0" bIns="0" anchor="ctr">
            <a:noAutofit/>
          </a:bodyPr>
          <a:p>
            <a:pPr algn="ctr"/>
            <a:r>
              <a:rPr b="0" lang="en-US" sz="2100" spc="-1" strike="noStrike">
                <a:solidFill>
                  <a:srgbClr val="333333"/>
                </a:solidFill>
                <a:latin typeface="DejaVu Sans"/>
              </a:rPr>
              <a:t>Scrum Events</a:t>
            </a:r>
            <a:endParaRPr b="0" lang="en-US" sz="2100" spc="-1" strike="noStrike">
              <a:solidFill>
                <a:srgbClr val="333333"/>
              </a:solidFill>
              <a:latin typeface="DejaVu Sans"/>
            </a:endParaRPr>
          </a:p>
        </p:txBody>
      </p:sp>
      <p:sp>
        <p:nvSpPr>
          <p:cNvPr id="197" name=""/>
          <p:cNvSpPr txBox="1"/>
          <p:nvPr/>
        </p:nvSpPr>
        <p:spPr>
          <a:xfrm>
            <a:off x="1765080" y="1326600"/>
            <a:ext cx="6592680" cy="365292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1" lang="en-US" sz="2000" spc="-1" strike="noStrike">
                <a:solidFill>
                  <a:srgbClr val="666666"/>
                </a:solidFill>
                <a:latin typeface="DejaVu Sans"/>
              </a:rPr>
              <a:t>Sprint Reviews</a:t>
            </a:r>
            <a:r>
              <a:rPr b="0" lang="en-US" sz="2000" spc="-1" strike="noStrike">
                <a:solidFill>
                  <a:srgbClr val="666666"/>
                </a:solidFill>
                <a:latin typeface="DejaVu Sans"/>
              </a:rPr>
              <a:t> are for assessing the previous Sprint and applying this information to future Sprints. The Product Backlog may be readjusted during this time.</a:t>
            </a:r>
            <a:endParaRPr b="0" lang="en-US" sz="20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1" lang="en-US" sz="2000" spc="-1" strike="noStrike">
                <a:solidFill>
                  <a:srgbClr val="666666"/>
                </a:solidFill>
                <a:latin typeface="DejaVu Sans"/>
              </a:rPr>
              <a:t>Sprint Retrospectives</a:t>
            </a:r>
            <a:r>
              <a:rPr b="0" lang="en-US" sz="2000" spc="-1" strike="noStrike">
                <a:solidFill>
                  <a:srgbClr val="666666"/>
                </a:solidFill>
                <a:latin typeface="DejaVu Sans"/>
              </a:rPr>
              <a:t> are for determining obstacles during the Sprint, as well as how well the team worked together and what needs to be improved. These occur at the end of each Sprint, and are usually time-boxed.</a:t>
            </a:r>
            <a:endParaRPr b="0" lang="en-US" sz="20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Agile vs. Waterfall</a:t>
            </a:r>
            <a:endParaRPr b="0" lang="en-US" sz="3000" spc="-1" strike="noStrike">
              <a:solidFill>
                <a:srgbClr val="333333"/>
              </a:solidFill>
              <a:latin typeface="DejaVu Sans"/>
            </a:endParaRPr>
          </a:p>
        </p:txBody>
      </p:sp>
      <p:sp>
        <p:nvSpPr>
          <p:cNvPr id="199" name=""/>
          <p:cNvSpPr txBox="1"/>
          <p:nvPr/>
        </p:nvSpPr>
        <p:spPr>
          <a:xfrm>
            <a:off x="720000" y="1440000"/>
            <a:ext cx="8640000" cy="360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Agile allows you to constantly adapt to new information, whereas waterfall is stuck in its ways</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If we had continued to use the waterfall model, the project would have failed during the time where the project’s direction was shifting.</a:t>
            </a:r>
            <a:br/>
            <a:r>
              <a:rPr b="0" lang="en-US" sz="2100" spc="-1" strike="noStrike">
                <a:solidFill>
                  <a:srgbClr val="666666"/>
                </a:solidFill>
                <a:latin typeface="DejaVu Sans"/>
              </a:rPr>
              <a:t> </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We have more freedom and we can spend more time working and improving our workflow in order to maximize efficiency.</a:t>
            </a:r>
            <a:endParaRPr b="0" lang="en-US" sz="21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Which One?</a:t>
            </a:r>
            <a:endParaRPr b="0" lang="en-US" sz="3000" spc="-1" strike="noStrike">
              <a:solidFill>
                <a:srgbClr val="333333"/>
              </a:solidFill>
              <a:latin typeface="DejaVu Sans"/>
            </a:endParaRPr>
          </a:p>
        </p:txBody>
      </p:sp>
      <p:sp>
        <p:nvSpPr>
          <p:cNvPr id="201" name=""/>
          <p:cNvSpPr txBox="1"/>
          <p:nvPr/>
        </p:nvSpPr>
        <p:spPr>
          <a:xfrm>
            <a:off x="720000" y="1440000"/>
            <a:ext cx="8640000" cy="360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Typically a mixture of agile and waterfall practices is the best solution.</a:t>
            </a:r>
            <a:endParaRPr b="0" lang="en-US" sz="2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Some things to consider are:</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Are we willing to maintain the agile framework and implement it fully? Are we capable of this?</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Can we handle some amount of uncertainty, or must we map out every detail first?</a:t>
            </a:r>
            <a:endParaRPr b="0" lang="en-US" sz="21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Will agile be too fast-paced for us, or will we enjoy learning and producing deliverables rapidly?</a:t>
            </a:r>
            <a:endParaRPr b="0" lang="en-US" sz="21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
          <p:cNvSpPr txBox="1"/>
          <p:nvPr/>
        </p:nvSpPr>
        <p:spPr>
          <a:xfrm>
            <a:off x="720000" y="360000"/>
            <a:ext cx="8640000" cy="900000"/>
          </a:xfrm>
          <a:prstGeom prst="rect">
            <a:avLst/>
          </a:prstGeom>
          <a:noFill/>
          <a:ln w="0">
            <a:noFill/>
          </a:ln>
        </p:spPr>
        <p:txBody>
          <a:bodyPr lIns="0" rIns="0" tIns="0" bIns="0" anchor="ctr">
            <a:noAutofit/>
          </a:bodyPr>
          <a:p>
            <a:pPr algn="ctr"/>
            <a:r>
              <a:rPr b="0" lang="en-US" sz="3000" spc="-1" strike="noStrike">
                <a:solidFill>
                  <a:srgbClr val="333333"/>
                </a:solidFill>
                <a:latin typeface="DejaVu Sans"/>
              </a:rPr>
              <a:t>Sources</a:t>
            </a:r>
            <a:endParaRPr b="0" lang="en-US" sz="3000" spc="-1" strike="noStrike">
              <a:solidFill>
                <a:srgbClr val="333333"/>
              </a:solidFill>
              <a:latin typeface="DejaVu Sans"/>
            </a:endParaRPr>
          </a:p>
        </p:txBody>
      </p:sp>
      <p:sp>
        <p:nvSpPr>
          <p:cNvPr id="203" name=""/>
          <p:cNvSpPr txBox="1"/>
          <p:nvPr/>
        </p:nvSpPr>
        <p:spPr>
          <a:xfrm>
            <a:off x="720000" y="1440000"/>
            <a:ext cx="8640000" cy="3600000"/>
          </a:xfrm>
          <a:prstGeom prst="rect">
            <a:avLst/>
          </a:prstGeom>
          <a:noFill/>
          <a:ln w="0">
            <a:noFill/>
          </a:ln>
        </p:spPr>
        <p:txBody>
          <a:bodyPr lIns="0" rIns="0" tIns="0" bIns="0">
            <a:normAutofit/>
          </a:bodyPr>
          <a:p>
            <a:pPr marL="432000" indent="-324000">
              <a:spcAft>
                <a:spcPts val="1060"/>
              </a:spcAft>
              <a:buClr>
                <a:srgbClr val="666666"/>
              </a:buClr>
              <a:buSzPct val="45000"/>
              <a:buFont typeface="Wingdings" charset="2"/>
              <a:buChar char=""/>
            </a:pPr>
            <a:r>
              <a:rPr b="0" lang="en-US" sz="1400" spc="-1" strike="noStrike">
                <a:solidFill>
                  <a:srgbClr val="666666"/>
                </a:solidFill>
                <a:latin typeface="DejaVu Sans"/>
              </a:rPr>
              <a:t>Morpus, N. (2020, March 5). Agile vs Waterfall: The Great Project Methodology Debate. The Blueprint. </a:t>
            </a:r>
            <a:r>
              <a:rPr b="0" lang="en-US" sz="1400" spc="-1" strike="noStrike">
                <a:solidFill>
                  <a:srgbClr val="666666"/>
                </a:solidFill>
                <a:latin typeface="DejaVu Sans"/>
                <a:hlinkClick r:id="rId1"/>
              </a:rPr>
              <a:t>https://www.fool.com/the-blueprint/agile-vs-waterfall/</a:t>
            </a:r>
            <a:endParaRPr b="0" lang="en-US" sz="1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1400" spc="-1" strike="noStrike">
                <a:solidFill>
                  <a:srgbClr val="666666"/>
                </a:solidFill>
                <a:latin typeface="DejaVu Sans"/>
              </a:rPr>
              <a:t>ProductPlan. (2021, June 21). Agile vs. Waterfall | Pros, Cons, and Key Differences. </a:t>
            </a:r>
            <a:r>
              <a:rPr b="0" lang="en-US" sz="1400" spc="-1" strike="noStrike">
                <a:solidFill>
                  <a:srgbClr val="666666"/>
                </a:solidFill>
                <a:latin typeface="DejaVu Sans"/>
                <a:hlinkClick r:id="rId2"/>
              </a:rPr>
              <a:t>https://www.productplan.com/learn/agile-vs-waterfall/</a:t>
            </a:r>
            <a:endParaRPr b="0" lang="en-US" sz="1400" spc="-1" strike="noStrike">
              <a:solidFill>
                <a:srgbClr val="666666"/>
              </a:solidFill>
              <a:latin typeface="DejaVu Sans"/>
            </a:endParaRPr>
          </a:p>
          <a:p>
            <a:pPr marL="432000" indent="-324000">
              <a:spcAft>
                <a:spcPts val="1060"/>
              </a:spcAft>
              <a:buClr>
                <a:srgbClr val="666666"/>
              </a:buClr>
              <a:buSzPct val="45000"/>
              <a:buFont typeface="Wingdings" charset="2"/>
              <a:buChar char=""/>
            </a:pPr>
            <a:r>
              <a:rPr b="0" lang="en-US" sz="1400" spc="-1" strike="noStrike">
                <a:solidFill>
                  <a:srgbClr val="666666"/>
                </a:solidFill>
                <a:latin typeface="DejaVu Sans"/>
              </a:rPr>
              <a:t>Scrum Guide | Scrum Guides. (2020). Scrum.Org. </a:t>
            </a:r>
            <a:r>
              <a:rPr b="0" lang="en-US" sz="1400" spc="-1" strike="noStrike">
                <a:solidFill>
                  <a:srgbClr val="666666"/>
                </a:solidFill>
                <a:latin typeface="DejaVu Sans"/>
                <a:hlinkClick r:id="rId3"/>
              </a:rPr>
              <a:t>https://scrumguides.org/scrum-guide.html</a:t>
            </a:r>
            <a:endParaRPr b="0" lang="en-US" sz="1400" spc="-1" strike="noStrike">
              <a:solidFill>
                <a:srgbClr val="666666"/>
              </a:solidFill>
              <a:latin typeface="DejaVu Sans"/>
            </a:endParaRPr>
          </a:p>
          <a:p>
            <a:pPr marL="432000" indent="-324000">
              <a:spcAft>
                <a:spcPts val="1060"/>
              </a:spcAft>
              <a:buClr>
                <a:srgbClr val="666666"/>
              </a:buClr>
              <a:buSzPct val="45000"/>
              <a:buFont typeface="Wingdings" charset="2"/>
              <a:buChar char=""/>
            </a:pPr>
            <a:endParaRPr b="0" lang="en-US" sz="14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LibreOffice/7.1.3.2$Windows_X86_64 LibreOffice_project/47f78053abe362b9384784d31a6e56f8511eb1c1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2021-06-23T04:57:56Z</dcterms:created>
  <dc:creator/>
  <dc:description/>
  <dc:language>en-US</dc:language>
  <cp:lastModifiedBy/>
  <dcterms:modified xsi:type="dcterms:W3CDTF">2021-06-23T06:01:42Z</dcterms:modified>
  <cp:revision>10</cp:revision>
  <dc:subject/>
  <dc:title>Focus</dc:title>
</cp:coreProperties>
</file>