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6F35-DBEE-4AA3-B9DC-E60244AE6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0EF9F-A41C-4727-B53B-42C892FF2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9CFB-4AD9-474F-B762-AF2DD060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392-41C6-43E5-A88D-85DB47F301E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ED4B-ACD3-4002-B16D-B8A06F5C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07044-77C1-4D3D-96D6-50718C4F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6BA-DCFC-48F7-B4DD-7CA92D0B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B6C0-738E-4186-9D1F-51F541A4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CB93C-1536-409C-921C-ABC87D76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0135A-93DE-4403-81AC-C2AAC36B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392-41C6-43E5-A88D-85DB47F301E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AAD18-52C0-40B1-A5AB-C10A2F43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DD62-7567-4F98-8DB4-4B03E1F0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6BA-DCFC-48F7-B4DD-7CA92D0B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E35F3-AC21-4B02-AC7E-ED4D0AA56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42FFB-7AB3-445B-9232-7BC30419A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17A5-BEA6-4AAB-8E82-ED46F2DD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392-41C6-43E5-A88D-85DB47F301E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166C-D418-4510-B544-FE2613A2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2D42-AFCC-47A4-AB56-802CF499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6BA-DCFC-48F7-B4DD-7CA92D0B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E13C-CFF1-4CB0-86BD-C1947FF4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EE94-52C3-4B34-AD08-43C1CA2B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3CCA-EBA2-4B29-B573-0FC888CC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392-41C6-43E5-A88D-85DB47F301E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5A50-1939-4BFD-BEC4-0A0675AC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897C-F44B-4435-85C9-6156ECA7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6BA-DCFC-48F7-B4DD-7CA92D0B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F052-8A84-433C-9291-CE145537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5DC99-CFDC-469E-A706-34EE6E6C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E839-4BF7-4461-8144-F65F0CEF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392-41C6-43E5-A88D-85DB47F301E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216D-9CC5-4667-BBC0-623A8E8E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50C4B-582A-4B70-A945-7B98E048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6BA-DCFC-48F7-B4DD-7CA92D0B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0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8B19-25A2-4C45-883D-B43B9F0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0A49-38C4-42FA-9717-3E307BE27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C5EA8-6FE4-474B-B7C8-16714747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6C844-7B23-4D8D-A7AE-9D2F21C7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392-41C6-43E5-A88D-85DB47F301E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7E71B-1815-4B4E-ABD0-DC9EEE09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8384B-CF02-4B11-B086-D2FD4882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6BA-DCFC-48F7-B4DD-7CA92D0B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06D6-B8F0-4435-91C8-FE37A4C2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4654-4E25-4253-BE79-741D31D3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81F01-6D34-4D10-9EA6-8C47027B2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ACD45-6596-426F-8D23-C5B2DB6D5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EA990-B267-4BBD-A9D3-433132548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E8260-67F7-4D55-B115-451A5CDF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392-41C6-43E5-A88D-85DB47F301E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25D41-C59A-469A-8525-F374EF37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94ECB-5B06-4931-B93E-5EA3643B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6BA-DCFC-48F7-B4DD-7CA92D0B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4B05-2783-4E61-9164-BE293157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9D81E-E074-4CDB-8665-5C05AC43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392-41C6-43E5-A88D-85DB47F301E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B830F-3801-4CD1-A582-6C8583BE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AFF8-F430-4340-BE10-66D302A5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6BA-DCFC-48F7-B4DD-7CA92D0B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C2118-07AD-42A0-B055-E263C1E2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392-41C6-43E5-A88D-85DB47F301E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7E63A-8A7E-46F6-A6B8-DEA10EA7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E3DC7-6E21-401F-8F3E-F50BCC96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6BA-DCFC-48F7-B4DD-7CA92D0B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2A8A-6AED-40FC-AA56-92375970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1E3E-1738-40F8-A833-93FE80A6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FA175-5571-4209-918C-C58A3F004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8C5A-621B-467A-AAFF-660A3C37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392-41C6-43E5-A88D-85DB47F301E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3C5C6-2589-45C6-992C-78E53A82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022A8-B9E5-45BB-B551-3B65DFD0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6BA-DCFC-48F7-B4DD-7CA92D0B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48F0-E388-442F-B141-D1F8ABD7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45757-2301-48BF-A42C-AA6BAB30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6542B-DA73-4E1A-A3ED-DD0F59103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C9BDC-C6F3-4892-B7C6-60190612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F392-41C6-43E5-A88D-85DB47F301E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BA23C-541C-4480-BB0A-79AB554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679B3-E927-4CD7-A90A-5E4AB24C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6BA-DCFC-48F7-B4DD-7CA92D0B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0D139-0816-46F8-85A5-69F912CE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417A-DB79-47D1-8368-682A5819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D9A4-5368-4ABA-98CF-47F3CB7BF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F392-41C6-43E5-A88D-85DB47F301E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79A2-B5CB-48CD-97A1-93E8DC8B1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EF86-6874-4FF1-8457-9D61258F9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96BA-DCFC-48F7-B4DD-7CA92D0B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BAAB2-EBF4-4C0E-A650-D7E4757435C3}"/>
              </a:ext>
            </a:extLst>
          </p:cNvPr>
          <p:cNvSpPr/>
          <p:nvPr/>
        </p:nvSpPr>
        <p:spPr>
          <a:xfrm>
            <a:off x="741714" y="492777"/>
            <a:ext cx="11437034" cy="6316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ED7526-8043-4D53-A0A1-6E2E5040FEA2}"/>
              </a:ext>
            </a:extLst>
          </p:cNvPr>
          <p:cNvSpPr/>
          <p:nvPr/>
        </p:nvSpPr>
        <p:spPr>
          <a:xfrm>
            <a:off x="5221357" y="1038206"/>
            <a:ext cx="2186608" cy="206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40FDF-2BC8-4121-918F-D6EA87B0C506}"/>
              </a:ext>
            </a:extLst>
          </p:cNvPr>
          <p:cNvSpPr/>
          <p:nvPr/>
        </p:nvSpPr>
        <p:spPr>
          <a:xfrm>
            <a:off x="8971722" y="1093916"/>
            <a:ext cx="2186608" cy="206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3F86D-ADE4-40B2-A7F7-291C7E812A3C}"/>
              </a:ext>
            </a:extLst>
          </p:cNvPr>
          <p:cNvSpPr/>
          <p:nvPr/>
        </p:nvSpPr>
        <p:spPr>
          <a:xfrm>
            <a:off x="1470992" y="3900318"/>
            <a:ext cx="2186608" cy="206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6329C-2295-491A-A640-900010E10591}"/>
              </a:ext>
            </a:extLst>
          </p:cNvPr>
          <p:cNvSpPr/>
          <p:nvPr/>
        </p:nvSpPr>
        <p:spPr>
          <a:xfrm>
            <a:off x="5221357" y="3923688"/>
            <a:ext cx="2186608" cy="206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8D672-5987-4116-8C95-F27239D7D7E1}"/>
              </a:ext>
            </a:extLst>
          </p:cNvPr>
          <p:cNvSpPr/>
          <p:nvPr/>
        </p:nvSpPr>
        <p:spPr>
          <a:xfrm>
            <a:off x="8971722" y="3762394"/>
            <a:ext cx="2186608" cy="206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9BFDCC-A8D6-41B6-AEDC-6AC096F67A6D}"/>
              </a:ext>
            </a:extLst>
          </p:cNvPr>
          <p:cNvSpPr/>
          <p:nvPr/>
        </p:nvSpPr>
        <p:spPr>
          <a:xfrm>
            <a:off x="1470992" y="940904"/>
            <a:ext cx="2186608" cy="206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3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BAAB2-EBF4-4C0E-A650-D7E4757435C3}"/>
              </a:ext>
            </a:extLst>
          </p:cNvPr>
          <p:cNvSpPr/>
          <p:nvPr/>
        </p:nvSpPr>
        <p:spPr>
          <a:xfrm>
            <a:off x="377483" y="452151"/>
            <a:ext cx="11437034" cy="6316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6329C-2295-491A-A640-900010E10591}"/>
              </a:ext>
            </a:extLst>
          </p:cNvPr>
          <p:cNvSpPr/>
          <p:nvPr/>
        </p:nvSpPr>
        <p:spPr>
          <a:xfrm>
            <a:off x="3627579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8D672-5987-4116-8C95-F27239D7D7E1}"/>
              </a:ext>
            </a:extLst>
          </p:cNvPr>
          <p:cNvSpPr/>
          <p:nvPr/>
        </p:nvSpPr>
        <p:spPr>
          <a:xfrm>
            <a:off x="7490995" y="5473146"/>
            <a:ext cx="1225826" cy="127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30DF3-5348-4F3C-AB51-CCD099D1E7B3}"/>
              </a:ext>
            </a:extLst>
          </p:cNvPr>
          <p:cNvSpPr/>
          <p:nvPr/>
        </p:nvSpPr>
        <p:spPr>
          <a:xfrm>
            <a:off x="5522640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950CB-5BC1-4EEB-9EDC-A93AE2615560}"/>
              </a:ext>
            </a:extLst>
          </p:cNvPr>
          <p:cNvSpPr/>
          <p:nvPr/>
        </p:nvSpPr>
        <p:spPr>
          <a:xfrm>
            <a:off x="9283148" y="5489708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DEC417-3CF0-4177-9666-B2899DD1B48F}"/>
              </a:ext>
            </a:extLst>
          </p:cNvPr>
          <p:cNvSpPr/>
          <p:nvPr/>
        </p:nvSpPr>
        <p:spPr>
          <a:xfrm>
            <a:off x="1683026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644AC-A1E2-4AC4-A5FF-8A94CFBE7A23}"/>
              </a:ext>
            </a:extLst>
          </p:cNvPr>
          <p:cNvSpPr/>
          <p:nvPr/>
        </p:nvSpPr>
        <p:spPr>
          <a:xfrm>
            <a:off x="1536844" y="893574"/>
            <a:ext cx="4866861" cy="299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617AC-3F2F-4FA1-B547-5C083ED8DC99}"/>
              </a:ext>
            </a:extLst>
          </p:cNvPr>
          <p:cNvSpPr txBox="1"/>
          <p:nvPr/>
        </p:nvSpPr>
        <p:spPr>
          <a:xfrm>
            <a:off x="7421217" y="1139687"/>
            <a:ext cx="372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A8FD1-BFC5-4B0A-B7D7-21D66F282E35}"/>
              </a:ext>
            </a:extLst>
          </p:cNvPr>
          <p:cNvSpPr txBox="1"/>
          <p:nvPr/>
        </p:nvSpPr>
        <p:spPr>
          <a:xfrm>
            <a:off x="2908852" y="609600"/>
            <a:ext cx="194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FA751-A4E5-4AF3-9520-A47785A363BF}"/>
              </a:ext>
            </a:extLst>
          </p:cNvPr>
          <p:cNvSpPr txBox="1"/>
          <p:nvPr/>
        </p:nvSpPr>
        <p:spPr>
          <a:xfrm>
            <a:off x="5297353" y="5141839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Visualizations/Analysis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A5C3C1-5406-4CBB-B0B2-1C3295BC1846}"/>
              </a:ext>
            </a:extLst>
          </p:cNvPr>
          <p:cNvSpPr/>
          <p:nvPr/>
        </p:nvSpPr>
        <p:spPr>
          <a:xfrm>
            <a:off x="7156174" y="1014579"/>
            <a:ext cx="4267200" cy="40610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3C31D-47A7-4D1B-BDB7-E4A7473351FC}"/>
              </a:ext>
            </a:extLst>
          </p:cNvPr>
          <p:cNvSpPr txBox="1"/>
          <p:nvPr/>
        </p:nvSpPr>
        <p:spPr>
          <a:xfrm>
            <a:off x="1815140" y="4373217"/>
            <a:ext cx="507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Views:</a:t>
            </a:r>
          </a:p>
          <a:p>
            <a:r>
              <a:rPr lang="en-US" dirty="0"/>
              <a:t>By Year/Month/Day/Time of Day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9A5EAC-9B98-4807-9928-CCCA94F8FE1E}"/>
              </a:ext>
            </a:extLst>
          </p:cNvPr>
          <p:cNvSpPr/>
          <p:nvPr/>
        </p:nvSpPr>
        <p:spPr>
          <a:xfrm>
            <a:off x="3207026" y="3532384"/>
            <a:ext cx="18288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Interactivity/ Button</a:t>
            </a:r>
          </a:p>
        </p:txBody>
      </p:sp>
    </p:spTree>
    <p:extLst>
      <p:ext uri="{BB962C8B-B14F-4D97-AF65-F5344CB8AC3E}">
        <p14:creationId xmlns:p14="http://schemas.microsoft.com/office/powerpoint/2010/main" val="183375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BAAB2-EBF4-4C0E-A650-D7E4757435C3}"/>
              </a:ext>
            </a:extLst>
          </p:cNvPr>
          <p:cNvSpPr/>
          <p:nvPr/>
        </p:nvSpPr>
        <p:spPr>
          <a:xfrm>
            <a:off x="377483" y="452151"/>
            <a:ext cx="11437034" cy="6316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6329C-2295-491A-A640-900010E10591}"/>
              </a:ext>
            </a:extLst>
          </p:cNvPr>
          <p:cNvSpPr/>
          <p:nvPr/>
        </p:nvSpPr>
        <p:spPr>
          <a:xfrm>
            <a:off x="3627579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8D672-5987-4116-8C95-F27239D7D7E1}"/>
              </a:ext>
            </a:extLst>
          </p:cNvPr>
          <p:cNvSpPr/>
          <p:nvPr/>
        </p:nvSpPr>
        <p:spPr>
          <a:xfrm>
            <a:off x="7490995" y="5473146"/>
            <a:ext cx="1225826" cy="127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30DF3-5348-4F3C-AB51-CCD099D1E7B3}"/>
              </a:ext>
            </a:extLst>
          </p:cNvPr>
          <p:cNvSpPr/>
          <p:nvPr/>
        </p:nvSpPr>
        <p:spPr>
          <a:xfrm>
            <a:off x="5522640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950CB-5BC1-4EEB-9EDC-A93AE2615560}"/>
              </a:ext>
            </a:extLst>
          </p:cNvPr>
          <p:cNvSpPr/>
          <p:nvPr/>
        </p:nvSpPr>
        <p:spPr>
          <a:xfrm>
            <a:off x="9283148" y="5489708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DEC417-3CF0-4177-9666-B2899DD1B48F}"/>
              </a:ext>
            </a:extLst>
          </p:cNvPr>
          <p:cNvSpPr/>
          <p:nvPr/>
        </p:nvSpPr>
        <p:spPr>
          <a:xfrm>
            <a:off x="1683026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644AC-A1E2-4AC4-A5FF-8A94CFBE7A23}"/>
              </a:ext>
            </a:extLst>
          </p:cNvPr>
          <p:cNvSpPr/>
          <p:nvPr/>
        </p:nvSpPr>
        <p:spPr>
          <a:xfrm>
            <a:off x="1536844" y="893574"/>
            <a:ext cx="4866861" cy="299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617AC-3F2F-4FA1-B547-5C083ED8DC99}"/>
              </a:ext>
            </a:extLst>
          </p:cNvPr>
          <p:cNvSpPr txBox="1"/>
          <p:nvPr/>
        </p:nvSpPr>
        <p:spPr>
          <a:xfrm>
            <a:off x="7421217" y="1139687"/>
            <a:ext cx="372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  <a:p>
            <a:endParaRPr lang="en-US" dirty="0"/>
          </a:p>
          <a:p>
            <a:r>
              <a:rPr lang="en-US" dirty="0"/>
              <a:t>Rush Hour vs. Non Rush Hour Times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A8FD1-BFC5-4B0A-B7D7-21D66F282E35}"/>
              </a:ext>
            </a:extLst>
          </p:cNvPr>
          <p:cNvSpPr txBox="1"/>
          <p:nvPr/>
        </p:nvSpPr>
        <p:spPr>
          <a:xfrm>
            <a:off x="2908852" y="609600"/>
            <a:ext cx="194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FA751-A4E5-4AF3-9520-A47785A363BF}"/>
              </a:ext>
            </a:extLst>
          </p:cNvPr>
          <p:cNvSpPr txBox="1"/>
          <p:nvPr/>
        </p:nvSpPr>
        <p:spPr>
          <a:xfrm>
            <a:off x="5297353" y="5141839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Visualizations/Analysis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A5C3C1-5406-4CBB-B0B2-1C3295BC1846}"/>
              </a:ext>
            </a:extLst>
          </p:cNvPr>
          <p:cNvSpPr/>
          <p:nvPr/>
        </p:nvSpPr>
        <p:spPr>
          <a:xfrm>
            <a:off x="7156174" y="1014579"/>
            <a:ext cx="4267200" cy="40610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3C31D-47A7-4D1B-BDB7-E4A7473351FC}"/>
              </a:ext>
            </a:extLst>
          </p:cNvPr>
          <p:cNvSpPr txBox="1"/>
          <p:nvPr/>
        </p:nvSpPr>
        <p:spPr>
          <a:xfrm>
            <a:off x="1583431" y="4357008"/>
            <a:ext cx="507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Views:</a:t>
            </a:r>
          </a:p>
          <a:p>
            <a:r>
              <a:rPr lang="en-US" dirty="0"/>
              <a:t>By Year/Month/Day/Time of Day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9A5EAC-9B98-4807-9928-CCCA94F8FE1E}"/>
              </a:ext>
            </a:extLst>
          </p:cNvPr>
          <p:cNvSpPr/>
          <p:nvPr/>
        </p:nvSpPr>
        <p:spPr>
          <a:xfrm>
            <a:off x="3207026" y="3532384"/>
            <a:ext cx="18288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Interactivity/ Button</a:t>
            </a:r>
          </a:p>
        </p:txBody>
      </p:sp>
    </p:spTree>
    <p:extLst>
      <p:ext uri="{BB962C8B-B14F-4D97-AF65-F5344CB8AC3E}">
        <p14:creationId xmlns:p14="http://schemas.microsoft.com/office/powerpoint/2010/main" val="340275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BAAB2-EBF4-4C0E-A650-D7E4757435C3}"/>
              </a:ext>
            </a:extLst>
          </p:cNvPr>
          <p:cNvSpPr/>
          <p:nvPr/>
        </p:nvSpPr>
        <p:spPr>
          <a:xfrm>
            <a:off x="377483" y="452151"/>
            <a:ext cx="11437034" cy="6316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6329C-2295-491A-A640-900010E10591}"/>
              </a:ext>
            </a:extLst>
          </p:cNvPr>
          <p:cNvSpPr/>
          <p:nvPr/>
        </p:nvSpPr>
        <p:spPr>
          <a:xfrm>
            <a:off x="3627579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8D672-5987-4116-8C95-F27239D7D7E1}"/>
              </a:ext>
            </a:extLst>
          </p:cNvPr>
          <p:cNvSpPr/>
          <p:nvPr/>
        </p:nvSpPr>
        <p:spPr>
          <a:xfrm>
            <a:off x="7490995" y="5473146"/>
            <a:ext cx="1225826" cy="127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30DF3-5348-4F3C-AB51-CCD099D1E7B3}"/>
              </a:ext>
            </a:extLst>
          </p:cNvPr>
          <p:cNvSpPr/>
          <p:nvPr/>
        </p:nvSpPr>
        <p:spPr>
          <a:xfrm>
            <a:off x="5522640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950CB-5BC1-4EEB-9EDC-A93AE2615560}"/>
              </a:ext>
            </a:extLst>
          </p:cNvPr>
          <p:cNvSpPr/>
          <p:nvPr/>
        </p:nvSpPr>
        <p:spPr>
          <a:xfrm>
            <a:off x="9283148" y="5489708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DEC417-3CF0-4177-9666-B2899DD1B48F}"/>
              </a:ext>
            </a:extLst>
          </p:cNvPr>
          <p:cNvSpPr/>
          <p:nvPr/>
        </p:nvSpPr>
        <p:spPr>
          <a:xfrm>
            <a:off x="1683026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644AC-A1E2-4AC4-A5FF-8A94CFBE7A23}"/>
              </a:ext>
            </a:extLst>
          </p:cNvPr>
          <p:cNvSpPr/>
          <p:nvPr/>
        </p:nvSpPr>
        <p:spPr>
          <a:xfrm>
            <a:off x="1536844" y="893574"/>
            <a:ext cx="4866861" cy="299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617AC-3F2F-4FA1-B547-5C083ED8DC99}"/>
              </a:ext>
            </a:extLst>
          </p:cNvPr>
          <p:cNvSpPr txBox="1"/>
          <p:nvPr/>
        </p:nvSpPr>
        <p:spPr>
          <a:xfrm>
            <a:off x="7421217" y="1139687"/>
            <a:ext cx="372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A8FD1-BFC5-4B0A-B7D7-21D66F282E35}"/>
              </a:ext>
            </a:extLst>
          </p:cNvPr>
          <p:cNvSpPr txBox="1"/>
          <p:nvPr/>
        </p:nvSpPr>
        <p:spPr>
          <a:xfrm>
            <a:off x="2908852" y="609600"/>
            <a:ext cx="194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FA751-A4E5-4AF3-9520-A47785A363BF}"/>
              </a:ext>
            </a:extLst>
          </p:cNvPr>
          <p:cNvSpPr txBox="1"/>
          <p:nvPr/>
        </p:nvSpPr>
        <p:spPr>
          <a:xfrm>
            <a:off x="5297353" y="5141839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Visualizations/Analysis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A5C3C1-5406-4CBB-B0B2-1C3295BC1846}"/>
              </a:ext>
            </a:extLst>
          </p:cNvPr>
          <p:cNvSpPr/>
          <p:nvPr/>
        </p:nvSpPr>
        <p:spPr>
          <a:xfrm>
            <a:off x="7156174" y="1014579"/>
            <a:ext cx="4267200" cy="40610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3C31D-47A7-4D1B-BDB7-E4A7473351FC}"/>
              </a:ext>
            </a:extLst>
          </p:cNvPr>
          <p:cNvSpPr txBox="1"/>
          <p:nvPr/>
        </p:nvSpPr>
        <p:spPr>
          <a:xfrm>
            <a:off x="1815140" y="4373217"/>
            <a:ext cx="507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Views:</a:t>
            </a:r>
          </a:p>
          <a:p>
            <a:r>
              <a:rPr lang="en-US" dirty="0"/>
              <a:t>By Year/Month/Day/Time of Day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9A5EAC-9B98-4807-9928-CCCA94F8FE1E}"/>
              </a:ext>
            </a:extLst>
          </p:cNvPr>
          <p:cNvSpPr/>
          <p:nvPr/>
        </p:nvSpPr>
        <p:spPr>
          <a:xfrm>
            <a:off x="3207026" y="3532384"/>
            <a:ext cx="18288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Filters/Time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8FE4F-63B2-4698-8D6A-39B6B0EBB58B}"/>
              </a:ext>
            </a:extLst>
          </p:cNvPr>
          <p:cNvSpPr/>
          <p:nvPr/>
        </p:nvSpPr>
        <p:spPr>
          <a:xfrm>
            <a:off x="7156174" y="2809461"/>
            <a:ext cx="3723861" cy="1369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Accidents By year/ By Month/By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0827A-EC50-4E18-BAEA-028B1F98FD5C}"/>
              </a:ext>
            </a:extLst>
          </p:cNvPr>
          <p:cNvSpPr txBox="1"/>
          <p:nvPr/>
        </p:nvSpPr>
        <p:spPr>
          <a:xfrm>
            <a:off x="768626" y="1420355"/>
            <a:ext cx="543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</a:t>
            </a:r>
          </a:p>
          <a:p>
            <a:r>
              <a:rPr lang="en-US" dirty="0"/>
              <a:t> Accidents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8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BAAB2-EBF4-4C0E-A650-D7E4757435C3}"/>
              </a:ext>
            </a:extLst>
          </p:cNvPr>
          <p:cNvSpPr/>
          <p:nvPr/>
        </p:nvSpPr>
        <p:spPr>
          <a:xfrm>
            <a:off x="377483" y="452151"/>
            <a:ext cx="11437034" cy="6316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6329C-2295-491A-A640-900010E10591}"/>
              </a:ext>
            </a:extLst>
          </p:cNvPr>
          <p:cNvSpPr/>
          <p:nvPr/>
        </p:nvSpPr>
        <p:spPr>
          <a:xfrm>
            <a:off x="3627579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8D672-5987-4116-8C95-F27239D7D7E1}"/>
              </a:ext>
            </a:extLst>
          </p:cNvPr>
          <p:cNvSpPr/>
          <p:nvPr/>
        </p:nvSpPr>
        <p:spPr>
          <a:xfrm>
            <a:off x="7490995" y="5473146"/>
            <a:ext cx="1225826" cy="127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30DF3-5348-4F3C-AB51-CCD099D1E7B3}"/>
              </a:ext>
            </a:extLst>
          </p:cNvPr>
          <p:cNvSpPr/>
          <p:nvPr/>
        </p:nvSpPr>
        <p:spPr>
          <a:xfrm>
            <a:off x="5522640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950CB-5BC1-4EEB-9EDC-A93AE2615560}"/>
              </a:ext>
            </a:extLst>
          </p:cNvPr>
          <p:cNvSpPr/>
          <p:nvPr/>
        </p:nvSpPr>
        <p:spPr>
          <a:xfrm>
            <a:off x="9283148" y="5489708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DEC417-3CF0-4177-9666-B2899DD1B48F}"/>
              </a:ext>
            </a:extLst>
          </p:cNvPr>
          <p:cNvSpPr/>
          <p:nvPr/>
        </p:nvSpPr>
        <p:spPr>
          <a:xfrm>
            <a:off x="1683026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644AC-A1E2-4AC4-A5FF-8A94CFBE7A23}"/>
              </a:ext>
            </a:extLst>
          </p:cNvPr>
          <p:cNvSpPr/>
          <p:nvPr/>
        </p:nvSpPr>
        <p:spPr>
          <a:xfrm>
            <a:off x="1089685" y="1454732"/>
            <a:ext cx="9356239" cy="299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A8FD1-BFC5-4B0A-B7D7-21D66F282E35}"/>
              </a:ext>
            </a:extLst>
          </p:cNvPr>
          <p:cNvSpPr txBox="1"/>
          <p:nvPr/>
        </p:nvSpPr>
        <p:spPr>
          <a:xfrm>
            <a:off x="809938" y="542710"/>
            <a:ext cx="1057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Cloropleth</a:t>
            </a:r>
            <a:r>
              <a:rPr lang="en-US" dirty="0"/>
              <a:t> – Graph/ Show Interactivity /Grouping Markers of Total Accidents/By Borough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FA751-A4E5-4AF3-9520-A47785A363BF}"/>
              </a:ext>
            </a:extLst>
          </p:cNvPr>
          <p:cNvSpPr txBox="1"/>
          <p:nvPr/>
        </p:nvSpPr>
        <p:spPr>
          <a:xfrm>
            <a:off x="5297353" y="5141839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Visualizations/Analysis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A5C3C1-5406-4CBB-B0B2-1C3295BC1846}"/>
              </a:ext>
            </a:extLst>
          </p:cNvPr>
          <p:cNvSpPr/>
          <p:nvPr/>
        </p:nvSpPr>
        <p:spPr>
          <a:xfrm>
            <a:off x="7156174" y="1014579"/>
            <a:ext cx="4267200" cy="40610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9A5EAC-9B98-4807-9928-CCCA94F8FE1E}"/>
              </a:ext>
            </a:extLst>
          </p:cNvPr>
          <p:cNvSpPr/>
          <p:nvPr/>
        </p:nvSpPr>
        <p:spPr>
          <a:xfrm>
            <a:off x="4853405" y="4448256"/>
            <a:ext cx="18288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Filters/</a:t>
            </a:r>
            <a:r>
              <a:rPr lang="en-US" dirty="0" err="1"/>
              <a:t>HeatMap</a:t>
            </a:r>
            <a:r>
              <a:rPr lang="en-US" dirty="0"/>
              <a:t> </a:t>
            </a:r>
            <a:r>
              <a:rPr lang="en-US" dirty="0" err="1"/>
              <a:t>Cloropleth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811E-EC64-4D96-95EF-5130A6100C87}"/>
              </a:ext>
            </a:extLst>
          </p:cNvPr>
          <p:cNvSpPr txBox="1"/>
          <p:nvPr/>
        </p:nvSpPr>
        <p:spPr>
          <a:xfrm>
            <a:off x="4853405" y="1113183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Tips</a:t>
            </a:r>
          </a:p>
        </p:txBody>
      </p:sp>
    </p:spTree>
    <p:extLst>
      <p:ext uri="{BB962C8B-B14F-4D97-AF65-F5344CB8AC3E}">
        <p14:creationId xmlns:p14="http://schemas.microsoft.com/office/powerpoint/2010/main" val="213633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BAAB2-EBF4-4C0E-A650-D7E4757435C3}"/>
              </a:ext>
            </a:extLst>
          </p:cNvPr>
          <p:cNvSpPr/>
          <p:nvPr/>
        </p:nvSpPr>
        <p:spPr>
          <a:xfrm>
            <a:off x="377483" y="452151"/>
            <a:ext cx="11437034" cy="6316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6329C-2295-491A-A640-900010E10591}"/>
              </a:ext>
            </a:extLst>
          </p:cNvPr>
          <p:cNvSpPr/>
          <p:nvPr/>
        </p:nvSpPr>
        <p:spPr>
          <a:xfrm>
            <a:off x="3627579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8D672-5987-4116-8C95-F27239D7D7E1}"/>
              </a:ext>
            </a:extLst>
          </p:cNvPr>
          <p:cNvSpPr/>
          <p:nvPr/>
        </p:nvSpPr>
        <p:spPr>
          <a:xfrm>
            <a:off x="7490995" y="5473146"/>
            <a:ext cx="1225826" cy="127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30DF3-5348-4F3C-AB51-CCD099D1E7B3}"/>
              </a:ext>
            </a:extLst>
          </p:cNvPr>
          <p:cNvSpPr/>
          <p:nvPr/>
        </p:nvSpPr>
        <p:spPr>
          <a:xfrm>
            <a:off x="5522640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950CB-5BC1-4EEB-9EDC-A93AE2615560}"/>
              </a:ext>
            </a:extLst>
          </p:cNvPr>
          <p:cNvSpPr/>
          <p:nvPr/>
        </p:nvSpPr>
        <p:spPr>
          <a:xfrm>
            <a:off x="9283148" y="5489708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DEC417-3CF0-4177-9666-B2899DD1B48F}"/>
              </a:ext>
            </a:extLst>
          </p:cNvPr>
          <p:cNvSpPr/>
          <p:nvPr/>
        </p:nvSpPr>
        <p:spPr>
          <a:xfrm>
            <a:off x="1683026" y="5473145"/>
            <a:ext cx="1225826" cy="127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644AC-A1E2-4AC4-A5FF-8A94CFBE7A23}"/>
              </a:ext>
            </a:extLst>
          </p:cNvPr>
          <p:cNvSpPr/>
          <p:nvPr/>
        </p:nvSpPr>
        <p:spPr>
          <a:xfrm>
            <a:off x="1152735" y="1496926"/>
            <a:ext cx="9356239" cy="299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A8FD1-BFC5-4B0A-B7D7-21D66F282E35}"/>
              </a:ext>
            </a:extLst>
          </p:cNvPr>
          <p:cNvSpPr txBox="1"/>
          <p:nvPr/>
        </p:nvSpPr>
        <p:spPr>
          <a:xfrm>
            <a:off x="1089685" y="671275"/>
            <a:ext cx="1057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Rush hour heat/map comparison Side By Side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FA751-A4E5-4AF3-9520-A47785A363BF}"/>
              </a:ext>
            </a:extLst>
          </p:cNvPr>
          <p:cNvSpPr txBox="1"/>
          <p:nvPr/>
        </p:nvSpPr>
        <p:spPr>
          <a:xfrm>
            <a:off x="5297353" y="5141839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Visualizations/Analysis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A5C3C1-5406-4CBB-B0B2-1C3295BC1846}"/>
              </a:ext>
            </a:extLst>
          </p:cNvPr>
          <p:cNvSpPr/>
          <p:nvPr/>
        </p:nvSpPr>
        <p:spPr>
          <a:xfrm>
            <a:off x="7156174" y="1014579"/>
            <a:ext cx="4267200" cy="40610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9A5EAC-9B98-4807-9928-CCCA94F8FE1E}"/>
              </a:ext>
            </a:extLst>
          </p:cNvPr>
          <p:cNvSpPr/>
          <p:nvPr/>
        </p:nvSpPr>
        <p:spPr>
          <a:xfrm>
            <a:off x="5136875" y="4599634"/>
            <a:ext cx="182880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Filters/</a:t>
            </a:r>
            <a:r>
              <a:rPr lang="en-US" dirty="0" err="1"/>
              <a:t>HeatMap</a:t>
            </a:r>
            <a:r>
              <a:rPr lang="en-US" dirty="0"/>
              <a:t> </a:t>
            </a:r>
            <a:r>
              <a:rPr lang="en-US" dirty="0" err="1"/>
              <a:t>Cloropleth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87466-51D0-4013-B08A-6BAC70B14086}"/>
              </a:ext>
            </a:extLst>
          </p:cNvPr>
          <p:cNvSpPr txBox="1"/>
          <p:nvPr/>
        </p:nvSpPr>
        <p:spPr>
          <a:xfrm>
            <a:off x="2690191" y="1040607"/>
            <a:ext cx="193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CE90E-381D-4545-9837-15CB446B5D07}"/>
              </a:ext>
            </a:extLst>
          </p:cNvPr>
          <p:cNvSpPr txBox="1"/>
          <p:nvPr/>
        </p:nvSpPr>
        <p:spPr>
          <a:xfrm>
            <a:off x="6748466" y="1085400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Div</a:t>
            </a:r>
            <a:r>
              <a:rPr lang="en-US" dirty="0"/>
              <a:t>&gt;&lt;/div&gt;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FCD26-A09E-4736-B378-89D153D2A61B}"/>
              </a:ext>
            </a:extLst>
          </p:cNvPr>
          <p:cNvSpPr txBox="1"/>
          <p:nvPr/>
        </p:nvSpPr>
        <p:spPr>
          <a:xfrm>
            <a:off x="2554153" y="1077356"/>
            <a:ext cx="18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Div</a:t>
            </a:r>
            <a:r>
              <a:rPr lang="en-US" dirty="0"/>
              <a:t>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65380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Hakim</dc:creator>
  <cp:lastModifiedBy>Elie Hakim</cp:lastModifiedBy>
  <cp:revision>2</cp:revision>
  <dcterms:created xsi:type="dcterms:W3CDTF">2019-12-14T17:38:16Z</dcterms:created>
  <dcterms:modified xsi:type="dcterms:W3CDTF">2019-12-14T18:31:27Z</dcterms:modified>
</cp:coreProperties>
</file>