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6" d="100"/>
          <a:sy n="136" d="100"/>
        </p:scale>
        <p:origin x="-84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EF45E-67DD-9841-88EE-0BCC54415CC7}" type="datetimeFigureOut">
              <a:rPr kumimoji="1" lang="ja-JP" altLang="en-US" smtClean="0"/>
              <a:t>4/9/15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E7582-9C28-D84D-8879-0DBE2A1CCC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6716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EF45E-67DD-9841-88EE-0BCC54415CC7}" type="datetimeFigureOut">
              <a:rPr kumimoji="1" lang="ja-JP" altLang="en-US" smtClean="0"/>
              <a:t>4/9/15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E7582-9C28-D84D-8879-0DBE2A1CCC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302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EF45E-67DD-9841-88EE-0BCC54415CC7}" type="datetimeFigureOut">
              <a:rPr kumimoji="1" lang="ja-JP" altLang="en-US" smtClean="0"/>
              <a:t>4/9/15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E7582-9C28-D84D-8879-0DBE2A1CCC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8600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EF45E-67DD-9841-88EE-0BCC54415CC7}" type="datetimeFigureOut">
              <a:rPr kumimoji="1" lang="ja-JP" altLang="en-US" smtClean="0"/>
              <a:t>4/9/15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E7582-9C28-D84D-8879-0DBE2A1CCC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5831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EF45E-67DD-9841-88EE-0BCC54415CC7}" type="datetimeFigureOut">
              <a:rPr kumimoji="1" lang="ja-JP" altLang="en-US" smtClean="0"/>
              <a:t>4/9/15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E7582-9C28-D84D-8879-0DBE2A1CCC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0061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EF45E-67DD-9841-88EE-0BCC54415CC7}" type="datetimeFigureOut">
              <a:rPr kumimoji="1" lang="ja-JP" altLang="en-US" smtClean="0"/>
              <a:t>4/9/15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E7582-9C28-D84D-8879-0DBE2A1CCC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2902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EF45E-67DD-9841-88EE-0BCC54415CC7}" type="datetimeFigureOut">
              <a:rPr kumimoji="1" lang="ja-JP" altLang="en-US" smtClean="0"/>
              <a:t>4/9/15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E7582-9C28-D84D-8879-0DBE2A1CCC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0795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EF45E-67DD-9841-88EE-0BCC54415CC7}" type="datetimeFigureOut">
              <a:rPr kumimoji="1" lang="ja-JP" altLang="en-US" smtClean="0"/>
              <a:t>4/9/15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E7582-9C28-D84D-8879-0DBE2A1CCC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4164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EF45E-67DD-9841-88EE-0BCC54415CC7}" type="datetimeFigureOut">
              <a:rPr kumimoji="1" lang="ja-JP" altLang="en-US" smtClean="0"/>
              <a:t>4/9/15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E7582-9C28-D84D-8879-0DBE2A1CCC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8873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EF45E-67DD-9841-88EE-0BCC54415CC7}" type="datetimeFigureOut">
              <a:rPr kumimoji="1" lang="ja-JP" altLang="en-US" smtClean="0"/>
              <a:t>4/9/15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E7582-9C28-D84D-8879-0DBE2A1CCC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4313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EF45E-67DD-9841-88EE-0BCC54415CC7}" type="datetimeFigureOut">
              <a:rPr kumimoji="1" lang="ja-JP" altLang="en-US" smtClean="0"/>
              <a:t>4/9/15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E7582-9C28-D84D-8879-0DBE2A1CCC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1933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EF45E-67DD-9841-88EE-0BCC54415CC7}" type="datetimeFigureOut">
              <a:rPr kumimoji="1" lang="ja-JP" altLang="en-US" smtClean="0"/>
              <a:t>4/9/15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0E7582-9C28-D84D-8879-0DBE2A1CCC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8836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Screen Shot 2015-04-09 at 10.04.3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943" y="1164705"/>
            <a:ext cx="5322522" cy="4489577"/>
          </a:xfrm>
          <a:prstGeom prst="rect">
            <a:avLst/>
          </a:prstGeom>
        </p:spPr>
      </p:pic>
      <p:sp>
        <p:nvSpPr>
          <p:cNvPr id="11" name="線吹き出し 2 10"/>
          <p:cNvSpPr/>
          <p:nvPr/>
        </p:nvSpPr>
        <p:spPr>
          <a:xfrm>
            <a:off x="1988943" y="2203898"/>
            <a:ext cx="458251" cy="261479"/>
          </a:xfrm>
          <a:prstGeom prst="callout2">
            <a:avLst>
              <a:gd name="adj1" fmla="val 54464"/>
              <a:gd name="adj2" fmla="val 99665"/>
              <a:gd name="adj3" fmla="val 54465"/>
              <a:gd name="adj4" fmla="val 184588"/>
              <a:gd name="adj5" fmla="val 201786"/>
              <a:gd name="adj6" fmla="val 313088"/>
            </a:avLst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 smtClean="0">
                <a:solidFill>
                  <a:srgbClr val="000000"/>
                </a:solidFill>
              </a:rPr>
              <a:t>睡眠</a:t>
            </a:r>
            <a:endParaRPr kumimoji="1" lang="ja-JP" altLang="en-US" sz="1050" dirty="0">
              <a:solidFill>
                <a:srgbClr val="000000"/>
              </a:solidFill>
            </a:endParaRPr>
          </a:p>
        </p:txBody>
      </p:sp>
      <p:sp>
        <p:nvSpPr>
          <p:cNvPr id="12" name="線吹き出し 2 11"/>
          <p:cNvSpPr/>
          <p:nvPr/>
        </p:nvSpPr>
        <p:spPr>
          <a:xfrm>
            <a:off x="3280550" y="1049280"/>
            <a:ext cx="458251" cy="261479"/>
          </a:xfrm>
          <a:prstGeom prst="callout2">
            <a:avLst>
              <a:gd name="adj1" fmla="val 54464"/>
              <a:gd name="adj2" fmla="val 99665"/>
              <a:gd name="adj3" fmla="val 54465"/>
              <a:gd name="adj4" fmla="val 184588"/>
              <a:gd name="adj5" fmla="val 258929"/>
              <a:gd name="adj6" fmla="val 249919"/>
            </a:avLst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50" dirty="0" smtClean="0">
                <a:solidFill>
                  <a:srgbClr val="000000"/>
                </a:solidFill>
              </a:rPr>
              <a:t>朝食</a:t>
            </a:r>
            <a:endParaRPr kumimoji="1" lang="ja-JP" altLang="en-US" sz="1050" dirty="0">
              <a:solidFill>
                <a:srgbClr val="000000"/>
              </a:solidFill>
            </a:endParaRPr>
          </a:p>
        </p:txBody>
      </p:sp>
      <p:sp>
        <p:nvSpPr>
          <p:cNvPr id="13" name="線吹き出し 2 12"/>
          <p:cNvSpPr/>
          <p:nvPr/>
        </p:nvSpPr>
        <p:spPr>
          <a:xfrm>
            <a:off x="1092518" y="4610632"/>
            <a:ext cx="996496" cy="261479"/>
          </a:xfrm>
          <a:prstGeom prst="callout2">
            <a:avLst>
              <a:gd name="adj1" fmla="val 54464"/>
              <a:gd name="adj2" fmla="val 99665"/>
              <a:gd name="adj3" fmla="val 54465"/>
              <a:gd name="adj4" fmla="val 145231"/>
              <a:gd name="adj5" fmla="val -108929"/>
              <a:gd name="adj6" fmla="val 213374"/>
            </a:avLst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50" dirty="0" smtClean="0">
                <a:solidFill>
                  <a:srgbClr val="000000"/>
                </a:solidFill>
              </a:rPr>
              <a:t>作業</a:t>
            </a:r>
            <a:r>
              <a:rPr lang="en-US" altLang="ja-JP" sz="1050" dirty="0" smtClean="0">
                <a:solidFill>
                  <a:srgbClr val="000000"/>
                </a:solidFill>
              </a:rPr>
              <a:t> or </a:t>
            </a:r>
            <a:r>
              <a:rPr lang="ja-JP" altLang="en-US" sz="1050" dirty="0" smtClean="0">
                <a:solidFill>
                  <a:srgbClr val="000000"/>
                </a:solidFill>
              </a:rPr>
              <a:t>何か</a:t>
            </a:r>
            <a:endParaRPr kumimoji="1" lang="ja-JP" altLang="en-US" sz="1050" dirty="0">
              <a:solidFill>
                <a:srgbClr val="000000"/>
              </a:solidFill>
            </a:endParaRPr>
          </a:p>
        </p:txBody>
      </p:sp>
      <p:sp>
        <p:nvSpPr>
          <p:cNvPr id="14" name="線吹き出し 2 13"/>
          <p:cNvSpPr/>
          <p:nvPr/>
        </p:nvSpPr>
        <p:spPr>
          <a:xfrm>
            <a:off x="1590766" y="5192606"/>
            <a:ext cx="996496" cy="261479"/>
          </a:xfrm>
          <a:prstGeom prst="callout2">
            <a:avLst>
              <a:gd name="adj1" fmla="val 54464"/>
              <a:gd name="adj2" fmla="val 99665"/>
              <a:gd name="adj3" fmla="val 54465"/>
              <a:gd name="adj4" fmla="val 145231"/>
              <a:gd name="adj5" fmla="val -148215"/>
              <a:gd name="adj6" fmla="val 204940"/>
            </a:avLst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050" b="1" dirty="0" smtClean="0">
                <a:solidFill>
                  <a:srgbClr val="000000"/>
                </a:solidFill>
              </a:rPr>
              <a:t>宗庵</a:t>
            </a:r>
            <a:r>
              <a:rPr lang="en-US" altLang="ja-JP" sz="1050" b="1" dirty="0" smtClean="0">
                <a:solidFill>
                  <a:srgbClr val="000000"/>
                </a:solidFill>
              </a:rPr>
              <a:t>(</a:t>
            </a:r>
            <a:r>
              <a:rPr lang="ja-JP" altLang="en-US" sz="1050" b="1" dirty="0" smtClean="0">
                <a:solidFill>
                  <a:srgbClr val="000000"/>
                </a:solidFill>
              </a:rPr>
              <a:t>ラーメン</a:t>
            </a:r>
            <a:r>
              <a:rPr lang="en-US" altLang="ja-JP" sz="1050" b="1" dirty="0" smtClean="0">
                <a:solidFill>
                  <a:srgbClr val="000000"/>
                </a:solidFill>
              </a:rPr>
              <a:t>)</a:t>
            </a:r>
            <a:endParaRPr lang="ja-JP" altLang="en-US" sz="1050" b="1" dirty="0">
              <a:solidFill>
                <a:srgbClr val="000000"/>
              </a:solidFill>
            </a:endParaRPr>
          </a:p>
        </p:txBody>
      </p:sp>
      <p:sp>
        <p:nvSpPr>
          <p:cNvPr id="15" name="線吹き出し 2 14"/>
          <p:cNvSpPr/>
          <p:nvPr/>
        </p:nvSpPr>
        <p:spPr>
          <a:xfrm>
            <a:off x="2587262" y="5475745"/>
            <a:ext cx="587576" cy="261479"/>
          </a:xfrm>
          <a:prstGeom prst="callout2">
            <a:avLst>
              <a:gd name="adj1" fmla="val 50893"/>
              <a:gd name="adj2" fmla="val 102908"/>
              <a:gd name="adj3" fmla="val 54465"/>
              <a:gd name="adj4" fmla="val 162098"/>
              <a:gd name="adj5" fmla="val -123216"/>
              <a:gd name="adj6" fmla="val 263536"/>
            </a:avLst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050" b="1" dirty="0" smtClean="0">
                <a:solidFill>
                  <a:srgbClr val="000000"/>
                </a:solidFill>
              </a:rPr>
              <a:t>アニメ</a:t>
            </a:r>
            <a:endParaRPr lang="ja-JP" altLang="en-US" sz="1050" b="1" dirty="0">
              <a:solidFill>
                <a:srgbClr val="000000"/>
              </a:solidFill>
            </a:endParaRPr>
          </a:p>
        </p:txBody>
      </p:sp>
      <p:sp>
        <p:nvSpPr>
          <p:cNvPr id="16" name="線吹き出し 2 15"/>
          <p:cNvSpPr/>
          <p:nvPr/>
        </p:nvSpPr>
        <p:spPr>
          <a:xfrm>
            <a:off x="6707506" y="1357821"/>
            <a:ext cx="996496" cy="261479"/>
          </a:xfrm>
          <a:prstGeom prst="callout2">
            <a:avLst>
              <a:gd name="adj1" fmla="val 54464"/>
              <a:gd name="adj2" fmla="val -600"/>
              <a:gd name="adj3" fmla="val 54465"/>
              <a:gd name="adj4" fmla="val -44055"/>
              <a:gd name="adj5" fmla="val 291072"/>
              <a:gd name="adj6" fmla="val -105226"/>
            </a:avLst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50" dirty="0" smtClean="0">
                <a:solidFill>
                  <a:srgbClr val="000000"/>
                </a:solidFill>
              </a:rPr>
              <a:t>作業</a:t>
            </a:r>
            <a:r>
              <a:rPr lang="en-US" altLang="ja-JP" sz="1050" dirty="0" smtClean="0">
                <a:solidFill>
                  <a:srgbClr val="000000"/>
                </a:solidFill>
              </a:rPr>
              <a:t> or </a:t>
            </a:r>
            <a:r>
              <a:rPr lang="ja-JP" altLang="en-US" sz="1050" dirty="0" smtClean="0">
                <a:solidFill>
                  <a:srgbClr val="000000"/>
                </a:solidFill>
              </a:rPr>
              <a:t>何か</a:t>
            </a:r>
            <a:endParaRPr kumimoji="1" lang="ja-JP" altLang="en-US" sz="1050" dirty="0">
              <a:solidFill>
                <a:srgbClr val="000000"/>
              </a:solidFill>
            </a:endParaRPr>
          </a:p>
        </p:txBody>
      </p:sp>
      <p:sp>
        <p:nvSpPr>
          <p:cNvPr id="17" name="線吹き出し 2 16"/>
          <p:cNvSpPr/>
          <p:nvPr/>
        </p:nvSpPr>
        <p:spPr>
          <a:xfrm>
            <a:off x="6112885" y="5345005"/>
            <a:ext cx="996496" cy="261479"/>
          </a:xfrm>
          <a:prstGeom prst="callout2">
            <a:avLst>
              <a:gd name="adj1" fmla="val 54464"/>
              <a:gd name="adj2" fmla="val -600"/>
              <a:gd name="adj3" fmla="val 54465"/>
              <a:gd name="adj4" fmla="val -44055"/>
              <a:gd name="adj5" fmla="val -98214"/>
              <a:gd name="adj6" fmla="val -98667"/>
            </a:avLst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50" dirty="0" smtClean="0">
                <a:solidFill>
                  <a:srgbClr val="000000"/>
                </a:solidFill>
              </a:rPr>
              <a:t>作業</a:t>
            </a:r>
            <a:r>
              <a:rPr lang="en-US" altLang="ja-JP" sz="1050" dirty="0" smtClean="0">
                <a:solidFill>
                  <a:srgbClr val="000000"/>
                </a:solidFill>
              </a:rPr>
              <a:t> or </a:t>
            </a:r>
            <a:r>
              <a:rPr lang="ja-JP" altLang="en-US" sz="1050" dirty="0" smtClean="0">
                <a:solidFill>
                  <a:srgbClr val="000000"/>
                </a:solidFill>
              </a:rPr>
              <a:t>何か</a:t>
            </a:r>
            <a:endParaRPr kumimoji="1" lang="ja-JP" altLang="en-US" sz="1050" dirty="0">
              <a:solidFill>
                <a:srgbClr val="000000"/>
              </a:solidFill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2089014" y="5507848"/>
            <a:ext cx="571545" cy="323497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線吹き出し 2 18"/>
          <p:cNvSpPr/>
          <p:nvPr/>
        </p:nvSpPr>
        <p:spPr>
          <a:xfrm>
            <a:off x="6707506" y="5061866"/>
            <a:ext cx="996496" cy="261479"/>
          </a:xfrm>
          <a:prstGeom prst="callout2">
            <a:avLst>
              <a:gd name="adj1" fmla="val 54464"/>
              <a:gd name="adj2" fmla="val -600"/>
              <a:gd name="adj3" fmla="val 50894"/>
              <a:gd name="adj4" fmla="val -60922"/>
              <a:gd name="adj5" fmla="val -98214"/>
              <a:gd name="adj6" fmla="val -98667"/>
            </a:avLst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 smtClean="0">
                <a:solidFill>
                  <a:srgbClr val="000000"/>
                </a:solidFill>
              </a:rPr>
              <a:t>武蔵</a:t>
            </a:r>
            <a:r>
              <a:rPr kumimoji="1" lang="en-US" altLang="ja-JP" sz="1050" dirty="0" smtClean="0">
                <a:solidFill>
                  <a:srgbClr val="000000"/>
                </a:solidFill>
              </a:rPr>
              <a:t>(</a:t>
            </a:r>
            <a:r>
              <a:rPr kumimoji="1" lang="ja-JP" altLang="en-US" sz="1050" dirty="0" smtClean="0">
                <a:solidFill>
                  <a:srgbClr val="000000"/>
                </a:solidFill>
              </a:rPr>
              <a:t>ラーメン</a:t>
            </a:r>
            <a:r>
              <a:rPr kumimoji="1" lang="en-US" altLang="ja-JP" sz="1050" dirty="0" smtClean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21" name="線吹き出し 2 20"/>
          <p:cNvSpPr/>
          <p:nvPr/>
        </p:nvSpPr>
        <p:spPr>
          <a:xfrm>
            <a:off x="7305123" y="4271072"/>
            <a:ext cx="706674" cy="261479"/>
          </a:xfrm>
          <a:prstGeom prst="callout2">
            <a:avLst>
              <a:gd name="adj1" fmla="val 54464"/>
              <a:gd name="adj2" fmla="val -600"/>
              <a:gd name="adj3" fmla="val 50894"/>
              <a:gd name="adj4" fmla="val -84707"/>
              <a:gd name="adj5" fmla="val -66071"/>
              <a:gd name="adj6" fmla="val -150322"/>
            </a:avLst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 smtClean="0">
                <a:solidFill>
                  <a:srgbClr val="000000"/>
                </a:solidFill>
              </a:rPr>
              <a:t>Ingress</a:t>
            </a:r>
          </a:p>
        </p:txBody>
      </p:sp>
      <p:sp>
        <p:nvSpPr>
          <p:cNvPr id="22" name="線吹き出し 2 21"/>
          <p:cNvSpPr/>
          <p:nvPr/>
        </p:nvSpPr>
        <p:spPr>
          <a:xfrm>
            <a:off x="7457523" y="2465377"/>
            <a:ext cx="993148" cy="261479"/>
          </a:xfrm>
          <a:prstGeom prst="callout2">
            <a:avLst>
              <a:gd name="adj1" fmla="val 54464"/>
              <a:gd name="adj2" fmla="val -600"/>
              <a:gd name="adj3" fmla="val 50894"/>
              <a:gd name="adj4" fmla="val -67783"/>
              <a:gd name="adj5" fmla="val 180357"/>
              <a:gd name="adj6" fmla="val -117465"/>
            </a:avLst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50" dirty="0" smtClean="0">
                <a:solidFill>
                  <a:srgbClr val="000000"/>
                </a:solidFill>
              </a:rPr>
              <a:t>ミーティング</a:t>
            </a:r>
            <a:endParaRPr kumimoji="1" lang="en-US" altLang="ja-JP" sz="1050" dirty="0" smtClean="0">
              <a:solidFill>
                <a:srgbClr val="000000"/>
              </a:solidFill>
            </a:endParaRPr>
          </a:p>
        </p:txBody>
      </p:sp>
      <p:sp>
        <p:nvSpPr>
          <p:cNvPr id="20" name="線吹き出し 2 19"/>
          <p:cNvSpPr/>
          <p:nvPr/>
        </p:nvSpPr>
        <p:spPr>
          <a:xfrm>
            <a:off x="5963481" y="1034333"/>
            <a:ext cx="996496" cy="261479"/>
          </a:xfrm>
          <a:prstGeom prst="callout2">
            <a:avLst>
              <a:gd name="adj1" fmla="val 54464"/>
              <a:gd name="adj2" fmla="val -600"/>
              <a:gd name="adj3" fmla="val 54465"/>
              <a:gd name="adj4" fmla="val -73104"/>
              <a:gd name="adj5" fmla="val 258929"/>
              <a:gd name="adj6" fmla="val -107100"/>
            </a:avLst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50" dirty="0" smtClean="0">
                <a:solidFill>
                  <a:srgbClr val="000000"/>
                </a:solidFill>
              </a:rPr>
              <a:t>昼食</a:t>
            </a:r>
            <a:endParaRPr kumimoji="1" lang="ja-JP" altLang="en-US" sz="105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6731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1819</TotalTime>
  <Words>27</Words>
  <Application>Microsoft Macintosh PowerPoint</Application>
  <PresentationFormat>画面に合わせる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ホワイト</vt:lpstr>
      <vt:lpstr>PowerPoint プレゼンテーション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高橋 洸人</dc:creator>
  <cp:lastModifiedBy>高橋 洸人</cp:lastModifiedBy>
  <cp:revision>5</cp:revision>
  <dcterms:created xsi:type="dcterms:W3CDTF">2015-04-09T01:07:34Z</dcterms:created>
  <dcterms:modified xsi:type="dcterms:W3CDTF">2015-04-10T09:12:51Z</dcterms:modified>
</cp:coreProperties>
</file>