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2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2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5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2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12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27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3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1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0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04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EADE-63BA-7D48-BFA7-66D3C0D5CE99}" type="datetimeFigureOut">
              <a:rPr kumimoji="1" lang="ja-JP" altLang="en-US" smtClean="0"/>
              <a:t>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82D4-4F17-4247-AA68-E9E2B0EEA8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38875" y="1895726"/>
            <a:ext cx="681656" cy="364203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scene3d>
            <a:camera prst="orthographicFront">
              <a:rot lat="20220000" lon="0" rev="0"/>
            </a:camera>
            <a:lightRig rig="threePt" dir="t"/>
          </a:scene3d>
          <a:sp3d>
            <a:bevelT w="139700" h="1270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04043" y="1895726"/>
            <a:ext cx="775033" cy="283892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scene3d>
            <a:camera prst="orthographicFront">
              <a:rot lat="20220000" lon="0" rev="0"/>
            </a:camera>
            <a:lightRig rig="threePt" dir="t"/>
          </a:scene3d>
          <a:sp3d>
            <a:bevelT w="139700" h="1270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79076" y="1895726"/>
            <a:ext cx="1083181" cy="283892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scene3d>
            <a:camera prst="orthographicFront">
              <a:rot lat="20220000" lon="0" rev="0"/>
            </a:camera>
            <a:lightRig rig="threePt" dir="t"/>
          </a:scene3d>
          <a:sp3d>
            <a:bevelT w="139700" h="1270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890406" y="1895725"/>
            <a:ext cx="421785" cy="3044369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ボ｜ド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498220" y="831130"/>
            <a:ext cx="813971" cy="106459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scene3d>
            <a:camera prst="orthographicFront">
              <a:rot lat="20220000" lon="0" rev="0"/>
            </a:camera>
            <a:lightRig rig="threePt" dir="t"/>
          </a:scene3d>
          <a:sp3d>
            <a:bevelT w="139700" h="1270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工具棚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5901" y="831130"/>
            <a:ext cx="1542316" cy="532299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玄関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248679" y="831130"/>
            <a:ext cx="1167221" cy="532299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靴箱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904043" y="831130"/>
            <a:ext cx="1344636" cy="401559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引き出し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38875" y="831130"/>
            <a:ext cx="2465168" cy="40155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scene3d>
            <a:camera prst="orthographicFront">
              <a:rot lat="20220000" lon="0" rev="0"/>
            </a:camera>
            <a:lightRig rig="threePt" dir="t"/>
          </a:scene3d>
          <a:sp3d>
            <a:bevelT w="139700" h="127000" prst="hardEdg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棚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222387" y="5014802"/>
            <a:ext cx="681656" cy="522959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神具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04042" y="5220251"/>
            <a:ext cx="775033" cy="31751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scene3d>
            <a:camera prst="orthographicFront">
              <a:rot lat="20220000" lon="0" rev="0"/>
            </a:camera>
            <a:lightRig rig="threePt" dir="t"/>
          </a:scene3d>
          <a:sp3d>
            <a:bevelT w="139700" h="1270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柱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68547" y="4734645"/>
            <a:ext cx="821722" cy="48560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冷蔵庫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50534" y="5136204"/>
            <a:ext cx="1979605" cy="40155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大型テレビ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330139" y="4940094"/>
            <a:ext cx="982052" cy="59766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PS4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22" name="図形グループ 21"/>
          <p:cNvGrpSpPr/>
          <p:nvPr/>
        </p:nvGrpSpPr>
        <p:grpSpPr>
          <a:xfrm>
            <a:off x="452880" y="1232691"/>
            <a:ext cx="6629809" cy="3782111"/>
            <a:chOff x="569604" y="1232690"/>
            <a:chExt cx="6629809" cy="3782111"/>
          </a:xfrm>
          <a:solidFill>
            <a:srgbClr val="FFFFFF"/>
          </a:solidFill>
        </p:grpSpPr>
        <p:sp>
          <p:nvSpPr>
            <p:cNvPr id="14" name="正方形/長方形 13"/>
            <p:cNvSpPr/>
            <p:nvPr/>
          </p:nvSpPr>
          <p:spPr>
            <a:xfrm>
              <a:off x="569604" y="1232690"/>
              <a:ext cx="1904903" cy="663036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マットレス</a:t>
              </a:r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350535" y="4333086"/>
              <a:ext cx="1848878" cy="681715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ソファベッド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481261" y="1830353"/>
              <a:ext cx="1476956" cy="2325303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机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正方形/長方形 24"/>
          <p:cNvSpPr/>
          <p:nvPr/>
        </p:nvSpPr>
        <p:spPr>
          <a:xfrm>
            <a:off x="5415900" y="4333086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082689" y="2960321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042388" y="2960321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74836" y="2231914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793708" y="1447472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39635" y="2231914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39635" y="3231138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39635" y="5014801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2320434" y="2680165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452022" y="2558763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452022" y="3557987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452022" y="4571220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320434" y="3828807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166361" y="4809355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2222387" y="905841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958218" y="5136204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7890406" y="3950203"/>
            <a:ext cx="308146" cy="326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82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39</Words>
  <Application>Microsoft Macintosh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洸人</dc:creator>
  <cp:lastModifiedBy>高橋 洸人</cp:lastModifiedBy>
  <cp:revision>8</cp:revision>
  <dcterms:created xsi:type="dcterms:W3CDTF">2015-04-09T06:36:45Z</dcterms:created>
  <dcterms:modified xsi:type="dcterms:W3CDTF">2015-04-10T09:13:49Z</dcterms:modified>
</cp:coreProperties>
</file>