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6ff35e2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e8b4ec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556b4fc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17fe676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76fb6a2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a8a14b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6233341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6daa3b06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15da38c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291c6673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3ed672b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7b576f7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2eec36dd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52792f39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341278a0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2c875c5f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7303208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4602252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2cbd4f5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36135ff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44c91ea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3740201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6a972ec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3bc5c6b2e5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2022-02-25T11:27:54Z</dcterms:modified>
</cp:coreProperties>
</file>