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73412e8c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4427101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134e598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44974cde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6e564916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49136b8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1f8692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2b084273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69fc335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504362b5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5b49790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4a0e655d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4a581e4e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5b47042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65ee37fa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3aa775d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717f3f9f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f1e7cc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1aa955f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652125d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4487797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5ab532a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d44628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1ff94d6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2602e364c9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2022-02-27T22:50:38Z</dcterms:modified>
</cp:coreProperties>
</file>