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644132a5c7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644530f2a20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64462591ece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644148f6cb2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64439342927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6443d37414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6447d4240fa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64470ed89a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64430b55898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64476e04136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6447c7d496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644667739fe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6443ccf5beb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64438f133c3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64453e48a8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64426ee62f1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64473f91b3d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64425ac3b4a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6441e2f3abf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6441c9d29f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64431c5499b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644345e7ed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64443f55d41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64455f4b05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2022-02-25T09:23:35Z</dcterms:modified>
</cp:coreProperties>
</file>