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589" r:id="rId2"/>
    <p:sldId id="586" r:id="rId3"/>
    <p:sldId id="590" r:id="rId4"/>
    <p:sldId id="260" r:id="rId5"/>
    <p:sldId id="259" r:id="rId6"/>
    <p:sldId id="257" r:id="rId7"/>
    <p:sldId id="258" r:id="rId8"/>
  </p:sldIdLst>
  <p:sldSz cx="45720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5F5"/>
    <a:srgbClr val="D18F04"/>
    <a:srgbClr val="A86607"/>
    <a:srgbClr val="3A003E"/>
    <a:srgbClr val="B2A1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570"/>
  </p:normalViewPr>
  <p:slideViewPr>
    <p:cSldViewPr snapToGrid="0">
      <p:cViewPr varScale="1">
        <p:scale>
          <a:sx n="172" d="100"/>
          <a:sy n="172" d="100"/>
        </p:scale>
        <p:origin x="1360" y="344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7A30-B33E-0F4D-80D3-447684F1AE93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0025" y="1143000"/>
            <a:ext cx="3917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6E8D3-D58B-9A4B-B5A0-048629F14F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a kelp forest (green shaded area), kelp forest density, and NH₄⁺ inside vs outside the forest.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50 m Reef Life Survey transect parallel to the kelp forest and surveyed fishes in the water column 5 m on either side of the transect (light blue shaded area), and cryptic fishes and macroinvertebrates 1 m on either side of the transect (darker blue shaded area). Next, we ran four 5 m long transects into the kelp forest 5 meters apart from each other to assess kelp density and biomass 0.5 m on either side of the transect (four perpendicular black lines). We took NH₄⁺ samples at the beginning and end of the first three kelp transects (yellow circles) to compare NH₄⁺ inside vs outside kelp forests.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07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a kelp forest (shaded area), kelp forest density, and NH₄⁺ inside vs outside the forest.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(1) 50 m Reef Life Survey transect and surveyed (2) fishes in the water column 5 m on either side of the transect, and (3) cryptic fishes and macroinvertebrates 1 m on either side of the transect. Next, we ran four 5 m long and 1 m wide transects into the kelp forest 5 meters apart from each other to assess kelp density and biomass. We took NH₄⁺ samples at the beginning and end of the first three kelp transects (yellow circles) to compare NH₄⁺ inside vs outside kelp forests. 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Isa’s comments: switch roman numerals to normal #’s. no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for kelp just say it’s the grey patch. Replace yellow X’s with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coloured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dots. Instead of 6 and 7, say direction of arrows indicate direction of transects. And NH₄⁺ samples were collected at the beginning and end of the kelp transects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Kieran: instead of shaded area use a dotted outline and say it’s kelp. Could also add a panel showing one of the kelp transects to show where the NH₄⁺ samples were taken</a:t>
            </a:r>
          </a:p>
          <a:p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Claire: no dotted green borders around the kelp transects</a:t>
            </a:r>
            <a:endParaRPr lang="en-CA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1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(</a:t>
            </a:r>
            <a:r>
              <a:rPr lang="en-C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kelp forest, kelp forest density, and NH₄⁺ inside vs outside the forest.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(ii) 50 m Reef Life Survey transect and surveyed (iii) fishes in the water column 5 m on either side of the transect, and (iv) cryptic fishes and macroinvertebrates 1 m on either side of the transect. Next, we ran (v) four 5 m long and 1 m wide transects into the kelp forest 5 meters apart from each other to assess kelp density and biomass. We took NH₄⁺ samples at the (vi) beginning and (vii) end of the first three kelp transects to compare NH₄⁺ inside vs outside kelp forests. </a:t>
            </a:r>
            <a:endParaRPr lang="en-C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3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(</a:t>
            </a:r>
            <a:r>
              <a:rPr lang="en-C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kelp forest, kelp forest density, and NH₄⁺ inside vs outside the forest.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(ii) 50 m Reef Life Survey transect and surveyed (iii) fishes in the water column 5 m on either side of the transect, and (iv) cryptic fishes and macroinvertebrates 1 m on either side of the transect. Next, we ran (v) four 5 m long and 1 m wide transects into the kelp forest 5 meters apart from each other to assess kelp density and biomass. We took NH₄⁺ samples at the (vi) beginning and (vii) end of the first three kelp transects to compare NH₄⁺ inside vs outside kelp forests. </a:t>
            </a:r>
            <a:endParaRPr lang="en-C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65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(</a:t>
            </a:r>
            <a:r>
              <a:rPr lang="en-C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kelp forest, kelp forest density, and NH₄⁺ inside vs outside the forest.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(ii) 50 m Reef Life Survey transect and surveyed (iii) fishes in the water column 5 m on either side of the transect, and (iv) cryptic fishes and macroinvertebrates 1 m on either side of the transect. Next, we ran (v) four 5 m long and 1 m wide transects into the kelp forest 5 meters apart from each other to assess kelp density and biomass. We took NH₄⁺ samples at the (vi) beginning and (vii) end of the first three kelp transects to compare NH₄⁺ inside vs outside kelp forests. </a:t>
            </a:r>
            <a:endParaRPr lang="en-C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2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70025" y="1143000"/>
            <a:ext cx="39179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Schematic of methods used to survey biological communities adjacent to (</a:t>
            </a:r>
            <a:r>
              <a:rPr lang="en-C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n-C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kelp forest, kelp forest density, and NH₄⁺ inside vs outside the forest.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 first ran a (ii) 50 m Reef Life Survey transect and surveyed (iii) fishes in the water column 5 m on either side of the transect, and (iv) cryptic fishes and macroinvertebrates 1 m on either side of the transect. Next, we ran (v) four 5 m long and 1 m wide transects into the kelp forest 5 meters apart from each other to assess kelp density and biomass. We took NH₄⁺ samples at the (vi) beginning and (vii) end of the first three kelp transects to compare NH₄⁺ inside vs outside kelp forests. </a:t>
            </a:r>
            <a:endParaRPr lang="en-C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6E8D3-D58B-9A4B-B5A0-048629F14F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9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89241"/>
            <a:ext cx="3886200" cy="125349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891070"/>
            <a:ext cx="3429000" cy="869275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69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9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91691"/>
            <a:ext cx="985838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91691"/>
            <a:ext cx="2900363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01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7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897613"/>
            <a:ext cx="3943350" cy="1497687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409469"/>
            <a:ext cx="3943350" cy="787598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3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958453"/>
            <a:ext cx="194310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958453"/>
            <a:ext cx="1943100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6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191691"/>
            <a:ext cx="3943350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882610"/>
            <a:ext cx="1934170" cy="43255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315164"/>
            <a:ext cx="193417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882610"/>
            <a:ext cx="1943696" cy="432554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315164"/>
            <a:ext cx="194369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87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0030"/>
            <a:ext cx="1474589" cy="840105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518399"/>
            <a:ext cx="2314575" cy="255865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80135"/>
            <a:ext cx="1474589" cy="200108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0030"/>
            <a:ext cx="1474589" cy="840105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518399"/>
            <a:ext cx="2314575" cy="255865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080135"/>
            <a:ext cx="1474589" cy="2001084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8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91691"/>
            <a:ext cx="394335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958453"/>
            <a:ext cx="394335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3337084"/>
            <a:ext cx="10287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285A9-D9B7-E64A-891F-D75C53CC6425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3337084"/>
            <a:ext cx="154305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3337084"/>
            <a:ext cx="1028700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7994A4-3BF0-E54F-AFFC-2EEC4EA80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0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7A0C940-FA0D-2417-C10A-745B1391584B}"/>
              </a:ext>
            </a:extLst>
          </p:cNvPr>
          <p:cNvGrpSpPr/>
          <p:nvPr/>
        </p:nvGrpSpPr>
        <p:grpSpPr>
          <a:xfrm>
            <a:off x="337275" y="12413"/>
            <a:ext cx="4066973" cy="1955917"/>
            <a:chOff x="337275" y="12413"/>
            <a:chExt cx="4066973" cy="1955917"/>
          </a:xfrm>
        </p:grpSpPr>
        <p:pic>
          <p:nvPicPr>
            <p:cNvPr id="9" name="Picture 8" descr="A green object with black background&#10;&#10;Description automatically generated">
              <a:extLst>
                <a:ext uri="{FF2B5EF4-FFF2-40B4-BE49-F238E27FC236}">
                  <a16:creationId xmlns:a16="http://schemas.microsoft.com/office/drawing/2014/main" id="{342BBA2A-DE48-5F10-CA9E-F25CBD0BD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347938">
              <a:off x="337275" y="12413"/>
              <a:ext cx="3897448" cy="1756181"/>
            </a:xfrm>
            <a:prstGeom prst="rect">
              <a:avLst/>
            </a:prstGeom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33EEAFA-5ED7-4A69-98EB-70EF6F71C000}"/>
                </a:ext>
              </a:extLst>
            </p:cNvPr>
            <p:cNvGrpSpPr/>
            <p:nvPr/>
          </p:nvGrpSpPr>
          <p:grpSpPr>
            <a:xfrm>
              <a:off x="468370" y="1179169"/>
              <a:ext cx="3935878" cy="789161"/>
              <a:chOff x="443399" y="657385"/>
              <a:chExt cx="3935878" cy="78916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A2E3068-2F26-BC12-342A-06FA3E83209F}"/>
                  </a:ext>
                </a:extLst>
              </p:cNvPr>
              <p:cNvGrpSpPr/>
              <p:nvPr/>
            </p:nvGrpSpPr>
            <p:grpSpPr>
              <a:xfrm>
                <a:off x="443399" y="722147"/>
                <a:ext cx="3935878" cy="724399"/>
                <a:chOff x="443399" y="722147"/>
                <a:chExt cx="3935878" cy="724399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F5234880-2F5F-C2FB-E195-EC0D373166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clrChange>
                    <a:clrFrom>
                      <a:srgbClr val="000000">
                        <a:alpha val="3451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duotone>
                    <a:prstClr val="black"/>
                    <a:srgbClr val="3A003E">
                      <a:tint val="45000"/>
                      <a:satMod val="400000"/>
                    </a:srgb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41694" b="93485" l="3896" r="49351">
                              <a14:foregroundMark x1="15844" y1="75244" x2="19221" y2="77850"/>
                              <a14:foregroundMark x1="17922" y1="71010" x2="19481" y2="70033"/>
                              <a14:foregroundMark x1="15844" y1="73290" x2="18442" y2="67752"/>
                              <a14:foregroundMark x1="15325" y1="67101" x2="16883" y2="70684"/>
                              <a14:foregroundMark x1="15844" y1="71987" x2="15844" y2="71987"/>
                              <a14:foregroundMark x1="17922" y1="70033" x2="16883" y2="72313"/>
                              <a14:foregroundMark x1="18701" y1="77850" x2="21299" y2="80782"/>
                              <a14:foregroundMark x1="18961" y1="80456" x2="21299" y2="81759"/>
                              <a14:foregroundMark x1="23377" y1="81759" x2="20779" y2="81433"/>
                              <a14:foregroundMark x1="32727" y1="68078" x2="28052" y2="81107"/>
                              <a14:foregroundMark x1="33766" y1="70684" x2="35844" y2="69707"/>
                              <a14:foregroundMark x1="14273" y1="90963" x2="15065" y2="92182"/>
                              <a14:foregroundMark x1="15325" y1="92182" x2="12727" y2="93811"/>
                              <a14:foregroundMark x1="4675" y1="79479" x2="3896" y2="81107"/>
                              <a14:foregroundMark x1="16104" y1="63844" x2="15065" y2="63192"/>
                              <a14:foregroundMark x1="15325" y1="63518" x2="15584" y2="67101"/>
                              <a14:foregroundMark x1="14805" y1="64169" x2="15065" y2="62866"/>
                              <a14:foregroundMark x1="15584" y1="62866" x2="14805" y2="63844"/>
                              <a14:foregroundMark x1="16364" y1="54397" x2="15584" y2="55375"/>
                              <a14:foregroundMark x1="16623" y1="54397" x2="16623" y2="54397"/>
                              <a14:foregroundMark x1="16364" y1="54397" x2="16104" y2="54723"/>
                              <a14:foregroundMark x1="16104" y1="55375" x2="16883" y2="55375"/>
                              <a14:foregroundMark x1="17143" y1="55049" x2="16623" y2="55375"/>
                              <a14:foregroundMark x1="27532" y1="79805" x2="27532" y2="81759"/>
                              <a14:foregroundMark x1="27792" y1="81759" x2="26234" y2="82410"/>
                              <a14:foregroundMark x1="28312" y1="81433" x2="21558" y2="81759"/>
                              <a14:foregroundMark x1="24935" y1="82085" x2="21039" y2="81107"/>
                              <a14:foregroundMark x1="24675" y1="82410" x2="20779" y2="80130"/>
                              <a14:foregroundMark x1="19221" y1="80130" x2="23377" y2="82410"/>
                              <a14:foregroundMark x1="28831" y1="56026" x2="20260" y2="56352"/>
                              <a14:foregroundMark x1="29870" y1="56678" x2="20000" y2="57003"/>
                              <a14:foregroundMark x1="15844" y1="56678" x2="16883" y2="55375"/>
                              <a14:foregroundMark x1="16883" y1="55700" x2="16104" y2="55049"/>
                              <a14:foregroundMark x1="17662" y1="57329" x2="16364" y2="55049"/>
                              <a14:foregroundMark x1="18961" y1="58632" x2="16623" y2="55049"/>
                              <a14:foregroundMark x1="18701" y1="58306" x2="16883" y2="55375"/>
                              <a14:foregroundMark x1="19481" y1="59935" x2="17662" y2="55700"/>
                              <a14:foregroundMark x1="35065" y1="66124" x2="36104" y2="67101"/>
                              <a14:backgroundMark x1="24005" y1="86459" x2="22857" y2="88274"/>
                              <a14:backgroundMark x1="40779" y1="59935" x2="38896" y2="62913"/>
                              <a14:backgroundMark x1="13688" y1="60999" x2="11688" y2="55049"/>
                              <a14:backgroundMark x1="22857" y1="88274" x2="21703" y2="84842"/>
                              <a14:backgroundMark x1="27688" y1="52452" x2="33766" y2="51466"/>
                              <a14:backgroundMark x1="17715" y1="54071" x2="18426" y2="53956"/>
                              <a14:backgroundMark x1="11688" y1="55049" x2="14749" y2="54552"/>
                              <a14:backgroundMark x1="7532" y1="81759" x2="13766" y2="90228"/>
                              <a14:backgroundMark x1="7273" y1="81433" x2="7273" y2="81433"/>
                              <a14:backgroundMark x1="8052" y1="82410" x2="7013" y2="81433"/>
                              <a14:backgroundMark x1="8312" y1="81433" x2="8571" y2="81759"/>
                              <a14:backgroundMark x1="8571" y1="81759" x2="7273" y2="81107"/>
                              <a14:backgroundMark x1="13247" y1="87622" x2="13247" y2="90554"/>
                              <a14:backgroundMark x1="13247" y1="86645" x2="13506" y2="90554"/>
                              <a14:backgroundMark x1="11688" y1="84691" x2="13766" y2="90228"/>
                              <a14:backgroundMark x1="11948" y1="84365" x2="13766" y2="89902"/>
                              <a14:backgroundMark x1="10909" y1="84039" x2="13766" y2="90228"/>
                              <a14:backgroundMark x1="12727" y1="86971" x2="13247" y2="90554"/>
                              <a14:backgroundMark x1="12208" y1="86319" x2="13766" y2="91205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rcRect l="-9246" t="35443" r="49510" b="-12042"/>
                <a:stretch/>
              </p:blipFill>
              <p:spPr>
                <a:xfrm rot="13282835">
                  <a:off x="3986412" y="885700"/>
                  <a:ext cx="392865" cy="401692"/>
                </a:xfrm>
                <a:prstGeom prst="diamond">
                  <a:avLst/>
                </a:prstGeom>
                <a:noFill/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7EDB0C9-64DD-2450-C497-7623A1CFAE84}"/>
                    </a:ext>
                  </a:extLst>
                </p:cNvPr>
                <p:cNvSpPr/>
                <p:nvPr/>
              </p:nvSpPr>
              <p:spPr>
                <a:xfrm>
                  <a:off x="445258" y="726546"/>
                  <a:ext cx="3600000" cy="720000"/>
                </a:xfrm>
                <a:prstGeom prst="rect">
                  <a:avLst/>
                </a:prstGeom>
                <a:solidFill>
                  <a:srgbClr val="C1E5F5">
                    <a:alpha val="50196"/>
                  </a:srgbClr>
                </a:solidFill>
                <a:ln w="6350"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D2FBE84-7EEF-4F5C-CAB9-B649409DF564}"/>
                    </a:ext>
                  </a:extLst>
                </p:cNvPr>
                <p:cNvSpPr/>
                <p:nvPr/>
              </p:nvSpPr>
              <p:spPr>
                <a:xfrm>
                  <a:off x="443399" y="1014546"/>
                  <a:ext cx="3600000" cy="144000"/>
                </a:xfrm>
                <a:prstGeom prst="rect">
                  <a:avLst/>
                </a:prstGeom>
                <a:solidFill>
                  <a:schemeClr val="tx2">
                    <a:lumMod val="25000"/>
                    <a:lumOff val="75000"/>
                    <a:alpha val="50196"/>
                  </a:schemeClr>
                </a:solidFill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0CC40238-C24C-CEA5-5FAA-6780FF3D1F9D}"/>
                    </a:ext>
                  </a:extLst>
                </p:cNvPr>
                <p:cNvCxnSpPr/>
                <p:nvPr/>
              </p:nvCxnSpPr>
              <p:spPr>
                <a:xfrm rot="5400000">
                  <a:off x="2243399" y="-708128"/>
                  <a:ext cx="0" cy="3600000"/>
                </a:xfrm>
                <a:prstGeom prst="line">
                  <a:avLst/>
                </a:prstGeom>
                <a:ln w="1905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7FC8830A-F90D-5A3A-5B09-420A992A33C5}"/>
                    </a:ext>
                  </a:extLst>
                </p:cNvPr>
                <p:cNvCxnSpPr/>
                <p:nvPr/>
              </p:nvCxnSpPr>
              <p:spPr>
                <a:xfrm>
                  <a:off x="1715045" y="722147"/>
                  <a:ext cx="0" cy="3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3F0F3F2D-4F1C-6FBF-BB1C-ED500B591424}"/>
                    </a:ext>
                  </a:extLst>
                </p:cNvPr>
                <p:cNvCxnSpPr/>
                <p:nvPr/>
              </p:nvCxnSpPr>
              <p:spPr>
                <a:xfrm>
                  <a:off x="2074218" y="724060"/>
                  <a:ext cx="0" cy="3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3039D0B-8510-62C4-FB84-A1CF380D57F9}"/>
                    </a:ext>
                  </a:extLst>
                </p:cNvPr>
                <p:cNvCxnSpPr/>
                <p:nvPr/>
              </p:nvCxnSpPr>
              <p:spPr>
                <a:xfrm>
                  <a:off x="2438921" y="724059"/>
                  <a:ext cx="0" cy="3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B4697D3-0B95-2413-4D67-E9301375188A}"/>
                    </a:ext>
                  </a:extLst>
                </p:cNvPr>
                <p:cNvCxnSpPr/>
                <p:nvPr/>
              </p:nvCxnSpPr>
              <p:spPr>
                <a:xfrm>
                  <a:off x="2780172" y="724061"/>
                  <a:ext cx="0" cy="36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EC0E4C5-C907-3C44-4AA1-6AEE5369A22B}"/>
                  </a:ext>
                </a:extLst>
              </p:cNvPr>
              <p:cNvSpPr/>
              <p:nvPr/>
            </p:nvSpPr>
            <p:spPr>
              <a:xfrm>
                <a:off x="2741223" y="657385"/>
                <a:ext cx="77898" cy="74863"/>
              </a:xfrm>
              <a:prstGeom prst="ellips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33F2587-DDCF-CC05-9FBE-348623421A80}"/>
                  </a:ext>
                </a:extLst>
              </p:cNvPr>
              <p:cNvSpPr/>
              <p:nvPr/>
            </p:nvSpPr>
            <p:spPr>
              <a:xfrm>
                <a:off x="2746570" y="1050062"/>
                <a:ext cx="77898" cy="74863"/>
              </a:xfrm>
              <a:prstGeom prst="ellips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8FA29EC-0CBD-FD05-1E1B-550B7954CB76}"/>
                  </a:ext>
                </a:extLst>
              </p:cNvPr>
              <p:cNvSpPr/>
              <p:nvPr/>
            </p:nvSpPr>
            <p:spPr>
              <a:xfrm>
                <a:off x="2399789" y="657385"/>
                <a:ext cx="77898" cy="74863"/>
              </a:xfrm>
              <a:prstGeom prst="ellips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ACE896E-F939-50E3-7342-6B1FEF3C7D98}"/>
                  </a:ext>
                </a:extLst>
              </p:cNvPr>
              <p:cNvSpPr/>
              <p:nvPr/>
            </p:nvSpPr>
            <p:spPr>
              <a:xfrm>
                <a:off x="2399789" y="1050062"/>
                <a:ext cx="77898" cy="74863"/>
              </a:xfrm>
              <a:prstGeom prst="ellips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B2B7BD3-D6DC-FCBB-8260-79417456EBAF}"/>
                  </a:ext>
                </a:extLst>
              </p:cNvPr>
              <p:cNvSpPr/>
              <p:nvPr/>
            </p:nvSpPr>
            <p:spPr>
              <a:xfrm>
                <a:off x="2040616" y="661763"/>
                <a:ext cx="77898" cy="74863"/>
              </a:xfrm>
              <a:prstGeom prst="ellips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F4B6158-3F3C-165F-22E3-B21B2F2EA785}"/>
                  </a:ext>
                </a:extLst>
              </p:cNvPr>
              <p:cNvSpPr/>
              <p:nvPr/>
            </p:nvSpPr>
            <p:spPr>
              <a:xfrm>
                <a:off x="2040616" y="1054440"/>
                <a:ext cx="77898" cy="74863"/>
              </a:xfrm>
              <a:prstGeom prst="ellipse">
                <a:avLst/>
              </a:prstGeom>
              <a:solidFill>
                <a:srgbClr val="FFFF00"/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1AAE824-ACB7-6864-EBAF-500AF4793C22}"/>
              </a:ext>
            </a:extLst>
          </p:cNvPr>
          <p:cNvSpPr txBox="1"/>
          <p:nvPr/>
        </p:nvSpPr>
        <p:spPr>
          <a:xfrm>
            <a:off x="1849020" y="619872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Kelp forest</a:t>
            </a:r>
          </a:p>
        </p:txBody>
      </p:sp>
    </p:spTree>
    <p:extLst>
      <p:ext uri="{BB962C8B-B14F-4D97-AF65-F5344CB8AC3E}">
        <p14:creationId xmlns:p14="http://schemas.microsoft.com/office/powerpoint/2010/main" val="3749680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een object with black background&#10;&#10;Description automatically generated">
            <a:extLst>
              <a:ext uri="{FF2B5EF4-FFF2-40B4-BE49-F238E27FC236}">
                <a16:creationId xmlns:a16="http://schemas.microsoft.com/office/drawing/2014/main" id="{342BBA2A-DE48-5F10-CA9E-F25CBD0BD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47938">
            <a:off x="376225" y="34736"/>
            <a:ext cx="3897448" cy="2041129"/>
          </a:xfrm>
          <a:prstGeom prst="rect">
            <a:avLst/>
          </a:prstGeom>
        </p:spPr>
      </p:pic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5E550D06-65EC-D183-4569-A7B521C43DC4}"/>
              </a:ext>
            </a:extLst>
          </p:cNvPr>
          <p:cNvCxnSpPr>
            <a:cxnSpLocks/>
          </p:cNvCxnSpPr>
          <p:nvPr/>
        </p:nvCxnSpPr>
        <p:spPr>
          <a:xfrm rot="5400000" flipH="1">
            <a:off x="2979836" y="1661423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68640B7-CC79-6441-467C-413779E5CC09}"/>
              </a:ext>
            </a:extLst>
          </p:cNvPr>
          <p:cNvCxnSpPr>
            <a:cxnSpLocks/>
          </p:cNvCxnSpPr>
          <p:nvPr/>
        </p:nvCxnSpPr>
        <p:spPr>
          <a:xfrm rot="5400000" flipH="1">
            <a:off x="2638585" y="16741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161AD0B-BD06-B6F4-D690-F8E184279835}"/>
              </a:ext>
            </a:extLst>
          </p:cNvPr>
          <p:cNvCxnSpPr>
            <a:cxnSpLocks/>
          </p:cNvCxnSpPr>
          <p:nvPr/>
        </p:nvCxnSpPr>
        <p:spPr>
          <a:xfrm rot="5400000" flipH="1">
            <a:off x="2273882" y="1662369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B51AEA7-4452-552B-60F1-F0EE0146B5A9}"/>
              </a:ext>
            </a:extLst>
          </p:cNvPr>
          <p:cNvCxnSpPr>
            <a:cxnSpLocks/>
          </p:cNvCxnSpPr>
          <p:nvPr/>
        </p:nvCxnSpPr>
        <p:spPr>
          <a:xfrm rot="5400000" flipH="1">
            <a:off x="1914709" y="1660040"/>
            <a:ext cx="36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440E49-EA21-D5C8-EA9D-5444880A7611}"/>
              </a:ext>
            </a:extLst>
          </p:cNvPr>
          <p:cNvCxnSpPr/>
          <p:nvPr/>
        </p:nvCxnSpPr>
        <p:spPr>
          <a:xfrm rot="5400000">
            <a:off x="2232705" y="50168"/>
            <a:ext cx="0" cy="360000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5917D-B319-17F4-8807-88C6BF0F018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000000">
                  <a:alpha val="3451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3A003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1694" b="93485" l="3896" r="49351">
                        <a14:foregroundMark x1="15844" y1="75244" x2="19221" y2="77850"/>
                        <a14:foregroundMark x1="17922" y1="71010" x2="19481" y2="70033"/>
                        <a14:foregroundMark x1="15844" y1="73290" x2="18442" y2="67752"/>
                        <a14:foregroundMark x1="15325" y1="67101" x2="16883" y2="70684"/>
                        <a14:foregroundMark x1="15844" y1="71987" x2="15844" y2="71987"/>
                        <a14:foregroundMark x1="17922" y1="70033" x2="16883" y2="72313"/>
                        <a14:foregroundMark x1="18701" y1="77850" x2="21299" y2="80782"/>
                        <a14:foregroundMark x1="18961" y1="80456" x2="21299" y2="81759"/>
                        <a14:foregroundMark x1="23377" y1="81759" x2="20779" y2="81433"/>
                        <a14:foregroundMark x1="32727" y1="68078" x2="28052" y2="81107"/>
                        <a14:foregroundMark x1="33766" y1="70684" x2="35844" y2="69707"/>
                        <a14:foregroundMark x1="14273" y1="90963" x2="15065" y2="92182"/>
                        <a14:foregroundMark x1="15325" y1="92182" x2="12727" y2="93811"/>
                        <a14:foregroundMark x1="4675" y1="79479" x2="3896" y2="81107"/>
                        <a14:foregroundMark x1="16104" y1="63844" x2="15065" y2="63192"/>
                        <a14:foregroundMark x1="15325" y1="63518" x2="15584" y2="67101"/>
                        <a14:foregroundMark x1="14805" y1="64169" x2="15065" y2="62866"/>
                        <a14:foregroundMark x1="15584" y1="62866" x2="14805" y2="63844"/>
                        <a14:foregroundMark x1="16364" y1="54397" x2="15584" y2="55375"/>
                        <a14:foregroundMark x1="16623" y1="54397" x2="16623" y2="54397"/>
                        <a14:foregroundMark x1="16364" y1="54397" x2="16104" y2="54723"/>
                        <a14:foregroundMark x1="16104" y1="55375" x2="16883" y2="55375"/>
                        <a14:foregroundMark x1="17143" y1="55049" x2="16623" y2="55375"/>
                        <a14:foregroundMark x1="27532" y1="79805" x2="27532" y2="81759"/>
                        <a14:foregroundMark x1="27792" y1="81759" x2="26234" y2="82410"/>
                        <a14:foregroundMark x1="28312" y1="81433" x2="21558" y2="81759"/>
                        <a14:foregroundMark x1="24935" y1="82085" x2="21039" y2="81107"/>
                        <a14:foregroundMark x1="24675" y1="82410" x2="20779" y2="80130"/>
                        <a14:foregroundMark x1="19221" y1="80130" x2="23377" y2="82410"/>
                        <a14:foregroundMark x1="28831" y1="56026" x2="20260" y2="56352"/>
                        <a14:foregroundMark x1="29870" y1="56678" x2="20000" y2="57003"/>
                        <a14:foregroundMark x1="15844" y1="56678" x2="16883" y2="55375"/>
                        <a14:foregroundMark x1="16883" y1="55700" x2="16104" y2="55049"/>
                        <a14:foregroundMark x1="17662" y1="57329" x2="16364" y2="55049"/>
                        <a14:foregroundMark x1="18961" y1="58632" x2="16623" y2="55049"/>
                        <a14:foregroundMark x1="18701" y1="58306" x2="16883" y2="55375"/>
                        <a14:foregroundMark x1="19481" y1="59935" x2="17662" y2="55700"/>
                        <a14:foregroundMark x1="35065" y1="66124" x2="36104" y2="67101"/>
                        <a14:backgroundMark x1="24005" y1="86459" x2="22857" y2="88274"/>
                        <a14:backgroundMark x1="40779" y1="59935" x2="38896" y2="62913"/>
                        <a14:backgroundMark x1="13688" y1="60999" x2="11688" y2="55049"/>
                        <a14:backgroundMark x1="22857" y1="88274" x2="21703" y2="84842"/>
                        <a14:backgroundMark x1="27688" y1="52452" x2="33766" y2="51466"/>
                        <a14:backgroundMark x1="17715" y1="54071" x2="18426" y2="53956"/>
                        <a14:backgroundMark x1="11688" y1="55049" x2="14749" y2="54552"/>
                        <a14:backgroundMark x1="7532" y1="81759" x2="13766" y2="90228"/>
                        <a14:backgroundMark x1="7273" y1="81433" x2="7273" y2="81433"/>
                        <a14:backgroundMark x1="8052" y1="82410" x2="7013" y2="81433"/>
                        <a14:backgroundMark x1="8312" y1="81433" x2="8571" y2="81759"/>
                        <a14:backgroundMark x1="8571" y1="81759" x2="7273" y2="81107"/>
                        <a14:backgroundMark x1="13247" y1="87622" x2="13247" y2="90554"/>
                        <a14:backgroundMark x1="13247" y1="86645" x2="13506" y2="90554"/>
                        <a14:backgroundMark x1="11688" y1="84691" x2="13766" y2="90228"/>
                        <a14:backgroundMark x1="11948" y1="84365" x2="13766" y2="89902"/>
                        <a14:backgroundMark x1="10909" y1="84039" x2="13766" y2="90228"/>
                        <a14:backgroundMark x1="12727" y1="86971" x2="13247" y2="90554"/>
                        <a14:backgroundMark x1="12208" y1="86319" x2="13766" y2="91205"/>
                      </a14:backgroundRemoval>
                    </a14:imgEffect>
                  </a14:imgLayer>
                </a14:imgProps>
              </a:ext>
            </a:extLst>
          </a:blip>
          <a:srcRect l="-9246" t="35443" r="49510" b="-12042"/>
          <a:stretch/>
        </p:blipFill>
        <p:spPr>
          <a:xfrm rot="13282835">
            <a:off x="3970370" y="1649322"/>
            <a:ext cx="392865" cy="401692"/>
          </a:xfrm>
          <a:prstGeom prst="diamond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11C69F5-1DC8-6F1F-84BD-F54EBEE8E891}"/>
              </a:ext>
            </a:extLst>
          </p:cNvPr>
          <p:cNvSpPr txBox="1"/>
          <p:nvPr/>
        </p:nvSpPr>
        <p:spPr>
          <a:xfrm>
            <a:off x="4207798" y="169085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22A03F-43C3-B228-1814-E62D8E547E4F}"/>
              </a:ext>
            </a:extLst>
          </p:cNvPr>
          <p:cNvSpPr txBox="1"/>
          <p:nvPr/>
        </p:nvSpPr>
        <p:spPr>
          <a:xfrm>
            <a:off x="3667021" y="135030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BB0D83-368C-2ADC-1CCA-15D711E77C56}"/>
              </a:ext>
            </a:extLst>
          </p:cNvPr>
          <p:cNvSpPr txBox="1"/>
          <p:nvPr/>
        </p:nvSpPr>
        <p:spPr>
          <a:xfrm>
            <a:off x="374392" y="1502381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DAA3F1-1088-BCD2-76CB-19FE26DAEFC1}"/>
              </a:ext>
            </a:extLst>
          </p:cNvPr>
          <p:cNvCxnSpPr/>
          <p:nvPr/>
        </p:nvCxnSpPr>
        <p:spPr>
          <a:xfrm rot="10800000">
            <a:off x="4032705" y="1450243"/>
            <a:ext cx="0" cy="72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6A77DF-35FA-E39F-BEA3-1A164D0201B8}"/>
              </a:ext>
            </a:extLst>
          </p:cNvPr>
          <p:cNvCxnSpPr>
            <a:cxnSpLocks/>
          </p:cNvCxnSpPr>
          <p:nvPr/>
        </p:nvCxnSpPr>
        <p:spPr>
          <a:xfrm>
            <a:off x="432705" y="1742026"/>
            <a:ext cx="0" cy="21600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409B2C-A562-FB55-23BA-4F502E501D4F}"/>
              </a:ext>
            </a:extLst>
          </p:cNvPr>
          <p:cNvCxnSpPr>
            <a:cxnSpLocks/>
          </p:cNvCxnSpPr>
          <p:nvPr/>
        </p:nvCxnSpPr>
        <p:spPr>
          <a:xfrm flipH="1" flipV="1">
            <a:off x="3790558" y="1632883"/>
            <a:ext cx="219797" cy="20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BD4B1A-5A83-C335-3D84-34225CBD2AC4}"/>
              </a:ext>
            </a:extLst>
          </p:cNvPr>
          <p:cNvCxnSpPr>
            <a:cxnSpLocks/>
          </p:cNvCxnSpPr>
          <p:nvPr/>
        </p:nvCxnSpPr>
        <p:spPr>
          <a:xfrm flipH="1" flipV="1">
            <a:off x="3790560" y="2008196"/>
            <a:ext cx="219797" cy="20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901602-B5E5-0468-6672-9D1F8115C6AD}"/>
              </a:ext>
            </a:extLst>
          </p:cNvPr>
          <p:cNvCxnSpPr>
            <a:cxnSpLocks/>
          </p:cNvCxnSpPr>
          <p:nvPr/>
        </p:nvCxnSpPr>
        <p:spPr>
          <a:xfrm>
            <a:off x="432705" y="1791315"/>
            <a:ext cx="2196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1BAE04-42F9-3AA6-1B5A-05F9FA4E4F39}"/>
              </a:ext>
            </a:extLst>
          </p:cNvPr>
          <p:cNvCxnSpPr>
            <a:cxnSpLocks/>
          </p:cNvCxnSpPr>
          <p:nvPr/>
        </p:nvCxnSpPr>
        <p:spPr>
          <a:xfrm>
            <a:off x="432705" y="1903570"/>
            <a:ext cx="2196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21F15-90F2-4A8B-156E-85F1B281A4D2}"/>
              </a:ext>
            </a:extLst>
          </p:cNvPr>
          <p:cNvCxnSpPr>
            <a:cxnSpLocks/>
          </p:cNvCxnSpPr>
          <p:nvPr/>
        </p:nvCxnSpPr>
        <p:spPr>
          <a:xfrm>
            <a:off x="3995886" y="1443893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C67284-E8DB-32CE-B58A-A50B55801402}"/>
              </a:ext>
            </a:extLst>
          </p:cNvPr>
          <p:cNvCxnSpPr>
            <a:cxnSpLocks/>
          </p:cNvCxnSpPr>
          <p:nvPr/>
        </p:nvCxnSpPr>
        <p:spPr>
          <a:xfrm>
            <a:off x="396705" y="1738005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370E05C-7322-3335-BE02-22548B487442}"/>
              </a:ext>
            </a:extLst>
          </p:cNvPr>
          <p:cNvCxnSpPr>
            <a:cxnSpLocks/>
          </p:cNvCxnSpPr>
          <p:nvPr/>
        </p:nvCxnSpPr>
        <p:spPr>
          <a:xfrm>
            <a:off x="398184" y="1961429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A551FD4-6A5B-D2C2-DBFD-F094787E62F7}"/>
              </a:ext>
            </a:extLst>
          </p:cNvPr>
          <p:cNvCxnSpPr>
            <a:cxnSpLocks/>
          </p:cNvCxnSpPr>
          <p:nvPr/>
        </p:nvCxnSpPr>
        <p:spPr>
          <a:xfrm>
            <a:off x="3996912" y="2175819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946946A-3370-2D11-B37F-1BD7530DC0D7}"/>
              </a:ext>
            </a:extLst>
          </p:cNvPr>
          <p:cNvSpPr/>
          <p:nvPr/>
        </p:nvSpPr>
        <p:spPr>
          <a:xfrm>
            <a:off x="2414933" y="1860623"/>
            <a:ext cx="77898" cy="74863"/>
          </a:xfrm>
          <a:prstGeom prst="ellipse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FD0BFD6-2131-6F4D-B49C-6344E2C2DD92}"/>
              </a:ext>
            </a:extLst>
          </p:cNvPr>
          <p:cNvSpPr/>
          <p:nvPr/>
        </p:nvSpPr>
        <p:spPr>
          <a:xfrm>
            <a:off x="2414933" y="1403506"/>
            <a:ext cx="77898" cy="74863"/>
          </a:xfrm>
          <a:prstGeom prst="ellipse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482F67-D1DE-20C1-C27E-5D11AB86F429}"/>
              </a:ext>
            </a:extLst>
          </p:cNvPr>
          <p:cNvSpPr/>
          <p:nvPr/>
        </p:nvSpPr>
        <p:spPr>
          <a:xfrm>
            <a:off x="2774289" y="1859270"/>
            <a:ext cx="77898" cy="74863"/>
          </a:xfrm>
          <a:prstGeom prst="ellipse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EDE46EE-BA51-D77C-405E-874A0BF74C28}"/>
              </a:ext>
            </a:extLst>
          </p:cNvPr>
          <p:cNvSpPr/>
          <p:nvPr/>
        </p:nvSpPr>
        <p:spPr>
          <a:xfrm>
            <a:off x="2782633" y="1413944"/>
            <a:ext cx="77898" cy="74863"/>
          </a:xfrm>
          <a:prstGeom prst="ellipse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DC63FC-9698-719F-E467-9EBF99825A5D}"/>
              </a:ext>
            </a:extLst>
          </p:cNvPr>
          <p:cNvSpPr/>
          <p:nvPr/>
        </p:nvSpPr>
        <p:spPr>
          <a:xfrm>
            <a:off x="3120887" y="1407646"/>
            <a:ext cx="77898" cy="74863"/>
          </a:xfrm>
          <a:prstGeom prst="ellipse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DB08904-3D6E-3467-6DEF-F0372770DCA5}"/>
              </a:ext>
            </a:extLst>
          </p:cNvPr>
          <p:cNvSpPr/>
          <p:nvPr/>
        </p:nvSpPr>
        <p:spPr>
          <a:xfrm>
            <a:off x="3126234" y="1858712"/>
            <a:ext cx="77898" cy="74863"/>
          </a:xfrm>
          <a:prstGeom prst="ellipse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7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human body&#10;&#10;Description automatically generated">
            <a:extLst>
              <a:ext uri="{FF2B5EF4-FFF2-40B4-BE49-F238E27FC236}">
                <a16:creationId xmlns:a16="http://schemas.microsoft.com/office/drawing/2014/main" id="{16D7B9BC-3A5A-334C-CCE1-065D7CE251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60" y="593113"/>
            <a:ext cx="4385219" cy="22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7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440E49-EA21-D5C8-EA9D-5444880A7611}"/>
              </a:ext>
            </a:extLst>
          </p:cNvPr>
          <p:cNvCxnSpPr/>
          <p:nvPr/>
        </p:nvCxnSpPr>
        <p:spPr>
          <a:xfrm rot="5400000">
            <a:off x="2298917" y="-1276152"/>
            <a:ext cx="0" cy="360000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5917D-B319-17F4-8807-88C6BF0F0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3451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3A003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94" b="93485" l="3896" r="49351">
                        <a14:foregroundMark x1="15844" y1="75244" x2="19221" y2="77850"/>
                        <a14:foregroundMark x1="17922" y1="71010" x2="19481" y2="70033"/>
                        <a14:foregroundMark x1="15844" y1="73290" x2="18442" y2="67752"/>
                        <a14:foregroundMark x1="15325" y1="67101" x2="16883" y2="70684"/>
                        <a14:foregroundMark x1="15844" y1="71987" x2="15844" y2="71987"/>
                        <a14:foregroundMark x1="17922" y1="70033" x2="16883" y2="72313"/>
                        <a14:foregroundMark x1="18701" y1="77850" x2="21299" y2="80782"/>
                        <a14:foregroundMark x1="18961" y1="80456" x2="21299" y2="81759"/>
                        <a14:foregroundMark x1="23377" y1="81759" x2="20779" y2="81433"/>
                        <a14:foregroundMark x1="32727" y1="68078" x2="28052" y2="81107"/>
                        <a14:foregroundMark x1="33766" y1="70684" x2="35844" y2="69707"/>
                        <a14:foregroundMark x1="14273" y1="90963" x2="15065" y2="92182"/>
                        <a14:foregroundMark x1="15325" y1="92182" x2="12727" y2="93811"/>
                        <a14:foregroundMark x1="4675" y1="79479" x2="3896" y2="81107"/>
                        <a14:foregroundMark x1="16104" y1="63844" x2="15065" y2="63192"/>
                        <a14:foregroundMark x1="15325" y1="63518" x2="15584" y2="67101"/>
                        <a14:foregroundMark x1="14805" y1="64169" x2="15065" y2="62866"/>
                        <a14:foregroundMark x1="15584" y1="62866" x2="14805" y2="63844"/>
                        <a14:foregroundMark x1="16364" y1="54397" x2="15584" y2="55375"/>
                        <a14:foregroundMark x1="16623" y1="54397" x2="16623" y2="54397"/>
                        <a14:foregroundMark x1="16364" y1="54397" x2="16104" y2="54723"/>
                        <a14:foregroundMark x1="16104" y1="55375" x2="16883" y2="55375"/>
                        <a14:foregroundMark x1="17143" y1="55049" x2="16623" y2="55375"/>
                        <a14:foregroundMark x1="27532" y1="79805" x2="27532" y2="81759"/>
                        <a14:foregroundMark x1="27792" y1="81759" x2="26234" y2="82410"/>
                        <a14:foregroundMark x1="28312" y1="81433" x2="21558" y2="81759"/>
                        <a14:foregroundMark x1="24935" y1="82085" x2="21039" y2="81107"/>
                        <a14:foregroundMark x1="24675" y1="82410" x2="20779" y2="80130"/>
                        <a14:foregroundMark x1="19221" y1="80130" x2="23377" y2="82410"/>
                        <a14:foregroundMark x1="28831" y1="56026" x2="20260" y2="56352"/>
                        <a14:foregroundMark x1="29870" y1="56678" x2="20000" y2="57003"/>
                        <a14:foregroundMark x1="15844" y1="56678" x2="16883" y2="55375"/>
                        <a14:foregroundMark x1="16883" y1="55700" x2="16104" y2="55049"/>
                        <a14:foregroundMark x1="17662" y1="57329" x2="16364" y2="55049"/>
                        <a14:foregroundMark x1="18961" y1="58632" x2="16623" y2="55049"/>
                        <a14:foregroundMark x1="18701" y1="58306" x2="16883" y2="55375"/>
                        <a14:foregroundMark x1="19481" y1="59935" x2="17662" y2="55700"/>
                        <a14:foregroundMark x1="35065" y1="66124" x2="36104" y2="67101"/>
                        <a14:backgroundMark x1="24005" y1="86459" x2="22857" y2="88274"/>
                        <a14:backgroundMark x1="40779" y1="59935" x2="38896" y2="62913"/>
                        <a14:backgroundMark x1="13688" y1="60999" x2="11688" y2="55049"/>
                        <a14:backgroundMark x1="22857" y1="88274" x2="21703" y2="84842"/>
                        <a14:backgroundMark x1="27688" y1="52452" x2="33766" y2="51466"/>
                        <a14:backgroundMark x1="17715" y1="54071" x2="18426" y2="53956"/>
                        <a14:backgroundMark x1="11688" y1="55049" x2="14749" y2="54552"/>
                        <a14:backgroundMark x1="7532" y1="81759" x2="13766" y2="90228"/>
                        <a14:backgroundMark x1="7273" y1="81433" x2="7273" y2="81433"/>
                        <a14:backgroundMark x1="8052" y1="82410" x2="7013" y2="81433"/>
                        <a14:backgroundMark x1="8312" y1="81433" x2="8571" y2="81759"/>
                        <a14:backgroundMark x1="8571" y1="81759" x2="7273" y2="81107"/>
                        <a14:backgroundMark x1="13247" y1="87622" x2="13247" y2="90554"/>
                        <a14:backgroundMark x1="13247" y1="86645" x2="13506" y2="90554"/>
                        <a14:backgroundMark x1="11688" y1="84691" x2="13766" y2="90228"/>
                        <a14:backgroundMark x1="11948" y1="84365" x2="13766" y2="89902"/>
                        <a14:backgroundMark x1="10909" y1="84039" x2="13766" y2="90228"/>
                        <a14:backgroundMark x1="12727" y1="86971" x2="13247" y2="90554"/>
                        <a14:backgroundMark x1="12208" y1="86319" x2="13766" y2="91205"/>
                      </a14:backgroundRemoval>
                    </a14:imgEffect>
                  </a14:imgLayer>
                </a14:imgProps>
              </a:ext>
            </a:extLst>
          </a:blip>
          <a:srcRect l="-9246" t="35443" r="49510" b="-12042"/>
          <a:stretch/>
        </p:blipFill>
        <p:spPr>
          <a:xfrm rot="13282835">
            <a:off x="4036582" y="323002"/>
            <a:ext cx="392865" cy="401692"/>
          </a:xfrm>
          <a:prstGeom prst="diamond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11C69F5-1DC8-6F1F-84BD-F54EBEE8E891}"/>
              </a:ext>
            </a:extLst>
          </p:cNvPr>
          <p:cNvSpPr txBox="1"/>
          <p:nvPr/>
        </p:nvSpPr>
        <p:spPr>
          <a:xfrm>
            <a:off x="4274010" y="364538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22A03F-43C3-B228-1814-E62D8E547E4F}"/>
              </a:ext>
            </a:extLst>
          </p:cNvPr>
          <p:cNvSpPr txBox="1"/>
          <p:nvPr/>
        </p:nvSpPr>
        <p:spPr>
          <a:xfrm>
            <a:off x="3733233" y="2398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BB0D83-368C-2ADC-1CCA-15D711E77C56}"/>
              </a:ext>
            </a:extLst>
          </p:cNvPr>
          <p:cNvSpPr txBox="1"/>
          <p:nvPr/>
        </p:nvSpPr>
        <p:spPr>
          <a:xfrm>
            <a:off x="440604" y="176061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EDAA3F1-1088-BCD2-76CB-19FE26DAEFC1}"/>
              </a:ext>
            </a:extLst>
          </p:cNvPr>
          <p:cNvCxnSpPr/>
          <p:nvPr/>
        </p:nvCxnSpPr>
        <p:spPr>
          <a:xfrm rot="10800000">
            <a:off x="4098917" y="123923"/>
            <a:ext cx="0" cy="72000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6A77DF-35FA-E39F-BEA3-1A164D0201B8}"/>
              </a:ext>
            </a:extLst>
          </p:cNvPr>
          <p:cNvCxnSpPr>
            <a:cxnSpLocks/>
          </p:cNvCxnSpPr>
          <p:nvPr/>
        </p:nvCxnSpPr>
        <p:spPr>
          <a:xfrm>
            <a:off x="498917" y="415706"/>
            <a:ext cx="0" cy="21600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409B2C-A562-FB55-23BA-4F502E501D4F}"/>
              </a:ext>
            </a:extLst>
          </p:cNvPr>
          <p:cNvCxnSpPr>
            <a:cxnSpLocks/>
          </p:cNvCxnSpPr>
          <p:nvPr/>
        </p:nvCxnSpPr>
        <p:spPr>
          <a:xfrm flipH="1" flipV="1">
            <a:off x="3856770" y="306563"/>
            <a:ext cx="219797" cy="20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BD4B1A-5A83-C335-3D84-34225CBD2AC4}"/>
              </a:ext>
            </a:extLst>
          </p:cNvPr>
          <p:cNvCxnSpPr>
            <a:cxnSpLocks/>
          </p:cNvCxnSpPr>
          <p:nvPr/>
        </p:nvCxnSpPr>
        <p:spPr>
          <a:xfrm flipH="1" flipV="1">
            <a:off x="3856772" y="681876"/>
            <a:ext cx="219797" cy="201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901602-B5E5-0468-6672-9D1F8115C6AD}"/>
              </a:ext>
            </a:extLst>
          </p:cNvPr>
          <p:cNvCxnSpPr>
            <a:cxnSpLocks/>
          </p:cNvCxnSpPr>
          <p:nvPr/>
        </p:nvCxnSpPr>
        <p:spPr>
          <a:xfrm>
            <a:off x="498917" y="464995"/>
            <a:ext cx="2196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1BAE04-42F9-3AA6-1B5A-05F9FA4E4F39}"/>
              </a:ext>
            </a:extLst>
          </p:cNvPr>
          <p:cNvCxnSpPr>
            <a:cxnSpLocks/>
          </p:cNvCxnSpPr>
          <p:nvPr/>
        </p:nvCxnSpPr>
        <p:spPr>
          <a:xfrm>
            <a:off x="498917" y="577250"/>
            <a:ext cx="2196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F221F15-90F2-4A8B-156E-85F1B281A4D2}"/>
              </a:ext>
            </a:extLst>
          </p:cNvPr>
          <p:cNvCxnSpPr>
            <a:cxnSpLocks/>
          </p:cNvCxnSpPr>
          <p:nvPr/>
        </p:nvCxnSpPr>
        <p:spPr>
          <a:xfrm>
            <a:off x="4062098" y="117573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7C67284-E8DB-32CE-B58A-A50B55801402}"/>
              </a:ext>
            </a:extLst>
          </p:cNvPr>
          <p:cNvCxnSpPr>
            <a:cxnSpLocks/>
          </p:cNvCxnSpPr>
          <p:nvPr/>
        </p:nvCxnSpPr>
        <p:spPr>
          <a:xfrm>
            <a:off x="462917" y="411685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370E05C-7322-3335-BE02-22548B487442}"/>
              </a:ext>
            </a:extLst>
          </p:cNvPr>
          <p:cNvCxnSpPr>
            <a:cxnSpLocks/>
          </p:cNvCxnSpPr>
          <p:nvPr/>
        </p:nvCxnSpPr>
        <p:spPr>
          <a:xfrm>
            <a:off x="464396" y="635109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463A0EA-D075-573C-B198-AB039F847979}"/>
              </a:ext>
            </a:extLst>
          </p:cNvPr>
          <p:cNvGrpSpPr/>
          <p:nvPr/>
        </p:nvGrpSpPr>
        <p:grpSpPr>
          <a:xfrm>
            <a:off x="295130" y="660355"/>
            <a:ext cx="4153809" cy="1553764"/>
            <a:chOff x="295127" y="1064140"/>
            <a:chExt cx="4153809" cy="1553764"/>
          </a:xfrm>
        </p:grpSpPr>
        <p:sp>
          <p:nvSpPr>
            <p:cNvPr id="121" name="4-Point Star 120">
              <a:extLst>
                <a:ext uri="{FF2B5EF4-FFF2-40B4-BE49-F238E27FC236}">
                  <a16:creationId xmlns:a16="http://schemas.microsoft.com/office/drawing/2014/main" id="{8089B9E8-2175-03E7-8054-4CA458DED2A7}"/>
                </a:ext>
              </a:extLst>
            </p:cNvPr>
            <p:cNvSpPr/>
            <p:nvPr/>
          </p:nvSpPr>
          <p:spPr>
            <a:xfrm rot="8268671">
              <a:off x="1409046" y="1240615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4-Point Star 123">
              <a:extLst>
                <a:ext uri="{FF2B5EF4-FFF2-40B4-BE49-F238E27FC236}">
                  <a16:creationId xmlns:a16="http://schemas.microsoft.com/office/drawing/2014/main" id="{C4C1E1BC-25A6-2CF0-2F2F-4FE4E11571C2}"/>
                </a:ext>
              </a:extLst>
            </p:cNvPr>
            <p:cNvSpPr/>
            <p:nvPr/>
          </p:nvSpPr>
          <p:spPr>
            <a:xfrm rot="8268671">
              <a:off x="2114295" y="1222940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4-Point Star 124">
              <a:extLst>
                <a:ext uri="{FF2B5EF4-FFF2-40B4-BE49-F238E27FC236}">
                  <a16:creationId xmlns:a16="http://schemas.microsoft.com/office/drawing/2014/main" id="{97A6B121-661A-B57E-E295-5BFFDDC5CCE6}"/>
                </a:ext>
              </a:extLst>
            </p:cNvPr>
            <p:cNvSpPr/>
            <p:nvPr/>
          </p:nvSpPr>
          <p:spPr>
            <a:xfrm rot="8268671">
              <a:off x="1751675" y="1211787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55D055E4-C499-A7DF-369F-93DAA46DAE8C}"/>
                </a:ext>
              </a:extLst>
            </p:cNvPr>
            <p:cNvSpPr/>
            <p:nvPr/>
          </p:nvSpPr>
          <p:spPr>
            <a:xfrm rot="16200000">
              <a:off x="1659021" y="-14129"/>
              <a:ext cx="1268139" cy="3995927"/>
            </a:xfrm>
            <a:custGeom>
              <a:avLst/>
              <a:gdLst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71462 w 1207294"/>
                <a:gd name="connsiteY85" fmla="*/ 3636169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7162 w 1207294"/>
                <a:gd name="connsiteY120" fmla="*/ 1293019 h 4107656"/>
                <a:gd name="connsiteX121" fmla="*/ 150019 w 1207294"/>
                <a:gd name="connsiteY121" fmla="*/ 1271587 h 4107656"/>
                <a:gd name="connsiteX122" fmla="*/ 142875 w 1207294"/>
                <a:gd name="connsiteY122" fmla="*/ 1250156 h 4107656"/>
                <a:gd name="connsiteX123" fmla="*/ 128587 w 1207294"/>
                <a:gd name="connsiteY123" fmla="*/ 1200150 h 4107656"/>
                <a:gd name="connsiteX124" fmla="*/ 114300 w 1207294"/>
                <a:gd name="connsiteY124" fmla="*/ 1092994 h 4107656"/>
                <a:gd name="connsiteX125" fmla="*/ 107156 w 1207294"/>
                <a:gd name="connsiteY125" fmla="*/ 1050131 h 4107656"/>
                <a:gd name="connsiteX126" fmla="*/ 100012 w 1207294"/>
                <a:gd name="connsiteY126" fmla="*/ 985837 h 4107656"/>
                <a:gd name="connsiteX127" fmla="*/ 114300 w 1207294"/>
                <a:gd name="connsiteY12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0019 w 1207294"/>
                <a:gd name="connsiteY120" fmla="*/ 1271587 h 4107656"/>
                <a:gd name="connsiteX121" fmla="*/ 142875 w 1207294"/>
                <a:gd name="connsiteY121" fmla="*/ 1250156 h 4107656"/>
                <a:gd name="connsiteX122" fmla="*/ 128587 w 1207294"/>
                <a:gd name="connsiteY122" fmla="*/ 1200150 h 4107656"/>
                <a:gd name="connsiteX123" fmla="*/ 114300 w 1207294"/>
                <a:gd name="connsiteY123" fmla="*/ 1092994 h 4107656"/>
                <a:gd name="connsiteX124" fmla="*/ 107156 w 1207294"/>
                <a:gd name="connsiteY124" fmla="*/ 1050131 h 4107656"/>
                <a:gd name="connsiteX125" fmla="*/ 100012 w 1207294"/>
                <a:gd name="connsiteY125" fmla="*/ 985837 h 4107656"/>
                <a:gd name="connsiteX126" fmla="*/ 114300 w 1207294"/>
                <a:gd name="connsiteY126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42875 w 1207294"/>
                <a:gd name="connsiteY120" fmla="*/ 1250156 h 4107656"/>
                <a:gd name="connsiteX121" fmla="*/ 128587 w 1207294"/>
                <a:gd name="connsiteY121" fmla="*/ 1200150 h 4107656"/>
                <a:gd name="connsiteX122" fmla="*/ 114300 w 1207294"/>
                <a:gd name="connsiteY122" fmla="*/ 1092994 h 4107656"/>
                <a:gd name="connsiteX123" fmla="*/ 107156 w 1207294"/>
                <a:gd name="connsiteY123" fmla="*/ 1050131 h 4107656"/>
                <a:gd name="connsiteX124" fmla="*/ 100012 w 1207294"/>
                <a:gd name="connsiteY124" fmla="*/ 985837 h 4107656"/>
                <a:gd name="connsiteX125" fmla="*/ 114300 w 1207294"/>
                <a:gd name="connsiteY125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28587 w 1207294"/>
                <a:gd name="connsiteY120" fmla="*/ 1200150 h 4107656"/>
                <a:gd name="connsiteX121" fmla="*/ 114300 w 1207294"/>
                <a:gd name="connsiteY121" fmla="*/ 1092994 h 4107656"/>
                <a:gd name="connsiteX122" fmla="*/ 107156 w 1207294"/>
                <a:gd name="connsiteY122" fmla="*/ 1050131 h 4107656"/>
                <a:gd name="connsiteX123" fmla="*/ 100012 w 1207294"/>
                <a:gd name="connsiteY123" fmla="*/ 985837 h 4107656"/>
                <a:gd name="connsiteX124" fmla="*/ 114300 w 1207294"/>
                <a:gd name="connsiteY124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0006 w 1207294"/>
                <a:gd name="connsiteY92" fmla="*/ 3300412 h 4107656"/>
                <a:gd name="connsiteX93" fmla="*/ 21431 w 1207294"/>
                <a:gd name="connsiteY93" fmla="*/ 3250406 h 4107656"/>
                <a:gd name="connsiteX94" fmla="*/ 14287 w 1207294"/>
                <a:gd name="connsiteY94" fmla="*/ 3221831 h 4107656"/>
                <a:gd name="connsiteX95" fmla="*/ 0 w 1207294"/>
                <a:gd name="connsiteY95" fmla="*/ 3150394 h 4107656"/>
                <a:gd name="connsiteX96" fmla="*/ 7143 w 1207294"/>
                <a:gd name="connsiteY96" fmla="*/ 2978944 h 4107656"/>
                <a:gd name="connsiteX97" fmla="*/ 21431 w 1207294"/>
                <a:gd name="connsiteY97" fmla="*/ 2850356 h 4107656"/>
                <a:gd name="connsiteX98" fmla="*/ 28575 w 1207294"/>
                <a:gd name="connsiteY98" fmla="*/ 2807494 h 4107656"/>
                <a:gd name="connsiteX99" fmla="*/ 42862 w 1207294"/>
                <a:gd name="connsiteY99" fmla="*/ 2757487 h 4107656"/>
                <a:gd name="connsiteX100" fmla="*/ 50006 w 1207294"/>
                <a:gd name="connsiteY100" fmla="*/ 2728912 h 4107656"/>
                <a:gd name="connsiteX101" fmla="*/ 64294 w 1207294"/>
                <a:gd name="connsiteY101" fmla="*/ 2678906 h 4107656"/>
                <a:gd name="connsiteX102" fmla="*/ 78581 w 1207294"/>
                <a:gd name="connsiteY102" fmla="*/ 2614612 h 4107656"/>
                <a:gd name="connsiteX103" fmla="*/ 92869 w 1207294"/>
                <a:gd name="connsiteY103" fmla="*/ 2586037 h 4107656"/>
                <a:gd name="connsiteX104" fmla="*/ 114300 w 1207294"/>
                <a:gd name="connsiteY104" fmla="*/ 2521744 h 4107656"/>
                <a:gd name="connsiteX105" fmla="*/ 150019 w 1207294"/>
                <a:gd name="connsiteY105" fmla="*/ 2400300 h 4107656"/>
                <a:gd name="connsiteX106" fmla="*/ 164306 w 1207294"/>
                <a:gd name="connsiteY106" fmla="*/ 2371725 h 4107656"/>
                <a:gd name="connsiteX107" fmla="*/ 200025 w 1207294"/>
                <a:gd name="connsiteY107" fmla="*/ 2286000 h 4107656"/>
                <a:gd name="connsiteX108" fmla="*/ 221456 w 1207294"/>
                <a:gd name="connsiteY108" fmla="*/ 2214562 h 4107656"/>
                <a:gd name="connsiteX109" fmla="*/ 228600 w 1207294"/>
                <a:gd name="connsiteY109" fmla="*/ 2193131 h 4107656"/>
                <a:gd name="connsiteX110" fmla="*/ 235744 w 1207294"/>
                <a:gd name="connsiteY110" fmla="*/ 2164556 h 4107656"/>
                <a:gd name="connsiteX111" fmla="*/ 257175 w 1207294"/>
                <a:gd name="connsiteY111" fmla="*/ 2143125 h 4107656"/>
                <a:gd name="connsiteX112" fmla="*/ 257175 w 1207294"/>
                <a:gd name="connsiteY112" fmla="*/ 1678781 h 4107656"/>
                <a:gd name="connsiteX113" fmla="*/ 250031 w 1207294"/>
                <a:gd name="connsiteY113" fmla="*/ 1643062 h 4107656"/>
                <a:gd name="connsiteX114" fmla="*/ 235744 w 1207294"/>
                <a:gd name="connsiteY114" fmla="*/ 1578769 h 4107656"/>
                <a:gd name="connsiteX115" fmla="*/ 221456 w 1207294"/>
                <a:gd name="connsiteY115" fmla="*/ 1485900 h 4107656"/>
                <a:gd name="connsiteX116" fmla="*/ 192881 w 1207294"/>
                <a:gd name="connsiteY116" fmla="*/ 1407319 h 4107656"/>
                <a:gd name="connsiteX117" fmla="*/ 185737 w 1207294"/>
                <a:gd name="connsiteY117" fmla="*/ 1378744 h 4107656"/>
                <a:gd name="connsiteX118" fmla="*/ 171450 w 1207294"/>
                <a:gd name="connsiteY118" fmla="*/ 1335881 h 4107656"/>
                <a:gd name="connsiteX119" fmla="*/ 128587 w 1207294"/>
                <a:gd name="connsiteY119" fmla="*/ 1200150 h 4107656"/>
                <a:gd name="connsiteX120" fmla="*/ 114300 w 1207294"/>
                <a:gd name="connsiteY120" fmla="*/ 1092994 h 4107656"/>
                <a:gd name="connsiteX121" fmla="*/ 107156 w 1207294"/>
                <a:gd name="connsiteY121" fmla="*/ 1050131 h 4107656"/>
                <a:gd name="connsiteX122" fmla="*/ 100012 w 1207294"/>
                <a:gd name="connsiteY122" fmla="*/ 985837 h 4107656"/>
                <a:gd name="connsiteX123" fmla="*/ 114300 w 1207294"/>
                <a:gd name="connsiteY123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50006 w 1207294"/>
                <a:gd name="connsiteY91" fmla="*/ 3300412 h 4107656"/>
                <a:gd name="connsiteX92" fmla="*/ 21431 w 1207294"/>
                <a:gd name="connsiteY92" fmla="*/ 3250406 h 4107656"/>
                <a:gd name="connsiteX93" fmla="*/ 14287 w 1207294"/>
                <a:gd name="connsiteY93" fmla="*/ 3221831 h 4107656"/>
                <a:gd name="connsiteX94" fmla="*/ 0 w 1207294"/>
                <a:gd name="connsiteY94" fmla="*/ 3150394 h 4107656"/>
                <a:gd name="connsiteX95" fmla="*/ 7143 w 1207294"/>
                <a:gd name="connsiteY95" fmla="*/ 2978944 h 4107656"/>
                <a:gd name="connsiteX96" fmla="*/ 21431 w 1207294"/>
                <a:gd name="connsiteY96" fmla="*/ 2850356 h 4107656"/>
                <a:gd name="connsiteX97" fmla="*/ 28575 w 1207294"/>
                <a:gd name="connsiteY97" fmla="*/ 2807494 h 4107656"/>
                <a:gd name="connsiteX98" fmla="*/ 42862 w 1207294"/>
                <a:gd name="connsiteY98" fmla="*/ 2757487 h 4107656"/>
                <a:gd name="connsiteX99" fmla="*/ 50006 w 1207294"/>
                <a:gd name="connsiteY99" fmla="*/ 2728912 h 4107656"/>
                <a:gd name="connsiteX100" fmla="*/ 64294 w 1207294"/>
                <a:gd name="connsiteY100" fmla="*/ 2678906 h 4107656"/>
                <a:gd name="connsiteX101" fmla="*/ 78581 w 1207294"/>
                <a:gd name="connsiteY101" fmla="*/ 2614612 h 4107656"/>
                <a:gd name="connsiteX102" fmla="*/ 92869 w 1207294"/>
                <a:gd name="connsiteY102" fmla="*/ 2586037 h 4107656"/>
                <a:gd name="connsiteX103" fmla="*/ 114300 w 1207294"/>
                <a:gd name="connsiteY103" fmla="*/ 2521744 h 4107656"/>
                <a:gd name="connsiteX104" fmla="*/ 150019 w 1207294"/>
                <a:gd name="connsiteY104" fmla="*/ 2400300 h 4107656"/>
                <a:gd name="connsiteX105" fmla="*/ 164306 w 1207294"/>
                <a:gd name="connsiteY105" fmla="*/ 2371725 h 4107656"/>
                <a:gd name="connsiteX106" fmla="*/ 200025 w 1207294"/>
                <a:gd name="connsiteY106" fmla="*/ 2286000 h 4107656"/>
                <a:gd name="connsiteX107" fmla="*/ 221456 w 1207294"/>
                <a:gd name="connsiteY107" fmla="*/ 2214562 h 4107656"/>
                <a:gd name="connsiteX108" fmla="*/ 228600 w 1207294"/>
                <a:gd name="connsiteY108" fmla="*/ 2193131 h 4107656"/>
                <a:gd name="connsiteX109" fmla="*/ 235744 w 1207294"/>
                <a:gd name="connsiteY109" fmla="*/ 2164556 h 4107656"/>
                <a:gd name="connsiteX110" fmla="*/ 257175 w 1207294"/>
                <a:gd name="connsiteY110" fmla="*/ 2143125 h 4107656"/>
                <a:gd name="connsiteX111" fmla="*/ 257175 w 1207294"/>
                <a:gd name="connsiteY111" fmla="*/ 1678781 h 4107656"/>
                <a:gd name="connsiteX112" fmla="*/ 250031 w 1207294"/>
                <a:gd name="connsiteY112" fmla="*/ 1643062 h 4107656"/>
                <a:gd name="connsiteX113" fmla="*/ 235744 w 1207294"/>
                <a:gd name="connsiteY113" fmla="*/ 1578769 h 4107656"/>
                <a:gd name="connsiteX114" fmla="*/ 221456 w 1207294"/>
                <a:gd name="connsiteY114" fmla="*/ 1485900 h 4107656"/>
                <a:gd name="connsiteX115" fmla="*/ 192881 w 1207294"/>
                <a:gd name="connsiteY115" fmla="*/ 1407319 h 4107656"/>
                <a:gd name="connsiteX116" fmla="*/ 185737 w 1207294"/>
                <a:gd name="connsiteY116" fmla="*/ 1378744 h 4107656"/>
                <a:gd name="connsiteX117" fmla="*/ 171450 w 1207294"/>
                <a:gd name="connsiteY117" fmla="*/ 1335881 h 4107656"/>
                <a:gd name="connsiteX118" fmla="*/ 128587 w 1207294"/>
                <a:gd name="connsiteY118" fmla="*/ 1200150 h 4107656"/>
                <a:gd name="connsiteX119" fmla="*/ 114300 w 1207294"/>
                <a:gd name="connsiteY119" fmla="*/ 1092994 h 4107656"/>
                <a:gd name="connsiteX120" fmla="*/ 107156 w 1207294"/>
                <a:gd name="connsiteY120" fmla="*/ 1050131 h 4107656"/>
                <a:gd name="connsiteX121" fmla="*/ 100012 w 1207294"/>
                <a:gd name="connsiteY121" fmla="*/ 985837 h 4107656"/>
                <a:gd name="connsiteX122" fmla="*/ 114300 w 1207294"/>
                <a:gd name="connsiteY122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50006 w 1207294"/>
                <a:gd name="connsiteY90" fmla="*/ 3300412 h 4107656"/>
                <a:gd name="connsiteX91" fmla="*/ 21431 w 1207294"/>
                <a:gd name="connsiteY91" fmla="*/ 3250406 h 4107656"/>
                <a:gd name="connsiteX92" fmla="*/ 14287 w 1207294"/>
                <a:gd name="connsiteY92" fmla="*/ 3221831 h 4107656"/>
                <a:gd name="connsiteX93" fmla="*/ 0 w 1207294"/>
                <a:gd name="connsiteY93" fmla="*/ 3150394 h 4107656"/>
                <a:gd name="connsiteX94" fmla="*/ 7143 w 1207294"/>
                <a:gd name="connsiteY94" fmla="*/ 2978944 h 4107656"/>
                <a:gd name="connsiteX95" fmla="*/ 21431 w 1207294"/>
                <a:gd name="connsiteY95" fmla="*/ 2850356 h 4107656"/>
                <a:gd name="connsiteX96" fmla="*/ 28575 w 1207294"/>
                <a:gd name="connsiteY96" fmla="*/ 2807494 h 4107656"/>
                <a:gd name="connsiteX97" fmla="*/ 42862 w 1207294"/>
                <a:gd name="connsiteY97" fmla="*/ 2757487 h 4107656"/>
                <a:gd name="connsiteX98" fmla="*/ 50006 w 1207294"/>
                <a:gd name="connsiteY98" fmla="*/ 2728912 h 4107656"/>
                <a:gd name="connsiteX99" fmla="*/ 64294 w 1207294"/>
                <a:gd name="connsiteY99" fmla="*/ 2678906 h 4107656"/>
                <a:gd name="connsiteX100" fmla="*/ 78581 w 1207294"/>
                <a:gd name="connsiteY100" fmla="*/ 2614612 h 4107656"/>
                <a:gd name="connsiteX101" fmla="*/ 92869 w 1207294"/>
                <a:gd name="connsiteY101" fmla="*/ 2586037 h 4107656"/>
                <a:gd name="connsiteX102" fmla="*/ 114300 w 1207294"/>
                <a:gd name="connsiteY102" fmla="*/ 2521744 h 4107656"/>
                <a:gd name="connsiteX103" fmla="*/ 150019 w 1207294"/>
                <a:gd name="connsiteY103" fmla="*/ 2400300 h 4107656"/>
                <a:gd name="connsiteX104" fmla="*/ 164306 w 1207294"/>
                <a:gd name="connsiteY104" fmla="*/ 2371725 h 4107656"/>
                <a:gd name="connsiteX105" fmla="*/ 200025 w 1207294"/>
                <a:gd name="connsiteY105" fmla="*/ 2286000 h 4107656"/>
                <a:gd name="connsiteX106" fmla="*/ 221456 w 1207294"/>
                <a:gd name="connsiteY106" fmla="*/ 2214562 h 4107656"/>
                <a:gd name="connsiteX107" fmla="*/ 228600 w 1207294"/>
                <a:gd name="connsiteY107" fmla="*/ 2193131 h 4107656"/>
                <a:gd name="connsiteX108" fmla="*/ 235744 w 1207294"/>
                <a:gd name="connsiteY108" fmla="*/ 2164556 h 4107656"/>
                <a:gd name="connsiteX109" fmla="*/ 257175 w 1207294"/>
                <a:gd name="connsiteY109" fmla="*/ 2143125 h 4107656"/>
                <a:gd name="connsiteX110" fmla="*/ 257175 w 1207294"/>
                <a:gd name="connsiteY110" fmla="*/ 1678781 h 4107656"/>
                <a:gd name="connsiteX111" fmla="*/ 250031 w 1207294"/>
                <a:gd name="connsiteY111" fmla="*/ 1643062 h 4107656"/>
                <a:gd name="connsiteX112" fmla="*/ 235744 w 1207294"/>
                <a:gd name="connsiteY112" fmla="*/ 1578769 h 4107656"/>
                <a:gd name="connsiteX113" fmla="*/ 221456 w 1207294"/>
                <a:gd name="connsiteY113" fmla="*/ 1485900 h 4107656"/>
                <a:gd name="connsiteX114" fmla="*/ 192881 w 1207294"/>
                <a:gd name="connsiteY114" fmla="*/ 1407319 h 4107656"/>
                <a:gd name="connsiteX115" fmla="*/ 185737 w 1207294"/>
                <a:gd name="connsiteY115" fmla="*/ 1378744 h 4107656"/>
                <a:gd name="connsiteX116" fmla="*/ 171450 w 1207294"/>
                <a:gd name="connsiteY116" fmla="*/ 1335881 h 4107656"/>
                <a:gd name="connsiteX117" fmla="*/ 128587 w 1207294"/>
                <a:gd name="connsiteY117" fmla="*/ 1200150 h 4107656"/>
                <a:gd name="connsiteX118" fmla="*/ 114300 w 1207294"/>
                <a:gd name="connsiteY118" fmla="*/ 1092994 h 4107656"/>
                <a:gd name="connsiteX119" fmla="*/ 107156 w 1207294"/>
                <a:gd name="connsiteY119" fmla="*/ 1050131 h 4107656"/>
                <a:gd name="connsiteX120" fmla="*/ 100012 w 1207294"/>
                <a:gd name="connsiteY120" fmla="*/ 985837 h 4107656"/>
                <a:gd name="connsiteX121" fmla="*/ 114300 w 1207294"/>
                <a:gd name="connsiteY121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35744 w 1207294"/>
                <a:gd name="connsiteY107" fmla="*/ 2164556 h 4107656"/>
                <a:gd name="connsiteX108" fmla="*/ 257175 w 1207294"/>
                <a:gd name="connsiteY108" fmla="*/ 2143125 h 4107656"/>
                <a:gd name="connsiteX109" fmla="*/ 257175 w 1207294"/>
                <a:gd name="connsiteY109" fmla="*/ 1678781 h 4107656"/>
                <a:gd name="connsiteX110" fmla="*/ 250031 w 1207294"/>
                <a:gd name="connsiteY110" fmla="*/ 1643062 h 4107656"/>
                <a:gd name="connsiteX111" fmla="*/ 235744 w 1207294"/>
                <a:gd name="connsiteY111" fmla="*/ 1578769 h 4107656"/>
                <a:gd name="connsiteX112" fmla="*/ 221456 w 1207294"/>
                <a:gd name="connsiteY112" fmla="*/ 1485900 h 4107656"/>
                <a:gd name="connsiteX113" fmla="*/ 192881 w 1207294"/>
                <a:gd name="connsiteY113" fmla="*/ 1407319 h 4107656"/>
                <a:gd name="connsiteX114" fmla="*/ 185737 w 1207294"/>
                <a:gd name="connsiteY114" fmla="*/ 1378744 h 4107656"/>
                <a:gd name="connsiteX115" fmla="*/ 171450 w 1207294"/>
                <a:gd name="connsiteY115" fmla="*/ 1335881 h 4107656"/>
                <a:gd name="connsiteX116" fmla="*/ 128587 w 1207294"/>
                <a:gd name="connsiteY116" fmla="*/ 1200150 h 4107656"/>
                <a:gd name="connsiteX117" fmla="*/ 114300 w 1207294"/>
                <a:gd name="connsiteY117" fmla="*/ 1092994 h 4107656"/>
                <a:gd name="connsiteX118" fmla="*/ 107156 w 1207294"/>
                <a:gd name="connsiteY118" fmla="*/ 1050131 h 4107656"/>
                <a:gd name="connsiteX119" fmla="*/ 100012 w 1207294"/>
                <a:gd name="connsiteY119" fmla="*/ 985837 h 4107656"/>
                <a:gd name="connsiteX120" fmla="*/ 114300 w 1207294"/>
                <a:gd name="connsiteY120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57175 w 1207294"/>
                <a:gd name="connsiteY107" fmla="*/ 2143125 h 4107656"/>
                <a:gd name="connsiteX108" fmla="*/ 257175 w 1207294"/>
                <a:gd name="connsiteY108" fmla="*/ 1678781 h 4107656"/>
                <a:gd name="connsiteX109" fmla="*/ 250031 w 1207294"/>
                <a:gd name="connsiteY109" fmla="*/ 1643062 h 4107656"/>
                <a:gd name="connsiteX110" fmla="*/ 235744 w 1207294"/>
                <a:gd name="connsiteY110" fmla="*/ 1578769 h 4107656"/>
                <a:gd name="connsiteX111" fmla="*/ 221456 w 1207294"/>
                <a:gd name="connsiteY111" fmla="*/ 1485900 h 4107656"/>
                <a:gd name="connsiteX112" fmla="*/ 192881 w 1207294"/>
                <a:gd name="connsiteY112" fmla="*/ 1407319 h 4107656"/>
                <a:gd name="connsiteX113" fmla="*/ 185737 w 1207294"/>
                <a:gd name="connsiteY113" fmla="*/ 1378744 h 4107656"/>
                <a:gd name="connsiteX114" fmla="*/ 171450 w 1207294"/>
                <a:gd name="connsiteY114" fmla="*/ 1335881 h 4107656"/>
                <a:gd name="connsiteX115" fmla="*/ 128587 w 1207294"/>
                <a:gd name="connsiteY115" fmla="*/ 1200150 h 4107656"/>
                <a:gd name="connsiteX116" fmla="*/ 114300 w 1207294"/>
                <a:gd name="connsiteY116" fmla="*/ 1092994 h 4107656"/>
                <a:gd name="connsiteX117" fmla="*/ 107156 w 1207294"/>
                <a:gd name="connsiteY117" fmla="*/ 1050131 h 4107656"/>
                <a:gd name="connsiteX118" fmla="*/ 100012 w 1207294"/>
                <a:gd name="connsiteY118" fmla="*/ 985837 h 4107656"/>
                <a:gd name="connsiteX119" fmla="*/ 114300 w 1207294"/>
                <a:gd name="connsiteY119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57175 w 1207294"/>
                <a:gd name="connsiteY106" fmla="*/ 2143125 h 4107656"/>
                <a:gd name="connsiteX107" fmla="*/ 257175 w 1207294"/>
                <a:gd name="connsiteY107" fmla="*/ 1678781 h 4107656"/>
                <a:gd name="connsiteX108" fmla="*/ 250031 w 1207294"/>
                <a:gd name="connsiteY108" fmla="*/ 1643062 h 4107656"/>
                <a:gd name="connsiteX109" fmla="*/ 235744 w 1207294"/>
                <a:gd name="connsiteY109" fmla="*/ 1578769 h 4107656"/>
                <a:gd name="connsiteX110" fmla="*/ 221456 w 1207294"/>
                <a:gd name="connsiteY110" fmla="*/ 1485900 h 4107656"/>
                <a:gd name="connsiteX111" fmla="*/ 192881 w 1207294"/>
                <a:gd name="connsiteY111" fmla="*/ 1407319 h 4107656"/>
                <a:gd name="connsiteX112" fmla="*/ 185737 w 1207294"/>
                <a:gd name="connsiteY112" fmla="*/ 1378744 h 4107656"/>
                <a:gd name="connsiteX113" fmla="*/ 171450 w 1207294"/>
                <a:gd name="connsiteY113" fmla="*/ 1335881 h 4107656"/>
                <a:gd name="connsiteX114" fmla="*/ 128587 w 1207294"/>
                <a:gd name="connsiteY114" fmla="*/ 1200150 h 4107656"/>
                <a:gd name="connsiteX115" fmla="*/ 114300 w 1207294"/>
                <a:gd name="connsiteY115" fmla="*/ 1092994 h 4107656"/>
                <a:gd name="connsiteX116" fmla="*/ 107156 w 1207294"/>
                <a:gd name="connsiteY116" fmla="*/ 1050131 h 4107656"/>
                <a:gd name="connsiteX117" fmla="*/ 100012 w 1207294"/>
                <a:gd name="connsiteY117" fmla="*/ 985837 h 4107656"/>
                <a:gd name="connsiteX118" fmla="*/ 114300 w 1207294"/>
                <a:gd name="connsiteY11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7175 w 1207294"/>
                <a:gd name="connsiteY105" fmla="*/ 2143125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4152 w 1207294"/>
                <a:gd name="connsiteY105" fmla="*/ 2146389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207294" h="4107656">
                  <a:moveTo>
                    <a:pt x="114300" y="621506"/>
                  </a:moveTo>
                  <a:lnTo>
                    <a:pt x="114300" y="621506"/>
                  </a:lnTo>
                  <a:cubicBezTo>
                    <a:pt x="116681" y="521494"/>
                    <a:pt x="117364" y="421426"/>
                    <a:pt x="121444" y="321469"/>
                  </a:cubicBezTo>
                  <a:cubicBezTo>
                    <a:pt x="124005" y="258710"/>
                    <a:pt x="125787" y="289805"/>
                    <a:pt x="135731" y="250031"/>
                  </a:cubicBezTo>
                  <a:cubicBezTo>
                    <a:pt x="138676" y="238251"/>
                    <a:pt x="139680" y="226026"/>
                    <a:pt x="142875" y="214312"/>
                  </a:cubicBezTo>
                  <a:cubicBezTo>
                    <a:pt x="142881" y="214290"/>
                    <a:pt x="160731" y="160745"/>
                    <a:pt x="164306" y="150019"/>
                  </a:cubicBezTo>
                  <a:lnTo>
                    <a:pt x="171450" y="128587"/>
                  </a:lnTo>
                  <a:cubicBezTo>
                    <a:pt x="177260" y="111157"/>
                    <a:pt x="179034" y="99573"/>
                    <a:pt x="192881" y="85725"/>
                  </a:cubicBezTo>
                  <a:cubicBezTo>
                    <a:pt x="198952" y="79654"/>
                    <a:pt x="207168" y="76200"/>
                    <a:pt x="214312" y="71437"/>
                  </a:cubicBezTo>
                  <a:cubicBezTo>
                    <a:pt x="230981" y="46435"/>
                    <a:pt x="235745" y="33336"/>
                    <a:pt x="271462" y="21431"/>
                  </a:cubicBezTo>
                  <a:lnTo>
                    <a:pt x="314325" y="7144"/>
                  </a:lnTo>
                  <a:lnTo>
                    <a:pt x="335756" y="0"/>
                  </a:lnTo>
                  <a:cubicBezTo>
                    <a:pt x="479374" y="7979"/>
                    <a:pt x="423620" y="-6431"/>
                    <a:pt x="507206" y="21431"/>
                  </a:cubicBezTo>
                  <a:cubicBezTo>
                    <a:pt x="514350" y="23812"/>
                    <a:pt x="522372" y="24398"/>
                    <a:pt x="528637" y="28575"/>
                  </a:cubicBezTo>
                  <a:lnTo>
                    <a:pt x="592931" y="71437"/>
                  </a:lnTo>
                  <a:lnTo>
                    <a:pt x="614362" y="85725"/>
                  </a:lnTo>
                  <a:lnTo>
                    <a:pt x="635794" y="100012"/>
                  </a:lnTo>
                  <a:cubicBezTo>
                    <a:pt x="673888" y="157157"/>
                    <a:pt x="623893" y="88113"/>
                    <a:pt x="671512" y="135731"/>
                  </a:cubicBezTo>
                  <a:cubicBezTo>
                    <a:pt x="677583" y="141802"/>
                    <a:pt x="679339" y="151508"/>
                    <a:pt x="685800" y="157162"/>
                  </a:cubicBezTo>
                  <a:cubicBezTo>
                    <a:pt x="698723" y="168469"/>
                    <a:pt x="716520" y="173595"/>
                    <a:pt x="728662" y="185737"/>
                  </a:cubicBezTo>
                  <a:cubicBezTo>
                    <a:pt x="791276" y="248351"/>
                    <a:pt x="711850" y="171727"/>
                    <a:pt x="771525" y="221456"/>
                  </a:cubicBezTo>
                  <a:cubicBezTo>
                    <a:pt x="779286" y="227924"/>
                    <a:pt x="785195" y="236419"/>
                    <a:pt x="792956" y="242887"/>
                  </a:cubicBezTo>
                  <a:cubicBezTo>
                    <a:pt x="799552" y="248384"/>
                    <a:pt x="807970" y="251471"/>
                    <a:pt x="814387" y="257175"/>
                  </a:cubicBezTo>
                  <a:cubicBezTo>
                    <a:pt x="829489" y="270599"/>
                    <a:pt x="842962" y="285749"/>
                    <a:pt x="857250" y="300037"/>
                  </a:cubicBezTo>
                  <a:cubicBezTo>
                    <a:pt x="864394" y="307181"/>
                    <a:pt x="873077" y="313063"/>
                    <a:pt x="878681" y="321469"/>
                  </a:cubicBezTo>
                  <a:cubicBezTo>
                    <a:pt x="912860" y="372737"/>
                    <a:pt x="895114" y="352189"/>
                    <a:pt x="928687" y="385762"/>
                  </a:cubicBezTo>
                  <a:cubicBezTo>
                    <a:pt x="931068" y="392906"/>
                    <a:pt x="932174" y="400611"/>
                    <a:pt x="935831" y="407194"/>
                  </a:cubicBezTo>
                  <a:cubicBezTo>
                    <a:pt x="944170" y="422204"/>
                    <a:pt x="958976" y="433766"/>
                    <a:pt x="964406" y="450056"/>
                  </a:cubicBezTo>
                  <a:cubicBezTo>
                    <a:pt x="966787" y="457200"/>
                    <a:pt x="967893" y="464904"/>
                    <a:pt x="971550" y="471487"/>
                  </a:cubicBezTo>
                  <a:cubicBezTo>
                    <a:pt x="979889" y="486498"/>
                    <a:pt x="994695" y="498060"/>
                    <a:pt x="1000125" y="514350"/>
                  </a:cubicBezTo>
                  <a:cubicBezTo>
                    <a:pt x="1002506" y="521494"/>
                    <a:pt x="1003612" y="529198"/>
                    <a:pt x="1007269" y="535781"/>
                  </a:cubicBezTo>
                  <a:cubicBezTo>
                    <a:pt x="1015608" y="550792"/>
                    <a:pt x="1035844" y="578644"/>
                    <a:pt x="1035844" y="578644"/>
                  </a:cubicBezTo>
                  <a:cubicBezTo>
                    <a:pt x="1059868" y="650724"/>
                    <a:pt x="1023197" y="538875"/>
                    <a:pt x="1050131" y="628650"/>
                  </a:cubicBezTo>
                  <a:cubicBezTo>
                    <a:pt x="1054459" y="643075"/>
                    <a:pt x="1059657" y="657225"/>
                    <a:pt x="1064419" y="671512"/>
                  </a:cubicBezTo>
                  <a:lnTo>
                    <a:pt x="1071562" y="692944"/>
                  </a:lnTo>
                  <a:lnTo>
                    <a:pt x="1107281" y="800100"/>
                  </a:lnTo>
                  <a:lnTo>
                    <a:pt x="1128712" y="864394"/>
                  </a:lnTo>
                  <a:lnTo>
                    <a:pt x="1135856" y="885825"/>
                  </a:lnTo>
                  <a:lnTo>
                    <a:pt x="1143000" y="907256"/>
                  </a:lnTo>
                  <a:cubicBezTo>
                    <a:pt x="1145381" y="926306"/>
                    <a:pt x="1147429" y="945401"/>
                    <a:pt x="1150144" y="964406"/>
                  </a:cubicBezTo>
                  <a:cubicBezTo>
                    <a:pt x="1152192" y="978745"/>
                    <a:pt x="1155330" y="992917"/>
                    <a:pt x="1157287" y="1007269"/>
                  </a:cubicBezTo>
                  <a:cubicBezTo>
                    <a:pt x="1178193" y="1160579"/>
                    <a:pt x="1165480" y="1073850"/>
                    <a:pt x="1178719" y="1193006"/>
                  </a:cubicBezTo>
                  <a:cubicBezTo>
                    <a:pt x="1184212" y="1242446"/>
                    <a:pt x="1188599" y="1263767"/>
                    <a:pt x="1193006" y="1314450"/>
                  </a:cubicBezTo>
                  <a:cubicBezTo>
                    <a:pt x="1201654" y="1413897"/>
                    <a:pt x="1202638" y="1471689"/>
                    <a:pt x="1207294" y="1578769"/>
                  </a:cubicBezTo>
                  <a:cubicBezTo>
                    <a:pt x="1204913" y="1693069"/>
                    <a:pt x="1204844" y="1807441"/>
                    <a:pt x="1200150" y="1921669"/>
                  </a:cubicBezTo>
                  <a:cubicBezTo>
                    <a:pt x="1197698" y="1981340"/>
                    <a:pt x="1188456" y="2040597"/>
                    <a:pt x="1185862" y="2100262"/>
                  </a:cubicBezTo>
                  <a:cubicBezTo>
                    <a:pt x="1183996" y="2143184"/>
                    <a:pt x="1175065" y="2356839"/>
                    <a:pt x="1171575" y="2407444"/>
                  </a:cubicBezTo>
                  <a:cubicBezTo>
                    <a:pt x="1170900" y="2417230"/>
                    <a:pt x="1159458" y="2515859"/>
                    <a:pt x="1157287" y="2528887"/>
                  </a:cubicBezTo>
                  <a:cubicBezTo>
                    <a:pt x="1155673" y="2538572"/>
                    <a:pt x="1152069" y="2547835"/>
                    <a:pt x="1150144" y="2557462"/>
                  </a:cubicBezTo>
                  <a:cubicBezTo>
                    <a:pt x="1144203" y="2587167"/>
                    <a:pt x="1140432" y="2620588"/>
                    <a:pt x="1135856" y="2650331"/>
                  </a:cubicBezTo>
                  <a:cubicBezTo>
                    <a:pt x="1133653" y="2664647"/>
                    <a:pt x="1130509" y="2678821"/>
                    <a:pt x="1128712" y="2693194"/>
                  </a:cubicBezTo>
                  <a:cubicBezTo>
                    <a:pt x="1122575" y="2742294"/>
                    <a:pt x="1118092" y="2809832"/>
                    <a:pt x="1114425" y="2857500"/>
                  </a:cubicBezTo>
                  <a:cubicBezTo>
                    <a:pt x="1116806" y="2924175"/>
                    <a:pt x="1117968" y="2990905"/>
                    <a:pt x="1121569" y="3057525"/>
                  </a:cubicBezTo>
                  <a:cubicBezTo>
                    <a:pt x="1122733" y="3079057"/>
                    <a:pt x="1126455" y="3100374"/>
                    <a:pt x="1128712" y="3121819"/>
                  </a:cubicBezTo>
                  <a:cubicBezTo>
                    <a:pt x="1131217" y="3145619"/>
                    <a:pt x="1132888" y="3169510"/>
                    <a:pt x="1135856" y="3193256"/>
                  </a:cubicBezTo>
                  <a:cubicBezTo>
                    <a:pt x="1137653" y="3207629"/>
                    <a:pt x="1140797" y="3221803"/>
                    <a:pt x="1143000" y="3236119"/>
                  </a:cubicBezTo>
                  <a:cubicBezTo>
                    <a:pt x="1145560" y="3252761"/>
                    <a:pt x="1147763" y="3269456"/>
                    <a:pt x="1150144" y="3286125"/>
                  </a:cubicBezTo>
                  <a:cubicBezTo>
                    <a:pt x="1141512" y="3381076"/>
                    <a:pt x="1132233" y="3476809"/>
                    <a:pt x="1128712" y="3571875"/>
                  </a:cubicBezTo>
                  <a:cubicBezTo>
                    <a:pt x="1126331" y="3636169"/>
                    <a:pt x="1124950" y="3700507"/>
                    <a:pt x="1121569" y="3764756"/>
                  </a:cubicBezTo>
                  <a:cubicBezTo>
                    <a:pt x="1118793" y="3817503"/>
                    <a:pt x="1117059" y="3835055"/>
                    <a:pt x="1107281" y="3879056"/>
                  </a:cubicBezTo>
                  <a:cubicBezTo>
                    <a:pt x="1105451" y="3887290"/>
                    <a:pt x="1097765" y="3919519"/>
                    <a:pt x="1092994" y="3929062"/>
                  </a:cubicBezTo>
                  <a:cubicBezTo>
                    <a:pt x="1089154" y="3936742"/>
                    <a:pt x="1084410" y="3944077"/>
                    <a:pt x="1078706" y="3950494"/>
                  </a:cubicBezTo>
                  <a:cubicBezTo>
                    <a:pt x="1068148" y="3962372"/>
                    <a:pt x="1036349" y="3997894"/>
                    <a:pt x="1014412" y="4007644"/>
                  </a:cubicBezTo>
                  <a:cubicBezTo>
                    <a:pt x="1000650" y="4013760"/>
                    <a:pt x="984081" y="4013577"/>
                    <a:pt x="971550" y="4021931"/>
                  </a:cubicBezTo>
                  <a:cubicBezTo>
                    <a:pt x="945895" y="4039035"/>
                    <a:pt x="943694" y="4043218"/>
                    <a:pt x="907256" y="4050506"/>
                  </a:cubicBezTo>
                  <a:lnTo>
                    <a:pt x="871537" y="4057650"/>
                  </a:lnTo>
                  <a:cubicBezTo>
                    <a:pt x="857286" y="4060241"/>
                    <a:pt x="842727" y="4061281"/>
                    <a:pt x="828675" y="4064794"/>
                  </a:cubicBezTo>
                  <a:cubicBezTo>
                    <a:pt x="814064" y="4068447"/>
                    <a:pt x="800100" y="4074319"/>
                    <a:pt x="785812" y="4079081"/>
                  </a:cubicBezTo>
                  <a:lnTo>
                    <a:pt x="742950" y="4093369"/>
                  </a:lnTo>
                  <a:lnTo>
                    <a:pt x="721519" y="4100512"/>
                  </a:lnTo>
                  <a:lnTo>
                    <a:pt x="700087" y="4107656"/>
                  </a:lnTo>
                  <a:cubicBezTo>
                    <a:pt x="659606" y="4105275"/>
                    <a:pt x="618854" y="4105757"/>
                    <a:pt x="578644" y="4100512"/>
                  </a:cubicBezTo>
                  <a:cubicBezTo>
                    <a:pt x="528767" y="4094006"/>
                    <a:pt x="547667" y="4088596"/>
                    <a:pt x="514350" y="4071937"/>
                  </a:cubicBezTo>
                  <a:cubicBezTo>
                    <a:pt x="507615" y="4068569"/>
                    <a:pt x="500063" y="4067175"/>
                    <a:pt x="492919" y="4064794"/>
                  </a:cubicBezTo>
                  <a:cubicBezTo>
                    <a:pt x="449077" y="3999031"/>
                    <a:pt x="519346" y="4101399"/>
                    <a:pt x="450056" y="4014787"/>
                  </a:cubicBezTo>
                  <a:cubicBezTo>
                    <a:pt x="439329" y="4001379"/>
                    <a:pt x="431006" y="3986212"/>
                    <a:pt x="421481" y="3971925"/>
                  </a:cubicBezTo>
                  <a:cubicBezTo>
                    <a:pt x="416719" y="3964781"/>
                    <a:pt x="409909" y="3958639"/>
                    <a:pt x="407194" y="3950494"/>
                  </a:cubicBezTo>
                  <a:cubicBezTo>
                    <a:pt x="404813" y="3943350"/>
                    <a:pt x="404227" y="3935328"/>
                    <a:pt x="400050" y="3929062"/>
                  </a:cubicBezTo>
                  <a:cubicBezTo>
                    <a:pt x="394446" y="3920656"/>
                    <a:pt x="384491" y="3915852"/>
                    <a:pt x="378619" y="3907631"/>
                  </a:cubicBezTo>
                  <a:cubicBezTo>
                    <a:pt x="361696" y="3883939"/>
                    <a:pt x="367181" y="3880943"/>
                    <a:pt x="357187" y="3857625"/>
                  </a:cubicBezTo>
                  <a:cubicBezTo>
                    <a:pt x="352992" y="3847837"/>
                    <a:pt x="350044" y="3846909"/>
                    <a:pt x="342900" y="3829050"/>
                  </a:cubicBezTo>
                  <a:cubicBezTo>
                    <a:pt x="335756" y="3811191"/>
                    <a:pt x="321469" y="3770710"/>
                    <a:pt x="314325" y="3750469"/>
                  </a:cubicBezTo>
                  <a:cubicBezTo>
                    <a:pt x="307181" y="3730228"/>
                    <a:pt x="308391" y="3720137"/>
                    <a:pt x="300037" y="3707606"/>
                  </a:cubicBezTo>
                  <a:cubicBezTo>
                    <a:pt x="295275" y="3700462"/>
                    <a:pt x="294082" y="3699682"/>
                    <a:pt x="285750" y="3686175"/>
                  </a:cubicBezTo>
                  <a:cubicBezTo>
                    <a:pt x="277418" y="3672668"/>
                    <a:pt x="272935" y="3676925"/>
                    <a:pt x="250044" y="3626565"/>
                  </a:cubicBezTo>
                  <a:cubicBezTo>
                    <a:pt x="208308" y="3534746"/>
                    <a:pt x="233364" y="3585752"/>
                    <a:pt x="221456" y="3564731"/>
                  </a:cubicBezTo>
                  <a:cubicBezTo>
                    <a:pt x="209548" y="3543710"/>
                    <a:pt x="194049" y="3521042"/>
                    <a:pt x="178594" y="3500437"/>
                  </a:cubicBezTo>
                  <a:cubicBezTo>
                    <a:pt x="171450" y="3490912"/>
                    <a:pt x="163601" y="3481877"/>
                    <a:pt x="157162" y="3471862"/>
                  </a:cubicBezTo>
                  <a:cubicBezTo>
                    <a:pt x="142145" y="3448503"/>
                    <a:pt x="132159" y="3429000"/>
                    <a:pt x="114300" y="3400425"/>
                  </a:cubicBezTo>
                  <a:cubicBezTo>
                    <a:pt x="96441" y="3371850"/>
                    <a:pt x="65484" y="3325415"/>
                    <a:pt x="50006" y="3300412"/>
                  </a:cubicBezTo>
                  <a:cubicBezTo>
                    <a:pt x="34528" y="3275409"/>
                    <a:pt x="40218" y="3300504"/>
                    <a:pt x="21431" y="3250406"/>
                  </a:cubicBezTo>
                  <a:cubicBezTo>
                    <a:pt x="17984" y="3241213"/>
                    <a:pt x="16344" y="3231431"/>
                    <a:pt x="14287" y="3221831"/>
                  </a:cubicBezTo>
                  <a:cubicBezTo>
                    <a:pt x="9199" y="3198086"/>
                    <a:pt x="0" y="3150394"/>
                    <a:pt x="0" y="3150394"/>
                  </a:cubicBezTo>
                  <a:cubicBezTo>
                    <a:pt x="2381" y="3093244"/>
                    <a:pt x="3880" y="3036050"/>
                    <a:pt x="7143" y="2978944"/>
                  </a:cubicBezTo>
                  <a:cubicBezTo>
                    <a:pt x="9918" y="2930387"/>
                    <a:pt x="14340" y="2896444"/>
                    <a:pt x="21431" y="2850356"/>
                  </a:cubicBezTo>
                  <a:cubicBezTo>
                    <a:pt x="23634" y="2836040"/>
                    <a:pt x="25734" y="2821697"/>
                    <a:pt x="28575" y="2807494"/>
                  </a:cubicBezTo>
                  <a:cubicBezTo>
                    <a:pt x="36017" y="2770288"/>
                    <a:pt x="33787" y="2789250"/>
                    <a:pt x="42862" y="2757487"/>
                  </a:cubicBezTo>
                  <a:cubicBezTo>
                    <a:pt x="45559" y="2748047"/>
                    <a:pt x="47423" y="2738384"/>
                    <a:pt x="50006" y="2728912"/>
                  </a:cubicBezTo>
                  <a:cubicBezTo>
                    <a:pt x="54567" y="2712187"/>
                    <a:pt x="60090" y="2695724"/>
                    <a:pt x="64294" y="2678906"/>
                  </a:cubicBezTo>
                  <a:cubicBezTo>
                    <a:pt x="67691" y="2665318"/>
                    <a:pt x="73078" y="2629287"/>
                    <a:pt x="78581" y="2614612"/>
                  </a:cubicBezTo>
                  <a:cubicBezTo>
                    <a:pt x="82320" y="2604641"/>
                    <a:pt x="88106" y="2595562"/>
                    <a:pt x="92869" y="2586037"/>
                  </a:cubicBezTo>
                  <a:cubicBezTo>
                    <a:pt x="116847" y="2490114"/>
                    <a:pt x="78439" y="2638292"/>
                    <a:pt x="114300" y="2521744"/>
                  </a:cubicBezTo>
                  <a:cubicBezTo>
                    <a:pt x="126709" y="2481414"/>
                    <a:pt x="130841" y="2438658"/>
                    <a:pt x="150019" y="2400300"/>
                  </a:cubicBezTo>
                  <a:cubicBezTo>
                    <a:pt x="154781" y="2390775"/>
                    <a:pt x="160483" y="2381664"/>
                    <a:pt x="164306" y="2371725"/>
                  </a:cubicBezTo>
                  <a:cubicBezTo>
                    <a:pt x="197231" y="2286118"/>
                    <a:pt x="169869" y="2331232"/>
                    <a:pt x="200025" y="2286000"/>
                  </a:cubicBezTo>
                  <a:cubicBezTo>
                    <a:pt x="215503" y="2247900"/>
                    <a:pt x="244627" y="2247592"/>
                    <a:pt x="254152" y="2146389"/>
                  </a:cubicBezTo>
                  <a:cubicBezTo>
                    <a:pt x="307702" y="1985747"/>
                    <a:pt x="270113" y="2112205"/>
                    <a:pt x="257175" y="1678781"/>
                  </a:cubicBezTo>
                  <a:cubicBezTo>
                    <a:pt x="256813" y="1666644"/>
                    <a:pt x="252203" y="1655008"/>
                    <a:pt x="250031" y="1643062"/>
                  </a:cubicBezTo>
                  <a:cubicBezTo>
                    <a:pt x="239973" y="1587743"/>
                    <a:pt x="248339" y="1616556"/>
                    <a:pt x="235744" y="1578769"/>
                  </a:cubicBezTo>
                  <a:cubicBezTo>
                    <a:pt x="230392" y="1541305"/>
                    <a:pt x="228600" y="1514475"/>
                    <a:pt x="221456" y="1485900"/>
                  </a:cubicBezTo>
                  <a:cubicBezTo>
                    <a:pt x="214312" y="1457325"/>
                    <a:pt x="198834" y="1425178"/>
                    <a:pt x="192881" y="1407319"/>
                  </a:cubicBezTo>
                  <a:cubicBezTo>
                    <a:pt x="190500" y="1397794"/>
                    <a:pt x="188558" y="1388148"/>
                    <a:pt x="185737" y="1378744"/>
                  </a:cubicBezTo>
                  <a:cubicBezTo>
                    <a:pt x="181409" y="1364319"/>
                    <a:pt x="176212" y="1350169"/>
                    <a:pt x="171450" y="1335881"/>
                  </a:cubicBezTo>
                  <a:lnTo>
                    <a:pt x="128587" y="1200150"/>
                  </a:lnTo>
                  <a:cubicBezTo>
                    <a:pt x="112023" y="1100753"/>
                    <a:pt x="131792" y="1224180"/>
                    <a:pt x="114300" y="1092994"/>
                  </a:cubicBezTo>
                  <a:cubicBezTo>
                    <a:pt x="112386" y="1078636"/>
                    <a:pt x="109070" y="1064489"/>
                    <a:pt x="107156" y="1050131"/>
                  </a:cubicBezTo>
                  <a:cubicBezTo>
                    <a:pt x="104306" y="1028757"/>
                    <a:pt x="102393" y="1007268"/>
                    <a:pt x="100012" y="985837"/>
                  </a:cubicBezTo>
                  <a:lnTo>
                    <a:pt x="114300" y="6215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53BDFA3-BC4B-1594-1D86-8A18CD9A2C03}"/>
                </a:ext>
              </a:extLst>
            </p:cNvPr>
            <p:cNvSpPr txBox="1"/>
            <p:nvPr/>
          </p:nvSpPr>
          <p:spPr>
            <a:xfrm>
              <a:off x="4118396" y="1383906"/>
              <a:ext cx="33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7811A635-0317-8801-EC34-AAE85AE9EC55}"/>
                </a:ext>
              </a:extLst>
            </p:cNvPr>
            <p:cNvGrpSpPr/>
            <p:nvPr/>
          </p:nvGrpSpPr>
          <p:grpSpPr>
            <a:xfrm>
              <a:off x="1458144" y="1372399"/>
              <a:ext cx="92797" cy="368022"/>
              <a:chOff x="1458144" y="1356524"/>
              <a:chExt cx="92797" cy="368022"/>
            </a:xfrm>
          </p:grpSpPr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5E550D06-65EC-D183-4569-A7B521C43D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60C7C0D6-760D-D98E-7BC3-897C4A58B6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B4D6DE4E-B33A-AA70-E20F-FA6777290D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87CE72E8-0694-4F10-AB5C-883F6AE8F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4CF5BFCC-E7F1-C092-4A26-BBE570D40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E169716-EF03-0925-26E8-5AA8C7F95DB5}"/>
                </a:ext>
              </a:extLst>
            </p:cNvPr>
            <p:cNvGrpSpPr/>
            <p:nvPr/>
          </p:nvGrpSpPr>
          <p:grpSpPr>
            <a:xfrm>
              <a:off x="1799395" y="1348503"/>
              <a:ext cx="92797" cy="368022"/>
              <a:chOff x="1458144" y="1356524"/>
              <a:chExt cx="92797" cy="368022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168640B7-CC79-6441-467C-413779E5CC0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BA064408-3BB5-3612-7D59-CF5AE831C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5A61F2C-E798-3918-BB46-FE5CD02BA6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F5A1C80B-5B96-AA60-2A05-4C1F86C80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7A9A58E-7A6F-12FB-1900-7193DC3F09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55F5756-932B-CBA1-7C72-8CB8D408B3CB}"/>
                </a:ext>
              </a:extLst>
            </p:cNvPr>
            <p:cNvGrpSpPr/>
            <p:nvPr/>
          </p:nvGrpSpPr>
          <p:grpSpPr>
            <a:xfrm>
              <a:off x="2164098" y="1359065"/>
              <a:ext cx="92797" cy="368022"/>
              <a:chOff x="1458144" y="1356524"/>
              <a:chExt cx="92797" cy="368022"/>
            </a:xfrm>
          </p:grpSpPr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A161AD0B-BD06-B6F4-D690-F8E18427983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62873370-6497-B5DC-FAA8-5D21420B9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C5F34BD-612F-DA6A-3216-130DDB3681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5B0BA269-1537-2B66-555C-6F8F5F444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B7A9B5C-5FCD-2978-F83D-70B1321FA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4DBFDB2-F20A-3947-467D-3F10AC726FD8}"/>
                </a:ext>
              </a:extLst>
            </p:cNvPr>
            <p:cNvGrpSpPr/>
            <p:nvPr/>
          </p:nvGrpSpPr>
          <p:grpSpPr>
            <a:xfrm>
              <a:off x="2523271" y="1379412"/>
              <a:ext cx="92797" cy="368022"/>
              <a:chOff x="1458144" y="1356524"/>
              <a:chExt cx="92797" cy="368022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AB51AEA7-4452-552B-60F1-F0EE0146B5A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10D2C1F-9198-978E-3867-2B9A11D39C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4F0C7D56-918A-AAF0-CF03-64E9591193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9C0D85F2-5A60-189E-13EF-3F6066DB08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DF698EE0-55AF-77E0-1670-F378F7C40E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4-Point Star 121">
              <a:extLst>
                <a:ext uri="{FF2B5EF4-FFF2-40B4-BE49-F238E27FC236}">
                  <a16:creationId xmlns:a16="http://schemas.microsoft.com/office/drawing/2014/main" id="{BC31B1DD-03D8-19BF-F9EE-1DC78E10EA7A}"/>
                </a:ext>
              </a:extLst>
            </p:cNvPr>
            <p:cNvSpPr/>
            <p:nvPr/>
          </p:nvSpPr>
          <p:spPr>
            <a:xfrm rot="8268671">
              <a:off x="1409045" y="1699149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4-Point Star 122">
              <a:extLst>
                <a:ext uri="{FF2B5EF4-FFF2-40B4-BE49-F238E27FC236}">
                  <a16:creationId xmlns:a16="http://schemas.microsoft.com/office/drawing/2014/main" id="{8F0054D3-0151-3BFD-7688-E540D8284B98}"/>
                </a:ext>
              </a:extLst>
            </p:cNvPr>
            <p:cNvSpPr/>
            <p:nvPr/>
          </p:nvSpPr>
          <p:spPr>
            <a:xfrm rot="8268671">
              <a:off x="1748145" y="167456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4-Point Star 125">
              <a:extLst>
                <a:ext uri="{FF2B5EF4-FFF2-40B4-BE49-F238E27FC236}">
                  <a16:creationId xmlns:a16="http://schemas.microsoft.com/office/drawing/2014/main" id="{203CA3CD-4D7C-C2D2-A64F-760CDC5239EA}"/>
                </a:ext>
              </a:extLst>
            </p:cNvPr>
            <p:cNvSpPr/>
            <p:nvPr/>
          </p:nvSpPr>
          <p:spPr>
            <a:xfrm rot="8268671">
              <a:off x="2120260" y="168101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0C5E3A1-5528-5A30-88E0-F0ED080F3AB3}"/>
                </a:ext>
              </a:extLst>
            </p:cNvPr>
            <p:cNvSpPr txBox="1"/>
            <p:nvPr/>
          </p:nvSpPr>
          <p:spPr>
            <a:xfrm>
              <a:off x="2386170" y="112216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5C1861D-D51B-32BC-2E37-CA325BA6F948}"/>
                </a:ext>
              </a:extLst>
            </p:cNvPr>
            <p:cNvSpPr txBox="1"/>
            <p:nvPr/>
          </p:nvSpPr>
          <p:spPr>
            <a:xfrm>
              <a:off x="955147" y="106414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(vi)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65CB81-C19E-D580-1352-2620B0CEA3D6}"/>
                </a:ext>
              </a:extLst>
            </p:cNvPr>
            <p:cNvSpPr txBox="1"/>
            <p:nvPr/>
          </p:nvSpPr>
          <p:spPr>
            <a:xfrm>
              <a:off x="919795" y="1732061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(vii)</a:t>
              </a: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FE22C46-6EB6-40AC-17A6-60B3C814E34B}"/>
                </a:ext>
              </a:extLst>
            </p:cNvPr>
            <p:cNvCxnSpPr>
              <a:cxnSpLocks/>
            </p:cNvCxnSpPr>
            <p:nvPr/>
          </p:nvCxnSpPr>
          <p:spPr>
            <a:xfrm>
              <a:off x="1257626" y="1247708"/>
              <a:ext cx="160067" cy="369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AA296669-72F5-D8F3-1CC5-83C16E778E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654" y="1835846"/>
              <a:ext cx="148675" cy="4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A551FD4-6A5B-D2C2-DBFD-F094787E62F7}"/>
              </a:ext>
            </a:extLst>
          </p:cNvPr>
          <p:cNvCxnSpPr>
            <a:cxnSpLocks/>
          </p:cNvCxnSpPr>
          <p:nvPr/>
        </p:nvCxnSpPr>
        <p:spPr>
          <a:xfrm>
            <a:off x="4063124" y="849499"/>
            <a:ext cx="72000" cy="0"/>
          </a:xfrm>
          <a:prstGeom prst="line">
            <a:avLst/>
          </a:prstGeom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41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440E49-EA21-D5C8-EA9D-5444880A7611}"/>
              </a:ext>
            </a:extLst>
          </p:cNvPr>
          <p:cNvCxnSpPr/>
          <p:nvPr/>
        </p:nvCxnSpPr>
        <p:spPr>
          <a:xfrm rot="5400000">
            <a:off x="2298917" y="-1295820"/>
            <a:ext cx="0" cy="360000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5917D-B319-17F4-8807-88C6BF0F0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3451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3A003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94" b="93485" l="3896" r="49351">
                        <a14:foregroundMark x1="15844" y1="75244" x2="19221" y2="77850"/>
                        <a14:foregroundMark x1="17922" y1="71010" x2="19481" y2="70033"/>
                        <a14:foregroundMark x1="15844" y1="73290" x2="18442" y2="67752"/>
                        <a14:foregroundMark x1="15325" y1="67101" x2="16883" y2="70684"/>
                        <a14:foregroundMark x1="15844" y1="71987" x2="15844" y2="71987"/>
                        <a14:foregroundMark x1="17922" y1="70033" x2="16883" y2="72313"/>
                        <a14:foregroundMark x1="18701" y1="77850" x2="21299" y2="80782"/>
                        <a14:foregroundMark x1="18961" y1="80456" x2="21299" y2="81759"/>
                        <a14:foregroundMark x1="23377" y1="81759" x2="20779" y2="81433"/>
                        <a14:foregroundMark x1="32727" y1="68078" x2="28052" y2="81107"/>
                        <a14:foregroundMark x1="33766" y1="70684" x2="35844" y2="69707"/>
                        <a14:foregroundMark x1="14273" y1="90963" x2="15065" y2="92182"/>
                        <a14:foregroundMark x1="15325" y1="92182" x2="12727" y2="93811"/>
                        <a14:foregroundMark x1="4675" y1="79479" x2="3896" y2="81107"/>
                        <a14:foregroundMark x1="16104" y1="63844" x2="15065" y2="63192"/>
                        <a14:foregroundMark x1="15325" y1="63518" x2="15584" y2="67101"/>
                        <a14:foregroundMark x1="14805" y1="64169" x2="15065" y2="62866"/>
                        <a14:foregroundMark x1="15584" y1="62866" x2="14805" y2="63844"/>
                        <a14:foregroundMark x1="16364" y1="54397" x2="15584" y2="55375"/>
                        <a14:foregroundMark x1="16623" y1="54397" x2="16623" y2="54397"/>
                        <a14:foregroundMark x1="16364" y1="54397" x2="16104" y2="54723"/>
                        <a14:foregroundMark x1="16104" y1="55375" x2="16883" y2="55375"/>
                        <a14:foregroundMark x1="17143" y1="55049" x2="16623" y2="55375"/>
                        <a14:foregroundMark x1="27532" y1="79805" x2="27532" y2="81759"/>
                        <a14:foregroundMark x1="27792" y1="81759" x2="26234" y2="82410"/>
                        <a14:foregroundMark x1="28312" y1="81433" x2="21558" y2="81759"/>
                        <a14:foregroundMark x1="24935" y1="82085" x2="21039" y2="81107"/>
                        <a14:foregroundMark x1="24675" y1="82410" x2="20779" y2="80130"/>
                        <a14:foregroundMark x1="19221" y1="80130" x2="23377" y2="82410"/>
                        <a14:foregroundMark x1="28831" y1="56026" x2="20260" y2="56352"/>
                        <a14:foregroundMark x1="29870" y1="56678" x2="20000" y2="57003"/>
                        <a14:foregroundMark x1="15844" y1="56678" x2="16883" y2="55375"/>
                        <a14:foregroundMark x1="16883" y1="55700" x2="16104" y2="55049"/>
                        <a14:foregroundMark x1="17662" y1="57329" x2="16364" y2="55049"/>
                        <a14:foregroundMark x1="18961" y1="58632" x2="16623" y2="55049"/>
                        <a14:foregroundMark x1="18701" y1="58306" x2="16883" y2="55375"/>
                        <a14:foregroundMark x1="19481" y1="59935" x2="17662" y2="55700"/>
                        <a14:foregroundMark x1="35065" y1="66124" x2="36104" y2="67101"/>
                        <a14:backgroundMark x1="24005" y1="86459" x2="22857" y2="88274"/>
                        <a14:backgroundMark x1="40779" y1="59935" x2="38896" y2="62913"/>
                        <a14:backgroundMark x1="13688" y1="60999" x2="11688" y2="55049"/>
                        <a14:backgroundMark x1="22857" y1="88274" x2="21703" y2="84842"/>
                        <a14:backgroundMark x1="27688" y1="52452" x2="33766" y2="51466"/>
                        <a14:backgroundMark x1="17715" y1="54071" x2="18426" y2="53956"/>
                        <a14:backgroundMark x1="11688" y1="55049" x2="14749" y2="54552"/>
                        <a14:backgroundMark x1="7532" y1="81759" x2="13766" y2="90228"/>
                        <a14:backgroundMark x1="7273" y1="81433" x2="7273" y2="81433"/>
                        <a14:backgroundMark x1="8052" y1="82410" x2="7013" y2="81433"/>
                        <a14:backgroundMark x1="8312" y1="81433" x2="8571" y2="81759"/>
                        <a14:backgroundMark x1="8571" y1="81759" x2="7273" y2="81107"/>
                        <a14:backgroundMark x1="13247" y1="87622" x2="13247" y2="90554"/>
                        <a14:backgroundMark x1="13247" y1="86645" x2="13506" y2="90554"/>
                        <a14:backgroundMark x1="11688" y1="84691" x2="13766" y2="90228"/>
                        <a14:backgroundMark x1="11948" y1="84365" x2="13766" y2="89902"/>
                        <a14:backgroundMark x1="10909" y1="84039" x2="13766" y2="90228"/>
                        <a14:backgroundMark x1="12727" y1="86971" x2="13247" y2="90554"/>
                        <a14:backgroundMark x1="12208" y1="86319" x2="13766" y2="91205"/>
                      </a14:backgroundRemoval>
                    </a14:imgEffect>
                  </a14:imgLayer>
                </a14:imgProps>
              </a:ext>
            </a:extLst>
          </a:blip>
          <a:srcRect l="-9246" t="35443" r="49510" b="-12042"/>
          <a:stretch/>
        </p:blipFill>
        <p:spPr>
          <a:xfrm rot="13282835">
            <a:off x="4036582" y="303334"/>
            <a:ext cx="392865" cy="401692"/>
          </a:xfrm>
          <a:prstGeom prst="diamond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11C69F5-1DC8-6F1F-84BD-F54EBEE8E891}"/>
              </a:ext>
            </a:extLst>
          </p:cNvPr>
          <p:cNvSpPr txBox="1"/>
          <p:nvPr/>
        </p:nvSpPr>
        <p:spPr>
          <a:xfrm>
            <a:off x="4262026" y="352800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22A03F-43C3-B228-1814-E62D8E547E4F}"/>
              </a:ext>
            </a:extLst>
          </p:cNvPr>
          <p:cNvSpPr txBox="1"/>
          <p:nvPr/>
        </p:nvSpPr>
        <p:spPr>
          <a:xfrm>
            <a:off x="-20278" y="17852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BB0D83-368C-2ADC-1CCA-15D711E77C56}"/>
              </a:ext>
            </a:extLst>
          </p:cNvPr>
          <p:cNvSpPr txBox="1"/>
          <p:nvPr/>
        </p:nvSpPr>
        <p:spPr>
          <a:xfrm>
            <a:off x="-19409" y="380855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4E415E7-45F5-1898-66FD-92A9F9234846}"/>
              </a:ext>
            </a:extLst>
          </p:cNvPr>
          <p:cNvSpPr/>
          <p:nvPr/>
        </p:nvSpPr>
        <p:spPr>
          <a:xfrm rot="10800000">
            <a:off x="316161" y="142111"/>
            <a:ext cx="172895" cy="364364"/>
          </a:xfrm>
          <a:prstGeom prst="rightBrace">
            <a:avLst>
              <a:gd name="adj1" fmla="val 24144"/>
              <a:gd name="adj2" fmla="val 46146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A32866E-6197-319D-BD36-49C8E13AF4E2}"/>
              </a:ext>
            </a:extLst>
          </p:cNvPr>
          <p:cNvSpPr/>
          <p:nvPr/>
        </p:nvSpPr>
        <p:spPr>
          <a:xfrm rot="10800000">
            <a:off x="446527" y="399426"/>
            <a:ext cx="59595" cy="88443"/>
          </a:xfrm>
          <a:prstGeom prst="rightBrace">
            <a:avLst>
              <a:gd name="adj1" fmla="val 24144"/>
              <a:gd name="adj2" fmla="val 46146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42C2548-2C18-2E9F-2E5A-7D1D7161D7CC}"/>
              </a:ext>
            </a:extLst>
          </p:cNvPr>
          <p:cNvCxnSpPr>
            <a:cxnSpLocks/>
          </p:cNvCxnSpPr>
          <p:nvPr/>
        </p:nvCxnSpPr>
        <p:spPr>
          <a:xfrm flipV="1">
            <a:off x="293456" y="448588"/>
            <a:ext cx="147598" cy="6443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1DE73013-B9AD-49A0-9ACB-BBF7A58C19E9}"/>
              </a:ext>
            </a:extLst>
          </p:cNvPr>
          <p:cNvGrpSpPr/>
          <p:nvPr/>
        </p:nvGrpSpPr>
        <p:grpSpPr>
          <a:xfrm>
            <a:off x="295130" y="640687"/>
            <a:ext cx="4153809" cy="1553764"/>
            <a:chOff x="295127" y="1064140"/>
            <a:chExt cx="4153809" cy="1553764"/>
          </a:xfrm>
        </p:grpSpPr>
        <p:sp>
          <p:nvSpPr>
            <p:cNvPr id="96" name="4-Point Star 95">
              <a:extLst>
                <a:ext uri="{FF2B5EF4-FFF2-40B4-BE49-F238E27FC236}">
                  <a16:creationId xmlns:a16="http://schemas.microsoft.com/office/drawing/2014/main" id="{319790E0-D39A-3019-FD12-DCCE57DBD116}"/>
                </a:ext>
              </a:extLst>
            </p:cNvPr>
            <p:cNvSpPr/>
            <p:nvPr/>
          </p:nvSpPr>
          <p:spPr>
            <a:xfrm rot="8268671">
              <a:off x="1409046" y="1240615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4-Point Star 96">
              <a:extLst>
                <a:ext uri="{FF2B5EF4-FFF2-40B4-BE49-F238E27FC236}">
                  <a16:creationId xmlns:a16="http://schemas.microsoft.com/office/drawing/2014/main" id="{5714A974-6E99-010E-C5EC-2000FA604A37}"/>
                </a:ext>
              </a:extLst>
            </p:cNvPr>
            <p:cNvSpPr/>
            <p:nvPr/>
          </p:nvSpPr>
          <p:spPr>
            <a:xfrm rot="8268671">
              <a:off x="2114295" y="1222940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4-Point Star 97">
              <a:extLst>
                <a:ext uri="{FF2B5EF4-FFF2-40B4-BE49-F238E27FC236}">
                  <a16:creationId xmlns:a16="http://schemas.microsoft.com/office/drawing/2014/main" id="{B1A02FCF-B8F0-8EA6-3ED7-EA918C51616F}"/>
                </a:ext>
              </a:extLst>
            </p:cNvPr>
            <p:cNvSpPr/>
            <p:nvPr/>
          </p:nvSpPr>
          <p:spPr>
            <a:xfrm rot="8268671">
              <a:off x="1751675" y="1211787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8BB3D7BD-4DD3-696D-997D-82D4F70B4A0F}"/>
                </a:ext>
              </a:extLst>
            </p:cNvPr>
            <p:cNvSpPr/>
            <p:nvPr/>
          </p:nvSpPr>
          <p:spPr>
            <a:xfrm rot="16200000">
              <a:off x="1659021" y="-14129"/>
              <a:ext cx="1268139" cy="3995927"/>
            </a:xfrm>
            <a:custGeom>
              <a:avLst/>
              <a:gdLst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71462 w 1207294"/>
                <a:gd name="connsiteY85" fmla="*/ 3636169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7162 w 1207294"/>
                <a:gd name="connsiteY120" fmla="*/ 1293019 h 4107656"/>
                <a:gd name="connsiteX121" fmla="*/ 150019 w 1207294"/>
                <a:gd name="connsiteY121" fmla="*/ 1271587 h 4107656"/>
                <a:gd name="connsiteX122" fmla="*/ 142875 w 1207294"/>
                <a:gd name="connsiteY122" fmla="*/ 1250156 h 4107656"/>
                <a:gd name="connsiteX123" fmla="*/ 128587 w 1207294"/>
                <a:gd name="connsiteY123" fmla="*/ 1200150 h 4107656"/>
                <a:gd name="connsiteX124" fmla="*/ 114300 w 1207294"/>
                <a:gd name="connsiteY124" fmla="*/ 1092994 h 4107656"/>
                <a:gd name="connsiteX125" fmla="*/ 107156 w 1207294"/>
                <a:gd name="connsiteY125" fmla="*/ 1050131 h 4107656"/>
                <a:gd name="connsiteX126" fmla="*/ 100012 w 1207294"/>
                <a:gd name="connsiteY126" fmla="*/ 985837 h 4107656"/>
                <a:gd name="connsiteX127" fmla="*/ 114300 w 1207294"/>
                <a:gd name="connsiteY12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0019 w 1207294"/>
                <a:gd name="connsiteY120" fmla="*/ 1271587 h 4107656"/>
                <a:gd name="connsiteX121" fmla="*/ 142875 w 1207294"/>
                <a:gd name="connsiteY121" fmla="*/ 1250156 h 4107656"/>
                <a:gd name="connsiteX122" fmla="*/ 128587 w 1207294"/>
                <a:gd name="connsiteY122" fmla="*/ 1200150 h 4107656"/>
                <a:gd name="connsiteX123" fmla="*/ 114300 w 1207294"/>
                <a:gd name="connsiteY123" fmla="*/ 1092994 h 4107656"/>
                <a:gd name="connsiteX124" fmla="*/ 107156 w 1207294"/>
                <a:gd name="connsiteY124" fmla="*/ 1050131 h 4107656"/>
                <a:gd name="connsiteX125" fmla="*/ 100012 w 1207294"/>
                <a:gd name="connsiteY125" fmla="*/ 985837 h 4107656"/>
                <a:gd name="connsiteX126" fmla="*/ 114300 w 1207294"/>
                <a:gd name="connsiteY126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42875 w 1207294"/>
                <a:gd name="connsiteY120" fmla="*/ 1250156 h 4107656"/>
                <a:gd name="connsiteX121" fmla="*/ 128587 w 1207294"/>
                <a:gd name="connsiteY121" fmla="*/ 1200150 h 4107656"/>
                <a:gd name="connsiteX122" fmla="*/ 114300 w 1207294"/>
                <a:gd name="connsiteY122" fmla="*/ 1092994 h 4107656"/>
                <a:gd name="connsiteX123" fmla="*/ 107156 w 1207294"/>
                <a:gd name="connsiteY123" fmla="*/ 1050131 h 4107656"/>
                <a:gd name="connsiteX124" fmla="*/ 100012 w 1207294"/>
                <a:gd name="connsiteY124" fmla="*/ 985837 h 4107656"/>
                <a:gd name="connsiteX125" fmla="*/ 114300 w 1207294"/>
                <a:gd name="connsiteY125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28587 w 1207294"/>
                <a:gd name="connsiteY120" fmla="*/ 1200150 h 4107656"/>
                <a:gd name="connsiteX121" fmla="*/ 114300 w 1207294"/>
                <a:gd name="connsiteY121" fmla="*/ 1092994 h 4107656"/>
                <a:gd name="connsiteX122" fmla="*/ 107156 w 1207294"/>
                <a:gd name="connsiteY122" fmla="*/ 1050131 h 4107656"/>
                <a:gd name="connsiteX123" fmla="*/ 100012 w 1207294"/>
                <a:gd name="connsiteY123" fmla="*/ 985837 h 4107656"/>
                <a:gd name="connsiteX124" fmla="*/ 114300 w 1207294"/>
                <a:gd name="connsiteY124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0006 w 1207294"/>
                <a:gd name="connsiteY92" fmla="*/ 3300412 h 4107656"/>
                <a:gd name="connsiteX93" fmla="*/ 21431 w 1207294"/>
                <a:gd name="connsiteY93" fmla="*/ 3250406 h 4107656"/>
                <a:gd name="connsiteX94" fmla="*/ 14287 w 1207294"/>
                <a:gd name="connsiteY94" fmla="*/ 3221831 h 4107656"/>
                <a:gd name="connsiteX95" fmla="*/ 0 w 1207294"/>
                <a:gd name="connsiteY95" fmla="*/ 3150394 h 4107656"/>
                <a:gd name="connsiteX96" fmla="*/ 7143 w 1207294"/>
                <a:gd name="connsiteY96" fmla="*/ 2978944 h 4107656"/>
                <a:gd name="connsiteX97" fmla="*/ 21431 w 1207294"/>
                <a:gd name="connsiteY97" fmla="*/ 2850356 h 4107656"/>
                <a:gd name="connsiteX98" fmla="*/ 28575 w 1207294"/>
                <a:gd name="connsiteY98" fmla="*/ 2807494 h 4107656"/>
                <a:gd name="connsiteX99" fmla="*/ 42862 w 1207294"/>
                <a:gd name="connsiteY99" fmla="*/ 2757487 h 4107656"/>
                <a:gd name="connsiteX100" fmla="*/ 50006 w 1207294"/>
                <a:gd name="connsiteY100" fmla="*/ 2728912 h 4107656"/>
                <a:gd name="connsiteX101" fmla="*/ 64294 w 1207294"/>
                <a:gd name="connsiteY101" fmla="*/ 2678906 h 4107656"/>
                <a:gd name="connsiteX102" fmla="*/ 78581 w 1207294"/>
                <a:gd name="connsiteY102" fmla="*/ 2614612 h 4107656"/>
                <a:gd name="connsiteX103" fmla="*/ 92869 w 1207294"/>
                <a:gd name="connsiteY103" fmla="*/ 2586037 h 4107656"/>
                <a:gd name="connsiteX104" fmla="*/ 114300 w 1207294"/>
                <a:gd name="connsiteY104" fmla="*/ 2521744 h 4107656"/>
                <a:gd name="connsiteX105" fmla="*/ 150019 w 1207294"/>
                <a:gd name="connsiteY105" fmla="*/ 2400300 h 4107656"/>
                <a:gd name="connsiteX106" fmla="*/ 164306 w 1207294"/>
                <a:gd name="connsiteY106" fmla="*/ 2371725 h 4107656"/>
                <a:gd name="connsiteX107" fmla="*/ 200025 w 1207294"/>
                <a:gd name="connsiteY107" fmla="*/ 2286000 h 4107656"/>
                <a:gd name="connsiteX108" fmla="*/ 221456 w 1207294"/>
                <a:gd name="connsiteY108" fmla="*/ 2214562 h 4107656"/>
                <a:gd name="connsiteX109" fmla="*/ 228600 w 1207294"/>
                <a:gd name="connsiteY109" fmla="*/ 2193131 h 4107656"/>
                <a:gd name="connsiteX110" fmla="*/ 235744 w 1207294"/>
                <a:gd name="connsiteY110" fmla="*/ 2164556 h 4107656"/>
                <a:gd name="connsiteX111" fmla="*/ 257175 w 1207294"/>
                <a:gd name="connsiteY111" fmla="*/ 2143125 h 4107656"/>
                <a:gd name="connsiteX112" fmla="*/ 257175 w 1207294"/>
                <a:gd name="connsiteY112" fmla="*/ 1678781 h 4107656"/>
                <a:gd name="connsiteX113" fmla="*/ 250031 w 1207294"/>
                <a:gd name="connsiteY113" fmla="*/ 1643062 h 4107656"/>
                <a:gd name="connsiteX114" fmla="*/ 235744 w 1207294"/>
                <a:gd name="connsiteY114" fmla="*/ 1578769 h 4107656"/>
                <a:gd name="connsiteX115" fmla="*/ 221456 w 1207294"/>
                <a:gd name="connsiteY115" fmla="*/ 1485900 h 4107656"/>
                <a:gd name="connsiteX116" fmla="*/ 192881 w 1207294"/>
                <a:gd name="connsiteY116" fmla="*/ 1407319 h 4107656"/>
                <a:gd name="connsiteX117" fmla="*/ 185737 w 1207294"/>
                <a:gd name="connsiteY117" fmla="*/ 1378744 h 4107656"/>
                <a:gd name="connsiteX118" fmla="*/ 171450 w 1207294"/>
                <a:gd name="connsiteY118" fmla="*/ 1335881 h 4107656"/>
                <a:gd name="connsiteX119" fmla="*/ 128587 w 1207294"/>
                <a:gd name="connsiteY119" fmla="*/ 1200150 h 4107656"/>
                <a:gd name="connsiteX120" fmla="*/ 114300 w 1207294"/>
                <a:gd name="connsiteY120" fmla="*/ 1092994 h 4107656"/>
                <a:gd name="connsiteX121" fmla="*/ 107156 w 1207294"/>
                <a:gd name="connsiteY121" fmla="*/ 1050131 h 4107656"/>
                <a:gd name="connsiteX122" fmla="*/ 100012 w 1207294"/>
                <a:gd name="connsiteY122" fmla="*/ 985837 h 4107656"/>
                <a:gd name="connsiteX123" fmla="*/ 114300 w 1207294"/>
                <a:gd name="connsiteY123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50006 w 1207294"/>
                <a:gd name="connsiteY91" fmla="*/ 3300412 h 4107656"/>
                <a:gd name="connsiteX92" fmla="*/ 21431 w 1207294"/>
                <a:gd name="connsiteY92" fmla="*/ 3250406 h 4107656"/>
                <a:gd name="connsiteX93" fmla="*/ 14287 w 1207294"/>
                <a:gd name="connsiteY93" fmla="*/ 3221831 h 4107656"/>
                <a:gd name="connsiteX94" fmla="*/ 0 w 1207294"/>
                <a:gd name="connsiteY94" fmla="*/ 3150394 h 4107656"/>
                <a:gd name="connsiteX95" fmla="*/ 7143 w 1207294"/>
                <a:gd name="connsiteY95" fmla="*/ 2978944 h 4107656"/>
                <a:gd name="connsiteX96" fmla="*/ 21431 w 1207294"/>
                <a:gd name="connsiteY96" fmla="*/ 2850356 h 4107656"/>
                <a:gd name="connsiteX97" fmla="*/ 28575 w 1207294"/>
                <a:gd name="connsiteY97" fmla="*/ 2807494 h 4107656"/>
                <a:gd name="connsiteX98" fmla="*/ 42862 w 1207294"/>
                <a:gd name="connsiteY98" fmla="*/ 2757487 h 4107656"/>
                <a:gd name="connsiteX99" fmla="*/ 50006 w 1207294"/>
                <a:gd name="connsiteY99" fmla="*/ 2728912 h 4107656"/>
                <a:gd name="connsiteX100" fmla="*/ 64294 w 1207294"/>
                <a:gd name="connsiteY100" fmla="*/ 2678906 h 4107656"/>
                <a:gd name="connsiteX101" fmla="*/ 78581 w 1207294"/>
                <a:gd name="connsiteY101" fmla="*/ 2614612 h 4107656"/>
                <a:gd name="connsiteX102" fmla="*/ 92869 w 1207294"/>
                <a:gd name="connsiteY102" fmla="*/ 2586037 h 4107656"/>
                <a:gd name="connsiteX103" fmla="*/ 114300 w 1207294"/>
                <a:gd name="connsiteY103" fmla="*/ 2521744 h 4107656"/>
                <a:gd name="connsiteX104" fmla="*/ 150019 w 1207294"/>
                <a:gd name="connsiteY104" fmla="*/ 2400300 h 4107656"/>
                <a:gd name="connsiteX105" fmla="*/ 164306 w 1207294"/>
                <a:gd name="connsiteY105" fmla="*/ 2371725 h 4107656"/>
                <a:gd name="connsiteX106" fmla="*/ 200025 w 1207294"/>
                <a:gd name="connsiteY106" fmla="*/ 2286000 h 4107656"/>
                <a:gd name="connsiteX107" fmla="*/ 221456 w 1207294"/>
                <a:gd name="connsiteY107" fmla="*/ 2214562 h 4107656"/>
                <a:gd name="connsiteX108" fmla="*/ 228600 w 1207294"/>
                <a:gd name="connsiteY108" fmla="*/ 2193131 h 4107656"/>
                <a:gd name="connsiteX109" fmla="*/ 235744 w 1207294"/>
                <a:gd name="connsiteY109" fmla="*/ 2164556 h 4107656"/>
                <a:gd name="connsiteX110" fmla="*/ 257175 w 1207294"/>
                <a:gd name="connsiteY110" fmla="*/ 2143125 h 4107656"/>
                <a:gd name="connsiteX111" fmla="*/ 257175 w 1207294"/>
                <a:gd name="connsiteY111" fmla="*/ 1678781 h 4107656"/>
                <a:gd name="connsiteX112" fmla="*/ 250031 w 1207294"/>
                <a:gd name="connsiteY112" fmla="*/ 1643062 h 4107656"/>
                <a:gd name="connsiteX113" fmla="*/ 235744 w 1207294"/>
                <a:gd name="connsiteY113" fmla="*/ 1578769 h 4107656"/>
                <a:gd name="connsiteX114" fmla="*/ 221456 w 1207294"/>
                <a:gd name="connsiteY114" fmla="*/ 1485900 h 4107656"/>
                <a:gd name="connsiteX115" fmla="*/ 192881 w 1207294"/>
                <a:gd name="connsiteY115" fmla="*/ 1407319 h 4107656"/>
                <a:gd name="connsiteX116" fmla="*/ 185737 w 1207294"/>
                <a:gd name="connsiteY116" fmla="*/ 1378744 h 4107656"/>
                <a:gd name="connsiteX117" fmla="*/ 171450 w 1207294"/>
                <a:gd name="connsiteY117" fmla="*/ 1335881 h 4107656"/>
                <a:gd name="connsiteX118" fmla="*/ 128587 w 1207294"/>
                <a:gd name="connsiteY118" fmla="*/ 1200150 h 4107656"/>
                <a:gd name="connsiteX119" fmla="*/ 114300 w 1207294"/>
                <a:gd name="connsiteY119" fmla="*/ 1092994 h 4107656"/>
                <a:gd name="connsiteX120" fmla="*/ 107156 w 1207294"/>
                <a:gd name="connsiteY120" fmla="*/ 1050131 h 4107656"/>
                <a:gd name="connsiteX121" fmla="*/ 100012 w 1207294"/>
                <a:gd name="connsiteY121" fmla="*/ 985837 h 4107656"/>
                <a:gd name="connsiteX122" fmla="*/ 114300 w 1207294"/>
                <a:gd name="connsiteY122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50006 w 1207294"/>
                <a:gd name="connsiteY90" fmla="*/ 3300412 h 4107656"/>
                <a:gd name="connsiteX91" fmla="*/ 21431 w 1207294"/>
                <a:gd name="connsiteY91" fmla="*/ 3250406 h 4107656"/>
                <a:gd name="connsiteX92" fmla="*/ 14287 w 1207294"/>
                <a:gd name="connsiteY92" fmla="*/ 3221831 h 4107656"/>
                <a:gd name="connsiteX93" fmla="*/ 0 w 1207294"/>
                <a:gd name="connsiteY93" fmla="*/ 3150394 h 4107656"/>
                <a:gd name="connsiteX94" fmla="*/ 7143 w 1207294"/>
                <a:gd name="connsiteY94" fmla="*/ 2978944 h 4107656"/>
                <a:gd name="connsiteX95" fmla="*/ 21431 w 1207294"/>
                <a:gd name="connsiteY95" fmla="*/ 2850356 h 4107656"/>
                <a:gd name="connsiteX96" fmla="*/ 28575 w 1207294"/>
                <a:gd name="connsiteY96" fmla="*/ 2807494 h 4107656"/>
                <a:gd name="connsiteX97" fmla="*/ 42862 w 1207294"/>
                <a:gd name="connsiteY97" fmla="*/ 2757487 h 4107656"/>
                <a:gd name="connsiteX98" fmla="*/ 50006 w 1207294"/>
                <a:gd name="connsiteY98" fmla="*/ 2728912 h 4107656"/>
                <a:gd name="connsiteX99" fmla="*/ 64294 w 1207294"/>
                <a:gd name="connsiteY99" fmla="*/ 2678906 h 4107656"/>
                <a:gd name="connsiteX100" fmla="*/ 78581 w 1207294"/>
                <a:gd name="connsiteY100" fmla="*/ 2614612 h 4107656"/>
                <a:gd name="connsiteX101" fmla="*/ 92869 w 1207294"/>
                <a:gd name="connsiteY101" fmla="*/ 2586037 h 4107656"/>
                <a:gd name="connsiteX102" fmla="*/ 114300 w 1207294"/>
                <a:gd name="connsiteY102" fmla="*/ 2521744 h 4107656"/>
                <a:gd name="connsiteX103" fmla="*/ 150019 w 1207294"/>
                <a:gd name="connsiteY103" fmla="*/ 2400300 h 4107656"/>
                <a:gd name="connsiteX104" fmla="*/ 164306 w 1207294"/>
                <a:gd name="connsiteY104" fmla="*/ 2371725 h 4107656"/>
                <a:gd name="connsiteX105" fmla="*/ 200025 w 1207294"/>
                <a:gd name="connsiteY105" fmla="*/ 2286000 h 4107656"/>
                <a:gd name="connsiteX106" fmla="*/ 221456 w 1207294"/>
                <a:gd name="connsiteY106" fmla="*/ 2214562 h 4107656"/>
                <a:gd name="connsiteX107" fmla="*/ 228600 w 1207294"/>
                <a:gd name="connsiteY107" fmla="*/ 2193131 h 4107656"/>
                <a:gd name="connsiteX108" fmla="*/ 235744 w 1207294"/>
                <a:gd name="connsiteY108" fmla="*/ 2164556 h 4107656"/>
                <a:gd name="connsiteX109" fmla="*/ 257175 w 1207294"/>
                <a:gd name="connsiteY109" fmla="*/ 2143125 h 4107656"/>
                <a:gd name="connsiteX110" fmla="*/ 257175 w 1207294"/>
                <a:gd name="connsiteY110" fmla="*/ 1678781 h 4107656"/>
                <a:gd name="connsiteX111" fmla="*/ 250031 w 1207294"/>
                <a:gd name="connsiteY111" fmla="*/ 1643062 h 4107656"/>
                <a:gd name="connsiteX112" fmla="*/ 235744 w 1207294"/>
                <a:gd name="connsiteY112" fmla="*/ 1578769 h 4107656"/>
                <a:gd name="connsiteX113" fmla="*/ 221456 w 1207294"/>
                <a:gd name="connsiteY113" fmla="*/ 1485900 h 4107656"/>
                <a:gd name="connsiteX114" fmla="*/ 192881 w 1207294"/>
                <a:gd name="connsiteY114" fmla="*/ 1407319 h 4107656"/>
                <a:gd name="connsiteX115" fmla="*/ 185737 w 1207294"/>
                <a:gd name="connsiteY115" fmla="*/ 1378744 h 4107656"/>
                <a:gd name="connsiteX116" fmla="*/ 171450 w 1207294"/>
                <a:gd name="connsiteY116" fmla="*/ 1335881 h 4107656"/>
                <a:gd name="connsiteX117" fmla="*/ 128587 w 1207294"/>
                <a:gd name="connsiteY117" fmla="*/ 1200150 h 4107656"/>
                <a:gd name="connsiteX118" fmla="*/ 114300 w 1207294"/>
                <a:gd name="connsiteY118" fmla="*/ 1092994 h 4107656"/>
                <a:gd name="connsiteX119" fmla="*/ 107156 w 1207294"/>
                <a:gd name="connsiteY119" fmla="*/ 1050131 h 4107656"/>
                <a:gd name="connsiteX120" fmla="*/ 100012 w 1207294"/>
                <a:gd name="connsiteY120" fmla="*/ 985837 h 4107656"/>
                <a:gd name="connsiteX121" fmla="*/ 114300 w 1207294"/>
                <a:gd name="connsiteY121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35744 w 1207294"/>
                <a:gd name="connsiteY107" fmla="*/ 2164556 h 4107656"/>
                <a:gd name="connsiteX108" fmla="*/ 257175 w 1207294"/>
                <a:gd name="connsiteY108" fmla="*/ 2143125 h 4107656"/>
                <a:gd name="connsiteX109" fmla="*/ 257175 w 1207294"/>
                <a:gd name="connsiteY109" fmla="*/ 1678781 h 4107656"/>
                <a:gd name="connsiteX110" fmla="*/ 250031 w 1207294"/>
                <a:gd name="connsiteY110" fmla="*/ 1643062 h 4107656"/>
                <a:gd name="connsiteX111" fmla="*/ 235744 w 1207294"/>
                <a:gd name="connsiteY111" fmla="*/ 1578769 h 4107656"/>
                <a:gd name="connsiteX112" fmla="*/ 221456 w 1207294"/>
                <a:gd name="connsiteY112" fmla="*/ 1485900 h 4107656"/>
                <a:gd name="connsiteX113" fmla="*/ 192881 w 1207294"/>
                <a:gd name="connsiteY113" fmla="*/ 1407319 h 4107656"/>
                <a:gd name="connsiteX114" fmla="*/ 185737 w 1207294"/>
                <a:gd name="connsiteY114" fmla="*/ 1378744 h 4107656"/>
                <a:gd name="connsiteX115" fmla="*/ 171450 w 1207294"/>
                <a:gd name="connsiteY115" fmla="*/ 1335881 h 4107656"/>
                <a:gd name="connsiteX116" fmla="*/ 128587 w 1207294"/>
                <a:gd name="connsiteY116" fmla="*/ 1200150 h 4107656"/>
                <a:gd name="connsiteX117" fmla="*/ 114300 w 1207294"/>
                <a:gd name="connsiteY117" fmla="*/ 1092994 h 4107656"/>
                <a:gd name="connsiteX118" fmla="*/ 107156 w 1207294"/>
                <a:gd name="connsiteY118" fmla="*/ 1050131 h 4107656"/>
                <a:gd name="connsiteX119" fmla="*/ 100012 w 1207294"/>
                <a:gd name="connsiteY119" fmla="*/ 985837 h 4107656"/>
                <a:gd name="connsiteX120" fmla="*/ 114300 w 1207294"/>
                <a:gd name="connsiteY120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57175 w 1207294"/>
                <a:gd name="connsiteY107" fmla="*/ 2143125 h 4107656"/>
                <a:gd name="connsiteX108" fmla="*/ 257175 w 1207294"/>
                <a:gd name="connsiteY108" fmla="*/ 1678781 h 4107656"/>
                <a:gd name="connsiteX109" fmla="*/ 250031 w 1207294"/>
                <a:gd name="connsiteY109" fmla="*/ 1643062 h 4107656"/>
                <a:gd name="connsiteX110" fmla="*/ 235744 w 1207294"/>
                <a:gd name="connsiteY110" fmla="*/ 1578769 h 4107656"/>
                <a:gd name="connsiteX111" fmla="*/ 221456 w 1207294"/>
                <a:gd name="connsiteY111" fmla="*/ 1485900 h 4107656"/>
                <a:gd name="connsiteX112" fmla="*/ 192881 w 1207294"/>
                <a:gd name="connsiteY112" fmla="*/ 1407319 h 4107656"/>
                <a:gd name="connsiteX113" fmla="*/ 185737 w 1207294"/>
                <a:gd name="connsiteY113" fmla="*/ 1378744 h 4107656"/>
                <a:gd name="connsiteX114" fmla="*/ 171450 w 1207294"/>
                <a:gd name="connsiteY114" fmla="*/ 1335881 h 4107656"/>
                <a:gd name="connsiteX115" fmla="*/ 128587 w 1207294"/>
                <a:gd name="connsiteY115" fmla="*/ 1200150 h 4107656"/>
                <a:gd name="connsiteX116" fmla="*/ 114300 w 1207294"/>
                <a:gd name="connsiteY116" fmla="*/ 1092994 h 4107656"/>
                <a:gd name="connsiteX117" fmla="*/ 107156 w 1207294"/>
                <a:gd name="connsiteY117" fmla="*/ 1050131 h 4107656"/>
                <a:gd name="connsiteX118" fmla="*/ 100012 w 1207294"/>
                <a:gd name="connsiteY118" fmla="*/ 985837 h 4107656"/>
                <a:gd name="connsiteX119" fmla="*/ 114300 w 1207294"/>
                <a:gd name="connsiteY119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57175 w 1207294"/>
                <a:gd name="connsiteY106" fmla="*/ 2143125 h 4107656"/>
                <a:gd name="connsiteX107" fmla="*/ 257175 w 1207294"/>
                <a:gd name="connsiteY107" fmla="*/ 1678781 h 4107656"/>
                <a:gd name="connsiteX108" fmla="*/ 250031 w 1207294"/>
                <a:gd name="connsiteY108" fmla="*/ 1643062 h 4107656"/>
                <a:gd name="connsiteX109" fmla="*/ 235744 w 1207294"/>
                <a:gd name="connsiteY109" fmla="*/ 1578769 h 4107656"/>
                <a:gd name="connsiteX110" fmla="*/ 221456 w 1207294"/>
                <a:gd name="connsiteY110" fmla="*/ 1485900 h 4107656"/>
                <a:gd name="connsiteX111" fmla="*/ 192881 w 1207294"/>
                <a:gd name="connsiteY111" fmla="*/ 1407319 h 4107656"/>
                <a:gd name="connsiteX112" fmla="*/ 185737 w 1207294"/>
                <a:gd name="connsiteY112" fmla="*/ 1378744 h 4107656"/>
                <a:gd name="connsiteX113" fmla="*/ 171450 w 1207294"/>
                <a:gd name="connsiteY113" fmla="*/ 1335881 h 4107656"/>
                <a:gd name="connsiteX114" fmla="*/ 128587 w 1207294"/>
                <a:gd name="connsiteY114" fmla="*/ 1200150 h 4107656"/>
                <a:gd name="connsiteX115" fmla="*/ 114300 w 1207294"/>
                <a:gd name="connsiteY115" fmla="*/ 1092994 h 4107656"/>
                <a:gd name="connsiteX116" fmla="*/ 107156 w 1207294"/>
                <a:gd name="connsiteY116" fmla="*/ 1050131 h 4107656"/>
                <a:gd name="connsiteX117" fmla="*/ 100012 w 1207294"/>
                <a:gd name="connsiteY117" fmla="*/ 985837 h 4107656"/>
                <a:gd name="connsiteX118" fmla="*/ 114300 w 1207294"/>
                <a:gd name="connsiteY11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7175 w 1207294"/>
                <a:gd name="connsiteY105" fmla="*/ 2143125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4152 w 1207294"/>
                <a:gd name="connsiteY105" fmla="*/ 2146389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207294" h="4107656">
                  <a:moveTo>
                    <a:pt x="114300" y="621506"/>
                  </a:moveTo>
                  <a:lnTo>
                    <a:pt x="114300" y="621506"/>
                  </a:lnTo>
                  <a:cubicBezTo>
                    <a:pt x="116681" y="521494"/>
                    <a:pt x="117364" y="421426"/>
                    <a:pt x="121444" y="321469"/>
                  </a:cubicBezTo>
                  <a:cubicBezTo>
                    <a:pt x="124005" y="258710"/>
                    <a:pt x="125787" y="289805"/>
                    <a:pt x="135731" y="250031"/>
                  </a:cubicBezTo>
                  <a:cubicBezTo>
                    <a:pt x="138676" y="238251"/>
                    <a:pt x="139680" y="226026"/>
                    <a:pt x="142875" y="214312"/>
                  </a:cubicBezTo>
                  <a:cubicBezTo>
                    <a:pt x="142881" y="214290"/>
                    <a:pt x="160731" y="160745"/>
                    <a:pt x="164306" y="150019"/>
                  </a:cubicBezTo>
                  <a:lnTo>
                    <a:pt x="171450" y="128587"/>
                  </a:lnTo>
                  <a:cubicBezTo>
                    <a:pt x="177260" y="111157"/>
                    <a:pt x="179034" y="99573"/>
                    <a:pt x="192881" y="85725"/>
                  </a:cubicBezTo>
                  <a:cubicBezTo>
                    <a:pt x="198952" y="79654"/>
                    <a:pt x="207168" y="76200"/>
                    <a:pt x="214312" y="71437"/>
                  </a:cubicBezTo>
                  <a:cubicBezTo>
                    <a:pt x="230981" y="46435"/>
                    <a:pt x="235745" y="33336"/>
                    <a:pt x="271462" y="21431"/>
                  </a:cubicBezTo>
                  <a:lnTo>
                    <a:pt x="314325" y="7144"/>
                  </a:lnTo>
                  <a:lnTo>
                    <a:pt x="335756" y="0"/>
                  </a:lnTo>
                  <a:cubicBezTo>
                    <a:pt x="479374" y="7979"/>
                    <a:pt x="423620" y="-6431"/>
                    <a:pt x="507206" y="21431"/>
                  </a:cubicBezTo>
                  <a:cubicBezTo>
                    <a:pt x="514350" y="23812"/>
                    <a:pt x="522372" y="24398"/>
                    <a:pt x="528637" y="28575"/>
                  </a:cubicBezTo>
                  <a:lnTo>
                    <a:pt x="592931" y="71437"/>
                  </a:lnTo>
                  <a:lnTo>
                    <a:pt x="614362" y="85725"/>
                  </a:lnTo>
                  <a:lnTo>
                    <a:pt x="635794" y="100012"/>
                  </a:lnTo>
                  <a:cubicBezTo>
                    <a:pt x="673888" y="157157"/>
                    <a:pt x="623893" y="88113"/>
                    <a:pt x="671512" y="135731"/>
                  </a:cubicBezTo>
                  <a:cubicBezTo>
                    <a:pt x="677583" y="141802"/>
                    <a:pt x="679339" y="151508"/>
                    <a:pt x="685800" y="157162"/>
                  </a:cubicBezTo>
                  <a:cubicBezTo>
                    <a:pt x="698723" y="168469"/>
                    <a:pt x="716520" y="173595"/>
                    <a:pt x="728662" y="185737"/>
                  </a:cubicBezTo>
                  <a:cubicBezTo>
                    <a:pt x="791276" y="248351"/>
                    <a:pt x="711850" y="171727"/>
                    <a:pt x="771525" y="221456"/>
                  </a:cubicBezTo>
                  <a:cubicBezTo>
                    <a:pt x="779286" y="227924"/>
                    <a:pt x="785195" y="236419"/>
                    <a:pt x="792956" y="242887"/>
                  </a:cubicBezTo>
                  <a:cubicBezTo>
                    <a:pt x="799552" y="248384"/>
                    <a:pt x="807970" y="251471"/>
                    <a:pt x="814387" y="257175"/>
                  </a:cubicBezTo>
                  <a:cubicBezTo>
                    <a:pt x="829489" y="270599"/>
                    <a:pt x="842962" y="285749"/>
                    <a:pt x="857250" y="300037"/>
                  </a:cubicBezTo>
                  <a:cubicBezTo>
                    <a:pt x="864394" y="307181"/>
                    <a:pt x="873077" y="313063"/>
                    <a:pt x="878681" y="321469"/>
                  </a:cubicBezTo>
                  <a:cubicBezTo>
                    <a:pt x="912860" y="372737"/>
                    <a:pt x="895114" y="352189"/>
                    <a:pt x="928687" y="385762"/>
                  </a:cubicBezTo>
                  <a:cubicBezTo>
                    <a:pt x="931068" y="392906"/>
                    <a:pt x="932174" y="400611"/>
                    <a:pt x="935831" y="407194"/>
                  </a:cubicBezTo>
                  <a:cubicBezTo>
                    <a:pt x="944170" y="422204"/>
                    <a:pt x="958976" y="433766"/>
                    <a:pt x="964406" y="450056"/>
                  </a:cubicBezTo>
                  <a:cubicBezTo>
                    <a:pt x="966787" y="457200"/>
                    <a:pt x="967893" y="464904"/>
                    <a:pt x="971550" y="471487"/>
                  </a:cubicBezTo>
                  <a:cubicBezTo>
                    <a:pt x="979889" y="486498"/>
                    <a:pt x="994695" y="498060"/>
                    <a:pt x="1000125" y="514350"/>
                  </a:cubicBezTo>
                  <a:cubicBezTo>
                    <a:pt x="1002506" y="521494"/>
                    <a:pt x="1003612" y="529198"/>
                    <a:pt x="1007269" y="535781"/>
                  </a:cubicBezTo>
                  <a:cubicBezTo>
                    <a:pt x="1015608" y="550792"/>
                    <a:pt x="1035844" y="578644"/>
                    <a:pt x="1035844" y="578644"/>
                  </a:cubicBezTo>
                  <a:cubicBezTo>
                    <a:pt x="1059868" y="650724"/>
                    <a:pt x="1023197" y="538875"/>
                    <a:pt x="1050131" y="628650"/>
                  </a:cubicBezTo>
                  <a:cubicBezTo>
                    <a:pt x="1054459" y="643075"/>
                    <a:pt x="1059657" y="657225"/>
                    <a:pt x="1064419" y="671512"/>
                  </a:cubicBezTo>
                  <a:lnTo>
                    <a:pt x="1071562" y="692944"/>
                  </a:lnTo>
                  <a:lnTo>
                    <a:pt x="1107281" y="800100"/>
                  </a:lnTo>
                  <a:lnTo>
                    <a:pt x="1128712" y="864394"/>
                  </a:lnTo>
                  <a:lnTo>
                    <a:pt x="1135856" y="885825"/>
                  </a:lnTo>
                  <a:lnTo>
                    <a:pt x="1143000" y="907256"/>
                  </a:lnTo>
                  <a:cubicBezTo>
                    <a:pt x="1145381" y="926306"/>
                    <a:pt x="1147429" y="945401"/>
                    <a:pt x="1150144" y="964406"/>
                  </a:cubicBezTo>
                  <a:cubicBezTo>
                    <a:pt x="1152192" y="978745"/>
                    <a:pt x="1155330" y="992917"/>
                    <a:pt x="1157287" y="1007269"/>
                  </a:cubicBezTo>
                  <a:cubicBezTo>
                    <a:pt x="1178193" y="1160579"/>
                    <a:pt x="1165480" y="1073850"/>
                    <a:pt x="1178719" y="1193006"/>
                  </a:cubicBezTo>
                  <a:cubicBezTo>
                    <a:pt x="1184212" y="1242446"/>
                    <a:pt x="1188599" y="1263767"/>
                    <a:pt x="1193006" y="1314450"/>
                  </a:cubicBezTo>
                  <a:cubicBezTo>
                    <a:pt x="1201654" y="1413897"/>
                    <a:pt x="1202638" y="1471689"/>
                    <a:pt x="1207294" y="1578769"/>
                  </a:cubicBezTo>
                  <a:cubicBezTo>
                    <a:pt x="1204913" y="1693069"/>
                    <a:pt x="1204844" y="1807441"/>
                    <a:pt x="1200150" y="1921669"/>
                  </a:cubicBezTo>
                  <a:cubicBezTo>
                    <a:pt x="1197698" y="1981340"/>
                    <a:pt x="1188456" y="2040597"/>
                    <a:pt x="1185862" y="2100262"/>
                  </a:cubicBezTo>
                  <a:cubicBezTo>
                    <a:pt x="1183996" y="2143184"/>
                    <a:pt x="1175065" y="2356839"/>
                    <a:pt x="1171575" y="2407444"/>
                  </a:cubicBezTo>
                  <a:cubicBezTo>
                    <a:pt x="1170900" y="2417230"/>
                    <a:pt x="1159458" y="2515859"/>
                    <a:pt x="1157287" y="2528887"/>
                  </a:cubicBezTo>
                  <a:cubicBezTo>
                    <a:pt x="1155673" y="2538572"/>
                    <a:pt x="1152069" y="2547835"/>
                    <a:pt x="1150144" y="2557462"/>
                  </a:cubicBezTo>
                  <a:cubicBezTo>
                    <a:pt x="1144203" y="2587167"/>
                    <a:pt x="1140432" y="2620588"/>
                    <a:pt x="1135856" y="2650331"/>
                  </a:cubicBezTo>
                  <a:cubicBezTo>
                    <a:pt x="1133653" y="2664647"/>
                    <a:pt x="1130509" y="2678821"/>
                    <a:pt x="1128712" y="2693194"/>
                  </a:cubicBezTo>
                  <a:cubicBezTo>
                    <a:pt x="1122575" y="2742294"/>
                    <a:pt x="1118092" y="2809832"/>
                    <a:pt x="1114425" y="2857500"/>
                  </a:cubicBezTo>
                  <a:cubicBezTo>
                    <a:pt x="1116806" y="2924175"/>
                    <a:pt x="1117968" y="2990905"/>
                    <a:pt x="1121569" y="3057525"/>
                  </a:cubicBezTo>
                  <a:cubicBezTo>
                    <a:pt x="1122733" y="3079057"/>
                    <a:pt x="1126455" y="3100374"/>
                    <a:pt x="1128712" y="3121819"/>
                  </a:cubicBezTo>
                  <a:cubicBezTo>
                    <a:pt x="1131217" y="3145619"/>
                    <a:pt x="1132888" y="3169510"/>
                    <a:pt x="1135856" y="3193256"/>
                  </a:cubicBezTo>
                  <a:cubicBezTo>
                    <a:pt x="1137653" y="3207629"/>
                    <a:pt x="1140797" y="3221803"/>
                    <a:pt x="1143000" y="3236119"/>
                  </a:cubicBezTo>
                  <a:cubicBezTo>
                    <a:pt x="1145560" y="3252761"/>
                    <a:pt x="1147763" y="3269456"/>
                    <a:pt x="1150144" y="3286125"/>
                  </a:cubicBezTo>
                  <a:cubicBezTo>
                    <a:pt x="1141512" y="3381076"/>
                    <a:pt x="1132233" y="3476809"/>
                    <a:pt x="1128712" y="3571875"/>
                  </a:cubicBezTo>
                  <a:cubicBezTo>
                    <a:pt x="1126331" y="3636169"/>
                    <a:pt x="1124950" y="3700507"/>
                    <a:pt x="1121569" y="3764756"/>
                  </a:cubicBezTo>
                  <a:cubicBezTo>
                    <a:pt x="1118793" y="3817503"/>
                    <a:pt x="1117059" y="3835055"/>
                    <a:pt x="1107281" y="3879056"/>
                  </a:cubicBezTo>
                  <a:cubicBezTo>
                    <a:pt x="1105451" y="3887290"/>
                    <a:pt x="1097765" y="3919519"/>
                    <a:pt x="1092994" y="3929062"/>
                  </a:cubicBezTo>
                  <a:cubicBezTo>
                    <a:pt x="1089154" y="3936742"/>
                    <a:pt x="1084410" y="3944077"/>
                    <a:pt x="1078706" y="3950494"/>
                  </a:cubicBezTo>
                  <a:cubicBezTo>
                    <a:pt x="1068148" y="3962372"/>
                    <a:pt x="1036349" y="3997894"/>
                    <a:pt x="1014412" y="4007644"/>
                  </a:cubicBezTo>
                  <a:cubicBezTo>
                    <a:pt x="1000650" y="4013760"/>
                    <a:pt x="984081" y="4013577"/>
                    <a:pt x="971550" y="4021931"/>
                  </a:cubicBezTo>
                  <a:cubicBezTo>
                    <a:pt x="945895" y="4039035"/>
                    <a:pt x="943694" y="4043218"/>
                    <a:pt x="907256" y="4050506"/>
                  </a:cubicBezTo>
                  <a:lnTo>
                    <a:pt x="871537" y="4057650"/>
                  </a:lnTo>
                  <a:cubicBezTo>
                    <a:pt x="857286" y="4060241"/>
                    <a:pt x="842727" y="4061281"/>
                    <a:pt x="828675" y="4064794"/>
                  </a:cubicBezTo>
                  <a:cubicBezTo>
                    <a:pt x="814064" y="4068447"/>
                    <a:pt x="800100" y="4074319"/>
                    <a:pt x="785812" y="4079081"/>
                  </a:cubicBezTo>
                  <a:lnTo>
                    <a:pt x="742950" y="4093369"/>
                  </a:lnTo>
                  <a:lnTo>
                    <a:pt x="721519" y="4100512"/>
                  </a:lnTo>
                  <a:lnTo>
                    <a:pt x="700087" y="4107656"/>
                  </a:lnTo>
                  <a:cubicBezTo>
                    <a:pt x="659606" y="4105275"/>
                    <a:pt x="618854" y="4105757"/>
                    <a:pt x="578644" y="4100512"/>
                  </a:cubicBezTo>
                  <a:cubicBezTo>
                    <a:pt x="528767" y="4094006"/>
                    <a:pt x="547667" y="4088596"/>
                    <a:pt x="514350" y="4071937"/>
                  </a:cubicBezTo>
                  <a:cubicBezTo>
                    <a:pt x="507615" y="4068569"/>
                    <a:pt x="500063" y="4067175"/>
                    <a:pt x="492919" y="4064794"/>
                  </a:cubicBezTo>
                  <a:cubicBezTo>
                    <a:pt x="449077" y="3999031"/>
                    <a:pt x="519346" y="4101399"/>
                    <a:pt x="450056" y="4014787"/>
                  </a:cubicBezTo>
                  <a:cubicBezTo>
                    <a:pt x="439329" y="4001379"/>
                    <a:pt x="431006" y="3986212"/>
                    <a:pt x="421481" y="3971925"/>
                  </a:cubicBezTo>
                  <a:cubicBezTo>
                    <a:pt x="416719" y="3964781"/>
                    <a:pt x="409909" y="3958639"/>
                    <a:pt x="407194" y="3950494"/>
                  </a:cubicBezTo>
                  <a:cubicBezTo>
                    <a:pt x="404813" y="3943350"/>
                    <a:pt x="404227" y="3935328"/>
                    <a:pt x="400050" y="3929062"/>
                  </a:cubicBezTo>
                  <a:cubicBezTo>
                    <a:pt x="394446" y="3920656"/>
                    <a:pt x="384491" y="3915852"/>
                    <a:pt x="378619" y="3907631"/>
                  </a:cubicBezTo>
                  <a:cubicBezTo>
                    <a:pt x="361696" y="3883939"/>
                    <a:pt x="367181" y="3880943"/>
                    <a:pt x="357187" y="3857625"/>
                  </a:cubicBezTo>
                  <a:cubicBezTo>
                    <a:pt x="352992" y="3847837"/>
                    <a:pt x="350044" y="3846909"/>
                    <a:pt x="342900" y="3829050"/>
                  </a:cubicBezTo>
                  <a:cubicBezTo>
                    <a:pt x="335756" y="3811191"/>
                    <a:pt x="321469" y="3770710"/>
                    <a:pt x="314325" y="3750469"/>
                  </a:cubicBezTo>
                  <a:cubicBezTo>
                    <a:pt x="307181" y="3730228"/>
                    <a:pt x="308391" y="3720137"/>
                    <a:pt x="300037" y="3707606"/>
                  </a:cubicBezTo>
                  <a:cubicBezTo>
                    <a:pt x="295275" y="3700462"/>
                    <a:pt x="294082" y="3699682"/>
                    <a:pt x="285750" y="3686175"/>
                  </a:cubicBezTo>
                  <a:cubicBezTo>
                    <a:pt x="277418" y="3672668"/>
                    <a:pt x="272935" y="3676925"/>
                    <a:pt x="250044" y="3626565"/>
                  </a:cubicBezTo>
                  <a:cubicBezTo>
                    <a:pt x="208308" y="3534746"/>
                    <a:pt x="233364" y="3585752"/>
                    <a:pt x="221456" y="3564731"/>
                  </a:cubicBezTo>
                  <a:cubicBezTo>
                    <a:pt x="209548" y="3543710"/>
                    <a:pt x="194049" y="3521042"/>
                    <a:pt x="178594" y="3500437"/>
                  </a:cubicBezTo>
                  <a:cubicBezTo>
                    <a:pt x="171450" y="3490912"/>
                    <a:pt x="163601" y="3481877"/>
                    <a:pt x="157162" y="3471862"/>
                  </a:cubicBezTo>
                  <a:cubicBezTo>
                    <a:pt x="142145" y="3448503"/>
                    <a:pt x="132159" y="3429000"/>
                    <a:pt x="114300" y="3400425"/>
                  </a:cubicBezTo>
                  <a:cubicBezTo>
                    <a:pt x="96441" y="3371850"/>
                    <a:pt x="65484" y="3325415"/>
                    <a:pt x="50006" y="3300412"/>
                  </a:cubicBezTo>
                  <a:cubicBezTo>
                    <a:pt x="34528" y="3275409"/>
                    <a:pt x="40218" y="3300504"/>
                    <a:pt x="21431" y="3250406"/>
                  </a:cubicBezTo>
                  <a:cubicBezTo>
                    <a:pt x="17984" y="3241213"/>
                    <a:pt x="16344" y="3231431"/>
                    <a:pt x="14287" y="3221831"/>
                  </a:cubicBezTo>
                  <a:cubicBezTo>
                    <a:pt x="9199" y="3198086"/>
                    <a:pt x="0" y="3150394"/>
                    <a:pt x="0" y="3150394"/>
                  </a:cubicBezTo>
                  <a:cubicBezTo>
                    <a:pt x="2381" y="3093244"/>
                    <a:pt x="3880" y="3036050"/>
                    <a:pt x="7143" y="2978944"/>
                  </a:cubicBezTo>
                  <a:cubicBezTo>
                    <a:pt x="9918" y="2930387"/>
                    <a:pt x="14340" y="2896444"/>
                    <a:pt x="21431" y="2850356"/>
                  </a:cubicBezTo>
                  <a:cubicBezTo>
                    <a:pt x="23634" y="2836040"/>
                    <a:pt x="25734" y="2821697"/>
                    <a:pt x="28575" y="2807494"/>
                  </a:cubicBezTo>
                  <a:cubicBezTo>
                    <a:pt x="36017" y="2770288"/>
                    <a:pt x="33787" y="2789250"/>
                    <a:pt x="42862" y="2757487"/>
                  </a:cubicBezTo>
                  <a:cubicBezTo>
                    <a:pt x="45559" y="2748047"/>
                    <a:pt x="47423" y="2738384"/>
                    <a:pt x="50006" y="2728912"/>
                  </a:cubicBezTo>
                  <a:cubicBezTo>
                    <a:pt x="54567" y="2712187"/>
                    <a:pt x="60090" y="2695724"/>
                    <a:pt x="64294" y="2678906"/>
                  </a:cubicBezTo>
                  <a:cubicBezTo>
                    <a:pt x="67691" y="2665318"/>
                    <a:pt x="73078" y="2629287"/>
                    <a:pt x="78581" y="2614612"/>
                  </a:cubicBezTo>
                  <a:cubicBezTo>
                    <a:pt x="82320" y="2604641"/>
                    <a:pt x="88106" y="2595562"/>
                    <a:pt x="92869" y="2586037"/>
                  </a:cubicBezTo>
                  <a:cubicBezTo>
                    <a:pt x="116847" y="2490114"/>
                    <a:pt x="78439" y="2638292"/>
                    <a:pt x="114300" y="2521744"/>
                  </a:cubicBezTo>
                  <a:cubicBezTo>
                    <a:pt x="126709" y="2481414"/>
                    <a:pt x="130841" y="2438658"/>
                    <a:pt x="150019" y="2400300"/>
                  </a:cubicBezTo>
                  <a:cubicBezTo>
                    <a:pt x="154781" y="2390775"/>
                    <a:pt x="160483" y="2381664"/>
                    <a:pt x="164306" y="2371725"/>
                  </a:cubicBezTo>
                  <a:cubicBezTo>
                    <a:pt x="197231" y="2286118"/>
                    <a:pt x="169869" y="2331232"/>
                    <a:pt x="200025" y="2286000"/>
                  </a:cubicBezTo>
                  <a:cubicBezTo>
                    <a:pt x="215503" y="2247900"/>
                    <a:pt x="244627" y="2247592"/>
                    <a:pt x="254152" y="2146389"/>
                  </a:cubicBezTo>
                  <a:cubicBezTo>
                    <a:pt x="307702" y="1985747"/>
                    <a:pt x="270113" y="2112205"/>
                    <a:pt x="257175" y="1678781"/>
                  </a:cubicBezTo>
                  <a:cubicBezTo>
                    <a:pt x="256813" y="1666644"/>
                    <a:pt x="252203" y="1655008"/>
                    <a:pt x="250031" y="1643062"/>
                  </a:cubicBezTo>
                  <a:cubicBezTo>
                    <a:pt x="239973" y="1587743"/>
                    <a:pt x="248339" y="1616556"/>
                    <a:pt x="235744" y="1578769"/>
                  </a:cubicBezTo>
                  <a:cubicBezTo>
                    <a:pt x="230392" y="1541305"/>
                    <a:pt x="228600" y="1514475"/>
                    <a:pt x="221456" y="1485900"/>
                  </a:cubicBezTo>
                  <a:cubicBezTo>
                    <a:pt x="214312" y="1457325"/>
                    <a:pt x="198834" y="1425178"/>
                    <a:pt x="192881" y="1407319"/>
                  </a:cubicBezTo>
                  <a:cubicBezTo>
                    <a:pt x="190500" y="1397794"/>
                    <a:pt x="188558" y="1388148"/>
                    <a:pt x="185737" y="1378744"/>
                  </a:cubicBezTo>
                  <a:cubicBezTo>
                    <a:pt x="181409" y="1364319"/>
                    <a:pt x="176212" y="1350169"/>
                    <a:pt x="171450" y="1335881"/>
                  </a:cubicBezTo>
                  <a:lnTo>
                    <a:pt x="128587" y="1200150"/>
                  </a:lnTo>
                  <a:cubicBezTo>
                    <a:pt x="112023" y="1100753"/>
                    <a:pt x="131792" y="1224180"/>
                    <a:pt x="114300" y="1092994"/>
                  </a:cubicBezTo>
                  <a:cubicBezTo>
                    <a:pt x="112386" y="1078636"/>
                    <a:pt x="109070" y="1064489"/>
                    <a:pt x="107156" y="1050131"/>
                  </a:cubicBezTo>
                  <a:cubicBezTo>
                    <a:pt x="104306" y="1028757"/>
                    <a:pt x="102393" y="1007268"/>
                    <a:pt x="100012" y="985837"/>
                  </a:cubicBezTo>
                  <a:lnTo>
                    <a:pt x="114300" y="6215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F3B5BFA-EDF9-F652-36BE-86E5E04716DC}"/>
                </a:ext>
              </a:extLst>
            </p:cNvPr>
            <p:cNvSpPr txBox="1"/>
            <p:nvPr/>
          </p:nvSpPr>
          <p:spPr>
            <a:xfrm>
              <a:off x="4118396" y="1383906"/>
              <a:ext cx="33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50AA430C-0EE7-0FBB-958F-0CE472CA2058}"/>
                </a:ext>
              </a:extLst>
            </p:cNvPr>
            <p:cNvGrpSpPr/>
            <p:nvPr/>
          </p:nvGrpSpPr>
          <p:grpSpPr>
            <a:xfrm>
              <a:off x="1458144" y="1372399"/>
              <a:ext cx="92797" cy="368022"/>
              <a:chOff x="1458144" y="1356524"/>
              <a:chExt cx="92797" cy="368022"/>
            </a:xfrm>
          </p:grpSpPr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42F7E16C-3E55-A26C-0C94-E001F1A7705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0D4BA84E-B10D-C141-2F3C-15C61D5CAB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7484E34B-1502-C31F-8579-C2107C5EEF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3B37B3A-9999-F1BD-353D-29272A295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49CC4D6C-3888-8B32-C839-E1D785BDBB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0C24075-2E1F-06C9-A386-39F85C9E68AF}"/>
                </a:ext>
              </a:extLst>
            </p:cNvPr>
            <p:cNvGrpSpPr/>
            <p:nvPr/>
          </p:nvGrpSpPr>
          <p:grpSpPr>
            <a:xfrm>
              <a:off x="1799395" y="1348503"/>
              <a:ext cx="92797" cy="368022"/>
              <a:chOff x="1458144" y="1356524"/>
              <a:chExt cx="92797" cy="368022"/>
            </a:xfrm>
          </p:grpSpPr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B0BB11D8-FAC1-EE77-8126-401EE84E3BF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2755B111-BCEA-BAD6-AF0A-BBFDAB5F1F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60177E8-20A3-7E53-A0A5-709A945A8B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EAE9179C-7E79-7D46-ABD8-08924D8522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5027763E-949F-6E57-5742-B326A6057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4BA633F-91E3-B008-6840-4E1A2DF13391}"/>
                </a:ext>
              </a:extLst>
            </p:cNvPr>
            <p:cNvGrpSpPr/>
            <p:nvPr/>
          </p:nvGrpSpPr>
          <p:grpSpPr>
            <a:xfrm>
              <a:off x="2164098" y="1359065"/>
              <a:ext cx="92797" cy="368022"/>
              <a:chOff x="1458144" y="1356524"/>
              <a:chExt cx="92797" cy="368022"/>
            </a:xfrm>
          </p:grpSpPr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1445A9C0-2A44-F29F-D5AB-F7673F2D97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ED0EEF5-4F9C-2B57-76E9-6CC0B5312B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053214C7-6B38-4302-66EA-4C149E2559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433456DE-1AF1-7953-9A26-0A646AA44A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67284837-3177-2D38-F420-26382B08F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EDCF76D-1585-A75C-943D-49265D887B15}"/>
                </a:ext>
              </a:extLst>
            </p:cNvPr>
            <p:cNvGrpSpPr/>
            <p:nvPr/>
          </p:nvGrpSpPr>
          <p:grpSpPr>
            <a:xfrm>
              <a:off x="2523271" y="1379412"/>
              <a:ext cx="92797" cy="368022"/>
              <a:chOff x="1458144" y="1356524"/>
              <a:chExt cx="92797" cy="368022"/>
            </a:xfrm>
          </p:grpSpPr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9D522723-1086-AB44-5C5D-84C640C616D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21EB1C9D-2C94-D71B-751B-F9D082C80A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0F826F98-B70C-428D-CB23-3A526F957F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8597347C-95D9-1284-2824-0EF5352CEC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5A423D7-6FB5-FE30-1F11-CD4991974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4-Point Star 104">
              <a:extLst>
                <a:ext uri="{FF2B5EF4-FFF2-40B4-BE49-F238E27FC236}">
                  <a16:creationId xmlns:a16="http://schemas.microsoft.com/office/drawing/2014/main" id="{2DD11A6C-E9FA-BDB9-DB42-09FEAA8EE038}"/>
                </a:ext>
              </a:extLst>
            </p:cNvPr>
            <p:cNvSpPr/>
            <p:nvPr/>
          </p:nvSpPr>
          <p:spPr>
            <a:xfrm rot="8268671">
              <a:off x="1409045" y="1699149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4-Point Star 105">
              <a:extLst>
                <a:ext uri="{FF2B5EF4-FFF2-40B4-BE49-F238E27FC236}">
                  <a16:creationId xmlns:a16="http://schemas.microsoft.com/office/drawing/2014/main" id="{DA2FBE04-F0C6-8F3C-D086-6AF6DCF4578A}"/>
                </a:ext>
              </a:extLst>
            </p:cNvPr>
            <p:cNvSpPr/>
            <p:nvPr/>
          </p:nvSpPr>
          <p:spPr>
            <a:xfrm rot="8268671">
              <a:off x="1748145" y="167456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4-Point Star 106">
              <a:extLst>
                <a:ext uri="{FF2B5EF4-FFF2-40B4-BE49-F238E27FC236}">
                  <a16:creationId xmlns:a16="http://schemas.microsoft.com/office/drawing/2014/main" id="{2BE49FAF-F794-B15C-B06B-8340CAB5C7DF}"/>
                </a:ext>
              </a:extLst>
            </p:cNvPr>
            <p:cNvSpPr/>
            <p:nvPr/>
          </p:nvSpPr>
          <p:spPr>
            <a:xfrm rot="8268671">
              <a:off x="2120260" y="168101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97E7B3F-FBF4-FEA8-67CA-9488DAC96EB7}"/>
                </a:ext>
              </a:extLst>
            </p:cNvPr>
            <p:cNvSpPr txBox="1"/>
            <p:nvPr/>
          </p:nvSpPr>
          <p:spPr>
            <a:xfrm>
              <a:off x="2386170" y="112216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E822371-ACE0-9ECC-9F13-A85F5BD3A9B4}"/>
                </a:ext>
              </a:extLst>
            </p:cNvPr>
            <p:cNvSpPr txBox="1"/>
            <p:nvPr/>
          </p:nvSpPr>
          <p:spPr>
            <a:xfrm>
              <a:off x="955147" y="106414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(vi)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3D2708B8-82EF-F553-BF4D-7E31EDA3CEAB}"/>
                </a:ext>
              </a:extLst>
            </p:cNvPr>
            <p:cNvSpPr txBox="1"/>
            <p:nvPr/>
          </p:nvSpPr>
          <p:spPr>
            <a:xfrm>
              <a:off x="919795" y="1732061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(vii)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9E0DA35-4AA8-EF74-4CD7-6E46395EB281}"/>
                </a:ext>
              </a:extLst>
            </p:cNvPr>
            <p:cNvCxnSpPr>
              <a:cxnSpLocks/>
            </p:cNvCxnSpPr>
            <p:nvPr/>
          </p:nvCxnSpPr>
          <p:spPr>
            <a:xfrm>
              <a:off x="1257626" y="1247708"/>
              <a:ext cx="160067" cy="369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5804C8F-A739-A66D-41F2-E77F3E679A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654" y="1835846"/>
              <a:ext cx="148675" cy="4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1884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440E49-EA21-D5C8-EA9D-5444880A7611}"/>
              </a:ext>
            </a:extLst>
          </p:cNvPr>
          <p:cNvCxnSpPr/>
          <p:nvPr/>
        </p:nvCxnSpPr>
        <p:spPr>
          <a:xfrm rot="5400000">
            <a:off x="2327945" y="-1285985"/>
            <a:ext cx="0" cy="360000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5917D-B319-17F4-8807-88C6BF0F0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3451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3A003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94" b="93485" l="3896" r="49351">
                        <a14:foregroundMark x1="15844" y1="75244" x2="19221" y2="77850"/>
                        <a14:foregroundMark x1="17922" y1="71010" x2="19481" y2="70033"/>
                        <a14:foregroundMark x1="15844" y1="73290" x2="18442" y2="67752"/>
                        <a14:foregroundMark x1="15325" y1="67101" x2="16883" y2="70684"/>
                        <a14:foregroundMark x1="15844" y1="71987" x2="15844" y2="71987"/>
                        <a14:foregroundMark x1="17922" y1="70033" x2="16883" y2="72313"/>
                        <a14:foregroundMark x1="18701" y1="77850" x2="21299" y2="80782"/>
                        <a14:foregroundMark x1="18961" y1="80456" x2="21299" y2="81759"/>
                        <a14:foregroundMark x1="23377" y1="81759" x2="20779" y2="81433"/>
                        <a14:foregroundMark x1="32727" y1="68078" x2="28052" y2="81107"/>
                        <a14:foregroundMark x1="33766" y1="70684" x2="35844" y2="69707"/>
                        <a14:foregroundMark x1="14273" y1="90963" x2="15065" y2="92182"/>
                        <a14:foregroundMark x1="15325" y1="92182" x2="12727" y2="93811"/>
                        <a14:foregroundMark x1="4675" y1="79479" x2="3896" y2="81107"/>
                        <a14:foregroundMark x1="16104" y1="63844" x2="15065" y2="63192"/>
                        <a14:foregroundMark x1="15325" y1="63518" x2="15584" y2="67101"/>
                        <a14:foregroundMark x1="14805" y1="64169" x2="15065" y2="62866"/>
                        <a14:foregroundMark x1="15584" y1="62866" x2="14805" y2="63844"/>
                        <a14:foregroundMark x1="16364" y1="54397" x2="15584" y2="55375"/>
                        <a14:foregroundMark x1="16623" y1="54397" x2="16623" y2="54397"/>
                        <a14:foregroundMark x1="16364" y1="54397" x2="16104" y2="54723"/>
                        <a14:foregroundMark x1="16104" y1="55375" x2="16883" y2="55375"/>
                        <a14:foregroundMark x1="17143" y1="55049" x2="16623" y2="55375"/>
                        <a14:foregroundMark x1="27532" y1="79805" x2="27532" y2="81759"/>
                        <a14:foregroundMark x1="27792" y1="81759" x2="26234" y2="82410"/>
                        <a14:foregroundMark x1="28312" y1="81433" x2="21558" y2="81759"/>
                        <a14:foregroundMark x1="24935" y1="82085" x2="21039" y2="81107"/>
                        <a14:foregroundMark x1="24675" y1="82410" x2="20779" y2="80130"/>
                        <a14:foregroundMark x1="19221" y1="80130" x2="23377" y2="82410"/>
                        <a14:foregroundMark x1="28831" y1="56026" x2="20260" y2="56352"/>
                        <a14:foregroundMark x1="29870" y1="56678" x2="20000" y2="57003"/>
                        <a14:foregroundMark x1="15844" y1="56678" x2="16883" y2="55375"/>
                        <a14:foregroundMark x1="16883" y1="55700" x2="16104" y2="55049"/>
                        <a14:foregroundMark x1="17662" y1="57329" x2="16364" y2="55049"/>
                        <a14:foregroundMark x1="18961" y1="58632" x2="16623" y2="55049"/>
                        <a14:foregroundMark x1="18701" y1="58306" x2="16883" y2="55375"/>
                        <a14:foregroundMark x1="19481" y1="59935" x2="17662" y2="55700"/>
                        <a14:foregroundMark x1="35065" y1="66124" x2="36104" y2="67101"/>
                        <a14:backgroundMark x1="24005" y1="86459" x2="22857" y2="88274"/>
                        <a14:backgroundMark x1="40779" y1="59935" x2="38896" y2="62913"/>
                        <a14:backgroundMark x1="13688" y1="60999" x2="11688" y2="55049"/>
                        <a14:backgroundMark x1="22857" y1="88274" x2="21703" y2="84842"/>
                        <a14:backgroundMark x1="27688" y1="52452" x2="33766" y2="51466"/>
                        <a14:backgroundMark x1="17715" y1="54071" x2="18426" y2="53956"/>
                        <a14:backgroundMark x1="11688" y1="55049" x2="14749" y2="54552"/>
                        <a14:backgroundMark x1="7532" y1="81759" x2="13766" y2="90228"/>
                        <a14:backgroundMark x1="7273" y1="81433" x2="7273" y2="81433"/>
                        <a14:backgroundMark x1="8052" y1="82410" x2="7013" y2="81433"/>
                        <a14:backgroundMark x1="8312" y1="81433" x2="8571" y2="81759"/>
                        <a14:backgroundMark x1="8571" y1="81759" x2="7273" y2="81107"/>
                        <a14:backgroundMark x1="13247" y1="87622" x2="13247" y2="90554"/>
                        <a14:backgroundMark x1="13247" y1="86645" x2="13506" y2="90554"/>
                        <a14:backgroundMark x1="11688" y1="84691" x2="13766" y2="90228"/>
                        <a14:backgroundMark x1="11948" y1="84365" x2="13766" y2="89902"/>
                        <a14:backgroundMark x1="10909" y1="84039" x2="13766" y2="90228"/>
                        <a14:backgroundMark x1="12727" y1="86971" x2="13247" y2="90554"/>
                        <a14:backgroundMark x1="12208" y1="86319" x2="13766" y2="91205"/>
                      </a14:backgroundRemoval>
                    </a14:imgEffect>
                  </a14:imgLayer>
                </a14:imgProps>
              </a:ext>
            </a:extLst>
          </a:blip>
          <a:srcRect l="-9246" t="35443" r="49510" b="-12042"/>
          <a:stretch/>
        </p:blipFill>
        <p:spPr>
          <a:xfrm rot="2513412">
            <a:off x="196880" y="303079"/>
            <a:ext cx="392865" cy="401692"/>
          </a:xfrm>
          <a:prstGeom prst="diamond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11C69F5-1DC8-6F1F-84BD-F54EBEE8E891}"/>
              </a:ext>
            </a:extLst>
          </p:cNvPr>
          <p:cNvSpPr txBox="1"/>
          <p:nvPr/>
        </p:nvSpPr>
        <p:spPr>
          <a:xfrm>
            <a:off x="-6291" y="370866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22A03F-43C3-B228-1814-E62D8E547E4F}"/>
              </a:ext>
            </a:extLst>
          </p:cNvPr>
          <p:cNvSpPr txBox="1"/>
          <p:nvPr/>
        </p:nvSpPr>
        <p:spPr>
          <a:xfrm>
            <a:off x="4193838" y="184807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BB0D83-368C-2ADC-1CCA-15D711E77C56}"/>
              </a:ext>
            </a:extLst>
          </p:cNvPr>
          <p:cNvSpPr txBox="1"/>
          <p:nvPr/>
        </p:nvSpPr>
        <p:spPr>
          <a:xfrm>
            <a:off x="4193838" y="399504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46226C-531B-F711-A576-B9CB25DDDCAD}"/>
              </a:ext>
            </a:extLst>
          </p:cNvPr>
          <p:cNvCxnSpPr/>
          <p:nvPr/>
        </p:nvCxnSpPr>
        <p:spPr>
          <a:xfrm rot="10800000">
            <a:off x="4140496" y="141252"/>
            <a:ext cx="0" cy="7200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735CA66-DA1A-4AFC-CDCC-DB7089228E5D}"/>
              </a:ext>
            </a:extLst>
          </p:cNvPr>
          <p:cNvCxnSpPr>
            <a:cxnSpLocks/>
          </p:cNvCxnSpPr>
          <p:nvPr/>
        </p:nvCxnSpPr>
        <p:spPr>
          <a:xfrm rot="10800000">
            <a:off x="540497" y="869114"/>
            <a:ext cx="3600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E89BCE4-5024-6F97-C253-C67A03C5A0C4}"/>
              </a:ext>
            </a:extLst>
          </p:cNvPr>
          <p:cNvCxnSpPr>
            <a:cxnSpLocks/>
          </p:cNvCxnSpPr>
          <p:nvPr/>
        </p:nvCxnSpPr>
        <p:spPr>
          <a:xfrm rot="10800000">
            <a:off x="540497" y="146600"/>
            <a:ext cx="360000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B247E3-E803-5ECA-25EA-2C67E61B0C8B}"/>
              </a:ext>
            </a:extLst>
          </p:cNvPr>
          <p:cNvCxnSpPr/>
          <p:nvPr/>
        </p:nvCxnSpPr>
        <p:spPr>
          <a:xfrm rot="10800000">
            <a:off x="540497" y="151946"/>
            <a:ext cx="0" cy="72000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22A7DB8-00CE-B542-038D-F50B22372097}"/>
              </a:ext>
            </a:extLst>
          </p:cNvPr>
          <p:cNvCxnSpPr>
            <a:cxnSpLocks/>
          </p:cNvCxnSpPr>
          <p:nvPr/>
        </p:nvCxnSpPr>
        <p:spPr>
          <a:xfrm rot="10800000">
            <a:off x="527945" y="604260"/>
            <a:ext cx="3600000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E2732C-B71B-A410-22BB-2DE94DCE6C24}"/>
              </a:ext>
            </a:extLst>
          </p:cNvPr>
          <p:cNvCxnSpPr>
            <a:cxnSpLocks/>
          </p:cNvCxnSpPr>
          <p:nvPr/>
        </p:nvCxnSpPr>
        <p:spPr>
          <a:xfrm rot="10800000">
            <a:off x="531445" y="416847"/>
            <a:ext cx="3600000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4E415E7-45F5-1898-66FD-92A9F9234846}"/>
              </a:ext>
            </a:extLst>
          </p:cNvPr>
          <p:cNvSpPr/>
          <p:nvPr/>
        </p:nvSpPr>
        <p:spPr>
          <a:xfrm>
            <a:off x="4164874" y="149651"/>
            <a:ext cx="96202" cy="349378"/>
          </a:xfrm>
          <a:prstGeom prst="rightBrace">
            <a:avLst>
              <a:gd name="adj1" fmla="val 2598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2FC3B965-C204-81F1-B37F-83A107E0A0A7}"/>
              </a:ext>
            </a:extLst>
          </p:cNvPr>
          <p:cNvSpPr/>
          <p:nvPr/>
        </p:nvSpPr>
        <p:spPr>
          <a:xfrm>
            <a:off x="4178073" y="513110"/>
            <a:ext cx="75029" cy="88459"/>
          </a:xfrm>
          <a:prstGeom prst="rightBrace">
            <a:avLst>
              <a:gd name="adj1" fmla="val 25980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222B7C6-B8D8-B36C-0A4F-C500D9276F08}"/>
              </a:ext>
            </a:extLst>
          </p:cNvPr>
          <p:cNvGrpSpPr/>
          <p:nvPr/>
        </p:nvGrpSpPr>
        <p:grpSpPr>
          <a:xfrm>
            <a:off x="295130" y="650522"/>
            <a:ext cx="4153809" cy="1553764"/>
            <a:chOff x="295127" y="1064140"/>
            <a:chExt cx="4153809" cy="1553764"/>
          </a:xfrm>
        </p:grpSpPr>
        <p:sp>
          <p:nvSpPr>
            <p:cNvPr id="161" name="4-Point Star 160">
              <a:extLst>
                <a:ext uri="{FF2B5EF4-FFF2-40B4-BE49-F238E27FC236}">
                  <a16:creationId xmlns:a16="http://schemas.microsoft.com/office/drawing/2014/main" id="{1F98FA3D-B5E6-5F3C-624E-7A46886A1D0D}"/>
                </a:ext>
              </a:extLst>
            </p:cNvPr>
            <p:cNvSpPr/>
            <p:nvPr/>
          </p:nvSpPr>
          <p:spPr>
            <a:xfrm rot="8268671">
              <a:off x="1409046" y="1240615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4-Point Star 161">
              <a:extLst>
                <a:ext uri="{FF2B5EF4-FFF2-40B4-BE49-F238E27FC236}">
                  <a16:creationId xmlns:a16="http://schemas.microsoft.com/office/drawing/2014/main" id="{6C58A0D0-C651-42FF-F1F8-F587A70055C9}"/>
                </a:ext>
              </a:extLst>
            </p:cNvPr>
            <p:cNvSpPr/>
            <p:nvPr/>
          </p:nvSpPr>
          <p:spPr>
            <a:xfrm rot="8268671">
              <a:off x="2114295" y="1222940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4-Point Star 162">
              <a:extLst>
                <a:ext uri="{FF2B5EF4-FFF2-40B4-BE49-F238E27FC236}">
                  <a16:creationId xmlns:a16="http://schemas.microsoft.com/office/drawing/2014/main" id="{4999CA89-47E8-DFAC-62E6-3782E8A0CF95}"/>
                </a:ext>
              </a:extLst>
            </p:cNvPr>
            <p:cNvSpPr/>
            <p:nvPr/>
          </p:nvSpPr>
          <p:spPr>
            <a:xfrm rot="8268671">
              <a:off x="1751675" y="1211787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396CEDB8-77B1-9489-8ED7-41369739AA10}"/>
                </a:ext>
              </a:extLst>
            </p:cNvPr>
            <p:cNvSpPr/>
            <p:nvPr/>
          </p:nvSpPr>
          <p:spPr>
            <a:xfrm rot="16200000">
              <a:off x="1659021" y="-14129"/>
              <a:ext cx="1268139" cy="3995927"/>
            </a:xfrm>
            <a:custGeom>
              <a:avLst/>
              <a:gdLst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71462 w 1207294"/>
                <a:gd name="connsiteY85" fmla="*/ 3636169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7162 w 1207294"/>
                <a:gd name="connsiteY120" fmla="*/ 1293019 h 4107656"/>
                <a:gd name="connsiteX121" fmla="*/ 150019 w 1207294"/>
                <a:gd name="connsiteY121" fmla="*/ 1271587 h 4107656"/>
                <a:gd name="connsiteX122" fmla="*/ 142875 w 1207294"/>
                <a:gd name="connsiteY122" fmla="*/ 1250156 h 4107656"/>
                <a:gd name="connsiteX123" fmla="*/ 128587 w 1207294"/>
                <a:gd name="connsiteY123" fmla="*/ 1200150 h 4107656"/>
                <a:gd name="connsiteX124" fmla="*/ 114300 w 1207294"/>
                <a:gd name="connsiteY124" fmla="*/ 1092994 h 4107656"/>
                <a:gd name="connsiteX125" fmla="*/ 107156 w 1207294"/>
                <a:gd name="connsiteY125" fmla="*/ 1050131 h 4107656"/>
                <a:gd name="connsiteX126" fmla="*/ 100012 w 1207294"/>
                <a:gd name="connsiteY126" fmla="*/ 985837 h 4107656"/>
                <a:gd name="connsiteX127" fmla="*/ 114300 w 1207294"/>
                <a:gd name="connsiteY12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0019 w 1207294"/>
                <a:gd name="connsiteY120" fmla="*/ 1271587 h 4107656"/>
                <a:gd name="connsiteX121" fmla="*/ 142875 w 1207294"/>
                <a:gd name="connsiteY121" fmla="*/ 1250156 h 4107656"/>
                <a:gd name="connsiteX122" fmla="*/ 128587 w 1207294"/>
                <a:gd name="connsiteY122" fmla="*/ 1200150 h 4107656"/>
                <a:gd name="connsiteX123" fmla="*/ 114300 w 1207294"/>
                <a:gd name="connsiteY123" fmla="*/ 1092994 h 4107656"/>
                <a:gd name="connsiteX124" fmla="*/ 107156 w 1207294"/>
                <a:gd name="connsiteY124" fmla="*/ 1050131 h 4107656"/>
                <a:gd name="connsiteX125" fmla="*/ 100012 w 1207294"/>
                <a:gd name="connsiteY125" fmla="*/ 985837 h 4107656"/>
                <a:gd name="connsiteX126" fmla="*/ 114300 w 1207294"/>
                <a:gd name="connsiteY126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42875 w 1207294"/>
                <a:gd name="connsiteY120" fmla="*/ 1250156 h 4107656"/>
                <a:gd name="connsiteX121" fmla="*/ 128587 w 1207294"/>
                <a:gd name="connsiteY121" fmla="*/ 1200150 h 4107656"/>
                <a:gd name="connsiteX122" fmla="*/ 114300 w 1207294"/>
                <a:gd name="connsiteY122" fmla="*/ 1092994 h 4107656"/>
                <a:gd name="connsiteX123" fmla="*/ 107156 w 1207294"/>
                <a:gd name="connsiteY123" fmla="*/ 1050131 h 4107656"/>
                <a:gd name="connsiteX124" fmla="*/ 100012 w 1207294"/>
                <a:gd name="connsiteY124" fmla="*/ 985837 h 4107656"/>
                <a:gd name="connsiteX125" fmla="*/ 114300 w 1207294"/>
                <a:gd name="connsiteY125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28587 w 1207294"/>
                <a:gd name="connsiteY120" fmla="*/ 1200150 h 4107656"/>
                <a:gd name="connsiteX121" fmla="*/ 114300 w 1207294"/>
                <a:gd name="connsiteY121" fmla="*/ 1092994 h 4107656"/>
                <a:gd name="connsiteX122" fmla="*/ 107156 w 1207294"/>
                <a:gd name="connsiteY122" fmla="*/ 1050131 h 4107656"/>
                <a:gd name="connsiteX123" fmla="*/ 100012 w 1207294"/>
                <a:gd name="connsiteY123" fmla="*/ 985837 h 4107656"/>
                <a:gd name="connsiteX124" fmla="*/ 114300 w 1207294"/>
                <a:gd name="connsiteY124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0006 w 1207294"/>
                <a:gd name="connsiteY92" fmla="*/ 3300412 h 4107656"/>
                <a:gd name="connsiteX93" fmla="*/ 21431 w 1207294"/>
                <a:gd name="connsiteY93" fmla="*/ 3250406 h 4107656"/>
                <a:gd name="connsiteX94" fmla="*/ 14287 w 1207294"/>
                <a:gd name="connsiteY94" fmla="*/ 3221831 h 4107656"/>
                <a:gd name="connsiteX95" fmla="*/ 0 w 1207294"/>
                <a:gd name="connsiteY95" fmla="*/ 3150394 h 4107656"/>
                <a:gd name="connsiteX96" fmla="*/ 7143 w 1207294"/>
                <a:gd name="connsiteY96" fmla="*/ 2978944 h 4107656"/>
                <a:gd name="connsiteX97" fmla="*/ 21431 w 1207294"/>
                <a:gd name="connsiteY97" fmla="*/ 2850356 h 4107656"/>
                <a:gd name="connsiteX98" fmla="*/ 28575 w 1207294"/>
                <a:gd name="connsiteY98" fmla="*/ 2807494 h 4107656"/>
                <a:gd name="connsiteX99" fmla="*/ 42862 w 1207294"/>
                <a:gd name="connsiteY99" fmla="*/ 2757487 h 4107656"/>
                <a:gd name="connsiteX100" fmla="*/ 50006 w 1207294"/>
                <a:gd name="connsiteY100" fmla="*/ 2728912 h 4107656"/>
                <a:gd name="connsiteX101" fmla="*/ 64294 w 1207294"/>
                <a:gd name="connsiteY101" fmla="*/ 2678906 h 4107656"/>
                <a:gd name="connsiteX102" fmla="*/ 78581 w 1207294"/>
                <a:gd name="connsiteY102" fmla="*/ 2614612 h 4107656"/>
                <a:gd name="connsiteX103" fmla="*/ 92869 w 1207294"/>
                <a:gd name="connsiteY103" fmla="*/ 2586037 h 4107656"/>
                <a:gd name="connsiteX104" fmla="*/ 114300 w 1207294"/>
                <a:gd name="connsiteY104" fmla="*/ 2521744 h 4107656"/>
                <a:gd name="connsiteX105" fmla="*/ 150019 w 1207294"/>
                <a:gd name="connsiteY105" fmla="*/ 2400300 h 4107656"/>
                <a:gd name="connsiteX106" fmla="*/ 164306 w 1207294"/>
                <a:gd name="connsiteY106" fmla="*/ 2371725 h 4107656"/>
                <a:gd name="connsiteX107" fmla="*/ 200025 w 1207294"/>
                <a:gd name="connsiteY107" fmla="*/ 2286000 h 4107656"/>
                <a:gd name="connsiteX108" fmla="*/ 221456 w 1207294"/>
                <a:gd name="connsiteY108" fmla="*/ 2214562 h 4107656"/>
                <a:gd name="connsiteX109" fmla="*/ 228600 w 1207294"/>
                <a:gd name="connsiteY109" fmla="*/ 2193131 h 4107656"/>
                <a:gd name="connsiteX110" fmla="*/ 235744 w 1207294"/>
                <a:gd name="connsiteY110" fmla="*/ 2164556 h 4107656"/>
                <a:gd name="connsiteX111" fmla="*/ 257175 w 1207294"/>
                <a:gd name="connsiteY111" fmla="*/ 2143125 h 4107656"/>
                <a:gd name="connsiteX112" fmla="*/ 257175 w 1207294"/>
                <a:gd name="connsiteY112" fmla="*/ 1678781 h 4107656"/>
                <a:gd name="connsiteX113" fmla="*/ 250031 w 1207294"/>
                <a:gd name="connsiteY113" fmla="*/ 1643062 h 4107656"/>
                <a:gd name="connsiteX114" fmla="*/ 235744 w 1207294"/>
                <a:gd name="connsiteY114" fmla="*/ 1578769 h 4107656"/>
                <a:gd name="connsiteX115" fmla="*/ 221456 w 1207294"/>
                <a:gd name="connsiteY115" fmla="*/ 1485900 h 4107656"/>
                <a:gd name="connsiteX116" fmla="*/ 192881 w 1207294"/>
                <a:gd name="connsiteY116" fmla="*/ 1407319 h 4107656"/>
                <a:gd name="connsiteX117" fmla="*/ 185737 w 1207294"/>
                <a:gd name="connsiteY117" fmla="*/ 1378744 h 4107656"/>
                <a:gd name="connsiteX118" fmla="*/ 171450 w 1207294"/>
                <a:gd name="connsiteY118" fmla="*/ 1335881 h 4107656"/>
                <a:gd name="connsiteX119" fmla="*/ 128587 w 1207294"/>
                <a:gd name="connsiteY119" fmla="*/ 1200150 h 4107656"/>
                <a:gd name="connsiteX120" fmla="*/ 114300 w 1207294"/>
                <a:gd name="connsiteY120" fmla="*/ 1092994 h 4107656"/>
                <a:gd name="connsiteX121" fmla="*/ 107156 w 1207294"/>
                <a:gd name="connsiteY121" fmla="*/ 1050131 h 4107656"/>
                <a:gd name="connsiteX122" fmla="*/ 100012 w 1207294"/>
                <a:gd name="connsiteY122" fmla="*/ 985837 h 4107656"/>
                <a:gd name="connsiteX123" fmla="*/ 114300 w 1207294"/>
                <a:gd name="connsiteY123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50006 w 1207294"/>
                <a:gd name="connsiteY91" fmla="*/ 3300412 h 4107656"/>
                <a:gd name="connsiteX92" fmla="*/ 21431 w 1207294"/>
                <a:gd name="connsiteY92" fmla="*/ 3250406 h 4107656"/>
                <a:gd name="connsiteX93" fmla="*/ 14287 w 1207294"/>
                <a:gd name="connsiteY93" fmla="*/ 3221831 h 4107656"/>
                <a:gd name="connsiteX94" fmla="*/ 0 w 1207294"/>
                <a:gd name="connsiteY94" fmla="*/ 3150394 h 4107656"/>
                <a:gd name="connsiteX95" fmla="*/ 7143 w 1207294"/>
                <a:gd name="connsiteY95" fmla="*/ 2978944 h 4107656"/>
                <a:gd name="connsiteX96" fmla="*/ 21431 w 1207294"/>
                <a:gd name="connsiteY96" fmla="*/ 2850356 h 4107656"/>
                <a:gd name="connsiteX97" fmla="*/ 28575 w 1207294"/>
                <a:gd name="connsiteY97" fmla="*/ 2807494 h 4107656"/>
                <a:gd name="connsiteX98" fmla="*/ 42862 w 1207294"/>
                <a:gd name="connsiteY98" fmla="*/ 2757487 h 4107656"/>
                <a:gd name="connsiteX99" fmla="*/ 50006 w 1207294"/>
                <a:gd name="connsiteY99" fmla="*/ 2728912 h 4107656"/>
                <a:gd name="connsiteX100" fmla="*/ 64294 w 1207294"/>
                <a:gd name="connsiteY100" fmla="*/ 2678906 h 4107656"/>
                <a:gd name="connsiteX101" fmla="*/ 78581 w 1207294"/>
                <a:gd name="connsiteY101" fmla="*/ 2614612 h 4107656"/>
                <a:gd name="connsiteX102" fmla="*/ 92869 w 1207294"/>
                <a:gd name="connsiteY102" fmla="*/ 2586037 h 4107656"/>
                <a:gd name="connsiteX103" fmla="*/ 114300 w 1207294"/>
                <a:gd name="connsiteY103" fmla="*/ 2521744 h 4107656"/>
                <a:gd name="connsiteX104" fmla="*/ 150019 w 1207294"/>
                <a:gd name="connsiteY104" fmla="*/ 2400300 h 4107656"/>
                <a:gd name="connsiteX105" fmla="*/ 164306 w 1207294"/>
                <a:gd name="connsiteY105" fmla="*/ 2371725 h 4107656"/>
                <a:gd name="connsiteX106" fmla="*/ 200025 w 1207294"/>
                <a:gd name="connsiteY106" fmla="*/ 2286000 h 4107656"/>
                <a:gd name="connsiteX107" fmla="*/ 221456 w 1207294"/>
                <a:gd name="connsiteY107" fmla="*/ 2214562 h 4107656"/>
                <a:gd name="connsiteX108" fmla="*/ 228600 w 1207294"/>
                <a:gd name="connsiteY108" fmla="*/ 2193131 h 4107656"/>
                <a:gd name="connsiteX109" fmla="*/ 235744 w 1207294"/>
                <a:gd name="connsiteY109" fmla="*/ 2164556 h 4107656"/>
                <a:gd name="connsiteX110" fmla="*/ 257175 w 1207294"/>
                <a:gd name="connsiteY110" fmla="*/ 2143125 h 4107656"/>
                <a:gd name="connsiteX111" fmla="*/ 257175 w 1207294"/>
                <a:gd name="connsiteY111" fmla="*/ 1678781 h 4107656"/>
                <a:gd name="connsiteX112" fmla="*/ 250031 w 1207294"/>
                <a:gd name="connsiteY112" fmla="*/ 1643062 h 4107656"/>
                <a:gd name="connsiteX113" fmla="*/ 235744 w 1207294"/>
                <a:gd name="connsiteY113" fmla="*/ 1578769 h 4107656"/>
                <a:gd name="connsiteX114" fmla="*/ 221456 w 1207294"/>
                <a:gd name="connsiteY114" fmla="*/ 1485900 h 4107656"/>
                <a:gd name="connsiteX115" fmla="*/ 192881 w 1207294"/>
                <a:gd name="connsiteY115" fmla="*/ 1407319 h 4107656"/>
                <a:gd name="connsiteX116" fmla="*/ 185737 w 1207294"/>
                <a:gd name="connsiteY116" fmla="*/ 1378744 h 4107656"/>
                <a:gd name="connsiteX117" fmla="*/ 171450 w 1207294"/>
                <a:gd name="connsiteY117" fmla="*/ 1335881 h 4107656"/>
                <a:gd name="connsiteX118" fmla="*/ 128587 w 1207294"/>
                <a:gd name="connsiteY118" fmla="*/ 1200150 h 4107656"/>
                <a:gd name="connsiteX119" fmla="*/ 114300 w 1207294"/>
                <a:gd name="connsiteY119" fmla="*/ 1092994 h 4107656"/>
                <a:gd name="connsiteX120" fmla="*/ 107156 w 1207294"/>
                <a:gd name="connsiteY120" fmla="*/ 1050131 h 4107656"/>
                <a:gd name="connsiteX121" fmla="*/ 100012 w 1207294"/>
                <a:gd name="connsiteY121" fmla="*/ 985837 h 4107656"/>
                <a:gd name="connsiteX122" fmla="*/ 114300 w 1207294"/>
                <a:gd name="connsiteY122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50006 w 1207294"/>
                <a:gd name="connsiteY90" fmla="*/ 3300412 h 4107656"/>
                <a:gd name="connsiteX91" fmla="*/ 21431 w 1207294"/>
                <a:gd name="connsiteY91" fmla="*/ 3250406 h 4107656"/>
                <a:gd name="connsiteX92" fmla="*/ 14287 w 1207294"/>
                <a:gd name="connsiteY92" fmla="*/ 3221831 h 4107656"/>
                <a:gd name="connsiteX93" fmla="*/ 0 w 1207294"/>
                <a:gd name="connsiteY93" fmla="*/ 3150394 h 4107656"/>
                <a:gd name="connsiteX94" fmla="*/ 7143 w 1207294"/>
                <a:gd name="connsiteY94" fmla="*/ 2978944 h 4107656"/>
                <a:gd name="connsiteX95" fmla="*/ 21431 w 1207294"/>
                <a:gd name="connsiteY95" fmla="*/ 2850356 h 4107656"/>
                <a:gd name="connsiteX96" fmla="*/ 28575 w 1207294"/>
                <a:gd name="connsiteY96" fmla="*/ 2807494 h 4107656"/>
                <a:gd name="connsiteX97" fmla="*/ 42862 w 1207294"/>
                <a:gd name="connsiteY97" fmla="*/ 2757487 h 4107656"/>
                <a:gd name="connsiteX98" fmla="*/ 50006 w 1207294"/>
                <a:gd name="connsiteY98" fmla="*/ 2728912 h 4107656"/>
                <a:gd name="connsiteX99" fmla="*/ 64294 w 1207294"/>
                <a:gd name="connsiteY99" fmla="*/ 2678906 h 4107656"/>
                <a:gd name="connsiteX100" fmla="*/ 78581 w 1207294"/>
                <a:gd name="connsiteY100" fmla="*/ 2614612 h 4107656"/>
                <a:gd name="connsiteX101" fmla="*/ 92869 w 1207294"/>
                <a:gd name="connsiteY101" fmla="*/ 2586037 h 4107656"/>
                <a:gd name="connsiteX102" fmla="*/ 114300 w 1207294"/>
                <a:gd name="connsiteY102" fmla="*/ 2521744 h 4107656"/>
                <a:gd name="connsiteX103" fmla="*/ 150019 w 1207294"/>
                <a:gd name="connsiteY103" fmla="*/ 2400300 h 4107656"/>
                <a:gd name="connsiteX104" fmla="*/ 164306 w 1207294"/>
                <a:gd name="connsiteY104" fmla="*/ 2371725 h 4107656"/>
                <a:gd name="connsiteX105" fmla="*/ 200025 w 1207294"/>
                <a:gd name="connsiteY105" fmla="*/ 2286000 h 4107656"/>
                <a:gd name="connsiteX106" fmla="*/ 221456 w 1207294"/>
                <a:gd name="connsiteY106" fmla="*/ 2214562 h 4107656"/>
                <a:gd name="connsiteX107" fmla="*/ 228600 w 1207294"/>
                <a:gd name="connsiteY107" fmla="*/ 2193131 h 4107656"/>
                <a:gd name="connsiteX108" fmla="*/ 235744 w 1207294"/>
                <a:gd name="connsiteY108" fmla="*/ 2164556 h 4107656"/>
                <a:gd name="connsiteX109" fmla="*/ 257175 w 1207294"/>
                <a:gd name="connsiteY109" fmla="*/ 2143125 h 4107656"/>
                <a:gd name="connsiteX110" fmla="*/ 257175 w 1207294"/>
                <a:gd name="connsiteY110" fmla="*/ 1678781 h 4107656"/>
                <a:gd name="connsiteX111" fmla="*/ 250031 w 1207294"/>
                <a:gd name="connsiteY111" fmla="*/ 1643062 h 4107656"/>
                <a:gd name="connsiteX112" fmla="*/ 235744 w 1207294"/>
                <a:gd name="connsiteY112" fmla="*/ 1578769 h 4107656"/>
                <a:gd name="connsiteX113" fmla="*/ 221456 w 1207294"/>
                <a:gd name="connsiteY113" fmla="*/ 1485900 h 4107656"/>
                <a:gd name="connsiteX114" fmla="*/ 192881 w 1207294"/>
                <a:gd name="connsiteY114" fmla="*/ 1407319 h 4107656"/>
                <a:gd name="connsiteX115" fmla="*/ 185737 w 1207294"/>
                <a:gd name="connsiteY115" fmla="*/ 1378744 h 4107656"/>
                <a:gd name="connsiteX116" fmla="*/ 171450 w 1207294"/>
                <a:gd name="connsiteY116" fmla="*/ 1335881 h 4107656"/>
                <a:gd name="connsiteX117" fmla="*/ 128587 w 1207294"/>
                <a:gd name="connsiteY117" fmla="*/ 1200150 h 4107656"/>
                <a:gd name="connsiteX118" fmla="*/ 114300 w 1207294"/>
                <a:gd name="connsiteY118" fmla="*/ 1092994 h 4107656"/>
                <a:gd name="connsiteX119" fmla="*/ 107156 w 1207294"/>
                <a:gd name="connsiteY119" fmla="*/ 1050131 h 4107656"/>
                <a:gd name="connsiteX120" fmla="*/ 100012 w 1207294"/>
                <a:gd name="connsiteY120" fmla="*/ 985837 h 4107656"/>
                <a:gd name="connsiteX121" fmla="*/ 114300 w 1207294"/>
                <a:gd name="connsiteY121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35744 w 1207294"/>
                <a:gd name="connsiteY107" fmla="*/ 2164556 h 4107656"/>
                <a:gd name="connsiteX108" fmla="*/ 257175 w 1207294"/>
                <a:gd name="connsiteY108" fmla="*/ 2143125 h 4107656"/>
                <a:gd name="connsiteX109" fmla="*/ 257175 w 1207294"/>
                <a:gd name="connsiteY109" fmla="*/ 1678781 h 4107656"/>
                <a:gd name="connsiteX110" fmla="*/ 250031 w 1207294"/>
                <a:gd name="connsiteY110" fmla="*/ 1643062 h 4107656"/>
                <a:gd name="connsiteX111" fmla="*/ 235744 w 1207294"/>
                <a:gd name="connsiteY111" fmla="*/ 1578769 h 4107656"/>
                <a:gd name="connsiteX112" fmla="*/ 221456 w 1207294"/>
                <a:gd name="connsiteY112" fmla="*/ 1485900 h 4107656"/>
                <a:gd name="connsiteX113" fmla="*/ 192881 w 1207294"/>
                <a:gd name="connsiteY113" fmla="*/ 1407319 h 4107656"/>
                <a:gd name="connsiteX114" fmla="*/ 185737 w 1207294"/>
                <a:gd name="connsiteY114" fmla="*/ 1378744 h 4107656"/>
                <a:gd name="connsiteX115" fmla="*/ 171450 w 1207294"/>
                <a:gd name="connsiteY115" fmla="*/ 1335881 h 4107656"/>
                <a:gd name="connsiteX116" fmla="*/ 128587 w 1207294"/>
                <a:gd name="connsiteY116" fmla="*/ 1200150 h 4107656"/>
                <a:gd name="connsiteX117" fmla="*/ 114300 w 1207294"/>
                <a:gd name="connsiteY117" fmla="*/ 1092994 h 4107656"/>
                <a:gd name="connsiteX118" fmla="*/ 107156 w 1207294"/>
                <a:gd name="connsiteY118" fmla="*/ 1050131 h 4107656"/>
                <a:gd name="connsiteX119" fmla="*/ 100012 w 1207294"/>
                <a:gd name="connsiteY119" fmla="*/ 985837 h 4107656"/>
                <a:gd name="connsiteX120" fmla="*/ 114300 w 1207294"/>
                <a:gd name="connsiteY120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57175 w 1207294"/>
                <a:gd name="connsiteY107" fmla="*/ 2143125 h 4107656"/>
                <a:gd name="connsiteX108" fmla="*/ 257175 w 1207294"/>
                <a:gd name="connsiteY108" fmla="*/ 1678781 h 4107656"/>
                <a:gd name="connsiteX109" fmla="*/ 250031 w 1207294"/>
                <a:gd name="connsiteY109" fmla="*/ 1643062 h 4107656"/>
                <a:gd name="connsiteX110" fmla="*/ 235744 w 1207294"/>
                <a:gd name="connsiteY110" fmla="*/ 1578769 h 4107656"/>
                <a:gd name="connsiteX111" fmla="*/ 221456 w 1207294"/>
                <a:gd name="connsiteY111" fmla="*/ 1485900 h 4107656"/>
                <a:gd name="connsiteX112" fmla="*/ 192881 w 1207294"/>
                <a:gd name="connsiteY112" fmla="*/ 1407319 h 4107656"/>
                <a:gd name="connsiteX113" fmla="*/ 185737 w 1207294"/>
                <a:gd name="connsiteY113" fmla="*/ 1378744 h 4107656"/>
                <a:gd name="connsiteX114" fmla="*/ 171450 w 1207294"/>
                <a:gd name="connsiteY114" fmla="*/ 1335881 h 4107656"/>
                <a:gd name="connsiteX115" fmla="*/ 128587 w 1207294"/>
                <a:gd name="connsiteY115" fmla="*/ 1200150 h 4107656"/>
                <a:gd name="connsiteX116" fmla="*/ 114300 w 1207294"/>
                <a:gd name="connsiteY116" fmla="*/ 1092994 h 4107656"/>
                <a:gd name="connsiteX117" fmla="*/ 107156 w 1207294"/>
                <a:gd name="connsiteY117" fmla="*/ 1050131 h 4107656"/>
                <a:gd name="connsiteX118" fmla="*/ 100012 w 1207294"/>
                <a:gd name="connsiteY118" fmla="*/ 985837 h 4107656"/>
                <a:gd name="connsiteX119" fmla="*/ 114300 w 1207294"/>
                <a:gd name="connsiteY119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57175 w 1207294"/>
                <a:gd name="connsiteY106" fmla="*/ 2143125 h 4107656"/>
                <a:gd name="connsiteX107" fmla="*/ 257175 w 1207294"/>
                <a:gd name="connsiteY107" fmla="*/ 1678781 h 4107656"/>
                <a:gd name="connsiteX108" fmla="*/ 250031 w 1207294"/>
                <a:gd name="connsiteY108" fmla="*/ 1643062 h 4107656"/>
                <a:gd name="connsiteX109" fmla="*/ 235744 w 1207294"/>
                <a:gd name="connsiteY109" fmla="*/ 1578769 h 4107656"/>
                <a:gd name="connsiteX110" fmla="*/ 221456 w 1207294"/>
                <a:gd name="connsiteY110" fmla="*/ 1485900 h 4107656"/>
                <a:gd name="connsiteX111" fmla="*/ 192881 w 1207294"/>
                <a:gd name="connsiteY111" fmla="*/ 1407319 h 4107656"/>
                <a:gd name="connsiteX112" fmla="*/ 185737 w 1207294"/>
                <a:gd name="connsiteY112" fmla="*/ 1378744 h 4107656"/>
                <a:gd name="connsiteX113" fmla="*/ 171450 w 1207294"/>
                <a:gd name="connsiteY113" fmla="*/ 1335881 h 4107656"/>
                <a:gd name="connsiteX114" fmla="*/ 128587 w 1207294"/>
                <a:gd name="connsiteY114" fmla="*/ 1200150 h 4107656"/>
                <a:gd name="connsiteX115" fmla="*/ 114300 w 1207294"/>
                <a:gd name="connsiteY115" fmla="*/ 1092994 h 4107656"/>
                <a:gd name="connsiteX116" fmla="*/ 107156 w 1207294"/>
                <a:gd name="connsiteY116" fmla="*/ 1050131 h 4107656"/>
                <a:gd name="connsiteX117" fmla="*/ 100012 w 1207294"/>
                <a:gd name="connsiteY117" fmla="*/ 985837 h 4107656"/>
                <a:gd name="connsiteX118" fmla="*/ 114300 w 1207294"/>
                <a:gd name="connsiteY11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7175 w 1207294"/>
                <a:gd name="connsiteY105" fmla="*/ 2143125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4152 w 1207294"/>
                <a:gd name="connsiteY105" fmla="*/ 2146389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207294" h="4107656">
                  <a:moveTo>
                    <a:pt x="114300" y="621506"/>
                  </a:moveTo>
                  <a:lnTo>
                    <a:pt x="114300" y="621506"/>
                  </a:lnTo>
                  <a:cubicBezTo>
                    <a:pt x="116681" y="521494"/>
                    <a:pt x="117364" y="421426"/>
                    <a:pt x="121444" y="321469"/>
                  </a:cubicBezTo>
                  <a:cubicBezTo>
                    <a:pt x="124005" y="258710"/>
                    <a:pt x="125787" y="289805"/>
                    <a:pt x="135731" y="250031"/>
                  </a:cubicBezTo>
                  <a:cubicBezTo>
                    <a:pt x="138676" y="238251"/>
                    <a:pt x="139680" y="226026"/>
                    <a:pt x="142875" y="214312"/>
                  </a:cubicBezTo>
                  <a:cubicBezTo>
                    <a:pt x="142881" y="214290"/>
                    <a:pt x="160731" y="160745"/>
                    <a:pt x="164306" y="150019"/>
                  </a:cubicBezTo>
                  <a:lnTo>
                    <a:pt x="171450" y="128587"/>
                  </a:lnTo>
                  <a:cubicBezTo>
                    <a:pt x="177260" y="111157"/>
                    <a:pt x="179034" y="99573"/>
                    <a:pt x="192881" y="85725"/>
                  </a:cubicBezTo>
                  <a:cubicBezTo>
                    <a:pt x="198952" y="79654"/>
                    <a:pt x="207168" y="76200"/>
                    <a:pt x="214312" y="71437"/>
                  </a:cubicBezTo>
                  <a:cubicBezTo>
                    <a:pt x="230981" y="46435"/>
                    <a:pt x="235745" y="33336"/>
                    <a:pt x="271462" y="21431"/>
                  </a:cubicBezTo>
                  <a:lnTo>
                    <a:pt x="314325" y="7144"/>
                  </a:lnTo>
                  <a:lnTo>
                    <a:pt x="335756" y="0"/>
                  </a:lnTo>
                  <a:cubicBezTo>
                    <a:pt x="479374" y="7979"/>
                    <a:pt x="423620" y="-6431"/>
                    <a:pt x="507206" y="21431"/>
                  </a:cubicBezTo>
                  <a:cubicBezTo>
                    <a:pt x="514350" y="23812"/>
                    <a:pt x="522372" y="24398"/>
                    <a:pt x="528637" y="28575"/>
                  </a:cubicBezTo>
                  <a:lnTo>
                    <a:pt x="592931" y="71437"/>
                  </a:lnTo>
                  <a:lnTo>
                    <a:pt x="614362" y="85725"/>
                  </a:lnTo>
                  <a:lnTo>
                    <a:pt x="635794" y="100012"/>
                  </a:lnTo>
                  <a:cubicBezTo>
                    <a:pt x="673888" y="157157"/>
                    <a:pt x="623893" y="88113"/>
                    <a:pt x="671512" y="135731"/>
                  </a:cubicBezTo>
                  <a:cubicBezTo>
                    <a:pt x="677583" y="141802"/>
                    <a:pt x="679339" y="151508"/>
                    <a:pt x="685800" y="157162"/>
                  </a:cubicBezTo>
                  <a:cubicBezTo>
                    <a:pt x="698723" y="168469"/>
                    <a:pt x="716520" y="173595"/>
                    <a:pt x="728662" y="185737"/>
                  </a:cubicBezTo>
                  <a:cubicBezTo>
                    <a:pt x="791276" y="248351"/>
                    <a:pt x="711850" y="171727"/>
                    <a:pt x="771525" y="221456"/>
                  </a:cubicBezTo>
                  <a:cubicBezTo>
                    <a:pt x="779286" y="227924"/>
                    <a:pt x="785195" y="236419"/>
                    <a:pt x="792956" y="242887"/>
                  </a:cubicBezTo>
                  <a:cubicBezTo>
                    <a:pt x="799552" y="248384"/>
                    <a:pt x="807970" y="251471"/>
                    <a:pt x="814387" y="257175"/>
                  </a:cubicBezTo>
                  <a:cubicBezTo>
                    <a:pt x="829489" y="270599"/>
                    <a:pt x="842962" y="285749"/>
                    <a:pt x="857250" y="300037"/>
                  </a:cubicBezTo>
                  <a:cubicBezTo>
                    <a:pt x="864394" y="307181"/>
                    <a:pt x="873077" y="313063"/>
                    <a:pt x="878681" y="321469"/>
                  </a:cubicBezTo>
                  <a:cubicBezTo>
                    <a:pt x="912860" y="372737"/>
                    <a:pt x="895114" y="352189"/>
                    <a:pt x="928687" y="385762"/>
                  </a:cubicBezTo>
                  <a:cubicBezTo>
                    <a:pt x="931068" y="392906"/>
                    <a:pt x="932174" y="400611"/>
                    <a:pt x="935831" y="407194"/>
                  </a:cubicBezTo>
                  <a:cubicBezTo>
                    <a:pt x="944170" y="422204"/>
                    <a:pt x="958976" y="433766"/>
                    <a:pt x="964406" y="450056"/>
                  </a:cubicBezTo>
                  <a:cubicBezTo>
                    <a:pt x="966787" y="457200"/>
                    <a:pt x="967893" y="464904"/>
                    <a:pt x="971550" y="471487"/>
                  </a:cubicBezTo>
                  <a:cubicBezTo>
                    <a:pt x="979889" y="486498"/>
                    <a:pt x="994695" y="498060"/>
                    <a:pt x="1000125" y="514350"/>
                  </a:cubicBezTo>
                  <a:cubicBezTo>
                    <a:pt x="1002506" y="521494"/>
                    <a:pt x="1003612" y="529198"/>
                    <a:pt x="1007269" y="535781"/>
                  </a:cubicBezTo>
                  <a:cubicBezTo>
                    <a:pt x="1015608" y="550792"/>
                    <a:pt x="1035844" y="578644"/>
                    <a:pt x="1035844" y="578644"/>
                  </a:cubicBezTo>
                  <a:cubicBezTo>
                    <a:pt x="1059868" y="650724"/>
                    <a:pt x="1023197" y="538875"/>
                    <a:pt x="1050131" y="628650"/>
                  </a:cubicBezTo>
                  <a:cubicBezTo>
                    <a:pt x="1054459" y="643075"/>
                    <a:pt x="1059657" y="657225"/>
                    <a:pt x="1064419" y="671512"/>
                  </a:cubicBezTo>
                  <a:lnTo>
                    <a:pt x="1071562" y="692944"/>
                  </a:lnTo>
                  <a:lnTo>
                    <a:pt x="1107281" y="800100"/>
                  </a:lnTo>
                  <a:lnTo>
                    <a:pt x="1128712" y="864394"/>
                  </a:lnTo>
                  <a:lnTo>
                    <a:pt x="1135856" y="885825"/>
                  </a:lnTo>
                  <a:lnTo>
                    <a:pt x="1143000" y="907256"/>
                  </a:lnTo>
                  <a:cubicBezTo>
                    <a:pt x="1145381" y="926306"/>
                    <a:pt x="1147429" y="945401"/>
                    <a:pt x="1150144" y="964406"/>
                  </a:cubicBezTo>
                  <a:cubicBezTo>
                    <a:pt x="1152192" y="978745"/>
                    <a:pt x="1155330" y="992917"/>
                    <a:pt x="1157287" y="1007269"/>
                  </a:cubicBezTo>
                  <a:cubicBezTo>
                    <a:pt x="1178193" y="1160579"/>
                    <a:pt x="1165480" y="1073850"/>
                    <a:pt x="1178719" y="1193006"/>
                  </a:cubicBezTo>
                  <a:cubicBezTo>
                    <a:pt x="1184212" y="1242446"/>
                    <a:pt x="1188599" y="1263767"/>
                    <a:pt x="1193006" y="1314450"/>
                  </a:cubicBezTo>
                  <a:cubicBezTo>
                    <a:pt x="1201654" y="1413897"/>
                    <a:pt x="1202638" y="1471689"/>
                    <a:pt x="1207294" y="1578769"/>
                  </a:cubicBezTo>
                  <a:cubicBezTo>
                    <a:pt x="1204913" y="1693069"/>
                    <a:pt x="1204844" y="1807441"/>
                    <a:pt x="1200150" y="1921669"/>
                  </a:cubicBezTo>
                  <a:cubicBezTo>
                    <a:pt x="1197698" y="1981340"/>
                    <a:pt x="1188456" y="2040597"/>
                    <a:pt x="1185862" y="2100262"/>
                  </a:cubicBezTo>
                  <a:cubicBezTo>
                    <a:pt x="1183996" y="2143184"/>
                    <a:pt x="1175065" y="2356839"/>
                    <a:pt x="1171575" y="2407444"/>
                  </a:cubicBezTo>
                  <a:cubicBezTo>
                    <a:pt x="1170900" y="2417230"/>
                    <a:pt x="1159458" y="2515859"/>
                    <a:pt x="1157287" y="2528887"/>
                  </a:cubicBezTo>
                  <a:cubicBezTo>
                    <a:pt x="1155673" y="2538572"/>
                    <a:pt x="1152069" y="2547835"/>
                    <a:pt x="1150144" y="2557462"/>
                  </a:cubicBezTo>
                  <a:cubicBezTo>
                    <a:pt x="1144203" y="2587167"/>
                    <a:pt x="1140432" y="2620588"/>
                    <a:pt x="1135856" y="2650331"/>
                  </a:cubicBezTo>
                  <a:cubicBezTo>
                    <a:pt x="1133653" y="2664647"/>
                    <a:pt x="1130509" y="2678821"/>
                    <a:pt x="1128712" y="2693194"/>
                  </a:cubicBezTo>
                  <a:cubicBezTo>
                    <a:pt x="1122575" y="2742294"/>
                    <a:pt x="1118092" y="2809832"/>
                    <a:pt x="1114425" y="2857500"/>
                  </a:cubicBezTo>
                  <a:cubicBezTo>
                    <a:pt x="1116806" y="2924175"/>
                    <a:pt x="1117968" y="2990905"/>
                    <a:pt x="1121569" y="3057525"/>
                  </a:cubicBezTo>
                  <a:cubicBezTo>
                    <a:pt x="1122733" y="3079057"/>
                    <a:pt x="1126455" y="3100374"/>
                    <a:pt x="1128712" y="3121819"/>
                  </a:cubicBezTo>
                  <a:cubicBezTo>
                    <a:pt x="1131217" y="3145619"/>
                    <a:pt x="1132888" y="3169510"/>
                    <a:pt x="1135856" y="3193256"/>
                  </a:cubicBezTo>
                  <a:cubicBezTo>
                    <a:pt x="1137653" y="3207629"/>
                    <a:pt x="1140797" y="3221803"/>
                    <a:pt x="1143000" y="3236119"/>
                  </a:cubicBezTo>
                  <a:cubicBezTo>
                    <a:pt x="1145560" y="3252761"/>
                    <a:pt x="1147763" y="3269456"/>
                    <a:pt x="1150144" y="3286125"/>
                  </a:cubicBezTo>
                  <a:cubicBezTo>
                    <a:pt x="1141512" y="3381076"/>
                    <a:pt x="1132233" y="3476809"/>
                    <a:pt x="1128712" y="3571875"/>
                  </a:cubicBezTo>
                  <a:cubicBezTo>
                    <a:pt x="1126331" y="3636169"/>
                    <a:pt x="1124950" y="3700507"/>
                    <a:pt x="1121569" y="3764756"/>
                  </a:cubicBezTo>
                  <a:cubicBezTo>
                    <a:pt x="1118793" y="3817503"/>
                    <a:pt x="1117059" y="3835055"/>
                    <a:pt x="1107281" y="3879056"/>
                  </a:cubicBezTo>
                  <a:cubicBezTo>
                    <a:pt x="1105451" y="3887290"/>
                    <a:pt x="1097765" y="3919519"/>
                    <a:pt x="1092994" y="3929062"/>
                  </a:cubicBezTo>
                  <a:cubicBezTo>
                    <a:pt x="1089154" y="3936742"/>
                    <a:pt x="1084410" y="3944077"/>
                    <a:pt x="1078706" y="3950494"/>
                  </a:cubicBezTo>
                  <a:cubicBezTo>
                    <a:pt x="1068148" y="3962372"/>
                    <a:pt x="1036349" y="3997894"/>
                    <a:pt x="1014412" y="4007644"/>
                  </a:cubicBezTo>
                  <a:cubicBezTo>
                    <a:pt x="1000650" y="4013760"/>
                    <a:pt x="984081" y="4013577"/>
                    <a:pt x="971550" y="4021931"/>
                  </a:cubicBezTo>
                  <a:cubicBezTo>
                    <a:pt x="945895" y="4039035"/>
                    <a:pt x="943694" y="4043218"/>
                    <a:pt x="907256" y="4050506"/>
                  </a:cubicBezTo>
                  <a:lnTo>
                    <a:pt x="871537" y="4057650"/>
                  </a:lnTo>
                  <a:cubicBezTo>
                    <a:pt x="857286" y="4060241"/>
                    <a:pt x="842727" y="4061281"/>
                    <a:pt x="828675" y="4064794"/>
                  </a:cubicBezTo>
                  <a:cubicBezTo>
                    <a:pt x="814064" y="4068447"/>
                    <a:pt x="800100" y="4074319"/>
                    <a:pt x="785812" y="4079081"/>
                  </a:cubicBezTo>
                  <a:lnTo>
                    <a:pt x="742950" y="4093369"/>
                  </a:lnTo>
                  <a:lnTo>
                    <a:pt x="721519" y="4100512"/>
                  </a:lnTo>
                  <a:lnTo>
                    <a:pt x="700087" y="4107656"/>
                  </a:lnTo>
                  <a:cubicBezTo>
                    <a:pt x="659606" y="4105275"/>
                    <a:pt x="618854" y="4105757"/>
                    <a:pt x="578644" y="4100512"/>
                  </a:cubicBezTo>
                  <a:cubicBezTo>
                    <a:pt x="528767" y="4094006"/>
                    <a:pt x="547667" y="4088596"/>
                    <a:pt x="514350" y="4071937"/>
                  </a:cubicBezTo>
                  <a:cubicBezTo>
                    <a:pt x="507615" y="4068569"/>
                    <a:pt x="500063" y="4067175"/>
                    <a:pt x="492919" y="4064794"/>
                  </a:cubicBezTo>
                  <a:cubicBezTo>
                    <a:pt x="449077" y="3999031"/>
                    <a:pt x="519346" y="4101399"/>
                    <a:pt x="450056" y="4014787"/>
                  </a:cubicBezTo>
                  <a:cubicBezTo>
                    <a:pt x="439329" y="4001379"/>
                    <a:pt x="431006" y="3986212"/>
                    <a:pt x="421481" y="3971925"/>
                  </a:cubicBezTo>
                  <a:cubicBezTo>
                    <a:pt x="416719" y="3964781"/>
                    <a:pt x="409909" y="3958639"/>
                    <a:pt x="407194" y="3950494"/>
                  </a:cubicBezTo>
                  <a:cubicBezTo>
                    <a:pt x="404813" y="3943350"/>
                    <a:pt x="404227" y="3935328"/>
                    <a:pt x="400050" y="3929062"/>
                  </a:cubicBezTo>
                  <a:cubicBezTo>
                    <a:pt x="394446" y="3920656"/>
                    <a:pt x="384491" y="3915852"/>
                    <a:pt x="378619" y="3907631"/>
                  </a:cubicBezTo>
                  <a:cubicBezTo>
                    <a:pt x="361696" y="3883939"/>
                    <a:pt x="367181" y="3880943"/>
                    <a:pt x="357187" y="3857625"/>
                  </a:cubicBezTo>
                  <a:cubicBezTo>
                    <a:pt x="352992" y="3847837"/>
                    <a:pt x="350044" y="3846909"/>
                    <a:pt x="342900" y="3829050"/>
                  </a:cubicBezTo>
                  <a:cubicBezTo>
                    <a:pt x="335756" y="3811191"/>
                    <a:pt x="321469" y="3770710"/>
                    <a:pt x="314325" y="3750469"/>
                  </a:cubicBezTo>
                  <a:cubicBezTo>
                    <a:pt x="307181" y="3730228"/>
                    <a:pt x="308391" y="3720137"/>
                    <a:pt x="300037" y="3707606"/>
                  </a:cubicBezTo>
                  <a:cubicBezTo>
                    <a:pt x="295275" y="3700462"/>
                    <a:pt x="294082" y="3699682"/>
                    <a:pt x="285750" y="3686175"/>
                  </a:cubicBezTo>
                  <a:cubicBezTo>
                    <a:pt x="277418" y="3672668"/>
                    <a:pt x="272935" y="3676925"/>
                    <a:pt x="250044" y="3626565"/>
                  </a:cubicBezTo>
                  <a:cubicBezTo>
                    <a:pt x="208308" y="3534746"/>
                    <a:pt x="233364" y="3585752"/>
                    <a:pt x="221456" y="3564731"/>
                  </a:cubicBezTo>
                  <a:cubicBezTo>
                    <a:pt x="209548" y="3543710"/>
                    <a:pt x="194049" y="3521042"/>
                    <a:pt x="178594" y="3500437"/>
                  </a:cubicBezTo>
                  <a:cubicBezTo>
                    <a:pt x="171450" y="3490912"/>
                    <a:pt x="163601" y="3481877"/>
                    <a:pt x="157162" y="3471862"/>
                  </a:cubicBezTo>
                  <a:cubicBezTo>
                    <a:pt x="142145" y="3448503"/>
                    <a:pt x="132159" y="3429000"/>
                    <a:pt x="114300" y="3400425"/>
                  </a:cubicBezTo>
                  <a:cubicBezTo>
                    <a:pt x="96441" y="3371850"/>
                    <a:pt x="65484" y="3325415"/>
                    <a:pt x="50006" y="3300412"/>
                  </a:cubicBezTo>
                  <a:cubicBezTo>
                    <a:pt x="34528" y="3275409"/>
                    <a:pt x="40218" y="3300504"/>
                    <a:pt x="21431" y="3250406"/>
                  </a:cubicBezTo>
                  <a:cubicBezTo>
                    <a:pt x="17984" y="3241213"/>
                    <a:pt x="16344" y="3231431"/>
                    <a:pt x="14287" y="3221831"/>
                  </a:cubicBezTo>
                  <a:cubicBezTo>
                    <a:pt x="9199" y="3198086"/>
                    <a:pt x="0" y="3150394"/>
                    <a:pt x="0" y="3150394"/>
                  </a:cubicBezTo>
                  <a:cubicBezTo>
                    <a:pt x="2381" y="3093244"/>
                    <a:pt x="3880" y="3036050"/>
                    <a:pt x="7143" y="2978944"/>
                  </a:cubicBezTo>
                  <a:cubicBezTo>
                    <a:pt x="9918" y="2930387"/>
                    <a:pt x="14340" y="2896444"/>
                    <a:pt x="21431" y="2850356"/>
                  </a:cubicBezTo>
                  <a:cubicBezTo>
                    <a:pt x="23634" y="2836040"/>
                    <a:pt x="25734" y="2821697"/>
                    <a:pt x="28575" y="2807494"/>
                  </a:cubicBezTo>
                  <a:cubicBezTo>
                    <a:pt x="36017" y="2770288"/>
                    <a:pt x="33787" y="2789250"/>
                    <a:pt x="42862" y="2757487"/>
                  </a:cubicBezTo>
                  <a:cubicBezTo>
                    <a:pt x="45559" y="2748047"/>
                    <a:pt x="47423" y="2738384"/>
                    <a:pt x="50006" y="2728912"/>
                  </a:cubicBezTo>
                  <a:cubicBezTo>
                    <a:pt x="54567" y="2712187"/>
                    <a:pt x="60090" y="2695724"/>
                    <a:pt x="64294" y="2678906"/>
                  </a:cubicBezTo>
                  <a:cubicBezTo>
                    <a:pt x="67691" y="2665318"/>
                    <a:pt x="73078" y="2629287"/>
                    <a:pt x="78581" y="2614612"/>
                  </a:cubicBezTo>
                  <a:cubicBezTo>
                    <a:pt x="82320" y="2604641"/>
                    <a:pt x="88106" y="2595562"/>
                    <a:pt x="92869" y="2586037"/>
                  </a:cubicBezTo>
                  <a:cubicBezTo>
                    <a:pt x="116847" y="2490114"/>
                    <a:pt x="78439" y="2638292"/>
                    <a:pt x="114300" y="2521744"/>
                  </a:cubicBezTo>
                  <a:cubicBezTo>
                    <a:pt x="126709" y="2481414"/>
                    <a:pt x="130841" y="2438658"/>
                    <a:pt x="150019" y="2400300"/>
                  </a:cubicBezTo>
                  <a:cubicBezTo>
                    <a:pt x="154781" y="2390775"/>
                    <a:pt x="160483" y="2381664"/>
                    <a:pt x="164306" y="2371725"/>
                  </a:cubicBezTo>
                  <a:cubicBezTo>
                    <a:pt x="197231" y="2286118"/>
                    <a:pt x="169869" y="2331232"/>
                    <a:pt x="200025" y="2286000"/>
                  </a:cubicBezTo>
                  <a:cubicBezTo>
                    <a:pt x="215503" y="2247900"/>
                    <a:pt x="244627" y="2247592"/>
                    <a:pt x="254152" y="2146389"/>
                  </a:cubicBezTo>
                  <a:cubicBezTo>
                    <a:pt x="307702" y="1985747"/>
                    <a:pt x="270113" y="2112205"/>
                    <a:pt x="257175" y="1678781"/>
                  </a:cubicBezTo>
                  <a:cubicBezTo>
                    <a:pt x="256813" y="1666644"/>
                    <a:pt x="252203" y="1655008"/>
                    <a:pt x="250031" y="1643062"/>
                  </a:cubicBezTo>
                  <a:cubicBezTo>
                    <a:pt x="239973" y="1587743"/>
                    <a:pt x="248339" y="1616556"/>
                    <a:pt x="235744" y="1578769"/>
                  </a:cubicBezTo>
                  <a:cubicBezTo>
                    <a:pt x="230392" y="1541305"/>
                    <a:pt x="228600" y="1514475"/>
                    <a:pt x="221456" y="1485900"/>
                  </a:cubicBezTo>
                  <a:cubicBezTo>
                    <a:pt x="214312" y="1457325"/>
                    <a:pt x="198834" y="1425178"/>
                    <a:pt x="192881" y="1407319"/>
                  </a:cubicBezTo>
                  <a:cubicBezTo>
                    <a:pt x="190500" y="1397794"/>
                    <a:pt x="188558" y="1388148"/>
                    <a:pt x="185737" y="1378744"/>
                  </a:cubicBezTo>
                  <a:cubicBezTo>
                    <a:pt x="181409" y="1364319"/>
                    <a:pt x="176212" y="1350169"/>
                    <a:pt x="171450" y="1335881"/>
                  </a:cubicBezTo>
                  <a:lnTo>
                    <a:pt x="128587" y="1200150"/>
                  </a:lnTo>
                  <a:cubicBezTo>
                    <a:pt x="112023" y="1100753"/>
                    <a:pt x="131792" y="1224180"/>
                    <a:pt x="114300" y="1092994"/>
                  </a:cubicBezTo>
                  <a:cubicBezTo>
                    <a:pt x="112386" y="1078636"/>
                    <a:pt x="109070" y="1064489"/>
                    <a:pt x="107156" y="1050131"/>
                  </a:cubicBezTo>
                  <a:cubicBezTo>
                    <a:pt x="104306" y="1028757"/>
                    <a:pt x="102393" y="1007268"/>
                    <a:pt x="100012" y="985837"/>
                  </a:cubicBezTo>
                  <a:lnTo>
                    <a:pt x="114300" y="6215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9D0CE10-9A4B-9F92-1CD0-88AEE40CC66F}"/>
                </a:ext>
              </a:extLst>
            </p:cNvPr>
            <p:cNvSpPr txBox="1"/>
            <p:nvPr/>
          </p:nvSpPr>
          <p:spPr>
            <a:xfrm>
              <a:off x="4118396" y="1383906"/>
              <a:ext cx="33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227F29FA-EFB4-1E11-8ED6-BA351E91C695}"/>
                </a:ext>
              </a:extLst>
            </p:cNvPr>
            <p:cNvGrpSpPr/>
            <p:nvPr/>
          </p:nvGrpSpPr>
          <p:grpSpPr>
            <a:xfrm>
              <a:off x="1458144" y="1372399"/>
              <a:ext cx="92797" cy="368022"/>
              <a:chOff x="1458144" y="1356524"/>
              <a:chExt cx="92797" cy="368022"/>
            </a:xfrm>
          </p:grpSpPr>
          <p:cxnSp>
            <p:nvCxnSpPr>
              <p:cNvPr id="193" name="Straight Arrow Connector 192">
                <a:extLst>
                  <a:ext uri="{FF2B5EF4-FFF2-40B4-BE49-F238E27FC236}">
                    <a16:creationId xmlns:a16="http://schemas.microsoft.com/office/drawing/2014/main" id="{46C0611F-6A15-24A4-C634-CCA70963E64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1298732D-738E-E0C6-0D5A-5865C1D11D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8A8F1FED-0FFF-C089-5C51-76FA14AD1D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CF70454-FFAC-C2C3-4107-7274887B0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019E993-D1F8-6514-2868-D516579376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528DC2D-30A6-CBAB-EA29-5B6D3D9A9822}"/>
                </a:ext>
              </a:extLst>
            </p:cNvPr>
            <p:cNvGrpSpPr/>
            <p:nvPr/>
          </p:nvGrpSpPr>
          <p:grpSpPr>
            <a:xfrm>
              <a:off x="1799395" y="1348503"/>
              <a:ext cx="92797" cy="368022"/>
              <a:chOff x="1458144" y="1356524"/>
              <a:chExt cx="92797" cy="368022"/>
            </a:xfrm>
          </p:grpSpPr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3678373D-79AE-A11D-CE3E-B490616368B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39024A09-CE83-E639-95E7-18188D078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E2BD71FB-EF1C-3E76-03D3-E655A94415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4216596D-9E63-D3C0-98B6-27E826EF7E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B420B2E3-2DC0-4C06-9277-360E3B5826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8492AD1-F9EC-A6DE-5FAF-F9D13518B1A5}"/>
                </a:ext>
              </a:extLst>
            </p:cNvPr>
            <p:cNvGrpSpPr/>
            <p:nvPr/>
          </p:nvGrpSpPr>
          <p:grpSpPr>
            <a:xfrm>
              <a:off x="2164098" y="1359065"/>
              <a:ext cx="92797" cy="368022"/>
              <a:chOff x="1458144" y="1356524"/>
              <a:chExt cx="92797" cy="368022"/>
            </a:xfrm>
          </p:grpSpPr>
          <p:cxnSp>
            <p:nvCxnSpPr>
              <p:cNvPr id="183" name="Straight Arrow Connector 182">
                <a:extLst>
                  <a:ext uri="{FF2B5EF4-FFF2-40B4-BE49-F238E27FC236}">
                    <a16:creationId xmlns:a16="http://schemas.microsoft.com/office/drawing/2014/main" id="{D4875E58-2E17-DFA3-6F2B-0328A8B9210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67703873-9B88-07C4-D31E-DB04EEEBC2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3A755211-18CA-AE2A-0B37-8445FAFF20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2C6F31C0-749D-B4ED-999B-6D0594D62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2D96C9F-C21D-FE30-38AC-B3C83F7B9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0B5E2CA-5E09-787D-4EBC-4698A6C4AD9D}"/>
                </a:ext>
              </a:extLst>
            </p:cNvPr>
            <p:cNvGrpSpPr/>
            <p:nvPr/>
          </p:nvGrpSpPr>
          <p:grpSpPr>
            <a:xfrm>
              <a:off x="2523271" y="1379412"/>
              <a:ext cx="92797" cy="368022"/>
              <a:chOff x="1458144" y="1356524"/>
              <a:chExt cx="92797" cy="368022"/>
            </a:xfrm>
          </p:grpSpPr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C16AC614-D768-82C8-3ABE-8ACF2F13EB7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77BA6629-B62F-95B5-5646-07FED15C09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381ACD3-8B68-D421-F4D3-002435106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8ACA1A4-D430-5689-25C3-1C2A60F987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FCC78836-0754-362C-2F31-0161AFBEB3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0" name="4-Point Star 169">
              <a:extLst>
                <a:ext uri="{FF2B5EF4-FFF2-40B4-BE49-F238E27FC236}">
                  <a16:creationId xmlns:a16="http://schemas.microsoft.com/office/drawing/2014/main" id="{5FA980FA-319D-D527-4FCF-51B9CFEF6FCE}"/>
                </a:ext>
              </a:extLst>
            </p:cNvPr>
            <p:cNvSpPr/>
            <p:nvPr/>
          </p:nvSpPr>
          <p:spPr>
            <a:xfrm rot="8268671">
              <a:off x="1409045" y="1699149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4-Point Star 170">
              <a:extLst>
                <a:ext uri="{FF2B5EF4-FFF2-40B4-BE49-F238E27FC236}">
                  <a16:creationId xmlns:a16="http://schemas.microsoft.com/office/drawing/2014/main" id="{19E431ED-8A17-122A-DEC5-B6A5C8690FC2}"/>
                </a:ext>
              </a:extLst>
            </p:cNvPr>
            <p:cNvSpPr/>
            <p:nvPr/>
          </p:nvSpPr>
          <p:spPr>
            <a:xfrm rot="8268671">
              <a:off x="1748145" y="167456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4-Point Star 171">
              <a:extLst>
                <a:ext uri="{FF2B5EF4-FFF2-40B4-BE49-F238E27FC236}">
                  <a16:creationId xmlns:a16="http://schemas.microsoft.com/office/drawing/2014/main" id="{6622F8A1-40CE-922D-7910-B5B74337FE3C}"/>
                </a:ext>
              </a:extLst>
            </p:cNvPr>
            <p:cNvSpPr/>
            <p:nvPr/>
          </p:nvSpPr>
          <p:spPr>
            <a:xfrm rot="8268671">
              <a:off x="2120260" y="168101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50EC3B8-605C-09B6-76C7-8F15F6FFF0C4}"/>
                </a:ext>
              </a:extLst>
            </p:cNvPr>
            <p:cNvSpPr txBox="1"/>
            <p:nvPr/>
          </p:nvSpPr>
          <p:spPr>
            <a:xfrm>
              <a:off x="2386170" y="112216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0C6198B-1863-0573-C92B-96D0833E39EC}"/>
                </a:ext>
              </a:extLst>
            </p:cNvPr>
            <p:cNvSpPr txBox="1"/>
            <p:nvPr/>
          </p:nvSpPr>
          <p:spPr>
            <a:xfrm>
              <a:off x="955147" y="106414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(vi)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4C9741C-D81B-78B1-0FAE-AE461E564AE6}"/>
                </a:ext>
              </a:extLst>
            </p:cNvPr>
            <p:cNvSpPr txBox="1"/>
            <p:nvPr/>
          </p:nvSpPr>
          <p:spPr>
            <a:xfrm>
              <a:off x="919795" y="1732061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(vii)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2BC0FD4D-EE71-18ED-6FD4-84EF5FBCE349}"/>
                </a:ext>
              </a:extLst>
            </p:cNvPr>
            <p:cNvCxnSpPr>
              <a:cxnSpLocks/>
            </p:cNvCxnSpPr>
            <p:nvPr/>
          </p:nvCxnSpPr>
          <p:spPr>
            <a:xfrm>
              <a:off x="1257626" y="1247708"/>
              <a:ext cx="160067" cy="369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637A325-E688-F50C-5111-EE2615FAC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654" y="1835846"/>
              <a:ext cx="148675" cy="4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010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440E49-EA21-D5C8-EA9D-5444880A7611}"/>
              </a:ext>
            </a:extLst>
          </p:cNvPr>
          <p:cNvCxnSpPr/>
          <p:nvPr/>
        </p:nvCxnSpPr>
        <p:spPr>
          <a:xfrm rot="5400000">
            <a:off x="2327945" y="-1285988"/>
            <a:ext cx="0" cy="3600000"/>
          </a:xfrm>
          <a:prstGeom prst="line">
            <a:avLst/>
          </a:prstGeom>
          <a:ln w="190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CB25917D-B319-17F4-8807-88C6BF0F01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000000">
                  <a:alpha val="3451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prstClr val="black"/>
              <a:srgbClr val="3A003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1694" b="93485" l="3896" r="49351">
                        <a14:foregroundMark x1="15844" y1="75244" x2="19221" y2="77850"/>
                        <a14:foregroundMark x1="17922" y1="71010" x2="19481" y2="70033"/>
                        <a14:foregroundMark x1="15844" y1="73290" x2="18442" y2="67752"/>
                        <a14:foregroundMark x1="15325" y1="67101" x2="16883" y2="70684"/>
                        <a14:foregroundMark x1="15844" y1="71987" x2="15844" y2="71987"/>
                        <a14:foregroundMark x1="17922" y1="70033" x2="16883" y2="72313"/>
                        <a14:foregroundMark x1="18701" y1="77850" x2="21299" y2="80782"/>
                        <a14:foregroundMark x1="18961" y1="80456" x2="21299" y2="81759"/>
                        <a14:foregroundMark x1="23377" y1="81759" x2="20779" y2="81433"/>
                        <a14:foregroundMark x1="32727" y1="68078" x2="28052" y2="81107"/>
                        <a14:foregroundMark x1="33766" y1="70684" x2="35844" y2="69707"/>
                        <a14:foregroundMark x1="14273" y1="90963" x2="15065" y2="92182"/>
                        <a14:foregroundMark x1="15325" y1="92182" x2="12727" y2="93811"/>
                        <a14:foregroundMark x1="4675" y1="79479" x2="3896" y2="81107"/>
                        <a14:foregroundMark x1="16104" y1="63844" x2="15065" y2="63192"/>
                        <a14:foregroundMark x1="15325" y1="63518" x2="15584" y2="67101"/>
                        <a14:foregroundMark x1="14805" y1="64169" x2="15065" y2="62866"/>
                        <a14:foregroundMark x1="15584" y1="62866" x2="14805" y2="63844"/>
                        <a14:foregroundMark x1="16364" y1="54397" x2="15584" y2="55375"/>
                        <a14:foregroundMark x1="16623" y1="54397" x2="16623" y2="54397"/>
                        <a14:foregroundMark x1="16364" y1="54397" x2="16104" y2="54723"/>
                        <a14:foregroundMark x1="16104" y1="55375" x2="16883" y2="55375"/>
                        <a14:foregroundMark x1="17143" y1="55049" x2="16623" y2="55375"/>
                        <a14:foregroundMark x1="27532" y1="79805" x2="27532" y2="81759"/>
                        <a14:foregroundMark x1="27792" y1="81759" x2="26234" y2="82410"/>
                        <a14:foregroundMark x1="28312" y1="81433" x2="21558" y2="81759"/>
                        <a14:foregroundMark x1="24935" y1="82085" x2="21039" y2="81107"/>
                        <a14:foregroundMark x1="24675" y1="82410" x2="20779" y2="80130"/>
                        <a14:foregroundMark x1="19221" y1="80130" x2="23377" y2="82410"/>
                        <a14:foregroundMark x1="28831" y1="56026" x2="20260" y2="56352"/>
                        <a14:foregroundMark x1="29870" y1="56678" x2="20000" y2="57003"/>
                        <a14:foregroundMark x1="15844" y1="56678" x2="16883" y2="55375"/>
                        <a14:foregroundMark x1="16883" y1="55700" x2="16104" y2="55049"/>
                        <a14:foregroundMark x1="17662" y1="57329" x2="16364" y2="55049"/>
                        <a14:foregroundMark x1="18961" y1="58632" x2="16623" y2="55049"/>
                        <a14:foregroundMark x1="18701" y1="58306" x2="16883" y2="55375"/>
                        <a14:foregroundMark x1="19481" y1="59935" x2="17662" y2="55700"/>
                        <a14:foregroundMark x1="35065" y1="66124" x2="36104" y2="67101"/>
                        <a14:backgroundMark x1="24005" y1="86459" x2="22857" y2="88274"/>
                        <a14:backgroundMark x1="40779" y1="59935" x2="38896" y2="62913"/>
                        <a14:backgroundMark x1="13688" y1="60999" x2="11688" y2="55049"/>
                        <a14:backgroundMark x1="22857" y1="88274" x2="21703" y2="84842"/>
                        <a14:backgroundMark x1="27688" y1="52452" x2="33766" y2="51466"/>
                        <a14:backgroundMark x1="17715" y1="54071" x2="18426" y2="53956"/>
                        <a14:backgroundMark x1="11688" y1="55049" x2="14749" y2="54552"/>
                        <a14:backgroundMark x1="7532" y1="81759" x2="13766" y2="90228"/>
                        <a14:backgroundMark x1="7273" y1="81433" x2="7273" y2="81433"/>
                        <a14:backgroundMark x1="8052" y1="82410" x2="7013" y2="81433"/>
                        <a14:backgroundMark x1="8312" y1="81433" x2="8571" y2="81759"/>
                        <a14:backgroundMark x1="8571" y1="81759" x2="7273" y2="81107"/>
                        <a14:backgroundMark x1="13247" y1="87622" x2="13247" y2="90554"/>
                        <a14:backgroundMark x1="13247" y1="86645" x2="13506" y2="90554"/>
                        <a14:backgroundMark x1="11688" y1="84691" x2="13766" y2="90228"/>
                        <a14:backgroundMark x1="11948" y1="84365" x2="13766" y2="89902"/>
                        <a14:backgroundMark x1="10909" y1="84039" x2="13766" y2="90228"/>
                        <a14:backgroundMark x1="12727" y1="86971" x2="13247" y2="90554"/>
                        <a14:backgroundMark x1="12208" y1="86319" x2="13766" y2="91205"/>
                      </a14:backgroundRemoval>
                    </a14:imgEffect>
                  </a14:imgLayer>
                </a14:imgProps>
              </a:ext>
            </a:extLst>
          </a:blip>
          <a:srcRect l="-9246" t="35443" r="49510" b="-12042"/>
          <a:stretch/>
        </p:blipFill>
        <p:spPr>
          <a:xfrm rot="2513412">
            <a:off x="196880" y="303076"/>
            <a:ext cx="392865" cy="401692"/>
          </a:xfrm>
          <a:prstGeom prst="diamond">
            <a:avLst/>
          </a:prstGeom>
          <a:noFill/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311C69F5-1DC8-6F1F-84BD-F54EBEE8E891}"/>
              </a:ext>
            </a:extLst>
          </p:cNvPr>
          <p:cNvSpPr txBox="1"/>
          <p:nvPr/>
        </p:nvSpPr>
        <p:spPr>
          <a:xfrm>
            <a:off x="-6291" y="370863"/>
            <a:ext cx="3738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A22A03F-43C3-B228-1814-E62D8E547E4F}"/>
              </a:ext>
            </a:extLst>
          </p:cNvPr>
          <p:cNvSpPr txBox="1"/>
          <p:nvPr/>
        </p:nvSpPr>
        <p:spPr>
          <a:xfrm>
            <a:off x="4215410" y="151943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(iii)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2BB0D83-368C-2ADC-1CCA-15D711E77C56}"/>
              </a:ext>
            </a:extLst>
          </p:cNvPr>
          <p:cNvSpPr txBox="1"/>
          <p:nvPr/>
        </p:nvSpPr>
        <p:spPr>
          <a:xfrm>
            <a:off x="3752253" y="290442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(iv)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D4E415E7-45F5-1898-66FD-92A9F9234846}"/>
              </a:ext>
            </a:extLst>
          </p:cNvPr>
          <p:cNvSpPr/>
          <p:nvPr/>
        </p:nvSpPr>
        <p:spPr>
          <a:xfrm>
            <a:off x="4128964" y="143116"/>
            <a:ext cx="172895" cy="364364"/>
          </a:xfrm>
          <a:prstGeom prst="rightBrace">
            <a:avLst>
              <a:gd name="adj1" fmla="val 24144"/>
              <a:gd name="adj2" fmla="val 46146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1A32866E-6197-319D-BD36-49C8E13AF4E2}"/>
              </a:ext>
            </a:extLst>
          </p:cNvPr>
          <p:cNvSpPr/>
          <p:nvPr/>
        </p:nvSpPr>
        <p:spPr>
          <a:xfrm rot="10800000">
            <a:off x="4068351" y="405656"/>
            <a:ext cx="59595" cy="88443"/>
          </a:xfrm>
          <a:prstGeom prst="rightBrace">
            <a:avLst>
              <a:gd name="adj1" fmla="val 24144"/>
              <a:gd name="adj2" fmla="val 46146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814D789-BB71-8478-76AC-4DAB2842AEAF}"/>
              </a:ext>
            </a:extLst>
          </p:cNvPr>
          <p:cNvGrpSpPr/>
          <p:nvPr/>
        </p:nvGrpSpPr>
        <p:grpSpPr>
          <a:xfrm>
            <a:off x="295130" y="650519"/>
            <a:ext cx="4153809" cy="1553764"/>
            <a:chOff x="295127" y="1064140"/>
            <a:chExt cx="4153809" cy="1553764"/>
          </a:xfrm>
        </p:grpSpPr>
        <p:sp>
          <p:nvSpPr>
            <p:cNvPr id="98" name="4-Point Star 97">
              <a:extLst>
                <a:ext uri="{FF2B5EF4-FFF2-40B4-BE49-F238E27FC236}">
                  <a16:creationId xmlns:a16="http://schemas.microsoft.com/office/drawing/2014/main" id="{8D465C70-3202-A0EF-A63E-37981466D9DC}"/>
                </a:ext>
              </a:extLst>
            </p:cNvPr>
            <p:cNvSpPr/>
            <p:nvPr/>
          </p:nvSpPr>
          <p:spPr>
            <a:xfrm rot="8268671">
              <a:off x="1409046" y="1240615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4-Point Star 98">
              <a:extLst>
                <a:ext uri="{FF2B5EF4-FFF2-40B4-BE49-F238E27FC236}">
                  <a16:creationId xmlns:a16="http://schemas.microsoft.com/office/drawing/2014/main" id="{CDEDA5AC-004C-B834-799C-007E990FB012}"/>
                </a:ext>
              </a:extLst>
            </p:cNvPr>
            <p:cNvSpPr/>
            <p:nvPr/>
          </p:nvSpPr>
          <p:spPr>
            <a:xfrm rot="8268671">
              <a:off x="2114295" y="1222940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4-Point Star 99">
              <a:extLst>
                <a:ext uri="{FF2B5EF4-FFF2-40B4-BE49-F238E27FC236}">
                  <a16:creationId xmlns:a16="http://schemas.microsoft.com/office/drawing/2014/main" id="{AA180E63-8970-BACD-23EF-7169318D20D3}"/>
                </a:ext>
              </a:extLst>
            </p:cNvPr>
            <p:cNvSpPr/>
            <p:nvPr/>
          </p:nvSpPr>
          <p:spPr>
            <a:xfrm rot="8268671">
              <a:off x="1751675" y="1211787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>
              <a:extLst>
                <a:ext uri="{FF2B5EF4-FFF2-40B4-BE49-F238E27FC236}">
                  <a16:creationId xmlns:a16="http://schemas.microsoft.com/office/drawing/2014/main" id="{912A103F-7044-AC3B-BE5E-3904F422B8EF}"/>
                </a:ext>
              </a:extLst>
            </p:cNvPr>
            <p:cNvSpPr/>
            <p:nvPr/>
          </p:nvSpPr>
          <p:spPr>
            <a:xfrm rot="16200000">
              <a:off x="1659021" y="-14129"/>
              <a:ext cx="1268139" cy="3995927"/>
            </a:xfrm>
            <a:custGeom>
              <a:avLst/>
              <a:gdLst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71462 w 1207294"/>
                <a:gd name="connsiteY85" fmla="*/ 3636169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28612 w 1207294"/>
                <a:gd name="connsiteY81" fmla="*/ 3771900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62135 w 1207294"/>
                <a:gd name="connsiteY85" fmla="*/ 3642884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207169 w 1207294"/>
                <a:gd name="connsiteY117" fmla="*/ 1428750 h 4107656"/>
                <a:gd name="connsiteX118" fmla="*/ 192881 w 1207294"/>
                <a:gd name="connsiteY118" fmla="*/ 1407319 h 4107656"/>
                <a:gd name="connsiteX119" fmla="*/ 185737 w 1207294"/>
                <a:gd name="connsiteY119" fmla="*/ 1378744 h 4107656"/>
                <a:gd name="connsiteX120" fmla="*/ 171450 w 1207294"/>
                <a:gd name="connsiteY120" fmla="*/ 1335881 h 4107656"/>
                <a:gd name="connsiteX121" fmla="*/ 157162 w 1207294"/>
                <a:gd name="connsiteY121" fmla="*/ 1293019 h 4107656"/>
                <a:gd name="connsiteX122" fmla="*/ 150019 w 1207294"/>
                <a:gd name="connsiteY122" fmla="*/ 1271587 h 4107656"/>
                <a:gd name="connsiteX123" fmla="*/ 142875 w 1207294"/>
                <a:gd name="connsiteY123" fmla="*/ 1250156 h 4107656"/>
                <a:gd name="connsiteX124" fmla="*/ 128587 w 1207294"/>
                <a:gd name="connsiteY124" fmla="*/ 1200150 h 4107656"/>
                <a:gd name="connsiteX125" fmla="*/ 114300 w 1207294"/>
                <a:gd name="connsiteY125" fmla="*/ 1092994 h 4107656"/>
                <a:gd name="connsiteX126" fmla="*/ 107156 w 1207294"/>
                <a:gd name="connsiteY126" fmla="*/ 1050131 h 4107656"/>
                <a:gd name="connsiteX127" fmla="*/ 100012 w 1207294"/>
                <a:gd name="connsiteY127" fmla="*/ 985837 h 4107656"/>
                <a:gd name="connsiteX128" fmla="*/ 114300 w 1207294"/>
                <a:gd name="connsiteY12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7162 w 1207294"/>
                <a:gd name="connsiteY120" fmla="*/ 1293019 h 4107656"/>
                <a:gd name="connsiteX121" fmla="*/ 150019 w 1207294"/>
                <a:gd name="connsiteY121" fmla="*/ 1271587 h 4107656"/>
                <a:gd name="connsiteX122" fmla="*/ 142875 w 1207294"/>
                <a:gd name="connsiteY122" fmla="*/ 1250156 h 4107656"/>
                <a:gd name="connsiteX123" fmla="*/ 128587 w 1207294"/>
                <a:gd name="connsiteY123" fmla="*/ 1200150 h 4107656"/>
                <a:gd name="connsiteX124" fmla="*/ 114300 w 1207294"/>
                <a:gd name="connsiteY124" fmla="*/ 1092994 h 4107656"/>
                <a:gd name="connsiteX125" fmla="*/ 107156 w 1207294"/>
                <a:gd name="connsiteY125" fmla="*/ 1050131 h 4107656"/>
                <a:gd name="connsiteX126" fmla="*/ 100012 w 1207294"/>
                <a:gd name="connsiteY126" fmla="*/ 985837 h 4107656"/>
                <a:gd name="connsiteX127" fmla="*/ 114300 w 1207294"/>
                <a:gd name="connsiteY12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50019 w 1207294"/>
                <a:gd name="connsiteY120" fmla="*/ 1271587 h 4107656"/>
                <a:gd name="connsiteX121" fmla="*/ 142875 w 1207294"/>
                <a:gd name="connsiteY121" fmla="*/ 1250156 h 4107656"/>
                <a:gd name="connsiteX122" fmla="*/ 128587 w 1207294"/>
                <a:gd name="connsiteY122" fmla="*/ 1200150 h 4107656"/>
                <a:gd name="connsiteX123" fmla="*/ 114300 w 1207294"/>
                <a:gd name="connsiteY123" fmla="*/ 1092994 h 4107656"/>
                <a:gd name="connsiteX124" fmla="*/ 107156 w 1207294"/>
                <a:gd name="connsiteY124" fmla="*/ 1050131 h 4107656"/>
                <a:gd name="connsiteX125" fmla="*/ 100012 w 1207294"/>
                <a:gd name="connsiteY125" fmla="*/ 985837 h 4107656"/>
                <a:gd name="connsiteX126" fmla="*/ 114300 w 1207294"/>
                <a:gd name="connsiteY126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42875 w 1207294"/>
                <a:gd name="connsiteY120" fmla="*/ 1250156 h 4107656"/>
                <a:gd name="connsiteX121" fmla="*/ 128587 w 1207294"/>
                <a:gd name="connsiteY121" fmla="*/ 1200150 h 4107656"/>
                <a:gd name="connsiteX122" fmla="*/ 114300 w 1207294"/>
                <a:gd name="connsiteY122" fmla="*/ 1092994 h 4107656"/>
                <a:gd name="connsiteX123" fmla="*/ 107156 w 1207294"/>
                <a:gd name="connsiteY123" fmla="*/ 1050131 h 4107656"/>
                <a:gd name="connsiteX124" fmla="*/ 100012 w 1207294"/>
                <a:gd name="connsiteY124" fmla="*/ 985837 h 4107656"/>
                <a:gd name="connsiteX125" fmla="*/ 114300 w 1207294"/>
                <a:gd name="connsiteY125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7150 w 1207294"/>
                <a:gd name="connsiteY92" fmla="*/ 3321844 h 4107656"/>
                <a:gd name="connsiteX93" fmla="*/ 50006 w 1207294"/>
                <a:gd name="connsiteY93" fmla="*/ 3300412 h 4107656"/>
                <a:gd name="connsiteX94" fmla="*/ 21431 w 1207294"/>
                <a:gd name="connsiteY94" fmla="*/ 3250406 h 4107656"/>
                <a:gd name="connsiteX95" fmla="*/ 14287 w 1207294"/>
                <a:gd name="connsiteY95" fmla="*/ 3221831 h 4107656"/>
                <a:gd name="connsiteX96" fmla="*/ 0 w 1207294"/>
                <a:gd name="connsiteY96" fmla="*/ 3150394 h 4107656"/>
                <a:gd name="connsiteX97" fmla="*/ 7143 w 1207294"/>
                <a:gd name="connsiteY97" fmla="*/ 2978944 h 4107656"/>
                <a:gd name="connsiteX98" fmla="*/ 21431 w 1207294"/>
                <a:gd name="connsiteY98" fmla="*/ 2850356 h 4107656"/>
                <a:gd name="connsiteX99" fmla="*/ 28575 w 1207294"/>
                <a:gd name="connsiteY99" fmla="*/ 2807494 h 4107656"/>
                <a:gd name="connsiteX100" fmla="*/ 42862 w 1207294"/>
                <a:gd name="connsiteY100" fmla="*/ 2757487 h 4107656"/>
                <a:gd name="connsiteX101" fmla="*/ 50006 w 1207294"/>
                <a:gd name="connsiteY101" fmla="*/ 2728912 h 4107656"/>
                <a:gd name="connsiteX102" fmla="*/ 64294 w 1207294"/>
                <a:gd name="connsiteY102" fmla="*/ 2678906 h 4107656"/>
                <a:gd name="connsiteX103" fmla="*/ 78581 w 1207294"/>
                <a:gd name="connsiteY103" fmla="*/ 2614612 h 4107656"/>
                <a:gd name="connsiteX104" fmla="*/ 92869 w 1207294"/>
                <a:gd name="connsiteY104" fmla="*/ 2586037 h 4107656"/>
                <a:gd name="connsiteX105" fmla="*/ 114300 w 1207294"/>
                <a:gd name="connsiteY105" fmla="*/ 2521744 h 4107656"/>
                <a:gd name="connsiteX106" fmla="*/ 150019 w 1207294"/>
                <a:gd name="connsiteY106" fmla="*/ 2400300 h 4107656"/>
                <a:gd name="connsiteX107" fmla="*/ 164306 w 1207294"/>
                <a:gd name="connsiteY107" fmla="*/ 2371725 h 4107656"/>
                <a:gd name="connsiteX108" fmla="*/ 200025 w 1207294"/>
                <a:gd name="connsiteY108" fmla="*/ 2286000 h 4107656"/>
                <a:gd name="connsiteX109" fmla="*/ 221456 w 1207294"/>
                <a:gd name="connsiteY109" fmla="*/ 2214562 h 4107656"/>
                <a:gd name="connsiteX110" fmla="*/ 228600 w 1207294"/>
                <a:gd name="connsiteY110" fmla="*/ 2193131 h 4107656"/>
                <a:gd name="connsiteX111" fmla="*/ 235744 w 1207294"/>
                <a:gd name="connsiteY111" fmla="*/ 2164556 h 4107656"/>
                <a:gd name="connsiteX112" fmla="*/ 257175 w 1207294"/>
                <a:gd name="connsiteY112" fmla="*/ 2143125 h 4107656"/>
                <a:gd name="connsiteX113" fmla="*/ 257175 w 1207294"/>
                <a:gd name="connsiteY113" fmla="*/ 1678781 h 4107656"/>
                <a:gd name="connsiteX114" fmla="*/ 250031 w 1207294"/>
                <a:gd name="connsiteY114" fmla="*/ 1643062 h 4107656"/>
                <a:gd name="connsiteX115" fmla="*/ 235744 w 1207294"/>
                <a:gd name="connsiteY115" fmla="*/ 1578769 h 4107656"/>
                <a:gd name="connsiteX116" fmla="*/ 221456 w 1207294"/>
                <a:gd name="connsiteY116" fmla="*/ 1485900 h 4107656"/>
                <a:gd name="connsiteX117" fmla="*/ 192881 w 1207294"/>
                <a:gd name="connsiteY117" fmla="*/ 1407319 h 4107656"/>
                <a:gd name="connsiteX118" fmla="*/ 185737 w 1207294"/>
                <a:gd name="connsiteY118" fmla="*/ 1378744 h 4107656"/>
                <a:gd name="connsiteX119" fmla="*/ 171450 w 1207294"/>
                <a:gd name="connsiteY119" fmla="*/ 1335881 h 4107656"/>
                <a:gd name="connsiteX120" fmla="*/ 128587 w 1207294"/>
                <a:gd name="connsiteY120" fmla="*/ 1200150 h 4107656"/>
                <a:gd name="connsiteX121" fmla="*/ 114300 w 1207294"/>
                <a:gd name="connsiteY121" fmla="*/ 1092994 h 4107656"/>
                <a:gd name="connsiteX122" fmla="*/ 107156 w 1207294"/>
                <a:gd name="connsiteY122" fmla="*/ 1050131 h 4107656"/>
                <a:gd name="connsiteX123" fmla="*/ 100012 w 1207294"/>
                <a:gd name="connsiteY123" fmla="*/ 985837 h 4107656"/>
                <a:gd name="connsiteX124" fmla="*/ 114300 w 1207294"/>
                <a:gd name="connsiteY124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78581 w 1207294"/>
                <a:gd name="connsiteY91" fmla="*/ 3350419 h 4107656"/>
                <a:gd name="connsiteX92" fmla="*/ 50006 w 1207294"/>
                <a:gd name="connsiteY92" fmla="*/ 3300412 h 4107656"/>
                <a:gd name="connsiteX93" fmla="*/ 21431 w 1207294"/>
                <a:gd name="connsiteY93" fmla="*/ 3250406 h 4107656"/>
                <a:gd name="connsiteX94" fmla="*/ 14287 w 1207294"/>
                <a:gd name="connsiteY94" fmla="*/ 3221831 h 4107656"/>
                <a:gd name="connsiteX95" fmla="*/ 0 w 1207294"/>
                <a:gd name="connsiteY95" fmla="*/ 3150394 h 4107656"/>
                <a:gd name="connsiteX96" fmla="*/ 7143 w 1207294"/>
                <a:gd name="connsiteY96" fmla="*/ 2978944 h 4107656"/>
                <a:gd name="connsiteX97" fmla="*/ 21431 w 1207294"/>
                <a:gd name="connsiteY97" fmla="*/ 2850356 h 4107656"/>
                <a:gd name="connsiteX98" fmla="*/ 28575 w 1207294"/>
                <a:gd name="connsiteY98" fmla="*/ 2807494 h 4107656"/>
                <a:gd name="connsiteX99" fmla="*/ 42862 w 1207294"/>
                <a:gd name="connsiteY99" fmla="*/ 2757487 h 4107656"/>
                <a:gd name="connsiteX100" fmla="*/ 50006 w 1207294"/>
                <a:gd name="connsiteY100" fmla="*/ 2728912 h 4107656"/>
                <a:gd name="connsiteX101" fmla="*/ 64294 w 1207294"/>
                <a:gd name="connsiteY101" fmla="*/ 2678906 h 4107656"/>
                <a:gd name="connsiteX102" fmla="*/ 78581 w 1207294"/>
                <a:gd name="connsiteY102" fmla="*/ 2614612 h 4107656"/>
                <a:gd name="connsiteX103" fmla="*/ 92869 w 1207294"/>
                <a:gd name="connsiteY103" fmla="*/ 2586037 h 4107656"/>
                <a:gd name="connsiteX104" fmla="*/ 114300 w 1207294"/>
                <a:gd name="connsiteY104" fmla="*/ 2521744 h 4107656"/>
                <a:gd name="connsiteX105" fmla="*/ 150019 w 1207294"/>
                <a:gd name="connsiteY105" fmla="*/ 2400300 h 4107656"/>
                <a:gd name="connsiteX106" fmla="*/ 164306 w 1207294"/>
                <a:gd name="connsiteY106" fmla="*/ 2371725 h 4107656"/>
                <a:gd name="connsiteX107" fmla="*/ 200025 w 1207294"/>
                <a:gd name="connsiteY107" fmla="*/ 2286000 h 4107656"/>
                <a:gd name="connsiteX108" fmla="*/ 221456 w 1207294"/>
                <a:gd name="connsiteY108" fmla="*/ 2214562 h 4107656"/>
                <a:gd name="connsiteX109" fmla="*/ 228600 w 1207294"/>
                <a:gd name="connsiteY109" fmla="*/ 2193131 h 4107656"/>
                <a:gd name="connsiteX110" fmla="*/ 235744 w 1207294"/>
                <a:gd name="connsiteY110" fmla="*/ 2164556 h 4107656"/>
                <a:gd name="connsiteX111" fmla="*/ 257175 w 1207294"/>
                <a:gd name="connsiteY111" fmla="*/ 2143125 h 4107656"/>
                <a:gd name="connsiteX112" fmla="*/ 257175 w 1207294"/>
                <a:gd name="connsiteY112" fmla="*/ 1678781 h 4107656"/>
                <a:gd name="connsiteX113" fmla="*/ 250031 w 1207294"/>
                <a:gd name="connsiteY113" fmla="*/ 1643062 h 4107656"/>
                <a:gd name="connsiteX114" fmla="*/ 235744 w 1207294"/>
                <a:gd name="connsiteY114" fmla="*/ 1578769 h 4107656"/>
                <a:gd name="connsiteX115" fmla="*/ 221456 w 1207294"/>
                <a:gd name="connsiteY115" fmla="*/ 1485900 h 4107656"/>
                <a:gd name="connsiteX116" fmla="*/ 192881 w 1207294"/>
                <a:gd name="connsiteY116" fmla="*/ 1407319 h 4107656"/>
                <a:gd name="connsiteX117" fmla="*/ 185737 w 1207294"/>
                <a:gd name="connsiteY117" fmla="*/ 1378744 h 4107656"/>
                <a:gd name="connsiteX118" fmla="*/ 171450 w 1207294"/>
                <a:gd name="connsiteY118" fmla="*/ 1335881 h 4107656"/>
                <a:gd name="connsiteX119" fmla="*/ 128587 w 1207294"/>
                <a:gd name="connsiteY119" fmla="*/ 1200150 h 4107656"/>
                <a:gd name="connsiteX120" fmla="*/ 114300 w 1207294"/>
                <a:gd name="connsiteY120" fmla="*/ 1092994 h 4107656"/>
                <a:gd name="connsiteX121" fmla="*/ 107156 w 1207294"/>
                <a:gd name="connsiteY121" fmla="*/ 1050131 h 4107656"/>
                <a:gd name="connsiteX122" fmla="*/ 100012 w 1207294"/>
                <a:gd name="connsiteY122" fmla="*/ 985837 h 4107656"/>
                <a:gd name="connsiteX123" fmla="*/ 114300 w 1207294"/>
                <a:gd name="connsiteY123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92869 w 1207294"/>
                <a:gd name="connsiteY90" fmla="*/ 3378994 h 4107656"/>
                <a:gd name="connsiteX91" fmla="*/ 50006 w 1207294"/>
                <a:gd name="connsiteY91" fmla="*/ 3300412 h 4107656"/>
                <a:gd name="connsiteX92" fmla="*/ 21431 w 1207294"/>
                <a:gd name="connsiteY92" fmla="*/ 3250406 h 4107656"/>
                <a:gd name="connsiteX93" fmla="*/ 14287 w 1207294"/>
                <a:gd name="connsiteY93" fmla="*/ 3221831 h 4107656"/>
                <a:gd name="connsiteX94" fmla="*/ 0 w 1207294"/>
                <a:gd name="connsiteY94" fmla="*/ 3150394 h 4107656"/>
                <a:gd name="connsiteX95" fmla="*/ 7143 w 1207294"/>
                <a:gd name="connsiteY95" fmla="*/ 2978944 h 4107656"/>
                <a:gd name="connsiteX96" fmla="*/ 21431 w 1207294"/>
                <a:gd name="connsiteY96" fmla="*/ 2850356 h 4107656"/>
                <a:gd name="connsiteX97" fmla="*/ 28575 w 1207294"/>
                <a:gd name="connsiteY97" fmla="*/ 2807494 h 4107656"/>
                <a:gd name="connsiteX98" fmla="*/ 42862 w 1207294"/>
                <a:gd name="connsiteY98" fmla="*/ 2757487 h 4107656"/>
                <a:gd name="connsiteX99" fmla="*/ 50006 w 1207294"/>
                <a:gd name="connsiteY99" fmla="*/ 2728912 h 4107656"/>
                <a:gd name="connsiteX100" fmla="*/ 64294 w 1207294"/>
                <a:gd name="connsiteY100" fmla="*/ 2678906 h 4107656"/>
                <a:gd name="connsiteX101" fmla="*/ 78581 w 1207294"/>
                <a:gd name="connsiteY101" fmla="*/ 2614612 h 4107656"/>
                <a:gd name="connsiteX102" fmla="*/ 92869 w 1207294"/>
                <a:gd name="connsiteY102" fmla="*/ 2586037 h 4107656"/>
                <a:gd name="connsiteX103" fmla="*/ 114300 w 1207294"/>
                <a:gd name="connsiteY103" fmla="*/ 2521744 h 4107656"/>
                <a:gd name="connsiteX104" fmla="*/ 150019 w 1207294"/>
                <a:gd name="connsiteY104" fmla="*/ 2400300 h 4107656"/>
                <a:gd name="connsiteX105" fmla="*/ 164306 w 1207294"/>
                <a:gd name="connsiteY105" fmla="*/ 2371725 h 4107656"/>
                <a:gd name="connsiteX106" fmla="*/ 200025 w 1207294"/>
                <a:gd name="connsiteY106" fmla="*/ 2286000 h 4107656"/>
                <a:gd name="connsiteX107" fmla="*/ 221456 w 1207294"/>
                <a:gd name="connsiteY107" fmla="*/ 2214562 h 4107656"/>
                <a:gd name="connsiteX108" fmla="*/ 228600 w 1207294"/>
                <a:gd name="connsiteY108" fmla="*/ 2193131 h 4107656"/>
                <a:gd name="connsiteX109" fmla="*/ 235744 w 1207294"/>
                <a:gd name="connsiteY109" fmla="*/ 2164556 h 4107656"/>
                <a:gd name="connsiteX110" fmla="*/ 257175 w 1207294"/>
                <a:gd name="connsiteY110" fmla="*/ 2143125 h 4107656"/>
                <a:gd name="connsiteX111" fmla="*/ 257175 w 1207294"/>
                <a:gd name="connsiteY111" fmla="*/ 1678781 h 4107656"/>
                <a:gd name="connsiteX112" fmla="*/ 250031 w 1207294"/>
                <a:gd name="connsiteY112" fmla="*/ 1643062 h 4107656"/>
                <a:gd name="connsiteX113" fmla="*/ 235744 w 1207294"/>
                <a:gd name="connsiteY113" fmla="*/ 1578769 h 4107656"/>
                <a:gd name="connsiteX114" fmla="*/ 221456 w 1207294"/>
                <a:gd name="connsiteY114" fmla="*/ 1485900 h 4107656"/>
                <a:gd name="connsiteX115" fmla="*/ 192881 w 1207294"/>
                <a:gd name="connsiteY115" fmla="*/ 1407319 h 4107656"/>
                <a:gd name="connsiteX116" fmla="*/ 185737 w 1207294"/>
                <a:gd name="connsiteY116" fmla="*/ 1378744 h 4107656"/>
                <a:gd name="connsiteX117" fmla="*/ 171450 w 1207294"/>
                <a:gd name="connsiteY117" fmla="*/ 1335881 h 4107656"/>
                <a:gd name="connsiteX118" fmla="*/ 128587 w 1207294"/>
                <a:gd name="connsiteY118" fmla="*/ 1200150 h 4107656"/>
                <a:gd name="connsiteX119" fmla="*/ 114300 w 1207294"/>
                <a:gd name="connsiteY119" fmla="*/ 1092994 h 4107656"/>
                <a:gd name="connsiteX120" fmla="*/ 107156 w 1207294"/>
                <a:gd name="connsiteY120" fmla="*/ 1050131 h 4107656"/>
                <a:gd name="connsiteX121" fmla="*/ 100012 w 1207294"/>
                <a:gd name="connsiteY121" fmla="*/ 985837 h 4107656"/>
                <a:gd name="connsiteX122" fmla="*/ 114300 w 1207294"/>
                <a:gd name="connsiteY122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268158 w 1207294"/>
                <a:gd name="connsiteY81" fmla="*/ 3638086 h 4107656"/>
                <a:gd name="connsiteX82" fmla="*/ 314325 w 1207294"/>
                <a:gd name="connsiteY82" fmla="*/ 3750469 h 4107656"/>
                <a:gd name="connsiteX83" fmla="*/ 300037 w 1207294"/>
                <a:gd name="connsiteY83" fmla="*/ 3707606 h 4107656"/>
                <a:gd name="connsiteX84" fmla="*/ 285750 w 1207294"/>
                <a:gd name="connsiteY84" fmla="*/ 3686175 h 4107656"/>
                <a:gd name="connsiteX85" fmla="*/ 250044 w 1207294"/>
                <a:gd name="connsiteY85" fmla="*/ 3626565 h 4107656"/>
                <a:gd name="connsiteX86" fmla="*/ 221456 w 1207294"/>
                <a:gd name="connsiteY86" fmla="*/ 3564731 h 4107656"/>
                <a:gd name="connsiteX87" fmla="*/ 178594 w 1207294"/>
                <a:gd name="connsiteY87" fmla="*/ 3500437 h 4107656"/>
                <a:gd name="connsiteX88" fmla="*/ 157162 w 1207294"/>
                <a:gd name="connsiteY88" fmla="*/ 3471862 h 4107656"/>
                <a:gd name="connsiteX89" fmla="*/ 114300 w 1207294"/>
                <a:gd name="connsiteY89" fmla="*/ 3400425 h 4107656"/>
                <a:gd name="connsiteX90" fmla="*/ 50006 w 1207294"/>
                <a:gd name="connsiteY90" fmla="*/ 3300412 h 4107656"/>
                <a:gd name="connsiteX91" fmla="*/ 21431 w 1207294"/>
                <a:gd name="connsiteY91" fmla="*/ 3250406 h 4107656"/>
                <a:gd name="connsiteX92" fmla="*/ 14287 w 1207294"/>
                <a:gd name="connsiteY92" fmla="*/ 3221831 h 4107656"/>
                <a:gd name="connsiteX93" fmla="*/ 0 w 1207294"/>
                <a:gd name="connsiteY93" fmla="*/ 3150394 h 4107656"/>
                <a:gd name="connsiteX94" fmla="*/ 7143 w 1207294"/>
                <a:gd name="connsiteY94" fmla="*/ 2978944 h 4107656"/>
                <a:gd name="connsiteX95" fmla="*/ 21431 w 1207294"/>
                <a:gd name="connsiteY95" fmla="*/ 2850356 h 4107656"/>
                <a:gd name="connsiteX96" fmla="*/ 28575 w 1207294"/>
                <a:gd name="connsiteY96" fmla="*/ 2807494 h 4107656"/>
                <a:gd name="connsiteX97" fmla="*/ 42862 w 1207294"/>
                <a:gd name="connsiteY97" fmla="*/ 2757487 h 4107656"/>
                <a:gd name="connsiteX98" fmla="*/ 50006 w 1207294"/>
                <a:gd name="connsiteY98" fmla="*/ 2728912 h 4107656"/>
                <a:gd name="connsiteX99" fmla="*/ 64294 w 1207294"/>
                <a:gd name="connsiteY99" fmla="*/ 2678906 h 4107656"/>
                <a:gd name="connsiteX100" fmla="*/ 78581 w 1207294"/>
                <a:gd name="connsiteY100" fmla="*/ 2614612 h 4107656"/>
                <a:gd name="connsiteX101" fmla="*/ 92869 w 1207294"/>
                <a:gd name="connsiteY101" fmla="*/ 2586037 h 4107656"/>
                <a:gd name="connsiteX102" fmla="*/ 114300 w 1207294"/>
                <a:gd name="connsiteY102" fmla="*/ 2521744 h 4107656"/>
                <a:gd name="connsiteX103" fmla="*/ 150019 w 1207294"/>
                <a:gd name="connsiteY103" fmla="*/ 2400300 h 4107656"/>
                <a:gd name="connsiteX104" fmla="*/ 164306 w 1207294"/>
                <a:gd name="connsiteY104" fmla="*/ 2371725 h 4107656"/>
                <a:gd name="connsiteX105" fmla="*/ 200025 w 1207294"/>
                <a:gd name="connsiteY105" fmla="*/ 2286000 h 4107656"/>
                <a:gd name="connsiteX106" fmla="*/ 221456 w 1207294"/>
                <a:gd name="connsiteY106" fmla="*/ 2214562 h 4107656"/>
                <a:gd name="connsiteX107" fmla="*/ 228600 w 1207294"/>
                <a:gd name="connsiteY107" fmla="*/ 2193131 h 4107656"/>
                <a:gd name="connsiteX108" fmla="*/ 235744 w 1207294"/>
                <a:gd name="connsiteY108" fmla="*/ 2164556 h 4107656"/>
                <a:gd name="connsiteX109" fmla="*/ 257175 w 1207294"/>
                <a:gd name="connsiteY109" fmla="*/ 2143125 h 4107656"/>
                <a:gd name="connsiteX110" fmla="*/ 257175 w 1207294"/>
                <a:gd name="connsiteY110" fmla="*/ 1678781 h 4107656"/>
                <a:gd name="connsiteX111" fmla="*/ 250031 w 1207294"/>
                <a:gd name="connsiteY111" fmla="*/ 1643062 h 4107656"/>
                <a:gd name="connsiteX112" fmla="*/ 235744 w 1207294"/>
                <a:gd name="connsiteY112" fmla="*/ 1578769 h 4107656"/>
                <a:gd name="connsiteX113" fmla="*/ 221456 w 1207294"/>
                <a:gd name="connsiteY113" fmla="*/ 1485900 h 4107656"/>
                <a:gd name="connsiteX114" fmla="*/ 192881 w 1207294"/>
                <a:gd name="connsiteY114" fmla="*/ 1407319 h 4107656"/>
                <a:gd name="connsiteX115" fmla="*/ 185737 w 1207294"/>
                <a:gd name="connsiteY115" fmla="*/ 1378744 h 4107656"/>
                <a:gd name="connsiteX116" fmla="*/ 171450 w 1207294"/>
                <a:gd name="connsiteY116" fmla="*/ 1335881 h 4107656"/>
                <a:gd name="connsiteX117" fmla="*/ 128587 w 1207294"/>
                <a:gd name="connsiteY117" fmla="*/ 1200150 h 4107656"/>
                <a:gd name="connsiteX118" fmla="*/ 114300 w 1207294"/>
                <a:gd name="connsiteY118" fmla="*/ 1092994 h 4107656"/>
                <a:gd name="connsiteX119" fmla="*/ 107156 w 1207294"/>
                <a:gd name="connsiteY119" fmla="*/ 1050131 h 4107656"/>
                <a:gd name="connsiteX120" fmla="*/ 100012 w 1207294"/>
                <a:gd name="connsiteY120" fmla="*/ 985837 h 4107656"/>
                <a:gd name="connsiteX121" fmla="*/ 114300 w 1207294"/>
                <a:gd name="connsiteY121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35744 w 1207294"/>
                <a:gd name="connsiteY107" fmla="*/ 2164556 h 4107656"/>
                <a:gd name="connsiteX108" fmla="*/ 257175 w 1207294"/>
                <a:gd name="connsiteY108" fmla="*/ 2143125 h 4107656"/>
                <a:gd name="connsiteX109" fmla="*/ 257175 w 1207294"/>
                <a:gd name="connsiteY109" fmla="*/ 1678781 h 4107656"/>
                <a:gd name="connsiteX110" fmla="*/ 250031 w 1207294"/>
                <a:gd name="connsiteY110" fmla="*/ 1643062 h 4107656"/>
                <a:gd name="connsiteX111" fmla="*/ 235744 w 1207294"/>
                <a:gd name="connsiteY111" fmla="*/ 1578769 h 4107656"/>
                <a:gd name="connsiteX112" fmla="*/ 221456 w 1207294"/>
                <a:gd name="connsiteY112" fmla="*/ 1485900 h 4107656"/>
                <a:gd name="connsiteX113" fmla="*/ 192881 w 1207294"/>
                <a:gd name="connsiteY113" fmla="*/ 1407319 h 4107656"/>
                <a:gd name="connsiteX114" fmla="*/ 185737 w 1207294"/>
                <a:gd name="connsiteY114" fmla="*/ 1378744 h 4107656"/>
                <a:gd name="connsiteX115" fmla="*/ 171450 w 1207294"/>
                <a:gd name="connsiteY115" fmla="*/ 1335881 h 4107656"/>
                <a:gd name="connsiteX116" fmla="*/ 128587 w 1207294"/>
                <a:gd name="connsiteY116" fmla="*/ 1200150 h 4107656"/>
                <a:gd name="connsiteX117" fmla="*/ 114300 w 1207294"/>
                <a:gd name="connsiteY117" fmla="*/ 1092994 h 4107656"/>
                <a:gd name="connsiteX118" fmla="*/ 107156 w 1207294"/>
                <a:gd name="connsiteY118" fmla="*/ 1050131 h 4107656"/>
                <a:gd name="connsiteX119" fmla="*/ 100012 w 1207294"/>
                <a:gd name="connsiteY119" fmla="*/ 985837 h 4107656"/>
                <a:gd name="connsiteX120" fmla="*/ 114300 w 1207294"/>
                <a:gd name="connsiteY120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28600 w 1207294"/>
                <a:gd name="connsiteY106" fmla="*/ 2193131 h 4107656"/>
                <a:gd name="connsiteX107" fmla="*/ 257175 w 1207294"/>
                <a:gd name="connsiteY107" fmla="*/ 2143125 h 4107656"/>
                <a:gd name="connsiteX108" fmla="*/ 257175 w 1207294"/>
                <a:gd name="connsiteY108" fmla="*/ 1678781 h 4107656"/>
                <a:gd name="connsiteX109" fmla="*/ 250031 w 1207294"/>
                <a:gd name="connsiteY109" fmla="*/ 1643062 h 4107656"/>
                <a:gd name="connsiteX110" fmla="*/ 235744 w 1207294"/>
                <a:gd name="connsiteY110" fmla="*/ 1578769 h 4107656"/>
                <a:gd name="connsiteX111" fmla="*/ 221456 w 1207294"/>
                <a:gd name="connsiteY111" fmla="*/ 1485900 h 4107656"/>
                <a:gd name="connsiteX112" fmla="*/ 192881 w 1207294"/>
                <a:gd name="connsiteY112" fmla="*/ 1407319 h 4107656"/>
                <a:gd name="connsiteX113" fmla="*/ 185737 w 1207294"/>
                <a:gd name="connsiteY113" fmla="*/ 1378744 h 4107656"/>
                <a:gd name="connsiteX114" fmla="*/ 171450 w 1207294"/>
                <a:gd name="connsiteY114" fmla="*/ 1335881 h 4107656"/>
                <a:gd name="connsiteX115" fmla="*/ 128587 w 1207294"/>
                <a:gd name="connsiteY115" fmla="*/ 1200150 h 4107656"/>
                <a:gd name="connsiteX116" fmla="*/ 114300 w 1207294"/>
                <a:gd name="connsiteY116" fmla="*/ 1092994 h 4107656"/>
                <a:gd name="connsiteX117" fmla="*/ 107156 w 1207294"/>
                <a:gd name="connsiteY117" fmla="*/ 1050131 h 4107656"/>
                <a:gd name="connsiteX118" fmla="*/ 100012 w 1207294"/>
                <a:gd name="connsiteY118" fmla="*/ 985837 h 4107656"/>
                <a:gd name="connsiteX119" fmla="*/ 114300 w 1207294"/>
                <a:gd name="connsiteY119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21456 w 1207294"/>
                <a:gd name="connsiteY105" fmla="*/ 2214562 h 4107656"/>
                <a:gd name="connsiteX106" fmla="*/ 257175 w 1207294"/>
                <a:gd name="connsiteY106" fmla="*/ 2143125 h 4107656"/>
                <a:gd name="connsiteX107" fmla="*/ 257175 w 1207294"/>
                <a:gd name="connsiteY107" fmla="*/ 1678781 h 4107656"/>
                <a:gd name="connsiteX108" fmla="*/ 250031 w 1207294"/>
                <a:gd name="connsiteY108" fmla="*/ 1643062 h 4107656"/>
                <a:gd name="connsiteX109" fmla="*/ 235744 w 1207294"/>
                <a:gd name="connsiteY109" fmla="*/ 1578769 h 4107656"/>
                <a:gd name="connsiteX110" fmla="*/ 221456 w 1207294"/>
                <a:gd name="connsiteY110" fmla="*/ 1485900 h 4107656"/>
                <a:gd name="connsiteX111" fmla="*/ 192881 w 1207294"/>
                <a:gd name="connsiteY111" fmla="*/ 1407319 h 4107656"/>
                <a:gd name="connsiteX112" fmla="*/ 185737 w 1207294"/>
                <a:gd name="connsiteY112" fmla="*/ 1378744 h 4107656"/>
                <a:gd name="connsiteX113" fmla="*/ 171450 w 1207294"/>
                <a:gd name="connsiteY113" fmla="*/ 1335881 h 4107656"/>
                <a:gd name="connsiteX114" fmla="*/ 128587 w 1207294"/>
                <a:gd name="connsiteY114" fmla="*/ 1200150 h 4107656"/>
                <a:gd name="connsiteX115" fmla="*/ 114300 w 1207294"/>
                <a:gd name="connsiteY115" fmla="*/ 1092994 h 4107656"/>
                <a:gd name="connsiteX116" fmla="*/ 107156 w 1207294"/>
                <a:gd name="connsiteY116" fmla="*/ 1050131 h 4107656"/>
                <a:gd name="connsiteX117" fmla="*/ 100012 w 1207294"/>
                <a:gd name="connsiteY117" fmla="*/ 985837 h 4107656"/>
                <a:gd name="connsiteX118" fmla="*/ 114300 w 1207294"/>
                <a:gd name="connsiteY118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7175 w 1207294"/>
                <a:gd name="connsiteY105" fmla="*/ 2143125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  <a:gd name="connsiteX0" fmla="*/ 114300 w 1207294"/>
                <a:gd name="connsiteY0" fmla="*/ 621506 h 4107656"/>
                <a:gd name="connsiteX1" fmla="*/ 114300 w 1207294"/>
                <a:gd name="connsiteY1" fmla="*/ 621506 h 4107656"/>
                <a:gd name="connsiteX2" fmla="*/ 121444 w 1207294"/>
                <a:gd name="connsiteY2" fmla="*/ 321469 h 4107656"/>
                <a:gd name="connsiteX3" fmla="*/ 135731 w 1207294"/>
                <a:gd name="connsiteY3" fmla="*/ 250031 h 4107656"/>
                <a:gd name="connsiteX4" fmla="*/ 142875 w 1207294"/>
                <a:gd name="connsiteY4" fmla="*/ 214312 h 4107656"/>
                <a:gd name="connsiteX5" fmla="*/ 164306 w 1207294"/>
                <a:gd name="connsiteY5" fmla="*/ 150019 h 4107656"/>
                <a:gd name="connsiteX6" fmla="*/ 171450 w 1207294"/>
                <a:gd name="connsiteY6" fmla="*/ 128587 h 4107656"/>
                <a:gd name="connsiteX7" fmla="*/ 192881 w 1207294"/>
                <a:gd name="connsiteY7" fmla="*/ 85725 h 4107656"/>
                <a:gd name="connsiteX8" fmla="*/ 214312 w 1207294"/>
                <a:gd name="connsiteY8" fmla="*/ 71437 h 4107656"/>
                <a:gd name="connsiteX9" fmla="*/ 271462 w 1207294"/>
                <a:gd name="connsiteY9" fmla="*/ 21431 h 4107656"/>
                <a:gd name="connsiteX10" fmla="*/ 314325 w 1207294"/>
                <a:gd name="connsiteY10" fmla="*/ 7144 h 4107656"/>
                <a:gd name="connsiteX11" fmla="*/ 335756 w 1207294"/>
                <a:gd name="connsiteY11" fmla="*/ 0 h 4107656"/>
                <a:gd name="connsiteX12" fmla="*/ 507206 w 1207294"/>
                <a:gd name="connsiteY12" fmla="*/ 21431 h 4107656"/>
                <a:gd name="connsiteX13" fmla="*/ 528637 w 1207294"/>
                <a:gd name="connsiteY13" fmla="*/ 28575 h 4107656"/>
                <a:gd name="connsiteX14" fmla="*/ 592931 w 1207294"/>
                <a:gd name="connsiteY14" fmla="*/ 71437 h 4107656"/>
                <a:gd name="connsiteX15" fmla="*/ 614362 w 1207294"/>
                <a:gd name="connsiteY15" fmla="*/ 85725 h 4107656"/>
                <a:gd name="connsiteX16" fmla="*/ 635794 w 1207294"/>
                <a:gd name="connsiteY16" fmla="*/ 100012 h 4107656"/>
                <a:gd name="connsiteX17" fmla="*/ 671512 w 1207294"/>
                <a:gd name="connsiteY17" fmla="*/ 135731 h 4107656"/>
                <a:gd name="connsiteX18" fmla="*/ 685800 w 1207294"/>
                <a:gd name="connsiteY18" fmla="*/ 157162 h 4107656"/>
                <a:gd name="connsiteX19" fmla="*/ 728662 w 1207294"/>
                <a:gd name="connsiteY19" fmla="*/ 185737 h 4107656"/>
                <a:gd name="connsiteX20" fmla="*/ 771525 w 1207294"/>
                <a:gd name="connsiteY20" fmla="*/ 221456 h 4107656"/>
                <a:gd name="connsiteX21" fmla="*/ 792956 w 1207294"/>
                <a:gd name="connsiteY21" fmla="*/ 242887 h 4107656"/>
                <a:gd name="connsiteX22" fmla="*/ 814387 w 1207294"/>
                <a:gd name="connsiteY22" fmla="*/ 257175 h 4107656"/>
                <a:gd name="connsiteX23" fmla="*/ 857250 w 1207294"/>
                <a:gd name="connsiteY23" fmla="*/ 300037 h 4107656"/>
                <a:gd name="connsiteX24" fmla="*/ 878681 w 1207294"/>
                <a:gd name="connsiteY24" fmla="*/ 321469 h 4107656"/>
                <a:gd name="connsiteX25" fmla="*/ 928687 w 1207294"/>
                <a:gd name="connsiteY25" fmla="*/ 385762 h 4107656"/>
                <a:gd name="connsiteX26" fmla="*/ 935831 w 1207294"/>
                <a:gd name="connsiteY26" fmla="*/ 407194 h 4107656"/>
                <a:gd name="connsiteX27" fmla="*/ 964406 w 1207294"/>
                <a:gd name="connsiteY27" fmla="*/ 450056 h 4107656"/>
                <a:gd name="connsiteX28" fmla="*/ 971550 w 1207294"/>
                <a:gd name="connsiteY28" fmla="*/ 471487 h 4107656"/>
                <a:gd name="connsiteX29" fmla="*/ 1000125 w 1207294"/>
                <a:gd name="connsiteY29" fmla="*/ 514350 h 4107656"/>
                <a:gd name="connsiteX30" fmla="*/ 1007269 w 1207294"/>
                <a:gd name="connsiteY30" fmla="*/ 535781 h 4107656"/>
                <a:gd name="connsiteX31" fmla="*/ 1035844 w 1207294"/>
                <a:gd name="connsiteY31" fmla="*/ 578644 h 4107656"/>
                <a:gd name="connsiteX32" fmla="*/ 1050131 w 1207294"/>
                <a:gd name="connsiteY32" fmla="*/ 628650 h 4107656"/>
                <a:gd name="connsiteX33" fmla="*/ 1064419 w 1207294"/>
                <a:gd name="connsiteY33" fmla="*/ 671512 h 4107656"/>
                <a:gd name="connsiteX34" fmla="*/ 1071562 w 1207294"/>
                <a:gd name="connsiteY34" fmla="*/ 692944 h 4107656"/>
                <a:gd name="connsiteX35" fmla="*/ 1107281 w 1207294"/>
                <a:gd name="connsiteY35" fmla="*/ 800100 h 4107656"/>
                <a:gd name="connsiteX36" fmla="*/ 1128712 w 1207294"/>
                <a:gd name="connsiteY36" fmla="*/ 864394 h 4107656"/>
                <a:gd name="connsiteX37" fmla="*/ 1135856 w 1207294"/>
                <a:gd name="connsiteY37" fmla="*/ 885825 h 4107656"/>
                <a:gd name="connsiteX38" fmla="*/ 1143000 w 1207294"/>
                <a:gd name="connsiteY38" fmla="*/ 907256 h 4107656"/>
                <a:gd name="connsiteX39" fmla="*/ 1150144 w 1207294"/>
                <a:gd name="connsiteY39" fmla="*/ 964406 h 4107656"/>
                <a:gd name="connsiteX40" fmla="*/ 1157287 w 1207294"/>
                <a:gd name="connsiteY40" fmla="*/ 1007269 h 4107656"/>
                <a:gd name="connsiteX41" fmla="*/ 1178719 w 1207294"/>
                <a:gd name="connsiteY41" fmla="*/ 1193006 h 4107656"/>
                <a:gd name="connsiteX42" fmla="*/ 1193006 w 1207294"/>
                <a:gd name="connsiteY42" fmla="*/ 1314450 h 4107656"/>
                <a:gd name="connsiteX43" fmla="*/ 1207294 w 1207294"/>
                <a:gd name="connsiteY43" fmla="*/ 1578769 h 4107656"/>
                <a:gd name="connsiteX44" fmla="*/ 1200150 w 1207294"/>
                <a:gd name="connsiteY44" fmla="*/ 1921669 h 4107656"/>
                <a:gd name="connsiteX45" fmla="*/ 1185862 w 1207294"/>
                <a:gd name="connsiteY45" fmla="*/ 2100262 h 4107656"/>
                <a:gd name="connsiteX46" fmla="*/ 1171575 w 1207294"/>
                <a:gd name="connsiteY46" fmla="*/ 2407444 h 4107656"/>
                <a:gd name="connsiteX47" fmla="*/ 1157287 w 1207294"/>
                <a:gd name="connsiteY47" fmla="*/ 2528887 h 4107656"/>
                <a:gd name="connsiteX48" fmla="*/ 1150144 w 1207294"/>
                <a:gd name="connsiteY48" fmla="*/ 2557462 h 4107656"/>
                <a:gd name="connsiteX49" fmla="*/ 1135856 w 1207294"/>
                <a:gd name="connsiteY49" fmla="*/ 2650331 h 4107656"/>
                <a:gd name="connsiteX50" fmla="*/ 1128712 w 1207294"/>
                <a:gd name="connsiteY50" fmla="*/ 2693194 h 4107656"/>
                <a:gd name="connsiteX51" fmla="*/ 1114425 w 1207294"/>
                <a:gd name="connsiteY51" fmla="*/ 2857500 h 4107656"/>
                <a:gd name="connsiteX52" fmla="*/ 1121569 w 1207294"/>
                <a:gd name="connsiteY52" fmla="*/ 3057525 h 4107656"/>
                <a:gd name="connsiteX53" fmla="*/ 1128712 w 1207294"/>
                <a:gd name="connsiteY53" fmla="*/ 3121819 h 4107656"/>
                <a:gd name="connsiteX54" fmla="*/ 1135856 w 1207294"/>
                <a:gd name="connsiteY54" fmla="*/ 3193256 h 4107656"/>
                <a:gd name="connsiteX55" fmla="*/ 1143000 w 1207294"/>
                <a:gd name="connsiteY55" fmla="*/ 3236119 h 4107656"/>
                <a:gd name="connsiteX56" fmla="*/ 1150144 w 1207294"/>
                <a:gd name="connsiteY56" fmla="*/ 3286125 h 4107656"/>
                <a:gd name="connsiteX57" fmla="*/ 1128712 w 1207294"/>
                <a:gd name="connsiteY57" fmla="*/ 3571875 h 4107656"/>
                <a:gd name="connsiteX58" fmla="*/ 1121569 w 1207294"/>
                <a:gd name="connsiteY58" fmla="*/ 3764756 h 4107656"/>
                <a:gd name="connsiteX59" fmla="*/ 1107281 w 1207294"/>
                <a:gd name="connsiteY59" fmla="*/ 3879056 h 4107656"/>
                <a:gd name="connsiteX60" fmla="*/ 1092994 w 1207294"/>
                <a:gd name="connsiteY60" fmla="*/ 3929062 h 4107656"/>
                <a:gd name="connsiteX61" fmla="*/ 1078706 w 1207294"/>
                <a:gd name="connsiteY61" fmla="*/ 3950494 h 4107656"/>
                <a:gd name="connsiteX62" fmla="*/ 1014412 w 1207294"/>
                <a:gd name="connsiteY62" fmla="*/ 4007644 h 4107656"/>
                <a:gd name="connsiteX63" fmla="*/ 971550 w 1207294"/>
                <a:gd name="connsiteY63" fmla="*/ 4021931 h 4107656"/>
                <a:gd name="connsiteX64" fmla="*/ 907256 w 1207294"/>
                <a:gd name="connsiteY64" fmla="*/ 4050506 h 4107656"/>
                <a:gd name="connsiteX65" fmla="*/ 871537 w 1207294"/>
                <a:gd name="connsiteY65" fmla="*/ 4057650 h 4107656"/>
                <a:gd name="connsiteX66" fmla="*/ 828675 w 1207294"/>
                <a:gd name="connsiteY66" fmla="*/ 4064794 h 4107656"/>
                <a:gd name="connsiteX67" fmla="*/ 785812 w 1207294"/>
                <a:gd name="connsiteY67" fmla="*/ 4079081 h 4107656"/>
                <a:gd name="connsiteX68" fmla="*/ 742950 w 1207294"/>
                <a:gd name="connsiteY68" fmla="*/ 4093369 h 4107656"/>
                <a:gd name="connsiteX69" fmla="*/ 721519 w 1207294"/>
                <a:gd name="connsiteY69" fmla="*/ 4100512 h 4107656"/>
                <a:gd name="connsiteX70" fmla="*/ 700087 w 1207294"/>
                <a:gd name="connsiteY70" fmla="*/ 4107656 h 4107656"/>
                <a:gd name="connsiteX71" fmla="*/ 578644 w 1207294"/>
                <a:gd name="connsiteY71" fmla="*/ 4100512 h 4107656"/>
                <a:gd name="connsiteX72" fmla="*/ 514350 w 1207294"/>
                <a:gd name="connsiteY72" fmla="*/ 4071937 h 4107656"/>
                <a:gd name="connsiteX73" fmla="*/ 492919 w 1207294"/>
                <a:gd name="connsiteY73" fmla="*/ 4064794 h 4107656"/>
                <a:gd name="connsiteX74" fmla="*/ 450056 w 1207294"/>
                <a:gd name="connsiteY74" fmla="*/ 4014787 h 4107656"/>
                <a:gd name="connsiteX75" fmla="*/ 421481 w 1207294"/>
                <a:gd name="connsiteY75" fmla="*/ 3971925 h 4107656"/>
                <a:gd name="connsiteX76" fmla="*/ 407194 w 1207294"/>
                <a:gd name="connsiteY76" fmla="*/ 3950494 h 4107656"/>
                <a:gd name="connsiteX77" fmla="*/ 400050 w 1207294"/>
                <a:gd name="connsiteY77" fmla="*/ 3929062 h 4107656"/>
                <a:gd name="connsiteX78" fmla="*/ 378619 w 1207294"/>
                <a:gd name="connsiteY78" fmla="*/ 3907631 h 4107656"/>
                <a:gd name="connsiteX79" fmla="*/ 357187 w 1207294"/>
                <a:gd name="connsiteY79" fmla="*/ 3857625 h 4107656"/>
                <a:gd name="connsiteX80" fmla="*/ 342900 w 1207294"/>
                <a:gd name="connsiteY80" fmla="*/ 3829050 h 4107656"/>
                <a:gd name="connsiteX81" fmla="*/ 314325 w 1207294"/>
                <a:gd name="connsiteY81" fmla="*/ 3750469 h 4107656"/>
                <a:gd name="connsiteX82" fmla="*/ 300037 w 1207294"/>
                <a:gd name="connsiteY82" fmla="*/ 3707606 h 4107656"/>
                <a:gd name="connsiteX83" fmla="*/ 285750 w 1207294"/>
                <a:gd name="connsiteY83" fmla="*/ 3686175 h 4107656"/>
                <a:gd name="connsiteX84" fmla="*/ 250044 w 1207294"/>
                <a:gd name="connsiteY84" fmla="*/ 3626565 h 4107656"/>
                <a:gd name="connsiteX85" fmla="*/ 221456 w 1207294"/>
                <a:gd name="connsiteY85" fmla="*/ 3564731 h 4107656"/>
                <a:gd name="connsiteX86" fmla="*/ 178594 w 1207294"/>
                <a:gd name="connsiteY86" fmla="*/ 3500437 h 4107656"/>
                <a:gd name="connsiteX87" fmla="*/ 157162 w 1207294"/>
                <a:gd name="connsiteY87" fmla="*/ 3471862 h 4107656"/>
                <a:gd name="connsiteX88" fmla="*/ 114300 w 1207294"/>
                <a:gd name="connsiteY88" fmla="*/ 3400425 h 4107656"/>
                <a:gd name="connsiteX89" fmla="*/ 50006 w 1207294"/>
                <a:gd name="connsiteY89" fmla="*/ 3300412 h 4107656"/>
                <a:gd name="connsiteX90" fmla="*/ 21431 w 1207294"/>
                <a:gd name="connsiteY90" fmla="*/ 3250406 h 4107656"/>
                <a:gd name="connsiteX91" fmla="*/ 14287 w 1207294"/>
                <a:gd name="connsiteY91" fmla="*/ 3221831 h 4107656"/>
                <a:gd name="connsiteX92" fmla="*/ 0 w 1207294"/>
                <a:gd name="connsiteY92" fmla="*/ 3150394 h 4107656"/>
                <a:gd name="connsiteX93" fmla="*/ 7143 w 1207294"/>
                <a:gd name="connsiteY93" fmla="*/ 2978944 h 4107656"/>
                <a:gd name="connsiteX94" fmla="*/ 21431 w 1207294"/>
                <a:gd name="connsiteY94" fmla="*/ 2850356 h 4107656"/>
                <a:gd name="connsiteX95" fmla="*/ 28575 w 1207294"/>
                <a:gd name="connsiteY95" fmla="*/ 2807494 h 4107656"/>
                <a:gd name="connsiteX96" fmla="*/ 42862 w 1207294"/>
                <a:gd name="connsiteY96" fmla="*/ 2757487 h 4107656"/>
                <a:gd name="connsiteX97" fmla="*/ 50006 w 1207294"/>
                <a:gd name="connsiteY97" fmla="*/ 2728912 h 4107656"/>
                <a:gd name="connsiteX98" fmla="*/ 64294 w 1207294"/>
                <a:gd name="connsiteY98" fmla="*/ 2678906 h 4107656"/>
                <a:gd name="connsiteX99" fmla="*/ 78581 w 1207294"/>
                <a:gd name="connsiteY99" fmla="*/ 2614612 h 4107656"/>
                <a:gd name="connsiteX100" fmla="*/ 92869 w 1207294"/>
                <a:gd name="connsiteY100" fmla="*/ 2586037 h 4107656"/>
                <a:gd name="connsiteX101" fmla="*/ 114300 w 1207294"/>
                <a:gd name="connsiteY101" fmla="*/ 2521744 h 4107656"/>
                <a:gd name="connsiteX102" fmla="*/ 150019 w 1207294"/>
                <a:gd name="connsiteY102" fmla="*/ 2400300 h 4107656"/>
                <a:gd name="connsiteX103" fmla="*/ 164306 w 1207294"/>
                <a:gd name="connsiteY103" fmla="*/ 2371725 h 4107656"/>
                <a:gd name="connsiteX104" fmla="*/ 200025 w 1207294"/>
                <a:gd name="connsiteY104" fmla="*/ 2286000 h 4107656"/>
                <a:gd name="connsiteX105" fmla="*/ 254152 w 1207294"/>
                <a:gd name="connsiteY105" fmla="*/ 2146389 h 4107656"/>
                <a:gd name="connsiteX106" fmla="*/ 257175 w 1207294"/>
                <a:gd name="connsiteY106" fmla="*/ 1678781 h 4107656"/>
                <a:gd name="connsiteX107" fmla="*/ 250031 w 1207294"/>
                <a:gd name="connsiteY107" fmla="*/ 1643062 h 4107656"/>
                <a:gd name="connsiteX108" fmla="*/ 235744 w 1207294"/>
                <a:gd name="connsiteY108" fmla="*/ 1578769 h 4107656"/>
                <a:gd name="connsiteX109" fmla="*/ 221456 w 1207294"/>
                <a:gd name="connsiteY109" fmla="*/ 1485900 h 4107656"/>
                <a:gd name="connsiteX110" fmla="*/ 192881 w 1207294"/>
                <a:gd name="connsiteY110" fmla="*/ 1407319 h 4107656"/>
                <a:gd name="connsiteX111" fmla="*/ 185737 w 1207294"/>
                <a:gd name="connsiteY111" fmla="*/ 1378744 h 4107656"/>
                <a:gd name="connsiteX112" fmla="*/ 171450 w 1207294"/>
                <a:gd name="connsiteY112" fmla="*/ 1335881 h 4107656"/>
                <a:gd name="connsiteX113" fmla="*/ 128587 w 1207294"/>
                <a:gd name="connsiteY113" fmla="*/ 1200150 h 4107656"/>
                <a:gd name="connsiteX114" fmla="*/ 114300 w 1207294"/>
                <a:gd name="connsiteY114" fmla="*/ 1092994 h 4107656"/>
                <a:gd name="connsiteX115" fmla="*/ 107156 w 1207294"/>
                <a:gd name="connsiteY115" fmla="*/ 1050131 h 4107656"/>
                <a:gd name="connsiteX116" fmla="*/ 100012 w 1207294"/>
                <a:gd name="connsiteY116" fmla="*/ 985837 h 4107656"/>
                <a:gd name="connsiteX117" fmla="*/ 114300 w 1207294"/>
                <a:gd name="connsiteY117" fmla="*/ 621506 h 4107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207294" h="4107656">
                  <a:moveTo>
                    <a:pt x="114300" y="621506"/>
                  </a:moveTo>
                  <a:lnTo>
                    <a:pt x="114300" y="621506"/>
                  </a:lnTo>
                  <a:cubicBezTo>
                    <a:pt x="116681" y="521494"/>
                    <a:pt x="117364" y="421426"/>
                    <a:pt x="121444" y="321469"/>
                  </a:cubicBezTo>
                  <a:cubicBezTo>
                    <a:pt x="124005" y="258710"/>
                    <a:pt x="125787" y="289805"/>
                    <a:pt x="135731" y="250031"/>
                  </a:cubicBezTo>
                  <a:cubicBezTo>
                    <a:pt x="138676" y="238251"/>
                    <a:pt x="139680" y="226026"/>
                    <a:pt x="142875" y="214312"/>
                  </a:cubicBezTo>
                  <a:cubicBezTo>
                    <a:pt x="142881" y="214290"/>
                    <a:pt x="160731" y="160745"/>
                    <a:pt x="164306" y="150019"/>
                  </a:cubicBezTo>
                  <a:lnTo>
                    <a:pt x="171450" y="128587"/>
                  </a:lnTo>
                  <a:cubicBezTo>
                    <a:pt x="177260" y="111157"/>
                    <a:pt x="179034" y="99573"/>
                    <a:pt x="192881" y="85725"/>
                  </a:cubicBezTo>
                  <a:cubicBezTo>
                    <a:pt x="198952" y="79654"/>
                    <a:pt x="207168" y="76200"/>
                    <a:pt x="214312" y="71437"/>
                  </a:cubicBezTo>
                  <a:cubicBezTo>
                    <a:pt x="230981" y="46435"/>
                    <a:pt x="235745" y="33336"/>
                    <a:pt x="271462" y="21431"/>
                  </a:cubicBezTo>
                  <a:lnTo>
                    <a:pt x="314325" y="7144"/>
                  </a:lnTo>
                  <a:lnTo>
                    <a:pt x="335756" y="0"/>
                  </a:lnTo>
                  <a:cubicBezTo>
                    <a:pt x="479374" y="7979"/>
                    <a:pt x="423620" y="-6431"/>
                    <a:pt x="507206" y="21431"/>
                  </a:cubicBezTo>
                  <a:cubicBezTo>
                    <a:pt x="514350" y="23812"/>
                    <a:pt x="522372" y="24398"/>
                    <a:pt x="528637" y="28575"/>
                  </a:cubicBezTo>
                  <a:lnTo>
                    <a:pt x="592931" y="71437"/>
                  </a:lnTo>
                  <a:lnTo>
                    <a:pt x="614362" y="85725"/>
                  </a:lnTo>
                  <a:lnTo>
                    <a:pt x="635794" y="100012"/>
                  </a:lnTo>
                  <a:cubicBezTo>
                    <a:pt x="673888" y="157157"/>
                    <a:pt x="623893" y="88113"/>
                    <a:pt x="671512" y="135731"/>
                  </a:cubicBezTo>
                  <a:cubicBezTo>
                    <a:pt x="677583" y="141802"/>
                    <a:pt x="679339" y="151508"/>
                    <a:pt x="685800" y="157162"/>
                  </a:cubicBezTo>
                  <a:cubicBezTo>
                    <a:pt x="698723" y="168469"/>
                    <a:pt x="716520" y="173595"/>
                    <a:pt x="728662" y="185737"/>
                  </a:cubicBezTo>
                  <a:cubicBezTo>
                    <a:pt x="791276" y="248351"/>
                    <a:pt x="711850" y="171727"/>
                    <a:pt x="771525" y="221456"/>
                  </a:cubicBezTo>
                  <a:cubicBezTo>
                    <a:pt x="779286" y="227924"/>
                    <a:pt x="785195" y="236419"/>
                    <a:pt x="792956" y="242887"/>
                  </a:cubicBezTo>
                  <a:cubicBezTo>
                    <a:pt x="799552" y="248384"/>
                    <a:pt x="807970" y="251471"/>
                    <a:pt x="814387" y="257175"/>
                  </a:cubicBezTo>
                  <a:cubicBezTo>
                    <a:pt x="829489" y="270599"/>
                    <a:pt x="842962" y="285749"/>
                    <a:pt x="857250" y="300037"/>
                  </a:cubicBezTo>
                  <a:cubicBezTo>
                    <a:pt x="864394" y="307181"/>
                    <a:pt x="873077" y="313063"/>
                    <a:pt x="878681" y="321469"/>
                  </a:cubicBezTo>
                  <a:cubicBezTo>
                    <a:pt x="912860" y="372737"/>
                    <a:pt x="895114" y="352189"/>
                    <a:pt x="928687" y="385762"/>
                  </a:cubicBezTo>
                  <a:cubicBezTo>
                    <a:pt x="931068" y="392906"/>
                    <a:pt x="932174" y="400611"/>
                    <a:pt x="935831" y="407194"/>
                  </a:cubicBezTo>
                  <a:cubicBezTo>
                    <a:pt x="944170" y="422204"/>
                    <a:pt x="958976" y="433766"/>
                    <a:pt x="964406" y="450056"/>
                  </a:cubicBezTo>
                  <a:cubicBezTo>
                    <a:pt x="966787" y="457200"/>
                    <a:pt x="967893" y="464904"/>
                    <a:pt x="971550" y="471487"/>
                  </a:cubicBezTo>
                  <a:cubicBezTo>
                    <a:pt x="979889" y="486498"/>
                    <a:pt x="994695" y="498060"/>
                    <a:pt x="1000125" y="514350"/>
                  </a:cubicBezTo>
                  <a:cubicBezTo>
                    <a:pt x="1002506" y="521494"/>
                    <a:pt x="1003612" y="529198"/>
                    <a:pt x="1007269" y="535781"/>
                  </a:cubicBezTo>
                  <a:cubicBezTo>
                    <a:pt x="1015608" y="550792"/>
                    <a:pt x="1035844" y="578644"/>
                    <a:pt x="1035844" y="578644"/>
                  </a:cubicBezTo>
                  <a:cubicBezTo>
                    <a:pt x="1059868" y="650724"/>
                    <a:pt x="1023197" y="538875"/>
                    <a:pt x="1050131" y="628650"/>
                  </a:cubicBezTo>
                  <a:cubicBezTo>
                    <a:pt x="1054459" y="643075"/>
                    <a:pt x="1059657" y="657225"/>
                    <a:pt x="1064419" y="671512"/>
                  </a:cubicBezTo>
                  <a:lnTo>
                    <a:pt x="1071562" y="692944"/>
                  </a:lnTo>
                  <a:lnTo>
                    <a:pt x="1107281" y="800100"/>
                  </a:lnTo>
                  <a:lnTo>
                    <a:pt x="1128712" y="864394"/>
                  </a:lnTo>
                  <a:lnTo>
                    <a:pt x="1135856" y="885825"/>
                  </a:lnTo>
                  <a:lnTo>
                    <a:pt x="1143000" y="907256"/>
                  </a:lnTo>
                  <a:cubicBezTo>
                    <a:pt x="1145381" y="926306"/>
                    <a:pt x="1147429" y="945401"/>
                    <a:pt x="1150144" y="964406"/>
                  </a:cubicBezTo>
                  <a:cubicBezTo>
                    <a:pt x="1152192" y="978745"/>
                    <a:pt x="1155330" y="992917"/>
                    <a:pt x="1157287" y="1007269"/>
                  </a:cubicBezTo>
                  <a:cubicBezTo>
                    <a:pt x="1178193" y="1160579"/>
                    <a:pt x="1165480" y="1073850"/>
                    <a:pt x="1178719" y="1193006"/>
                  </a:cubicBezTo>
                  <a:cubicBezTo>
                    <a:pt x="1184212" y="1242446"/>
                    <a:pt x="1188599" y="1263767"/>
                    <a:pt x="1193006" y="1314450"/>
                  </a:cubicBezTo>
                  <a:cubicBezTo>
                    <a:pt x="1201654" y="1413897"/>
                    <a:pt x="1202638" y="1471689"/>
                    <a:pt x="1207294" y="1578769"/>
                  </a:cubicBezTo>
                  <a:cubicBezTo>
                    <a:pt x="1204913" y="1693069"/>
                    <a:pt x="1204844" y="1807441"/>
                    <a:pt x="1200150" y="1921669"/>
                  </a:cubicBezTo>
                  <a:cubicBezTo>
                    <a:pt x="1197698" y="1981340"/>
                    <a:pt x="1188456" y="2040597"/>
                    <a:pt x="1185862" y="2100262"/>
                  </a:cubicBezTo>
                  <a:cubicBezTo>
                    <a:pt x="1183996" y="2143184"/>
                    <a:pt x="1175065" y="2356839"/>
                    <a:pt x="1171575" y="2407444"/>
                  </a:cubicBezTo>
                  <a:cubicBezTo>
                    <a:pt x="1170900" y="2417230"/>
                    <a:pt x="1159458" y="2515859"/>
                    <a:pt x="1157287" y="2528887"/>
                  </a:cubicBezTo>
                  <a:cubicBezTo>
                    <a:pt x="1155673" y="2538572"/>
                    <a:pt x="1152069" y="2547835"/>
                    <a:pt x="1150144" y="2557462"/>
                  </a:cubicBezTo>
                  <a:cubicBezTo>
                    <a:pt x="1144203" y="2587167"/>
                    <a:pt x="1140432" y="2620588"/>
                    <a:pt x="1135856" y="2650331"/>
                  </a:cubicBezTo>
                  <a:cubicBezTo>
                    <a:pt x="1133653" y="2664647"/>
                    <a:pt x="1130509" y="2678821"/>
                    <a:pt x="1128712" y="2693194"/>
                  </a:cubicBezTo>
                  <a:cubicBezTo>
                    <a:pt x="1122575" y="2742294"/>
                    <a:pt x="1118092" y="2809832"/>
                    <a:pt x="1114425" y="2857500"/>
                  </a:cubicBezTo>
                  <a:cubicBezTo>
                    <a:pt x="1116806" y="2924175"/>
                    <a:pt x="1117968" y="2990905"/>
                    <a:pt x="1121569" y="3057525"/>
                  </a:cubicBezTo>
                  <a:cubicBezTo>
                    <a:pt x="1122733" y="3079057"/>
                    <a:pt x="1126455" y="3100374"/>
                    <a:pt x="1128712" y="3121819"/>
                  </a:cubicBezTo>
                  <a:cubicBezTo>
                    <a:pt x="1131217" y="3145619"/>
                    <a:pt x="1132888" y="3169510"/>
                    <a:pt x="1135856" y="3193256"/>
                  </a:cubicBezTo>
                  <a:cubicBezTo>
                    <a:pt x="1137653" y="3207629"/>
                    <a:pt x="1140797" y="3221803"/>
                    <a:pt x="1143000" y="3236119"/>
                  </a:cubicBezTo>
                  <a:cubicBezTo>
                    <a:pt x="1145560" y="3252761"/>
                    <a:pt x="1147763" y="3269456"/>
                    <a:pt x="1150144" y="3286125"/>
                  </a:cubicBezTo>
                  <a:cubicBezTo>
                    <a:pt x="1141512" y="3381076"/>
                    <a:pt x="1132233" y="3476809"/>
                    <a:pt x="1128712" y="3571875"/>
                  </a:cubicBezTo>
                  <a:cubicBezTo>
                    <a:pt x="1126331" y="3636169"/>
                    <a:pt x="1124950" y="3700507"/>
                    <a:pt x="1121569" y="3764756"/>
                  </a:cubicBezTo>
                  <a:cubicBezTo>
                    <a:pt x="1118793" y="3817503"/>
                    <a:pt x="1117059" y="3835055"/>
                    <a:pt x="1107281" y="3879056"/>
                  </a:cubicBezTo>
                  <a:cubicBezTo>
                    <a:pt x="1105451" y="3887290"/>
                    <a:pt x="1097765" y="3919519"/>
                    <a:pt x="1092994" y="3929062"/>
                  </a:cubicBezTo>
                  <a:cubicBezTo>
                    <a:pt x="1089154" y="3936742"/>
                    <a:pt x="1084410" y="3944077"/>
                    <a:pt x="1078706" y="3950494"/>
                  </a:cubicBezTo>
                  <a:cubicBezTo>
                    <a:pt x="1068148" y="3962372"/>
                    <a:pt x="1036349" y="3997894"/>
                    <a:pt x="1014412" y="4007644"/>
                  </a:cubicBezTo>
                  <a:cubicBezTo>
                    <a:pt x="1000650" y="4013760"/>
                    <a:pt x="984081" y="4013577"/>
                    <a:pt x="971550" y="4021931"/>
                  </a:cubicBezTo>
                  <a:cubicBezTo>
                    <a:pt x="945895" y="4039035"/>
                    <a:pt x="943694" y="4043218"/>
                    <a:pt x="907256" y="4050506"/>
                  </a:cubicBezTo>
                  <a:lnTo>
                    <a:pt x="871537" y="4057650"/>
                  </a:lnTo>
                  <a:cubicBezTo>
                    <a:pt x="857286" y="4060241"/>
                    <a:pt x="842727" y="4061281"/>
                    <a:pt x="828675" y="4064794"/>
                  </a:cubicBezTo>
                  <a:cubicBezTo>
                    <a:pt x="814064" y="4068447"/>
                    <a:pt x="800100" y="4074319"/>
                    <a:pt x="785812" y="4079081"/>
                  </a:cubicBezTo>
                  <a:lnTo>
                    <a:pt x="742950" y="4093369"/>
                  </a:lnTo>
                  <a:lnTo>
                    <a:pt x="721519" y="4100512"/>
                  </a:lnTo>
                  <a:lnTo>
                    <a:pt x="700087" y="4107656"/>
                  </a:lnTo>
                  <a:cubicBezTo>
                    <a:pt x="659606" y="4105275"/>
                    <a:pt x="618854" y="4105757"/>
                    <a:pt x="578644" y="4100512"/>
                  </a:cubicBezTo>
                  <a:cubicBezTo>
                    <a:pt x="528767" y="4094006"/>
                    <a:pt x="547667" y="4088596"/>
                    <a:pt x="514350" y="4071937"/>
                  </a:cubicBezTo>
                  <a:cubicBezTo>
                    <a:pt x="507615" y="4068569"/>
                    <a:pt x="500063" y="4067175"/>
                    <a:pt x="492919" y="4064794"/>
                  </a:cubicBezTo>
                  <a:cubicBezTo>
                    <a:pt x="449077" y="3999031"/>
                    <a:pt x="519346" y="4101399"/>
                    <a:pt x="450056" y="4014787"/>
                  </a:cubicBezTo>
                  <a:cubicBezTo>
                    <a:pt x="439329" y="4001379"/>
                    <a:pt x="431006" y="3986212"/>
                    <a:pt x="421481" y="3971925"/>
                  </a:cubicBezTo>
                  <a:cubicBezTo>
                    <a:pt x="416719" y="3964781"/>
                    <a:pt x="409909" y="3958639"/>
                    <a:pt x="407194" y="3950494"/>
                  </a:cubicBezTo>
                  <a:cubicBezTo>
                    <a:pt x="404813" y="3943350"/>
                    <a:pt x="404227" y="3935328"/>
                    <a:pt x="400050" y="3929062"/>
                  </a:cubicBezTo>
                  <a:cubicBezTo>
                    <a:pt x="394446" y="3920656"/>
                    <a:pt x="384491" y="3915852"/>
                    <a:pt x="378619" y="3907631"/>
                  </a:cubicBezTo>
                  <a:cubicBezTo>
                    <a:pt x="361696" y="3883939"/>
                    <a:pt x="367181" y="3880943"/>
                    <a:pt x="357187" y="3857625"/>
                  </a:cubicBezTo>
                  <a:cubicBezTo>
                    <a:pt x="352992" y="3847837"/>
                    <a:pt x="350044" y="3846909"/>
                    <a:pt x="342900" y="3829050"/>
                  </a:cubicBezTo>
                  <a:cubicBezTo>
                    <a:pt x="335756" y="3811191"/>
                    <a:pt x="321469" y="3770710"/>
                    <a:pt x="314325" y="3750469"/>
                  </a:cubicBezTo>
                  <a:cubicBezTo>
                    <a:pt x="307181" y="3730228"/>
                    <a:pt x="308391" y="3720137"/>
                    <a:pt x="300037" y="3707606"/>
                  </a:cubicBezTo>
                  <a:cubicBezTo>
                    <a:pt x="295275" y="3700462"/>
                    <a:pt x="294082" y="3699682"/>
                    <a:pt x="285750" y="3686175"/>
                  </a:cubicBezTo>
                  <a:cubicBezTo>
                    <a:pt x="277418" y="3672668"/>
                    <a:pt x="272935" y="3676925"/>
                    <a:pt x="250044" y="3626565"/>
                  </a:cubicBezTo>
                  <a:cubicBezTo>
                    <a:pt x="208308" y="3534746"/>
                    <a:pt x="233364" y="3585752"/>
                    <a:pt x="221456" y="3564731"/>
                  </a:cubicBezTo>
                  <a:cubicBezTo>
                    <a:pt x="209548" y="3543710"/>
                    <a:pt x="194049" y="3521042"/>
                    <a:pt x="178594" y="3500437"/>
                  </a:cubicBezTo>
                  <a:cubicBezTo>
                    <a:pt x="171450" y="3490912"/>
                    <a:pt x="163601" y="3481877"/>
                    <a:pt x="157162" y="3471862"/>
                  </a:cubicBezTo>
                  <a:cubicBezTo>
                    <a:pt x="142145" y="3448503"/>
                    <a:pt x="132159" y="3429000"/>
                    <a:pt x="114300" y="3400425"/>
                  </a:cubicBezTo>
                  <a:cubicBezTo>
                    <a:pt x="96441" y="3371850"/>
                    <a:pt x="65484" y="3325415"/>
                    <a:pt x="50006" y="3300412"/>
                  </a:cubicBezTo>
                  <a:cubicBezTo>
                    <a:pt x="34528" y="3275409"/>
                    <a:pt x="40218" y="3300504"/>
                    <a:pt x="21431" y="3250406"/>
                  </a:cubicBezTo>
                  <a:cubicBezTo>
                    <a:pt x="17984" y="3241213"/>
                    <a:pt x="16344" y="3231431"/>
                    <a:pt x="14287" y="3221831"/>
                  </a:cubicBezTo>
                  <a:cubicBezTo>
                    <a:pt x="9199" y="3198086"/>
                    <a:pt x="0" y="3150394"/>
                    <a:pt x="0" y="3150394"/>
                  </a:cubicBezTo>
                  <a:cubicBezTo>
                    <a:pt x="2381" y="3093244"/>
                    <a:pt x="3880" y="3036050"/>
                    <a:pt x="7143" y="2978944"/>
                  </a:cubicBezTo>
                  <a:cubicBezTo>
                    <a:pt x="9918" y="2930387"/>
                    <a:pt x="14340" y="2896444"/>
                    <a:pt x="21431" y="2850356"/>
                  </a:cubicBezTo>
                  <a:cubicBezTo>
                    <a:pt x="23634" y="2836040"/>
                    <a:pt x="25734" y="2821697"/>
                    <a:pt x="28575" y="2807494"/>
                  </a:cubicBezTo>
                  <a:cubicBezTo>
                    <a:pt x="36017" y="2770288"/>
                    <a:pt x="33787" y="2789250"/>
                    <a:pt x="42862" y="2757487"/>
                  </a:cubicBezTo>
                  <a:cubicBezTo>
                    <a:pt x="45559" y="2748047"/>
                    <a:pt x="47423" y="2738384"/>
                    <a:pt x="50006" y="2728912"/>
                  </a:cubicBezTo>
                  <a:cubicBezTo>
                    <a:pt x="54567" y="2712187"/>
                    <a:pt x="60090" y="2695724"/>
                    <a:pt x="64294" y="2678906"/>
                  </a:cubicBezTo>
                  <a:cubicBezTo>
                    <a:pt x="67691" y="2665318"/>
                    <a:pt x="73078" y="2629287"/>
                    <a:pt x="78581" y="2614612"/>
                  </a:cubicBezTo>
                  <a:cubicBezTo>
                    <a:pt x="82320" y="2604641"/>
                    <a:pt x="88106" y="2595562"/>
                    <a:pt x="92869" y="2586037"/>
                  </a:cubicBezTo>
                  <a:cubicBezTo>
                    <a:pt x="116847" y="2490114"/>
                    <a:pt x="78439" y="2638292"/>
                    <a:pt x="114300" y="2521744"/>
                  </a:cubicBezTo>
                  <a:cubicBezTo>
                    <a:pt x="126709" y="2481414"/>
                    <a:pt x="130841" y="2438658"/>
                    <a:pt x="150019" y="2400300"/>
                  </a:cubicBezTo>
                  <a:cubicBezTo>
                    <a:pt x="154781" y="2390775"/>
                    <a:pt x="160483" y="2381664"/>
                    <a:pt x="164306" y="2371725"/>
                  </a:cubicBezTo>
                  <a:cubicBezTo>
                    <a:pt x="197231" y="2286118"/>
                    <a:pt x="169869" y="2331232"/>
                    <a:pt x="200025" y="2286000"/>
                  </a:cubicBezTo>
                  <a:cubicBezTo>
                    <a:pt x="215503" y="2247900"/>
                    <a:pt x="244627" y="2247592"/>
                    <a:pt x="254152" y="2146389"/>
                  </a:cubicBezTo>
                  <a:cubicBezTo>
                    <a:pt x="307702" y="1985747"/>
                    <a:pt x="270113" y="2112205"/>
                    <a:pt x="257175" y="1678781"/>
                  </a:cubicBezTo>
                  <a:cubicBezTo>
                    <a:pt x="256813" y="1666644"/>
                    <a:pt x="252203" y="1655008"/>
                    <a:pt x="250031" y="1643062"/>
                  </a:cubicBezTo>
                  <a:cubicBezTo>
                    <a:pt x="239973" y="1587743"/>
                    <a:pt x="248339" y="1616556"/>
                    <a:pt x="235744" y="1578769"/>
                  </a:cubicBezTo>
                  <a:cubicBezTo>
                    <a:pt x="230392" y="1541305"/>
                    <a:pt x="228600" y="1514475"/>
                    <a:pt x="221456" y="1485900"/>
                  </a:cubicBezTo>
                  <a:cubicBezTo>
                    <a:pt x="214312" y="1457325"/>
                    <a:pt x="198834" y="1425178"/>
                    <a:pt x="192881" y="1407319"/>
                  </a:cubicBezTo>
                  <a:cubicBezTo>
                    <a:pt x="190500" y="1397794"/>
                    <a:pt x="188558" y="1388148"/>
                    <a:pt x="185737" y="1378744"/>
                  </a:cubicBezTo>
                  <a:cubicBezTo>
                    <a:pt x="181409" y="1364319"/>
                    <a:pt x="176212" y="1350169"/>
                    <a:pt x="171450" y="1335881"/>
                  </a:cubicBezTo>
                  <a:lnTo>
                    <a:pt x="128587" y="1200150"/>
                  </a:lnTo>
                  <a:cubicBezTo>
                    <a:pt x="112023" y="1100753"/>
                    <a:pt x="131792" y="1224180"/>
                    <a:pt x="114300" y="1092994"/>
                  </a:cubicBezTo>
                  <a:cubicBezTo>
                    <a:pt x="112386" y="1078636"/>
                    <a:pt x="109070" y="1064489"/>
                    <a:pt x="107156" y="1050131"/>
                  </a:cubicBezTo>
                  <a:cubicBezTo>
                    <a:pt x="104306" y="1028757"/>
                    <a:pt x="102393" y="1007268"/>
                    <a:pt x="100012" y="985837"/>
                  </a:cubicBezTo>
                  <a:lnTo>
                    <a:pt x="114300" y="621506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65A852D-6C38-C08C-E771-345CCBE3F3EF}"/>
                </a:ext>
              </a:extLst>
            </p:cNvPr>
            <p:cNvSpPr txBox="1"/>
            <p:nvPr/>
          </p:nvSpPr>
          <p:spPr>
            <a:xfrm>
              <a:off x="4118396" y="1383906"/>
              <a:ext cx="3305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9C011E12-7B5E-8964-3BA9-14AF4AC4645B}"/>
                </a:ext>
              </a:extLst>
            </p:cNvPr>
            <p:cNvGrpSpPr/>
            <p:nvPr/>
          </p:nvGrpSpPr>
          <p:grpSpPr>
            <a:xfrm>
              <a:off x="1458144" y="1372399"/>
              <a:ext cx="92797" cy="368022"/>
              <a:chOff x="1458144" y="1356524"/>
              <a:chExt cx="92797" cy="368022"/>
            </a:xfrm>
          </p:grpSpPr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47827BC3-01FE-7974-3FF6-60A5390F872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B24BB869-7087-3CC4-E254-DF7803D78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CC295DA-CBB8-53F8-2156-9F2246FCB3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DA2ED7FD-5B89-BB60-751A-0B615675F3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A5261C85-2716-19CB-353F-6B340A965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1328622-AB23-FF02-7391-20B59619E86C}"/>
                </a:ext>
              </a:extLst>
            </p:cNvPr>
            <p:cNvGrpSpPr/>
            <p:nvPr/>
          </p:nvGrpSpPr>
          <p:grpSpPr>
            <a:xfrm>
              <a:off x="1799395" y="1348503"/>
              <a:ext cx="92797" cy="368022"/>
              <a:chOff x="1458144" y="1356524"/>
              <a:chExt cx="92797" cy="368022"/>
            </a:xfrm>
          </p:grpSpPr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273DF6BD-8445-1D12-6722-110578EFDFE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DFC57AF8-27E4-8707-92F7-9DA56287D5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0CB85AB7-55A4-643A-D311-B3A396A66F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BE4AF2C9-0F53-5591-9163-771905F69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E3D56FB-C582-9324-0065-C3D872EC61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684E778-E43A-3DD4-3AEF-0FAAB4A7B9A3}"/>
                </a:ext>
              </a:extLst>
            </p:cNvPr>
            <p:cNvGrpSpPr/>
            <p:nvPr/>
          </p:nvGrpSpPr>
          <p:grpSpPr>
            <a:xfrm>
              <a:off x="2164098" y="1359065"/>
              <a:ext cx="92797" cy="368022"/>
              <a:chOff x="1458144" y="1356524"/>
              <a:chExt cx="92797" cy="368022"/>
            </a:xfrm>
          </p:grpSpPr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AA5366EA-E336-BD24-91F4-88138CAA0C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8CE3ED7C-1EC6-0457-5527-50155EE242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8B29D71A-82D2-399B-74DD-26CF69D13C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7402B971-135F-66D8-1F90-FC38871FC7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ED18447-E8DE-C10E-C2AA-F4923AB5E8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7E1ACF7-45A9-289E-5183-85C7EAFF9D4C}"/>
                </a:ext>
              </a:extLst>
            </p:cNvPr>
            <p:cNvGrpSpPr/>
            <p:nvPr/>
          </p:nvGrpSpPr>
          <p:grpSpPr>
            <a:xfrm>
              <a:off x="2523271" y="1379412"/>
              <a:ext cx="92797" cy="368022"/>
              <a:chOff x="1458144" y="1356524"/>
              <a:chExt cx="92797" cy="368022"/>
            </a:xfrm>
          </p:grpSpPr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72569DCE-EA55-B3F9-9366-6AE1267C324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1325610" y="1544546"/>
                <a:ext cx="36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56C81F89-EEC5-2606-1A2E-7A515475DF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58144" y="1362573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454D1202-2D26-7C29-150A-1080B763CB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60941" y="1716186"/>
                <a:ext cx="90000" cy="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A290301D-2543-26C8-1067-3A57433BC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0941" y="1357079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08EBCE23-CBB3-EB34-FDF4-5FD7C56EE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58144" y="1356524"/>
                <a:ext cx="0" cy="360000"/>
              </a:xfrm>
              <a:prstGeom prst="line">
                <a:avLst/>
              </a:prstGeom>
              <a:ln w="9525">
                <a:solidFill>
                  <a:schemeClr val="accent3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4-Point Star 106">
              <a:extLst>
                <a:ext uri="{FF2B5EF4-FFF2-40B4-BE49-F238E27FC236}">
                  <a16:creationId xmlns:a16="http://schemas.microsoft.com/office/drawing/2014/main" id="{E46290A0-25F0-9D12-276E-E327B04CD81B}"/>
                </a:ext>
              </a:extLst>
            </p:cNvPr>
            <p:cNvSpPr/>
            <p:nvPr/>
          </p:nvSpPr>
          <p:spPr>
            <a:xfrm rot="8268671">
              <a:off x="1409045" y="1699149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4-Point Star 107">
              <a:extLst>
                <a:ext uri="{FF2B5EF4-FFF2-40B4-BE49-F238E27FC236}">
                  <a16:creationId xmlns:a16="http://schemas.microsoft.com/office/drawing/2014/main" id="{E6E2A53F-9FFB-CCBF-79CB-FA0146864605}"/>
                </a:ext>
              </a:extLst>
            </p:cNvPr>
            <p:cNvSpPr/>
            <p:nvPr/>
          </p:nvSpPr>
          <p:spPr>
            <a:xfrm rot="8268671">
              <a:off x="1748145" y="167456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4-Point Star 108">
              <a:extLst>
                <a:ext uri="{FF2B5EF4-FFF2-40B4-BE49-F238E27FC236}">
                  <a16:creationId xmlns:a16="http://schemas.microsoft.com/office/drawing/2014/main" id="{55BB6883-4D61-0C42-A124-5D68D6A7A167}"/>
                </a:ext>
              </a:extLst>
            </p:cNvPr>
            <p:cNvSpPr/>
            <p:nvPr/>
          </p:nvSpPr>
          <p:spPr>
            <a:xfrm rot="8268671">
              <a:off x="2120260" y="1681013"/>
              <a:ext cx="188192" cy="168026"/>
            </a:xfrm>
            <a:prstGeom prst="star4">
              <a:avLst>
                <a:gd name="adj" fmla="val 6689"/>
              </a:avLst>
            </a:prstGeom>
            <a:solidFill>
              <a:srgbClr val="FFC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7CE7DD7-C8A9-9020-3212-1657A43E0D67}"/>
                </a:ext>
              </a:extLst>
            </p:cNvPr>
            <p:cNvSpPr txBox="1"/>
            <p:nvPr/>
          </p:nvSpPr>
          <p:spPr>
            <a:xfrm>
              <a:off x="2386170" y="1122165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(v)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C375521-CC1E-B7E7-70BD-3F7D52ED354E}"/>
                </a:ext>
              </a:extLst>
            </p:cNvPr>
            <p:cNvSpPr txBox="1"/>
            <p:nvPr/>
          </p:nvSpPr>
          <p:spPr>
            <a:xfrm>
              <a:off x="955147" y="1064140"/>
              <a:ext cx="4074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(vi)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A4DFC1E-DAA1-EBE0-9559-3F32A06F050F}"/>
                </a:ext>
              </a:extLst>
            </p:cNvPr>
            <p:cNvSpPr txBox="1"/>
            <p:nvPr/>
          </p:nvSpPr>
          <p:spPr>
            <a:xfrm>
              <a:off x="919795" y="1732061"/>
              <a:ext cx="4507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(vii)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C5CACEF-C02C-5488-BA3F-C74D3BCF3D9B}"/>
                </a:ext>
              </a:extLst>
            </p:cNvPr>
            <p:cNvCxnSpPr>
              <a:cxnSpLocks/>
            </p:cNvCxnSpPr>
            <p:nvPr/>
          </p:nvCxnSpPr>
          <p:spPr>
            <a:xfrm>
              <a:off x="1257626" y="1247708"/>
              <a:ext cx="160067" cy="369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E48C2B2-4140-0F08-9CB6-AEEC5FC5A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6654" y="1835846"/>
              <a:ext cx="148675" cy="481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121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351</TotalTime>
  <Words>1073</Words>
  <Application>Microsoft Macintosh PowerPoint</Application>
  <PresentationFormat>Custom</PresentationFormat>
  <Paragraphs>50</Paragraphs>
  <Slides>7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 Lim</dc:creator>
  <cp:lastModifiedBy>Em Lim</cp:lastModifiedBy>
  <cp:revision>25</cp:revision>
  <dcterms:created xsi:type="dcterms:W3CDTF">2024-08-26T23:44:35Z</dcterms:created>
  <dcterms:modified xsi:type="dcterms:W3CDTF">2024-11-12T19:18:12Z</dcterms:modified>
</cp:coreProperties>
</file>