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589" r:id="rId2"/>
    <p:sldId id="586" r:id="rId3"/>
    <p:sldId id="590" r:id="rId4"/>
    <p:sldId id="260" r:id="rId5"/>
    <p:sldId id="259" r:id="rId6"/>
    <p:sldId id="257" r:id="rId7"/>
    <p:sldId id="258" r:id="rId8"/>
  </p:sldIdLst>
  <p:sldSz cx="457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D18F04"/>
    <a:srgbClr val="A86607"/>
    <a:srgbClr val="3A003E"/>
    <a:srgbClr val="B2A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83491"/>
  </p:normalViewPr>
  <p:slideViewPr>
    <p:cSldViewPr snapToGrid="0">
      <p:cViewPr varScale="1">
        <p:scale>
          <a:sx n="171" d="100"/>
          <a:sy n="171" d="100"/>
        </p:scale>
        <p:origin x="400" y="176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a kelp forest (green shaded area), kelp forest density, and NH₄⁺ inside vs outside the forest.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50 m Reef Life Survey transect parallel to the kelp forest and surveyed fishes in the water column 5 m on either side of the transect (light blue shaded area), and cryptic fishes and macroinvertebrates 1 m on either side of the transect (darker blue shaded area). Next, we ran four 5 m long transects into the kelp forest 5 meters apart from each other to assess kelp density and biomass 0.5 m on either side of the transect (four perpendicular black lines). We took NH₄⁺ samples at the beginning and end of the first three kelp transects (yellow circles) to compare NH₄⁺ inside vs outside kelp forests.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a kelp forest (shaded area), kelp forest density, and NH₄⁺ inside vs outside the forest.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(1) 50 m Reef Life Survey transect and surveyed (2) fishes in the water column 5 m on either side of the transect, and (3) cryptic fishes and macroinvertebrates 1 m on either side of the transect. Next, we ran four 5 m long and 1 m wide transects into the kelp forest 5 meters apart from each other to assess kelp density and biomass. We took NH₄⁺ samples at the beginning and end of the first three kelp transects (yellow circles) to compare NH₄⁺ inside vs outside kelp forests.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Isa’s comments: switch roman numerals to normal #’s. no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for kelp just say it’s the grey patch. Replace yellow X’s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coloured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dots. Instead of 6 and 7, say direction of arrows indicate direction of transects. And NH₄⁺ samples were collected at the beginning and end of the kelp transects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Kieran: instead of shaded area use a dotted outline and say it’s kelp. Could also add a panel showing one of the kelp transects to show where the NH₄⁺ samples were taken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Claire: no dotted green borders around the kelp transects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89241"/>
            <a:ext cx="3886200" cy="125349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91070"/>
            <a:ext cx="3429000" cy="86927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1691"/>
            <a:ext cx="98583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1691"/>
            <a:ext cx="290036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97613"/>
            <a:ext cx="3943350" cy="149768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09469"/>
            <a:ext cx="3943350" cy="78759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91691"/>
            <a:ext cx="394335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82610"/>
            <a:ext cx="1934170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15164"/>
            <a:ext cx="193417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82610"/>
            <a:ext cx="1943696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15164"/>
            <a:ext cx="19436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18399"/>
            <a:ext cx="2314575" cy="25586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18399"/>
            <a:ext cx="2314575" cy="255865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1691"/>
            <a:ext cx="394335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58453"/>
            <a:ext cx="394335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0C940-FA0D-2417-C10A-745B1391584B}"/>
              </a:ext>
            </a:extLst>
          </p:cNvPr>
          <p:cNvGrpSpPr/>
          <p:nvPr/>
        </p:nvGrpSpPr>
        <p:grpSpPr>
          <a:xfrm>
            <a:off x="337275" y="12413"/>
            <a:ext cx="4066973" cy="1955917"/>
            <a:chOff x="337275" y="12413"/>
            <a:chExt cx="4066973" cy="1955917"/>
          </a:xfrm>
        </p:grpSpPr>
        <p:pic>
          <p:nvPicPr>
            <p:cNvPr id="9" name="Picture 8" descr="A green object with black background&#10;&#10;Description automatically generated">
              <a:extLst>
                <a:ext uri="{FF2B5EF4-FFF2-40B4-BE49-F238E27FC236}">
                  <a16:creationId xmlns:a16="http://schemas.microsoft.com/office/drawing/2014/main" id="{342BBA2A-DE48-5F10-CA9E-F25CBD0BD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47938">
              <a:off x="337275" y="12413"/>
              <a:ext cx="3897448" cy="175618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3EEAFA-5ED7-4A69-98EB-70EF6F71C000}"/>
                </a:ext>
              </a:extLst>
            </p:cNvPr>
            <p:cNvGrpSpPr/>
            <p:nvPr/>
          </p:nvGrpSpPr>
          <p:grpSpPr>
            <a:xfrm>
              <a:off x="468370" y="1179169"/>
              <a:ext cx="3935878" cy="789161"/>
              <a:chOff x="443399" y="657385"/>
              <a:chExt cx="3935878" cy="78916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2E3068-2F26-BC12-342A-06FA3E83209F}"/>
                  </a:ext>
                </a:extLst>
              </p:cNvPr>
              <p:cNvGrpSpPr/>
              <p:nvPr/>
            </p:nvGrpSpPr>
            <p:grpSpPr>
              <a:xfrm>
                <a:off x="443399" y="722147"/>
                <a:ext cx="3935878" cy="724399"/>
                <a:chOff x="443399" y="722147"/>
                <a:chExt cx="3935878" cy="72439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5234880-2F5F-C2FB-E195-EC0D37316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000000">
                        <a:alpha val="3451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3A003E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41694" b="93485" l="3896" r="49351">
                              <a14:foregroundMark x1="15844" y1="75244" x2="19221" y2="77850"/>
                              <a14:foregroundMark x1="17922" y1="71010" x2="19481" y2="70033"/>
                              <a14:foregroundMark x1="15844" y1="73290" x2="18442" y2="67752"/>
                              <a14:foregroundMark x1="15325" y1="67101" x2="16883" y2="70684"/>
                              <a14:foregroundMark x1="15844" y1="71987" x2="15844" y2="71987"/>
                              <a14:foregroundMark x1="17922" y1="70033" x2="16883" y2="72313"/>
                              <a14:foregroundMark x1="18701" y1="77850" x2="21299" y2="80782"/>
                              <a14:foregroundMark x1="18961" y1="80456" x2="21299" y2="81759"/>
                              <a14:foregroundMark x1="23377" y1="81759" x2="20779" y2="81433"/>
                              <a14:foregroundMark x1="32727" y1="68078" x2="28052" y2="81107"/>
                              <a14:foregroundMark x1="33766" y1="70684" x2="35844" y2="69707"/>
                              <a14:foregroundMark x1="14273" y1="90963" x2="15065" y2="92182"/>
                              <a14:foregroundMark x1="15325" y1="92182" x2="12727" y2="93811"/>
                              <a14:foregroundMark x1="4675" y1="79479" x2="3896" y2="81107"/>
                              <a14:foregroundMark x1="16104" y1="63844" x2="15065" y2="63192"/>
                              <a14:foregroundMark x1="15325" y1="63518" x2="15584" y2="67101"/>
                              <a14:foregroundMark x1="14805" y1="64169" x2="15065" y2="62866"/>
                              <a14:foregroundMark x1="15584" y1="62866" x2="14805" y2="63844"/>
                              <a14:foregroundMark x1="16364" y1="54397" x2="15584" y2="55375"/>
                              <a14:foregroundMark x1="16623" y1="54397" x2="16623" y2="54397"/>
                              <a14:foregroundMark x1="16364" y1="54397" x2="16104" y2="54723"/>
                              <a14:foregroundMark x1="16104" y1="55375" x2="16883" y2="55375"/>
                              <a14:foregroundMark x1="17143" y1="55049" x2="16623" y2="55375"/>
                              <a14:foregroundMark x1="27532" y1="79805" x2="27532" y2="81759"/>
                              <a14:foregroundMark x1="27792" y1="81759" x2="26234" y2="82410"/>
                              <a14:foregroundMark x1="28312" y1="81433" x2="21558" y2="81759"/>
                              <a14:foregroundMark x1="24935" y1="82085" x2="21039" y2="81107"/>
                              <a14:foregroundMark x1="24675" y1="82410" x2="20779" y2="80130"/>
                              <a14:foregroundMark x1="19221" y1="80130" x2="23377" y2="82410"/>
                              <a14:foregroundMark x1="28831" y1="56026" x2="20260" y2="56352"/>
                              <a14:foregroundMark x1="29870" y1="56678" x2="20000" y2="57003"/>
                              <a14:foregroundMark x1="15844" y1="56678" x2="16883" y2="55375"/>
                              <a14:foregroundMark x1="16883" y1="55700" x2="16104" y2="55049"/>
                              <a14:foregroundMark x1="17662" y1="57329" x2="16364" y2="55049"/>
                              <a14:foregroundMark x1="18961" y1="58632" x2="16623" y2="55049"/>
                              <a14:foregroundMark x1="18701" y1="58306" x2="16883" y2="55375"/>
                              <a14:foregroundMark x1="19481" y1="59935" x2="17662" y2="55700"/>
                              <a14:foregroundMark x1="35065" y1="66124" x2="36104" y2="67101"/>
                              <a14:backgroundMark x1="24005" y1="86459" x2="22857" y2="88274"/>
                              <a14:backgroundMark x1="40779" y1="59935" x2="38896" y2="62913"/>
                              <a14:backgroundMark x1="13688" y1="60999" x2="11688" y2="55049"/>
                              <a14:backgroundMark x1="22857" y1="88274" x2="21703" y2="84842"/>
                              <a14:backgroundMark x1="27688" y1="52452" x2="33766" y2="51466"/>
                              <a14:backgroundMark x1="17715" y1="54071" x2="18426" y2="53956"/>
                              <a14:backgroundMark x1="11688" y1="55049" x2="14749" y2="54552"/>
                              <a14:backgroundMark x1="7532" y1="81759" x2="13766" y2="90228"/>
                              <a14:backgroundMark x1="7273" y1="81433" x2="7273" y2="81433"/>
                              <a14:backgroundMark x1="8052" y1="82410" x2="7013" y2="81433"/>
                              <a14:backgroundMark x1="8312" y1="81433" x2="8571" y2="81759"/>
                              <a14:backgroundMark x1="8571" y1="81759" x2="7273" y2="81107"/>
                              <a14:backgroundMark x1="13247" y1="87622" x2="13247" y2="90554"/>
                              <a14:backgroundMark x1="13247" y1="86645" x2="13506" y2="90554"/>
                              <a14:backgroundMark x1="11688" y1="84691" x2="13766" y2="90228"/>
                              <a14:backgroundMark x1="11948" y1="84365" x2="13766" y2="89902"/>
                              <a14:backgroundMark x1="10909" y1="84039" x2="13766" y2="90228"/>
                              <a14:backgroundMark x1="12727" y1="86971" x2="13247" y2="90554"/>
                              <a14:backgroundMark x1="12208" y1="86319" x2="13766" y2="912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-9246" t="35443" r="49510" b="-12042"/>
                <a:stretch/>
              </p:blipFill>
              <p:spPr>
                <a:xfrm rot="13282835">
                  <a:off x="3986412" y="885700"/>
                  <a:ext cx="392865" cy="401692"/>
                </a:xfrm>
                <a:prstGeom prst="diamond">
                  <a:avLst/>
                </a:prstGeom>
                <a:noFill/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7EDB0C9-64DD-2450-C497-7623A1CFAE84}"/>
                    </a:ext>
                  </a:extLst>
                </p:cNvPr>
                <p:cNvSpPr/>
                <p:nvPr/>
              </p:nvSpPr>
              <p:spPr>
                <a:xfrm>
                  <a:off x="445258" y="726546"/>
                  <a:ext cx="3600000" cy="720000"/>
                </a:xfrm>
                <a:prstGeom prst="rect">
                  <a:avLst/>
                </a:prstGeom>
                <a:solidFill>
                  <a:srgbClr val="C1E5F5">
                    <a:alpha val="50196"/>
                  </a:srgbClr>
                </a:solidFill>
                <a:ln w="63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2FBE84-7EEF-4F5C-CAB9-B649409DF564}"/>
                    </a:ext>
                  </a:extLst>
                </p:cNvPr>
                <p:cNvSpPr/>
                <p:nvPr/>
              </p:nvSpPr>
              <p:spPr>
                <a:xfrm>
                  <a:off x="443399" y="1014546"/>
                  <a:ext cx="3600000" cy="144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  <a:alpha val="50196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CC40238-C24C-CEA5-5FAA-6780FF3D1F9D}"/>
                    </a:ext>
                  </a:extLst>
                </p:cNvPr>
                <p:cNvCxnSpPr/>
                <p:nvPr/>
              </p:nvCxnSpPr>
              <p:spPr>
                <a:xfrm rot="5400000">
                  <a:off x="2243399" y="-708128"/>
                  <a:ext cx="0" cy="36000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FC8830A-F90D-5A3A-5B09-420A992A33C5}"/>
                    </a:ext>
                  </a:extLst>
                </p:cNvPr>
                <p:cNvCxnSpPr/>
                <p:nvPr/>
              </p:nvCxnSpPr>
              <p:spPr>
                <a:xfrm>
                  <a:off x="1715045" y="722147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F0F3F2D-4F1C-6FBF-BB1C-ED500B591424}"/>
                    </a:ext>
                  </a:extLst>
                </p:cNvPr>
                <p:cNvCxnSpPr/>
                <p:nvPr/>
              </p:nvCxnSpPr>
              <p:spPr>
                <a:xfrm>
                  <a:off x="2074218" y="72406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3039D0B-8510-62C4-FB84-A1CF380D57F9}"/>
                    </a:ext>
                  </a:extLst>
                </p:cNvPr>
                <p:cNvCxnSpPr/>
                <p:nvPr/>
              </p:nvCxnSpPr>
              <p:spPr>
                <a:xfrm>
                  <a:off x="2438921" y="724059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B4697D3-0B95-2413-4D67-E9301375188A}"/>
                    </a:ext>
                  </a:extLst>
                </p:cNvPr>
                <p:cNvCxnSpPr/>
                <p:nvPr/>
              </p:nvCxnSpPr>
              <p:spPr>
                <a:xfrm>
                  <a:off x="2780172" y="724061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EC0E4C5-C907-3C44-4AA1-6AEE5369A22B}"/>
                  </a:ext>
                </a:extLst>
              </p:cNvPr>
              <p:cNvSpPr/>
              <p:nvPr/>
            </p:nvSpPr>
            <p:spPr>
              <a:xfrm>
                <a:off x="2741223" y="657385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33F2587-DDCF-CC05-9FBE-348623421A80}"/>
                  </a:ext>
                </a:extLst>
              </p:cNvPr>
              <p:cNvSpPr/>
              <p:nvPr/>
            </p:nvSpPr>
            <p:spPr>
              <a:xfrm>
                <a:off x="2746570" y="1050062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8FA29EC-0CBD-FD05-1E1B-550B7954CB76}"/>
                  </a:ext>
                </a:extLst>
              </p:cNvPr>
              <p:cNvSpPr/>
              <p:nvPr/>
            </p:nvSpPr>
            <p:spPr>
              <a:xfrm>
                <a:off x="2399789" y="657385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E896E-F939-50E3-7342-6B1FEF3C7D98}"/>
                  </a:ext>
                </a:extLst>
              </p:cNvPr>
              <p:cNvSpPr/>
              <p:nvPr/>
            </p:nvSpPr>
            <p:spPr>
              <a:xfrm>
                <a:off x="2399789" y="1050062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B7BD3-D6DC-FCBB-8260-79417456EBAF}"/>
                  </a:ext>
                </a:extLst>
              </p:cNvPr>
              <p:cNvSpPr/>
              <p:nvPr/>
            </p:nvSpPr>
            <p:spPr>
              <a:xfrm>
                <a:off x="2040616" y="661763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4B6158-3F3C-165F-22E3-B21B2F2EA785}"/>
                  </a:ext>
                </a:extLst>
              </p:cNvPr>
              <p:cNvSpPr/>
              <p:nvPr/>
            </p:nvSpPr>
            <p:spPr>
              <a:xfrm>
                <a:off x="2040616" y="1054440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6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object with black background&#10;&#10;Description automatically generated">
            <a:extLst>
              <a:ext uri="{FF2B5EF4-FFF2-40B4-BE49-F238E27FC236}">
                <a16:creationId xmlns:a16="http://schemas.microsoft.com/office/drawing/2014/main" id="{342BBA2A-DE48-5F10-CA9E-F25CBD0B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7938">
            <a:off x="376225" y="34736"/>
            <a:ext cx="3897448" cy="2041129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E550D06-65EC-D183-4569-A7B521C43DC4}"/>
              </a:ext>
            </a:extLst>
          </p:cNvPr>
          <p:cNvCxnSpPr>
            <a:cxnSpLocks/>
          </p:cNvCxnSpPr>
          <p:nvPr/>
        </p:nvCxnSpPr>
        <p:spPr>
          <a:xfrm rot="5400000" flipH="1">
            <a:off x="2979836" y="166142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68640B7-CC79-6441-467C-413779E5CC09}"/>
              </a:ext>
            </a:extLst>
          </p:cNvPr>
          <p:cNvCxnSpPr>
            <a:cxnSpLocks/>
          </p:cNvCxnSpPr>
          <p:nvPr/>
        </p:nvCxnSpPr>
        <p:spPr>
          <a:xfrm rot="5400000" flipH="1">
            <a:off x="2638585" y="16741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161AD0B-BD06-B6F4-D690-F8E184279835}"/>
              </a:ext>
            </a:extLst>
          </p:cNvPr>
          <p:cNvCxnSpPr>
            <a:cxnSpLocks/>
          </p:cNvCxnSpPr>
          <p:nvPr/>
        </p:nvCxnSpPr>
        <p:spPr>
          <a:xfrm rot="5400000" flipH="1">
            <a:off x="2273882" y="16623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B51AEA7-4452-552B-60F1-F0EE0146B5A9}"/>
              </a:ext>
            </a:extLst>
          </p:cNvPr>
          <p:cNvCxnSpPr>
            <a:cxnSpLocks/>
          </p:cNvCxnSpPr>
          <p:nvPr/>
        </p:nvCxnSpPr>
        <p:spPr>
          <a:xfrm rot="5400000" flipH="1">
            <a:off x="1914709" y="16600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32705" y="50168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3970370" y="1649322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07798" y="16908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667021" y="135030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374392" y="150238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32705" y="1450243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32705" y="1742026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790558" y="1632883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790560" y="2008196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32705" y="179131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32705" y="190357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3995886" y="1443893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396705" y="1738005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398184" y="196142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3996912" y="217581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946946A-3370-2D11-B37F-1BD7530DC0D7}"/>
              </a:ext>
            </a:extLst>
          </p:cNvPr>
          <p:cNvSpPr/>
          <p:nvPr/>
        </p:nvSpPr>
        <p:spPr>
          <a:xfrm>
            <a:off x="2414933" y="1860623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D0BFD6-2131-6F4D-B49C-6344E2C2DD92}"/>
              </a:ext>
            </a:extLst>
          </p:cNvPr>
          <p:cNvSpPr/>
          <p:nvPr/>
        </p:nvSpPr>
        <p:spPr>
          <a:xfrm>
            <a:off x="2414933" y="1403506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482F67-D1DE-20C1-C27E-5D11AB86F429}"/>
              </a:ext>
            </a:extLst>
          </p:cNvPr>
          <p:cNvSpPr/>
          <p:nvPr/>
        </p:nvSpPr>
        <p:spPr>
          <a:xfrm>
            <a:off x="2774289" y="1859270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DE46EE-BA51-D77C-405E-874A0BF74C28}"/>
              </a:ext>
            </a:extLst>
          </p:cNvPr>
          <p:cNvSpPr/>
          <p:nvPr/>
        </p:nvSpPr>
        <p:spPr>
          <a:xfrm>
            <a:off x="2782633" y="1413944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C63FC-9698-719F-E467-9EBF99825A5D}"/>
              </a:ext>
            </a:extLst>
          </p:cNvPr>
          <p:cNvSpPr/>
          <p:nvPr/>
        </p:nvSpPr>
        <p:spPr>
          <a:xfrm>
            <a:off x="3120887" y="1407646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08904-3D6E-3467-6DEF-F0372770DCA5}"/>
              </a:ext>
            </a:extLst>
          </p:cNvPr>
          <p:cNvSpPr/>
          <p:nvPr/>
        </p:nvSpPr>
        <p:spPr>
          <a:xfrm>
            <a:off x="3126234" y="1858712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human body&#10;&#10;Description automatically generated">
            <a:extLst>
              <a:ext uri="{FF2B5EF4-FFF2-40B4-BE49-F238E27FC236}">
                <a16:creationId xmlns:a16="http://schemas.microsoft.com/office/drawing/2014/main" id="{16D7B9BC-3A5A-334C-CCE1-065D7CE25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0" y="593113"/>
            <a:ext cx="4385219" cy="22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76152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23002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74010" y="36453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733233" y="2398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40604" y="17606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98917" y="123923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98917" y="415706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856770" y="306563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856772" y="681876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98917" y="46499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98917" y="57725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4062098" y="117573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462917" y="411685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464396" y="63510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463A0EA-D075-573C-B198-AB039F847979}"/>
              </a:ext>
            </a:extLst>
          </p:cNvPr>
          <p:cNvGrpSpPr/>
          <p:nvPr/>
        </p:nvGrpSpPr>
        <p:grpSpPr>
          <a:xfrm>
            <a:off x="295130" y="660355"/>
            <a:ext cx="4153809" cy="1553764"/>
            <a:chOff x="295127" y="1064140"/>
            <a:chExt cx="4153809" cy="1553764"/>
          </a:xfrm>
        </p:grpSpPr>
        <p:sp>
          <p:nvSpPr>
            <p:cNvPr id="121" name="4-Point Star 120">
              <a:extLst>
                <a:ext uri="{FF2B5EF4-FFF2-40B4-BE49-F238E27FC236}">
                  <a16:creationId xmlns:a16="http://schemas.microsoft.com/office/drawing/2014/main" id="{8089B9E8-2175-03E7-8054-4CA458DED2A7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4-Point Star 123">
              <a:extLst>
                <a:ext uri="{FF2B5EF4-FFF2-40B4-BE49-F238E27FC236}">
                  <a16:creationId xmlns:a16="http://schemas.microsoft.com/office/drawing/2014/main" id="{C4C1E1BC-25A6-2CF0-2F2F-4FE4E11571C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4-Point Star 124">
              <a:extLst>
                <a:ext uri="{FF2B5EF4-FFF2-40B4-BE49-F238E27FC236}">
                  <a16:creationId xmlns:a16="http://schemas.microsoft.com/office/drawing/2014/main" id="{97A6B121-661A-B57E-E295-5BFFDDC5CCE6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5D055E4-C499-A7DF-369F-93DAA46DAE8C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3BDFA3-BC4B-1594-1D86-8A18CD9A2C03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1A635-0317-8801-EC34-AAE85AE9EC5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5E550D06-65EC-D183-4569-A7B521C43D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0C7C0D6-760D-D98E-7BC3-897C4A58B6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4D6DE4E-B33A-AA70-E20F-FA677729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7CE72E8-0694-4F10-AB5C-883F6AE8F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CF5BFCC-E7F1-C092-4A26-BBE570D40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169716-EF03-0925-26E8-5AA8C7F95DB5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68640B7-CC79-6441-467C-413779E5CC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A064408-3BB5-3612-7D59-CF5AE831C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5A61F2C-E798-3918-BB46-FE5CD02BA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A1C80B-5B96-AA60-2A05-4C1F86C8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A9A58E-7A6F-12FB-1900-7193DC3F0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55F5756-932B-CBA1-7C72-8CB8D408B3CB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A161AD0B-BD06-B6F4-D690-F8E1842798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873370-6497-B5DC-FAA8-5D21420B9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C5F34BD-612F-DA6A-3216-130DDB368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B0BA269-1537-2B66-555C-6F8F5F44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B7A9B5C-5FCD-2978-F83D-70B1321FA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4DBFDB2-F20A-3947-467D-3F10AC726FD8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B51AEA7-4452-552B-60F1-F0EE0146B5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10D2C1F-9198-978E-3867-2B9A11D39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F0C7D56-918A-AAF0-CF03-64E95911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D85F2-5A60-189E-13EF-3F6066DB0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F698EE0-55AF-77E0-1670-F378F7C40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4-Point Star 121">
              <a:extLst>
                <a:ext uri="{FF2B5EF4-FFF2-40B4-BE49-F238E27FC236}">
                  <a16:creationId xmlns:a16="http://schemas.microsoft.com/office/drawing/2014/main" id="{BC31B1DD-03D8-19BF-F9EE-1DC78E10EA7A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4-Point Star 122">
              <a:extLst>
                <a:ext uri="{FF2B5EF4-FFF2-40B4-BE49-F238E27FC236}">
                  <a16:creationId xmlns:a16="http://schemas.microsoft.com/office/drawing/2014/main" id="{8F0054D3-0151-3BFD-7688-E540D8284B98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4-Point Star 125">
              <a:extLst>
                <a:ext uri="{FF2B5EF4-FFF2-40B4-BE49-F238E27FC236}">
                  <a16:creationId xmlns:a16="http://schemas.microsoft.com/office/drawing/2014/main" id="{203CA3CD-4D7C-C2D2-A64F-760CDC5239EA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0C5E3A1-5528-5A30-88E0-F0ED080F3AB3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5C1861D-D51B-32BC-2E37-CA325BA6F948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65CB81-C19E-D580-1352-2620B0CEA3D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E22C46-6EB6-40AC-17A6-60B3C814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A296669-72F5-D8F3-1CC5-83C16E77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4063124" y="84949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95820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03334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62026" y="3528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-20278" y="17852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-19409" y="38085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 rot="10800000">
            <a:off x="316161" y="142111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46527" y="39942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2C2548-2C18-2E9F-2E5A-7D1D7161D7CC}"/>
              </a:ext>
            </a:extLst>
          </p:cNvPr>
          <p:cNvCxnSpPr>
            <a:cxnSpLocks/>
          </p:cNvCxnSpPr>
          <p:nvPr/>
        </p:nvCxnSpPr>
        <p:spPr>
          <a:xfrm flipV="1">
            <a:off x="293456" y="448588"/>
            <a:ext cx="147598" cy="644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E73013-B9AD-49A0-9ACB-BBF7A58C19E9}"/>
              </a:ext>
            </a:extLst>
          </p:cNvPr>
          <p:cNvGrpSpPr/>
          <p:nvPr/>
        </p:nvGrpSpPr>
        <p:grpSpPr>
          <a:xfrm>
            <a:off x="295130" y="640687"/>
            <a:ext cx="4153809" cy="1553764"/>
            <a:chOff x="295127" y="1064140"/>
            <a:chExt cx="4153809" cy="1553764"/>
          </a:xfrm>
        </p:grpSpPr>
        <p:sp>
          <p:nvSpPr>
            <p:cNvPr id="96" name="4-Point Star 95">
              <a:extLst>
                <a:ext uri="{FF2B5EF4-FFF2-40B4-BE49-F238E27FC236}">
                  <a16:creationId xmlns:a16="http://schemas.microsoft.com/office/drawing/2014/main" id="{319790E0-D39A-3019-FD12-DCCE57DBD116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4-Point Star 96">
              <a:extLst>
                <a:ext uri="{FF2B5EF4-FFF2-40B4-BE49-F238E27FC236}">
                  <a16:creationId xmlns:a16="http://schemas.microsoft.com/office/drawing/2014/main" id="{5714A974-6E99-010E-C5EC-2000FA604A37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B1A02FCF-B8F0-8EA6-3ED7-EA918C51616F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BB3D7BD-4DD3-696D-997D-82D4F70B4A0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F3B5BFA-EDF9-F652-36BE-86E5E04716DC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0AA430C-0EE7-0FBB-958F-0CE472CA2058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2F7E16C-3E55-A26C-0C94-E001F1A770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D4BA84E-B10D-C141-2F3C-15C61D5CA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484E34B-1502-C31F-8579-C2107C5EE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3B37B3A-9999-F1BD-353D-29272A295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9CC4D6C-3888-8B32-C839-E1D785BDB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C24075-2E1F-06C9-A386-39F85C9E68AF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0BB11D8-FAC1-EE77-8126-401EE84E3B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5B111-BCEA-BAD6-AF0A-BBFDAB5F1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177E8-20A3-7E53-A0A5-709A945A8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AE9179C-7E79-7D46-ABD8-08924D852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027763E-949F-6E57-5742-B326A6057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4BA633F-91E3-B008-6840-4E1A2DF13391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445A9C0-2A44-F29F-D5AB-F7673F2D97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ED0EEF5-4F9C-2B57-76E9-6CC0B5312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53214C7-6B38-4302-66EA-4C149E255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3456DE-1AF1-7953-9A26-0A646AA44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7284837-3177-2D38-F420-26382B08F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EDCF76D-1585-A75C-943D-49265D887B15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D522723-1086-AB44-5C5D-84C640C616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EB1C9D-2C94-D71B-751B-F9D082C80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F826F98-B70C-428D-CB23-3A526F957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597347C-95D9-1284-2824-0EF5352CE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5A423D7-6FB5-FE30-1F11-CD4991974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4-Point Star 104">
              <a:extLst>
                <a:ext uri="{FF2B5EF4-FFF2-40B4-BE49-F238E27FC236}">
                  <a16:creationId xmlns:a16="http://schemas.microsoft.com/office/drawing/2014/main" id="{2DD11A6C-E9FA-BDB9-DB42-09FEAA8EE038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4-Point Star 105">
              <a:extLst>
                <a:ext uri="{FF2B5EF4-FFF2-40B4-BE49-F238E27FC236}">
                  <a16:creationId xmlns:a16="http://schemas.microsoft.com/office/drawing/2014/main" id="{DA2FBE04-F0C6-8F3C-D086-6AF6DCF4578A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2BE49FAF-F794-B15C-B06B-8340CAB5C7DF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7E7B3F-FBF4-FEA8-67CA-9488DAC96EB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822371-ACE0-9ECC-9F13-A85F5BD3A9B4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2708B8-82EF-F553-BF4D-7E31EDA3CEAB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9E0DA35-4AA8-EF74-4CD7-6E46395EB281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804C8F-A739-A66D-41F2-E77F3E679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8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5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9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193838" y="18480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193838" y="39950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6226C-531B-F711-A576-B9CB25DDDCAD}"/>
              </a:ext>
            </a:extLst>
          </p:cNvPr>
          <p:cNvCxnSpPr/>
          <p:nvPr/>
        </p:nvCxnSpPr>
        <p:spPr>
          <a:xfrm rot="10800000">
            <a:off x="4140496" y="141252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5CA66-DA1A-4AFC-CDCC-DB7089228E5D}"/>
              </a:ext>
            </a:extLst>
          </p:cNvPr>
          <p:cNvCxnSpPr>
            <a:cxnSpLocks/>
          </p:cNvCxnSpPr>
          <p:nvPr/>
        </p:nvCxnSpPr>
        <p:spPr>
          <a:xfrm rot="10800000">
            <a:off x="540497" y="869114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9BCE4-5024-6F97-C253-C67A03C5A0C4}"/>
              </a:ext>
            </a:extLst>
          </p:cNvPr>
          <p:cNvCxnSpPr>
            <a:cxnSpLocks/>
          </p:cNvCxnSpPr>
          <p:nvPr/>
        </p:nvCxnSpPr>
        <p:spPr>
          <a:xfrm rot="10800000">
            <a:off x="540497" y="14660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B247E3-E803-5ECA-25EA-2C67E61B0C8B}"/>
              </a:ext>
            </a:extLst>
          </p:cNvPr>
          <p:cNvCxnSpPr/>
          <p:nvPr/>
        </p:nvCxnSpPr>
        <p:spPr>
          <a:xfrm rot="10800000">
            <a:off x="540497" y="151946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2A7DB8-00CE-B542-038D-F50B22372097}"/>
              </a:ext>
            </a:extLst>
          </p:cNvPr>
          <p:cNvCxnSpPr>
            <a:cxnSpLocks/>
          </p:cNvCxnSpPr>
          <p:nvPr/>
        </p:nvCxnSpPr>
        <p:spPr>
          <a:xfrm rot="10800000">
            <a:off x="527945" y="60426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2732C-B71B-A410-22BB-2DE94DCE6C24}"/>
              </a:ext>
            </a:extLst>
          </p:cNvPr>
          <p:cNvCxnSpPr>
            <a:cxnSpLocks/>
          </p:cNvCxnSpPr>
          <p:nvPr/>
        </p:nvCxnSpPr>
        <p:spPr>
          <a:xfrm rot="10800000">
            <a:off x="531445" y="416847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64874" y="149651"/>
            <a:ext cx="96202" cy="349378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C3B965-C204-81F1-B37F-83A107E0A0A7}"/>
              </a:ext>
            </a:extLst>
          </p:cNvPr>
          <p:cNvSpPr/>
          <p:nvPr/>
        </p:nvSpPr>
        <p:spPr>
          <a:xfrm>
            <a:off x="4178073" y="513110"/>
            <a:ext cx="75029" cy="88459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222B7C6-B8D8-B36C-0A4F-C500D9276F08}"/>
              </a:ext>
            </a:extLst>
          </p:cNvPr>
          <p:cNvGrpSpPr/>
          <p:nvPr/>
        </p:nvGrpSpPr>
        <p:grpSpPr>
          <a:xfrm>
            <a:off x="295130" y="650522"/>
            <a:ext cx="4153809" cy="1553764"/>
            <a:chOff x="295127" y="1064140"/>
            <a:chExt cx="4153809" cy="1553764"/>
          </a:xfrm>
        </p:grpSpPr>
        <p:sp>
          <p:nvSpPr>
            <p:cNvPr id="161" name="4-Point Star 160">
              <a:extLst>
                <a:ext uri="{FF2B5EF4-FFF2-40B4-BE49-F238E27FC236}">
                  <a16:creationId xmlns:a16="http://schemas.microsoft.com/office/drawing/2014/main" id="{1F98FA3D-B5E6-5F3C-624E-7A46886A1D0D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4-Point Star 161">
              <a:extLst>
                <a:ext uri="{FF2B5EF4-FFF2-40B4-BE49-F238E27FC236}">
                  <a16:creationId xmlns:a16="http://schemas.microsoft.com/office/drawing/2014/main" id="{6C58A0D0-C651-42FF-F1F8-F587A70055C9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4-Point Star 162">
              <a:extLst>
                <a:ext uri="{FF2B5EF4-FFF2-40B4-BE49-F238E27FC236}">
                  <a16:creationId xmlns:a16="http://schemas.microsoft.com/office/drawing/2014/main" id="{4999CA89-47E8-DFAC-62E6-3782E8A0CF95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96CEDB8-77B1-9489-8ED7-41369739AA10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D0CE10-9A4B-9F92-1CD0-88AEE40CC66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27F29FA-EFB4-1E11-8ED6-BA351E91C69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46C0611F-6A15-24A4-C634-CCA70963E6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298732D-738E-E0C6-0D5A-5865C1D11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A8F1FED-0FFF-C089-5C51-76FA14AD1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CF70454-FFAC-C2C3-4107-7274887B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19E993-D1F8-6514-2868-D51657937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528DC2D-30A6-CBAB-EA29-5B6D3D9A9822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3678373D-79AE-A11D-CE3E-B49061636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9024A09-CE83-E639-95E7-18188D078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2BD71FB-EF1C-3E76-03D3-E655A9441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216596D-9E63-D3C0-98B6-27E826EF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420B2E3-2DC0-4C06-9277-360E3B582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492AD1-F9EC-A6DE-5FAF-F9D13518B1A5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4875E58-2E17-DFA3-6F2B-0328A8B921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7703873-9B88-07C4-D31E-DB04EEEBC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A755211-18CA-AE2A-0B37-8445FAFF2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6F31C0-749D-B4ED-999B-6D0594D6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2D96C9F-C21D-FE30-38AC-B3C83F7B9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0B5E2CA-5E09-787D-4EBC-4698A6C4AD9D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C16AC614-D768-82C8-3ABE-8ACF2F13EB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7BA6629-B62F-95B5-5646-07FED15C0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381ACD3-8B68-D421-F4D3-002435106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8ACA1A4-D430-5689-25C3-1C2A60F98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CC78836-0754-362C-2F31-0161AFBEB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4-Point Star 169">
              <a:extLst>
                <a:ext uri="{FF2B5EF4-FFF2-40B4-BE49-F238E27FC236}">
                  <a16:creationId xmlns:a16="http://schemas.microsoft.com/office/drawing/2014/main" id="{5FA980FA-319D-D527-4FCF-51B9CFEF6FCE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4-Point Star 170">
              <a:extLst>
                <a:ext uri="{FF2B5EF4-FFF2-40B4-BE49-F238E27FC236}">
                  <a16:creationId xmlns:a16="http://schemas.microsoft.com/office/drawing/2014/main" id="{19E431ED-8A17-122A-DEC5-B6A5C8690FC2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4-Point Star 171">
              <a:extLst>
                <a:ext uri="{FF2B5EF4-FFF2-40B4-BE49-F238E27FC236}">
                  <a16:creationId xmlns:a16="http://schemas.microsoft.com/office/drawing/2014/main" id="{6622F8A1-40CE-922D-7910-B5B74337FE3C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50EC3B8-605C-09B6-76C7-8F15F6FFF0C4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0C6198B-1863-0573-C92B-96D0833E39EC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4C9741C-D81B-78B1-0FAE-AE461E564AE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BC0FD4D-EE71-18ED-6FD4-84EF5FBCE3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637A325-E688-F50C-5111-EE2615FAC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1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8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6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215410" y="15194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3752253" y="290442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28964" y="143116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068351" y="40565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14D789-BB71-8478-76AC-4DAB2842AEAF}"/>
              </a:ext>
            </a:extLst>
          </p:cNvPr>
          <p:cNvGrpSpPr/>
          <p:nvPr/>
        </p:nvGrpSpPr>
        <p:grpSpPr>
          <a:xfrm>
            <a:off x="295130" y="650519"/>
            <a:ext cx="4153809" cy="1553764"/>
            <a:chOff x="295127" y="1064140"/>
            <a:chExt cx="4153809" cy="1553764"/>
          </a:xfrm>
        </p:grpSpPr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8D465C70-3202-A0EF-A63E-37981466D9DC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4-Point Star 98">
              <a:extLst>
                <a:ext uri="{FF2B5EF4-FFF2-40B4-BE49-F238E27FC236}">
                  <a16:creationId xmlns:a16="http://schemas.microsoft.com/office/drawing/2014/main" id="{CDEDA5AC-004C-B834-799C-007E990FB01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4-Point Star 99">
              <a:extLst>
                <a:ext uri="{FF2B5EF4-FFF2-40B4-BE49-F238E27FC236}">
                  <a16:creationId xmlns:a16="http://schemas.microsoft.com/office/drawing/2014/main" id="{AA180E63-8970-BACD-23EF-7169318D20D3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12A103F-7044-AC3B-BE5E-3904F422B8E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5A852D-6C38-C08C-E771-345CCBE3F3E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011E12-7B5E-8964-3BA9-14AF4AC4645B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7827BC3-01FE-7974-3FF6-60A5390F87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24BB869-7087-3CC4-E254-DF7803D78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CC295DA-CBB8-53F8-2156-9F2246FCB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A2ED7FD-5B89-BB60-751A-0B615675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5261C85-2716-19CB-353F-6B340A96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328622-AB23-FF02-7391-20B59619E86C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73DF6BD-8445-1D12-6722-110578EFDF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FC57AF8-27E4-8707-92F7-9DA56287D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CB85AB7-55A4-643A-D311-B3A396A66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E4AF2C9-0F53-5591-9163-771905F69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E3D56FB-C582-9324-0065-C3D872EC6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684E778-E43A-3DD4-3AEF-0FAAB4A7B9A3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A5366EA-E336-BD24-91F4-88138CAA0C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CE3ED7C-1EC6-0457-5527-50155EE24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29D71A-82D2-399B-74DD-26CF69D13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402B971-135F-66D8-1F90-FC38871FC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ED18447-E8DE-C10E-C2AA-F4923AB5E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7E1ACF7-45A9-289E-5183-85C7EAFF9D4C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2569DCE-EA55-B3F9-9366-6AE1267C3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6C81F89-EEC5-2606-1A2E-7A515475D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54D1202-2D26-7C29-150A-1080B763C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90301D-2543-26C8-1067-3A57433BC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8EBCE23-CBB3-EB34-FDF4-5FD7C56EE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E46290A0-25F0-9D12-276E-E327B04CD81B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4-Point Star 107">
              <a:extLst>
                <a:ext uri="{FF2B5EF4-FFF2-40B4-BE49-F238E27FC236}">
                  <a16:creationId xmlns:a16="http://schemas.microsoft.com/office/drawing/2014/main" id="{E6E2A53F-9FFB-CCBF-79CB-FA0146864605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4-Point Star 108">
              <a:extLst>
                <a:ext uri="{FF2B5EF4-FFF2-40B4-BE49-F238E27FC236}">
                  <a16:creationId xmlns:a16="http://schemas.microsoft.com/office/drawing/2014/main" id="{55BB6883-4D61-0C42-A124-5D68D6A7A167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CE7DD7-C8A9-9020-3212-1657A43E0D6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375521-CC1E-B7E7-70BD-3F7D52ED354E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4DFC1E-DAA1-EBE0-9559-3F32A06F050F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C5CACEF-C02C-5488-BA3F-C74D3BCF3D9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48C2B2-4140-0F08-9CB6-AEEC5FC5A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2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1071</Words>
  <Application>Microsoft Macintosh PowerPoint</Application>
  <PresentationFormat>Custom</PresentationFormat>
  <Paragraphs>49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23</cp:revision>
  <dcterms:created xsi:type="dcterms:W3CDTF">2024-08-26T23:44:35Z</dcterms:created>
  <dcterms:modified xsi:type="dcterms:W3CDTF">2024-10-01T18:30:26Z</dcterms:modified>
</cp:coreProperties>
</file>