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4572000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/>
    <p:restoredTop sz="94611"/>
  </p:normalViewPr>
  <p:slideViewPr>
    <p:cSldViewPr snapToGrid="0">
      <p:cViewPr varScale="1">
        <p:scale>
          <a:sx n="154" d="100"/>
          <a:sy n="154" d="100"/>
        </p:scale>
        <p:origin x="1560" y="192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7A30-B33E-0F4D-80D3-447684F1AE9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8025" y="1143000"/>
            <a:ext cx="290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E8D3-D58B-9A4B-B5A0-048629F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8025" y="1143000"/>
            <a:ext cx="2901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95267"/>
            <a:ext cx="3886200" cy="169177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552278"/>
            <a:ext cx="3429000" cy="117321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58715"/>
            <a:ext cx="985838" cy="41180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58715"/>
            <a:ext cx="2900363" cy="41180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6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211462"/>
            <a:ext cx="3943350" cy="202134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251933"/>
            <a:ext cx="3943350" cy="106298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93574"/>
            <a:ext cx="1943100" cy="3083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93574"/>
            <a:ext cx="1943100" cy="30832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58716"/>
            <a:ext cx="3943350" cy="9392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91213"/>
            <a:ext cx="1934170" cy="58379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775008"/>
            <a:ext cx="1934170" cy="2610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91213"/>
            <a:ext cx="1943696" cy="58379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775008"/>
            <a:ext cx="1943696" cy="26107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3956"/>
            <a:ext cx="1474589" cy="113384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99656"/>
            <a:ext cx="2314575" cy="345328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457802"/>
            <a:ext cx="1474589" cy="270075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3956"/>
            <a:ext cx="1474589" cy="113384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99656"/>
            <a:ext cx="2314575" cy="3453280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457802"/>
            <a:ext cx="1474589" cy="270075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58716"/>
            <a:ext cx="3943350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93574"/>
            <a:ext cx="3943350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503887"/>
            <a:ext cx="1028700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285A9-D9B7-E64A-891F-D75C53CC6425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503887"/>
            <a:ext cx="1543050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503887"/>
            <a:ext cx="1028700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north and south america&#10;&#10;Description automatically generated">
            <a:extLst>
              <a:ext uri="{FF2B5EF4-FFF2-40B4-BE49-F238E27FC236}">
                <a16:creationId xmlns:a16="http://schemas.microsoft.com/office/drawing/2014/main" id="{17F6A332-25F1-3CA5-EB4C-033332162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6159"/>
            <a:ext cx="4572000" cy="326643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A52FDFE-8A0D-25D3-310E-A36097CF6E03}"/>
              </a:ext>
            </a:extLst>
          </p:cNvPr>
          <p:cNvSpPr txBox="1"/>
          <p:nvPr/>
        </p:nvSpPr>
        <p:spPr>
          <a:xfrm>
            <a:off x="-86837" y="-61021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47195E-625E-0756-474F-49F331740B8C}"/>
              </a:ext>
            </a:extLst>
          </p:cNvPr>
          <p:cNvSpPr txBox="1"/>
          <p:nvPr/>
        </p:nvSpPr>
        <p:spPr>
          <a:xfrm>
            <a:off x="2964194" y="-547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540FB-0216-0AFE-EB28-E05554BDCA79}"/>
              </a:ext>
            </a:extLst>
          </p:cNvPr>
          <p:cNvSpPr txBox="1"/>
          <p:nvPr/>
        </p:nvSpPr>
        <p:spPr>
          <a:xfrm>
            <a:off x="1410958" y="-5557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7405DF4-E6A9-6AA9-C732-BBBFD35837FA}"/>
              </a:ext>
            </a:extLst>
          </p:cNvPr>
          <p:cNvGrpSpPr/>
          <p:nvPr/>
        </p:nvGrpSpPr>
        <p:grpSpPr>
          <a:xfrm>
            <a:off x="1535077" y="36546"/>
            <a:ext cx="1487056" cy="1515023"/>
            <a:chOff x="1535077" y="100458"/>
            <a:chExt cx="1487056" cy="151502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395801-C70D-4C4B-DAF1-A5ABA916B457}"/>
                </a:ext>
              </a:extLst>
            </p:cNvPr>
            <p:cNvSpPr/>
            <p:nvPr/>
          </p:nvSpPr>
          <p:spPr>
            <a:xfrm>
              <a:off x="1587940" y="144860"/>
              <a:ext cx="1386141" cy="1420223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2" name="Picture 71" descr="A black background with a yellow line&#10;&#10;Description automatically generated">
              <a:extLst>
                <a:ext uri="{FF2B5EF4-FFF2-40B4-BE49-F238E27FC236}">
                  <a16:creationId xmlns:a16="http://schemas.microsoft.com/office/drawing/2014/main" id="{3E39547B-9AF6-D684-6D80-308BCF5BF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26646">
              <a:off x="1758559" y="353969"/>
              <a:ext cx="557952" cy="9324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C940C9-C533-D8B7-072B-163A1973A99D}"/>
                </a:ext>
              </a:extLst>
            </p:cNvPr>
            <p:cNvSpPr/>
            <p:nvPr/>
          </p:nvSpPr>
          <p:spPr>
            <a:xfrm flipH="1">
              <a:off x="1709160" y="543707"/>
              <a:ext cx="565219" cy="39766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B92F33B-C2D8-7178-30EB-15D22740B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0924"/>
            <a:stretch/>
          </p:blipFill>
          <p:spPr>
            <a:xfrm rot="2067891" flipH="1">
              <a:off x="1636586" y="1240754"/>
              <a:ext cx="554411" cy="195621"/>
            </a:xfrm>
            <a:prstGeom prst="ellipse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62B08E-9944-231D-1B70-D67D345F2F37}"/>
                </a:ext>
              </a:extLst>
            </p:cNvPr>
            <p:cNvSpPr/>
            <p:nvPr/>
          </p:nvSpPr>
          <p:spPr>
            <a:xfrm flipH="1">
              <a:off x="1796863" y="428563"/>
              <a:ext cx="565219" cy="39766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5E409B-8F1F-18FD-BECE-8D57BC38B171}"/>
                </a:ext>
              </a:extLst>
            </p:cNvPr>
            <p:cNvSpPr/>
            <p:nvPr/>
          </p:nvSpPr>
          <p:spPr>
            <a:xfrm flipH="1">
              <a:off x="1682352" y="453478"/>
              <a:ext cx="565219" cy="39766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7825B5-9566-4CF8-475D-59912EBF7E1A}"/>
                </a:ext>
              </a:extLst>
            </p:cNvPr>
            <p:cNvSpPr/>
            <p:nvPr/>
          </p:nvSpPr>
          <p:spPr>
            <a:xfrm rot="21002951">
              <a:off x="2352778" y="645763"/>
              <a:ext cx="550470" cy="397902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3" name="Picture 72" descr="A black background with a yellow line&#10;&#10;Description automatically generated">
              <a:extLst>
                <a:ext uri="{FF2B5EF4-FFF2-40B4-BE49-F238E27FC236}">
                  <a16:creationId xmlns:a16="http://schemas.microsoft.com/office/drawing/2014/main" id="{A2B080AA-BB55-190F-2389-D86F19073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715598">
              <a:off x="1823192" y="289168"/>
              <a:ext cx="635505" cy="10620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EE774D2-8366-8E4E-4F72-5D4FC1EDB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0924"/>
            <a:stretch/>
          </p:blipFill>
          <p:spPr>
            <a:xfrm rot="21398750" flipH="1">
              <a:off x="2009355" y="1290084"/>
              <a:ext cx="509770" cy="179870"/>
            </a:xfrm>
            <a:prstGeom prst="ellipse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20F6392-E319-2711-C736-4A7293B9F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0924"/>
            <a:stretch/>
          </p:blipFill>
          <p:spPr>
            <a:xfrm rot="20503315" flipH="1">
              <a:off x="2207264" y="1361832"/>
              <a:ext cx="509770" cy="179870"/>
            </a:xfrm>
            <a:prstGeom prst="ellipse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D2C58362-0227-E74E-F0AE-00088AFAF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0924"/>
            <a:stretch/>
          </p:blipFill>
          <p:spPr>
            <a:xfrm rot="788449" flipH="1">
              <a:off x="1892784" y="1372348"/>
              <a:ext cx="509770" cy="179870"/>
            </a:xfrm>
            <a:prstGeom prst="ellipse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DD7F7F6-D7BA-8577-F74D-F60212BBC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75686" flipH="1">
              <a:off x="1693224" y="246351"/>
              <a:ext cx="229691" cy="102977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432C1B8-7C0C-E0C2-E21A-F33476501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1723497" y="369055"/>
              <a:ext cx="482931" cy="1057673"/>
            </a:xfrm>
            <a:prstGeom prst="rect">
              <a:avLst/>
            </a:prstGeom>
          </p:spPr>
        </p:pic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FDE7D0E9-0B26-C7BE-D3F4-B22057DF09E9}"/>
                </a:ext>
              </a:extLst>
            </p:cNvPr>
            <p:cNvSpPr/>
            <p:nvPr/>
          </p:nvSpPr>
          <p:spPr>
            <a:xfrm>
              <a:off x="1535077" y="100458"/>
              <a:ext cx="1487056" cy="1508291"/>
            </a:xfrm>
            <a:prstGeom prst="donut">
              <a:avLst>
                <a:gd name="adj" fmla="val 3278"/>
              </a:avLst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2A1811-C1BE-22AA-2EEF-96FD21DA5EB6}"/>
                </a:ext>
              </a:extLst>
            </p:cNvPr>
            <p:cNvSpPr txBox="1"/>
            <p:nvPr/>
          </p:nvSpPr>
          <p:spPr>
            <a:xfrm>
              <a:off x="1984451" y="1246149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E274C9-427E-FF25-2394-280D3A58D3E1}"/>
              </a:ext>
            </a:extLst>
          </p:cNvPr>
          <p:cNvGrpSpPr/>
          <p:nvPr/>
        </p:nvGrpSpPr>
        <p:grpSpPr>
          <a:xfrm>
            <a:off x="11320" y="35566"/>
            <a:ext cx="1507692" cy="1516003"/>
            <a:chOff x="39496" y="71919"/>
            <a:chExt cx="4081718" cy="40197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BF85F6-061F-54AC-5298-176BE2BC8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44456" t="36578" r="37377" b="31254"/>
            <a:stretch/>
          </p:blipFill>
          <p:spPr>
            <a:xfrm rot="1420365">
              <a:off x="166304" y="171314"/>
              <a:ext cx="3854942" cy="3839419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E9D1D3-124D-017B-E58B-3938DA948FB5}"/>
                </a:ext>
              </a:extLst>
            </p:cNvPr>
            <p:cNvSpPr/>
            <p:nvPr/>
          </p:nvSpPr>
          <p:spPr>
            <a:xfrm>
              <a:off x="471460" y="2529696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23A0FF-D6B4-4641-7BA6-A543354C2918}"/>
                </a:ext>
              </a:extLst>
            </p:cNvPr>
            <p:cNvSpPr/>
            <p:nvPr/>
          </p:nvSpPr>
          <p:spPr>
            <a:xfrm>
              <a:off x="2524362" y="412019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7D779B-1B5B-95BE-9213-50308A0D4CD2}"/>
                </a:ext>
              </a:extLst>
            </p:cNvPr>
            <p:cNvSpPr/>
            <p:nvPr/>
          </p:nvSpPr>
          <p:spPr>
            <a:xfrm>
              <a:off x="2338165" y="485671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B8F68E-8059-3964-8317-DBDB49AF408C}"/>
                </a:ext>
              </a:extLst>
            </p:cNvPr>
            <p:cNvSpPr/>
            <p:nvPr/>
          </p:nvSpPr>
          <p:spPr>
            <a:xfrm>
              <a:off x="2360833" y="347692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9CE016-2A74-CE1A-92DD-314E6E6F7E8D}"/>
                </a:ext>
              </a:extLst>
            </p:cNvPr>
            <p:cNvSpPr/>
            <p:nvPr/>
          </p:nvSpPr>
          <p:spPr>
            <a:xfrm>
              <a:off x="1467865" y="339114"/>
              <a:ext cx="533987" cy="451839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C33B40-86A7-4F66-782A-92BC77EE3708}"/>
                </a:ext>
              </a:extLst>
            </p:cNvPr>
            <p:cNvSpPr/>
            <p:nvPr/>
          </p:nvSpPr>
          <p:spPr>
            <a:xfrm>
              <a:off x="906827" y="1472723"/>
              <a:ext cx="566056" cy="51847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BB811E-897D-68E9-6D54-3FA03F163062}"/>
                </a:ext>
              </a:extLst>
            </p:cNvPr>
            <p:cNvSpPr/>
            <p:nvPr/>
          </p:nvSpPr>
          <p:spPr>
            <a:xfrm>
              <a:off x="1005174" y="1382225"/>
              <a:ext cx="534367" cy="52890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B05194-AE8E-1DFE-7C5E-446C42725C71}"/>
                </a:ext>
              </a:extLst>
            </p:cNvPr>
            <p:cNvSpPr/>
            <p:nvPr/>
          </p:nvSpPr>
          <p:spPr>
            <a:xfrm rot="21002951">
              <a:off x="3135178" y="1655476"/>
              <a:ext cx="575863" cy="40961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84E3AD-C6B5-D053-59EC-A9151886AAA4}"/>
                </a:ext>
              </a:extLst>
            </p:cNvPr>
            <p:cNvSpPr/>
            <p:nvPr/>
          </p:nvSpPr>
          <p:spPr>
            <a:xfrm>
              <a:off x="1388548" y="222986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39A554-1D69-E159-85DB-896DC0129341}"/>
                </a:ext>
              </a:extLst>
            </p:cNvPr>
            <p:cNvSpPr/>
            <p:nvPr/>
          </p:nvSpPr>
          <p:spPr>
            <a:xfrm>
              <a:off x="1552402" y="214461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25C9DE-FB4D-AE04-842C-B370272C892E}"/>
                </a:ext>
              </a:extLst>
            </p:cNvPr>
            <p:cNvSpPr/>
            <p:nvPr/>
          </p:nvSpPr>
          <p:spPr>
            <a:xfrm>
              <a:off x="1444526" y="2127308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9D880B49-67B1-A822-69F9-0820BBBA7EB2}"/>
                </a:ext>
              </a:extLst>
            </p:cNvPr>
            <p:cNvSpPr/>
            <p:nvPr/>
          </p:nvSpPr>
          <p:spPr>
            <a:xfrm>
              <a:off x="39496" y="71919"/>
              <a:ext cx="4081718" cy="4019720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60000"/>
                <a:lumOff val="40000"/>
              </a:srgbClr>
            </a:solidFill>
            <a:ln w="12700" cap="flat" cmpd="sng" algn="ctr">
              <a:solidFill>
                <a:srgbClr val="7C60C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4491741-A4D5-BCC6-C07A-660770C8C063}"/>
              </a:ext>
            </a:extLst>
          </p:cNvPr>
          <p:cNvSpPr txBox="1"/>
          <p:nvPr/>
        </p:nvSpPr>
        <p:spPr>
          <a:xfrm>
            <a:off x="280899" y="114691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100 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F49F41-3CFF-5F63-073A-C01EE38B677F}"/>
              </a:ext>
            </a:extLst>
          </p:cNvPr>
          <p:cNvSpPr txBox="1"/>
          <p:nvPr/>
        </p:nvSpPr>
        <p:spPr>
          <a:xfrm>
            <a:off x="273284" y="161438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715F7-5E0E-C9A9-8573-3346956037C2}"/>
              </a:ext>
            </a:extLst>
          </p:cNvPr>
          <p:cNvSpPr txBox="1"/>
          <p:nvPr/>
        </p:nvSpPr>
        <p:spPr>
          <a:xfrm rot="18591269">
            <a:off x="1230508" y="3048160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Imperial Eagle Channel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262550-0C8B-9AE5-FEC1-F650DA0E20B8}"/>
              </a:ext>
            </a:extLst>
          </p:cNvPr>
          <p:cNvSpPr txBox="1"/>
          <p:nvPr/>
        </p:nvSpPr>
        <p:spPr>
          <a:xfrm>
            <a:off x="2867375" y="3875745"/>
            <a:ext cx="360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43488D-8C3F-11DC-77E3-6EC99F9C5484}"/>
              </a:ext>
            </a:extLst>
          </p:cNvPr>
          <p:cNvSpPr txBox="1"/>
          <p:nvPr/>
        </p:nvSpPr>
        <p:spPr>
          <a:xfrm>
            <a:off x="3094986" y="3952689"/>
            <a:ext cx="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40503FB-0FD6-9F95-703A-B8D07D719BCD}"/>
              </a:ext>
            </a:extLst>
          </p:cNvPr>
          <p:cNvGrpSpPr/>
          <p:nvPr/>
        </p:nvGrpSpPr>
        <p:grpSpPr>
          <a:xfrm>
            <a:off x="3047447" y="28915"/>
            <a:ext cx="1673034" cy="1523552"/>
            <a:chOff x="1449485" y="3309458"/>
            <a:chExt cx="1673034" cy="152355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E09E48E-587E-5D27-C096-D59333D78C23}"/>
                </a:ext>
              </a:extLst>
            </p:cNvPr>
            <p:cNvSpPr/>
            <p:nvPr/>
          </p:nvSpPr>
          <p:spPr>
            <a:xfrm>
              <a:off x="1497018" y="3350216"/>
              <a:ext cx="1415112" cy="1426775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448CFB68-85E0-2548-FC76-DB79DD8D8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7159" r="1059" b="16158"/>
            <a:stretch/>
          </p:blipFill>
          <p:spPr>
            <a:xfrm rot="20736077">
              <a:off x="1952203" y="4383773"/>
              <a:ext cx="819931" cy="376492"/>
            </a:xfrm>
            <a:prstGeom prst="ellipse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43F83107-9D29-CA88-2A0B-E45DC3310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3277"/>
            <a:stretch/>
          </p:blipFill>
          <p:spPr>
            <a:xfrm rot="1259360">
              <a:off x="1604001" y="4430591"/>
              <a:ext cx="797985" cy="307744"/>
            </a:xfrm>
            <a:prstGeom prst="ellipse">
              <a:avLst/>
            </a:prstGeom>
          </p:spPr>
        </p:pic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D4714A6-9E14-E507-13E1-6BFD725F463A}"/>
                </a:ext>
              </a:extLst>
            </p:cNvPr>
            <p:cNvSpPr/>
            <p:nvPr/>
          </p:nvSpPr>
          <p:spPr>
            <a:xfrm>
              <a:off x="2257651" y="3939227"/>
              <a:ext cx="440575" cy="30536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44DC2997-6B83-0EB9-5C2E-D4925DD0C3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18914"/>
            <a:stretch/>
          </p:blipFill>
          <p:spPr>
            <a:xfrm rot="275343">
              <a:off x="2121264" y="4113067"/>
              <a:ext cx="722127" cy="447652"/>
            </a:xfrm>
            <a:prstGeom prst="ellipse">
              <a:avLst/>
            </a:prstGeom>
          </p:spPr>
        </p:pic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70E0A236-512A-4083-A052-4B78C06D7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1857"/>
            <a:stretch/>
          </p:blipFill>
          <p:spPr>
            <a:xfrm rot="21073709">
              <a:off x="1608634" y="4175072"/>
              <a:ext cx="767306" cy="437580"/>
            </a:xfrm>
            <a:prstGeom prst="ellipse">
              <a:avLst/>
            </a:prstGeom>
          </p:spPr>
        </p:pic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0AC47C6-388A-ADF4-CE0C-A995E210CD56}"/>
                </a:ext>
              </a:extLst>
            </p:cNvPr>
            <p:cNvSpPr/>
            <p:nvPr/>
          </p:nvSpPr>
          <p:spPr>
            <a:xfrm>
              <a:off x="1515983" y="3931676"/>
              <a:ext cx="440575" cy="30536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7B74FCD-EE25-C2EF-B2A4-3EBA5EB4BD8A}"/>
                </a:ext>
              </a:extLst>
            </p:cNvPr>
            <p:cNvSpPr/>
            <p:nvPr/>
          </p:nvSpPr>
          <p:spPr>
            <a:xfrm>
              <a:off x="2119101" y="3890980"/>
              <a:ext cx="440575" cy="30536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D8AA14D-FB91-3189-17AC-8A44F449E371}"/>
                </a:ext>
              </a:extLst>
            </p:cNvPr>
            <p:cNvSpPr/>
            <p:nvPr/>
          </p:nvSpPr>
          <p:spPr>
            <a:xfrm>
              <a:off x="2345990" y="3825878"/>
              <a:ext cx="440575" cy="30536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60D7366-EC15-22CF-037F-6428ED1F5738}"/>
                </a:ext>
              </a:extLst>
            </p:cNvPr>
            <p:cNvSpPr/>
            <p:nvPr/>
          </p:nvSpPr>
          <p:spPr>
            <a:xfrm>
              <a:off x="2217171" y="3745472"/>
              <a:ext cx="440575" cy="30536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29" name="Picture 128" descr="A cartoon of a crab&#10;&#10;Description automatically generated">
              <a:extLst>
                <a:ext uri="{FF2B5EF4-FFF2-40B4-BE49-F238E27FC236}">
                  <a16:creationId xmlns:a16="http://schemas.microsoft.com/office/drawing/2014/main" id="{9912F658-B1F7-DA54-EC18-717BDF04D573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09084" y="4031532"/>
              <a:ext cx="486000" cy="385200"/>
            </a:xfrm>
            <a:prstGeom prst="rect">
              <a:avLst/>
            </a:prstGeom>
          </p:spPr>
        </p:pic>
        <p:sp>
          <p:nvSpPr>
            <p:cNvPr id="130" name="Donut 129">
              <a:extLst>
                <a:ext uri="{FF2B5EF4-FFF2-40B4-BE49-F238E27FC236}">
                  <a16:creationId xmlns:a16="http://schemas.microsoft.com/office/drawing/2014/main" id="{E5397999-EB95-CD7C-FBCC-182DD297A9FB}"/>
                </a:ext>
              </a:extLst>
            </p:cNvPr>
            <p:cNvSpPr/>
            <p:nvPr/>
          </p:nvSpPr>
          <p:spPr>
            <a:xfrm>
              <a:off x="1449485" y="3309458"/>
              <a:ext cx="1509900" cy="1508292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50000"/>
              </a:srgbClr>
            </a:solidFill>
            <a:ln w="12700" cap="flat" cmpd="sng" algn="ctr">
              <a:solidFill>
                <a:srgbClr val="7C60C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B1C6DDF-9E1B-BED4-A3B3-9308F47635BD}"/>
                </a:ext>
              </a:extLst>
            </p:cNvPr>
            <p:cNvSpPr txBox="1"/>
            <p:nvPr/>
          </p:nvSpPr>
          <p:spPr>
            <a:xfrm>
              <a:off x="1952229" y="446367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m</a:t>
              </a:r>
            </a:p>
          </p:txBody>
        </p:sp>
        <p:pic>
          <p:nvPicPr>
            <p:cNvPr id="132" name="Picture 131" descr="A cartoon of a crab&#10;&#10;Description automatically generated">
              <a:extLst>
                <a:ext uri="{FF2B5EF4-FFF2-40B4-BE49-F238E27FC236}">
                  <a16:creationId xmlns:a16="http://schemas.microsoft.com/office/drawing/2014/main" id="{6FB84566-A103-2C53-C65B-220BB339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2621" y="4215797"/>
              <a:ext cx="532377" cy="309600"/>
            </a:xfrm>
            <a:prstGeom prst="rect">
              <a:avLst/>
            </a:prstGeom>
          </p:spPr>
        </p:pic>
        <p:pic>
          <p:nvPicPr>
            <p:cNvPr id="133" name="Picture 132" descr="A cartoon of a crab&#10;&#10;Description automatically generated">
              <a:extLst>
                <a:ext uri="{FF2B5EF4-FFF2-40B4-BE49-F238E27FC236}">
                  <a16:creationId xmlns:a16="http://schemas.microsoft.com/office/drawing/2014/main" id="{2661DC1E-6B27-E03B-BC6F-E44E0E12C995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86437" y="4221524"/>
              <a:ext cx="392400" cy="309600"/>
            </a:xfrm>
            <a:prstGeom prst="rect">
              <a:avLst/>
            </a:prstGeom>
          </p:spPr>
        </p:pic>
        <p:pic>
          <p:nvPicPr>
            <p:cNvPr id="134" name="Picture 133" descr="A red and orange creature with spikes&#10;&#10;Description automatically generated">
              <a:extLst>
                <a:ext uri="{FF2B5EF4-FFF2-40B4-BE49-F238E27FC236}">
                  <a16:creationId xmlns:a16="http://schemas.microsoft.com/office/drawing/2014/main" id="{89C037C0-A3EC-DF4A-76A4-AADFA0FDD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0024642">
              <a:off x="1975872" y="4325944"/>
              <a:ext cx="1146647" cy="30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24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25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 Lim</dc:creator>
  <cp:lastModifiedBy>Em Lim</cp:lastModifiedBy>
  <cp:revision>18</cp:revision>
  <dcterms:created xsi:type="dcterms:W3CDTF">2024-08-26T23:44:35Z</dcterms:created>
  <dcterms:modified xsi:type="dcterms:W3CDTF">2025-08-26T16:34:34Z</dcterms:modified>
</cp:coreProperties>
</file>