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586" r:id="rId2"/>
    <p:sldId id="260" r:id="rId3"/>
    <p:sldId id="259" r:id="rId4"/>
    <p:sldId id="257" r:id="rId5"/>
    <p:sldId id="258" r:id="rId6"/>
  </p:sldIdLst>
  <p:sldSz cx="457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F04"/>
    <a:srgbClr val="A86607"/>
    <a:srgbClr val="3A003E"/>
    <a:srgbClr val="B2A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2"/>
    <p:restoredTop sz="83458"/>
  </p:normalViewPr>
  <p:slideViewPr>
    <p:cSldViewPr snapToGrid="0">
      <p:cViewPr>
        <p:scale>
          <a:sx n="130" d="100"/>
          <a:sy n="130" d="100"/>
        </p:scale>
        <p:origin x="3384" y="76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7A30-B33E-0F4D-80D3-447684F1AE9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1143000"/>
            <a:ext cx="391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E8D3-D58B-9A4B-B5A0-048629F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1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6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89241"/>
            <a:ext cx="3886200" cy="125349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91070"/>
            <a:ext cx="3429000" cy="86927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91691"/>
            <a:ext cx="98583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91691"/>
            <a:ext cx="290036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97613"/>
            <a:ext cx="3943350" cy="149768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409469"/>
            <a:ext cx="3943350" cy="78759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58453"/>
            <a:ext cx="19431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58453"/>
            <a:ext cx="19431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191691"/>
            <a:ext cx="394335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82610"/>
            <a:ext cx="1934170" cy="4325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315164"/>
            <a:ext cx="193417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82610"/>
            <a:ext cx="1943696" cy="4325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315164"/>
            <a:ext cx="194369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0030"/>
            <a:ext cx="1474589" cy="840105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18399"/>
            <a:ext cx="2314575" cy="255865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80135"/>
            <a:ext cx="1474589" cy="200108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0030"/>
            <a:ext cx="1474589" cy="840105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18399"/>
            <a:ext cx="2314575" cy="255865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80135"/>
            <a:ext cx="1474589" cy="200108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91691"/>
            <a:ext cx="394335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58453"/>
            <a:ext cx="394335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337084"/>
            <a:ext cx="10287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285A9-D9B7-E64A-891F-D75C53CC642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337084"/>
            <a:ext cx="154305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337084"/>
            <a:ext cx="10287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298917" y="-1285987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13282835">
            <a:off x="4036582" y="313167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4274010" y="354703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3733233" y="1415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440604" y="166226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DAA3F1-1088-BCD2-76CB-19FE26DAEFC1}"/>
              </a:ext>
            </a:extLst>
          </p:cNvPr>
          <p:cNvCxnSpPr/>
          <p:nvPr/>
        </p:nvCxnSpPr>
        <p:spPr>
          <a:xfrm rot="10800000">
            <a:off x="4098917" y="114088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6A77DF-35FA-E39F-BEA3-1A164D0201B8}"/>
              </a:ext>
            </a:extLst>
          </p:cNvPr>
          <p:cNvCxnSpPr>
            <a:cxnSpLocks/>
          </p:cNvCxnSpPr>
          <p:nvPr/>
        </p:nvCxnSpPr>
        <p:spPr>
          <a:xfrm>
            <a:off x="498917" y="405871"/>
            <a:ext cx="0" cy="21600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409B2C-A562-FB55-23BA-4F502E501D4F}"/>
              </a:ext>
            </a:extLst>
          </p:cNvPr>
          <p:cNvCxnSpPr>
            <a:cxnSpLocks/>
          </p:cNvCxnSpPr>
          <p:nvPr/>
        </p:nvCxnSpPr>
        <p:spPr>
          <a:xfrm flipH="1" flipV="1">
            <a:off x="3856770" y="296728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BD4B1A-5A83-C335-3D84-34225CBD2AC4}"/>
              </a:ext>
            </a:extLst>
          </p:cNvPr>
          <p:cNvCxnSpPr>
            <a:cxnSpLocks/>
          </p:cNvCxnSpPr>
          <p:nvPr/>
        </p:nvCxnSpPr>
        <p:spPr>
          <a:xfrm flipH="1" flipV="1">
            <a:off x="3856772" y="672041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901602-B5E5-0468-6672-9D1F8115C6AD}"/>
              </a:ext>
            </a:extLst>
          </p:cNvPr>
          <p:cNvCxnSpPr>
            <a:cxnSpLocks/>
          </p:cNvCxnSpPr>
          <p:nvPr/>
        </p:nvCxnSpPr>
        <p:spPr>
          <a:xfrm>
            <a:off x="498917" y="455160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1BAE04-42F9-3AA6-1B5A-05F9FA4E4F39}"/>
              </a:ext>
            </a:extLst>
          </p:cNvPr>
          <p:cNvCxnSpPr>
            <a:cxnSpLocks/>
          </p:cNvCxnSpPr>
          <p:nvPr/>
        </p:nvCxnSpPr>
        <p:spPr>
          <a:xfrm>
            <a:off x="498917" y="567415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21F15-90F2-4A8B-156E-85F1B281A4D2}"/>
              </a:ext>
            </a:extLst>
          </p:cNvPr>
          <p:cNvCxnSpPr>
            <a:cxnSpLocks/>
          </p:cNvCxnSpPr>
          <p:nvPr/>
        </p:nvCxnSpPr>
        <p:spPr>
          <a:xfrm>
            <a:off x="4062098" y="107738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C67284-E8DB-32CE-B58A-A50B55801402}"/>
              </a:ext>
            </a:extLst>
          </p:cNvPr>
          <p:cNvCxnSpPr>
            <a:cxnSpLocks/>
          </p:cNvCxnSpPr>
          <p:nvPr/>
        </p:nvCxnSpPr>
        <p:spPr>
          <a:xfrm>
            <a:off x="462917" y="401850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70E05C-7322-3335-BE02-22548B487442}"/>
              </a:ext>
            </a:extLst>
          </p:cNvPr>
          <p:cNvCxnSpPr>
            <a:cxnSpLocks/>
          </p:cNvCxnSpPr>
          <p:nvPr/>
        </p:nvCxnSpPr>
        <p:spPr>
          <a:xfrm>
            <a:off x="464396" y="625274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463A0EA-D075-573C-B198-AB039F847979}"/>
              </a:ext>
            </a:extLst>
          </p:cNvPr>
          <p:cNvGrpSpPr/>
          <p:nvPr/>
        </p:nvGrpSpPr>
        <p:grpSpPr>
          <a:xfrm>
            <a:off x="295130" y="650520"/>
            <a:ext cx="4153809" cy="1553764"/>
            <a:chOff x="295127" y="1064140"/>
            <a:chExt cx="4153809" cy="1553764"/>
          </a:xfrm>
        </p:grpSpPr>
        <p:sp>
          <p:nvSpPr>
            <p:cNvPr id="121" name="4-Point Star 120">
              <a:extLst>
                <a:ext uri="{FF2B5EF4-FFF2-40B4-BE49-F238E27FC236}">
                  <a16:creationId xmlns:a16="http://schemas.microsoft.com/office/drawing/2014/main" id="{8089B9E8-2175-03E7-8054-4CA458DED2A7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4-Point Star 123">
              <a:extLst>
                <a:ext uri="{FF2B5EF4-FFF2-40B4-BE49-F238E27FC236}">
                  <a16:creationId xmlns:a16="http://schemas.microsoft.com/office/drawing/2014/main" id="{C4C1E1BC-25A6-2CF0-2F2F-4FE4E11571C2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4-Point Star 124">
              <a:extLst>
                <a:ext uri="{FF2B5EF4-FFF2-40B4-BE49-F238E27FC236}">
                  <a16:creationId xmlns:a16="http://schemas.microsoft.com/office/drawing/2014/main" id="{97A6B121-661A-B57E-E295-5BFFDDC5CCE6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5D055E4-C499-A7DF-369F-93DAA46DAE8C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53BDFA3-BC4B-1594-1D86-8A18CD9A2C03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811A635-0317-8801-EC34-AAE85AE9EC55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5E550D06-65EC-D183-4569-A7B521C43D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0C7C0D6-760D-D98E-7BC3-897C4A58B6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4D6DE4E-B33A-AA70-E20F-FA677729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7CE72E8-0694-4F10-AB5C-883F6AE8F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CF5BFCC-E7F1-C092-4A26-BBE570D40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E169716-EF03-0925-26E8-5AA8C7F95DB5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168640B7-CC79-6441-467C-413779E5CC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A064408-3BB5-3612-7D59-CF5AE831C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5A61F2C-E798-3918-BB46-FE5CD02BA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A1C80B-5B96-AA60-2A05-4C1F86C80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A9A58E-7A6F-12FB-1900-7193DC3F0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55F5756-932B-CBA1-7C72-8CB8D408B3CB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A161AD0B-BD06-B6F4-D690-F8E18427983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2873370-6497-B5DC-FAA8-5D21420B9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C5F34BD-612F-DA6A-3216-130DDB3681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B0BA269-1537-2B66-555C-6F8F5F44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B7A9B5C-5FCD-2978-F83D-70B1321FA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4DBFDB2-F20A-3947-467D-3F10AC726FD8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AB51AEA7-4452-552B-60F1-F0EE0146B5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10D2C1F-9198-978E-3867-2B9A11D39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F0C7D56-918A-AAF0-CF03-64E959119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C0D85F2-5A60-189E-13EF-3F6066DB0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F698EE0-55AF-77E0-1670-F378F7C40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4-Point Star 121">
              <a:extLst>
                <a:ext uri="{FF2B5EF4-FFF2-40B4-BE49-F238E27FC236}">
                  <a16:creationId xmlns:a16="http://schemas.microsoft.com/office/drawing/2014/main" id="{BC31B1DD-03D8-19BF-F9EE-1DC78E10EA7A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4-Point Star 122">
              <a:extLst>
                <a:ext uri="{FF2B5EF4-FFF2-40B4-BE49-F238E27FC236}">
                  <a16:creationId xmlns:a16="http://schemas.microsoft.com/office/drawing/2014/main" id="{8F0054D3-0151-3BFD-7688-E540D8284B98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4-Point Star 125">
              <a:extLst>
                <a:ext uri="{FF2B5EF4-FFF2-40B4-BE49-F238E27FC236}">
                  <a16:creationId xmlns:a16="http://schemas.microsoft.com/office/drawing/2014/main" id="{203CA3CD-4D7C-C2D2-A64F-760CDC5239EA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0C5E3A1-5528-5A30-88E0-F0ED080F3AB3}"/>
                </a:ext>
              </a:extLst>
            </p:cNvPr>
            <p:cNvSpPr txBox="1"/>
            <p:nvPr/>
          </p:nvSpPr>
          <p:spPr>
            <a:xfrm>
              <a:off x="1825644" y="199894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5C1861D-D51B-32BC-2E37-CA325BA6F948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65CB81-C19E-D580-1352-2620B0CEA3D6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E22C46-6EB6-40AC-17A6-60B3C814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A296669-72F5-D8F3-1CC5-83C16E778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A551FD4-6A5B-D2C2-DBFD-F094787E62F7}"/>
              </a:ext>
            </a:extLst>
          </p:cNvPr>
          <p:cNvCxnSpPr>
            <a:cxnSpLocks/>
          </p:cNvCxnSpPr>
          <p:nvPr/>
        </p:nvCxnSpPr>
        <p:spPr>
          <a:xfrm>
            <a:off x="4063124" y="839664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B86DBA-764B-93DE-0142-1BCD9623D97D}"/>
              </a:ext>
            </a:extLst>
          </p:cNvPr>
          <p:cNvCxnSpPr>
            <a:cxnSpLocks/>
          </p:cNvCxnSpPr>
          <p:nvPr/>
        </p:nvCxnSpPr>
        <p:spPr>
          <a:xfrm flipH="1" flipV="1">
            <a:off x="1510156" y="1155227"/>
            <a:ext cx="488063" cy="4936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C6D6B-4681-89E6-0077-78B114E63F42}"/>
              </a:ext>
            </a:extLst>
          </p:cNvPr>
          <p:cNvCxnSpPr>
            <a:cxnSpLocks/>
          </p:cNvCxnSpPr>
          <p:nvPr/>
        </p:nvCxnSpPr>
        <p:spPr>
          <a:xfrm flipH="1" flipV="1">
            <a:off x="1851394" y="1086815"/>
            <a:ext cx="150507" cy="5620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9433DA-A4ED-7A2D-606E-D1AC2C9F2A95}"/>
              </a:ext>
            </a:extLst>
          </p:cNvPr>
          <p:cNvCxnSpPr>
            <a:cxnSpLocks/>
          </p:cNvCxnSpPr>
          <p:nvPr/>
        </p:nvCxnSpPr>
        <p:spPr>
          <a:xfrm flipV="1">
            <a:off x="2001901" y="1115253"/>
            <a:ext cx="201897" cy="5336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409467-CC7C-FBA2-7EE8-D83CE72897EF}"/>
              </a:ext>
            </a:extLst>
          </p:cNvPr>
          <p:cNvCxnSpPr>
            <a:cxnSpLocks/>
          </p:cNvCxnSpPr>
          <p:nvPr/>
        </p:nvCxnSpPr>
        <p:spPr>
          <a:xfrm flipV="1">
            <a:off x="2001901" y="1128477"/>
            <a:ext cx="566043" cy="5162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298917" y="-1276152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13282835">
            <a:off x="4036582" y="323002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4274010" y="36453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3733233" y="2398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440604" y="176061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DAA3F1-1088-BCD2-76CB-19FE26DAEFC1}"/>
              </a:ext>
            </a:extLst>
          </p:cNvPr>
          <p:cNvCxnSpPr/>
          <p:nvPr/>
        </p:nvCxnSpPr>
        <p:spPr>
          <a:xfrm rot="10800000">
            <a:off x="4098917" y="123923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6A77DF-35FA-E39F-BEA3-1A164D0201B8}"/>
              </a:ext>
            </a:extLst>
          </p:cNvPr>
          <p:cNvCxnSpPr>
            <a:cxnSpLocks/>
          </p:cNvCxnSpPr>
          <p:nvPr/>
        </p:nvCxnSpPr>
        <p:spPr>
          <a:xfrm>
            <a:off x="498917" y="415706"/>
            <a:ext cx="0" cy="21600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409B2C-A562-FB55-23BA-4F502E501D4F}"/>
              </a:ext>
            </a:extLst>
          </p:cNvPr>
          <p:cNvCxnSpPr>
            <a:cxnSpLocks/>
          </p:cNvCxnSpPr>
          <p:nvPr/>
        </p:nvCxnSpPr>
        <p:spPr>
          <a:xfrm flipH="1" flipV="1">
            <a:off x="3856770" y="306563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BD4B1A-5A83-C335-3D84-34225CBD2AC4}"/>
              </a:ext>
            </a:extLst>
          </p:cNvPr>
          <p:cNvCxnSpPr>
            <a:cxnSpLocks/>
          </p:cNvCxnSpPr>
          <p:nvPr/>
        </p:nvCxnSpPr>
        <p:spPr>
          <a:xfrm flipH="1" flipV="1">
            <a:off x="3856772" y="681876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901602-B5E5-0468-6672-9D1F8115C6AD}"/>
              </a:ext>
            </a:extLst>
          </p:cNvPr>
          <p:cNvCxnSpPr>
            <a:cxnSpLocks/>
          </p:cNvCxnSpPr>
          <p:nvPr/>
        </p:nvCxnSpPr>
        <p:spPr>
          <a:xfrm>
            <a:off x="498917" y="464995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1BAE04-42F9-3AA6-1B5A-05F9FA4E4F39}"/>
              </a:ext>
            </a:extLst>
          </p:cNvPr>
          <p:cNvCxnSpPr>
            <a:cxnSpLocks/>
          </p:cNvCxnSpPr>
          <p:nvPr/>
        </p:nvCxnSpPr>
        <p:spPr>
          <a:xfrm>
            <a:off x="498917" y="577250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21F15-90F2-4A8B-156E-85F1B281A4D2}"/>
              </a:ext>
            </a:extLst>
          </p:cNvPr>
          <p:cNvCxnSpPr>
            <a:cxnSpLocks/>
          </p:cNvCxnSpPr>
          <p:nvPr/>
        </p:nvCxnSpPr>
        <p:spPr>
          <a:xfrm>
            <a:off x="4062098" y="117573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C67284-E8DB-32CE-B58A-A50B55801402}"/>
              </a:ext>
            </a:extLst>
          </p:cNvPr>
          <p:cNvCxnSpPr>
            <a:cxnSpLocks/>
          </p:cNvCxnSpPr>
          <p:nvPr/>
        </p:nvCxnSpPr>
        <p:spPr>
          <a:xfrm>
            <a:off x="462917" y="411685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70E05C-7322-3335-BE02-22548B487442}"/>
              </a:ext>
            </a:extLst>
          </p:cNvPr>
          <p:cNvCxnSpPr>
            <a:cxnSpLocks/>
          </p:cNvCxnSpPr>
          <p:nvPr/>
        </p:nvCxnSpPr>
        <p:spPr>
          <a:xfrm>
            <a:off x="464396" y="635109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463A0EA-D075-573C-B198-AB039F847979}"/>
              </a:ext>
            </a:extLst>
          </p:cNvPr>
          <p:cNvGrpSpPr/>
          <p:nvPr/>
        </p:nvGrpSpPr>
        <p:grpSpPr>
          <a:xfrm>
            <a:off x="295130" y="660355"/>
            <a:ext cx="4153809" cy="1553764"/>
            <a:chOff x="295127" y="1064140"/>
            <a:chExt cx="4153809" cy="1553764"/>
          </a:xfrm>
        </p:grpSpPr>
        <p:sp>
          <p:nvSpPr>
            <p:cNvPr id="121" name="4-Point Star 120">
              <a:extLst>
                <a:ext uri="{FF2B5EF4-FFF2-40B4-BE49-F238E27FC236}">
                  <a16:creationId xmlns:a16="http://schemas.microsoft.com/office/drawing/2014/main" id="{8089B9E8-2175-03E7-8054-4CA458DED2A7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4-Point Star 123">
              <a:extLst>
                <a:ext uri="{FF2B5EF4-FFF2-40B4-BE49-F238E27FC236}">
                  <a16:creationId xmlns:a16="http://schemas.microsoft.com/office/drawing/2014/main" id="{C4C1E1BC-25A6-2CF0-2F2F-4FE4E11571C2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4-Point Star 124">
              <a:extLst>
                <a:ext uri="{FF2B5EF4-FFF2-40B4-BE49-F238E27FC236}">
                  <a16:creationId xmlns:a16="http://schemas.microsoft.com/office/drawing/2014/main" id="{97A6B121-661A-B57E-E295-5BFFDDC5CCE6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5D055E4-C499-A7DF-369F-93DAA46DAE8C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53BDFA3-BC4B-1594-1D86-8A18CD9A2C03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811A635-0317-8801-EC34-AAE85AE9EC55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5E550D06-65EC-D183-4569-A7B521C43D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0C7C0D6-760D-D98E-7BC3-897C4A58B6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4D6DE4E-B33A-AA70-E20F-FA677729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7CE72E8-0694-4F10-AB5C-883F6AE8F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CF5BFCC-E7F1-C092-4A26-BBE570D40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E169716-EF03-0925-26E8-5AA8C7F95DB5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168640B7-CC79-6441-467C-413779E5CC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A064408-3BB5-3612-7D59-CF5AE831C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5A61F2C-E798-3918-BB46-FE5CD02BA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A1C80B-5B96-AA60-2A05-4C1F86C80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A9A58E-7A6F-12FB-1900-7193DC3F0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55F5756-932B-CBA1-7C72-8CB8D408B3CB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A161AD0B-BD06-B6F4-D690-F8E18427983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2873370-6497-B5DC-FAA8-5D21420B9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C5F34BD-612F-DA6A-3216-130DDB3681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B0BA269-1537-2B66-555C-6F8F5F44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B7A9B5C-5FCD-2978-F83D-70B1321FA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4DBFDB2-F20A-3947-467D-3F10AC726FD8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AB51AEA7-4452-552B-60F1-F0EE0146B5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10D2C1F-9198-978E-3867-2B9A11D39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F0C7D56-918A-AAF0-CF03-64E959119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C0D85F2-5A60-189E-13EF-3F6066DB0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F698EE0-55AF-77E0-1670-F378F7C40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4-Point Star 121">
              <a:extLst>
                <a:ext uri="{FF2B5EF4-FFF2-40B4-BE49-F238E27FC236}">
                  <a16:creationId xmlns:a16="http://schemas.microsoft.com/office/drawing/2014/main" id="{BC31B1DD-03D8-19BF-F9EE-1DC78E10EA7A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4-Point Star 122">
              <a:extLst>
                <a:ext uri="{FF2B5EF4-FFF2-40B4-BE49-F238E27FC236}">
                  <a16:creationId xmlns:a16="http://schemas.microsoft.com/office/drawing/2014/main" id="{8F0054D3-0151-3BFD-7688-E540D8284B98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4-Point Star 125">
              <a:extLst>
                <a:ext uri="{FF2B5EF4-FFF2-40B4-BE49-F238E27FC236}">
                  <a16:creationId xmlns:a16="http://schemas.microsoft.com/office/drawing/2014/main" id="{203CA3CD-4D7C-C2D2-A64F-760CDC5239EA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0C5E3A1-5528-5A30-88E0-F0ED080F3AB3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5C1861D-D51B-32BC-2E37-CA325BA6F948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65CB81-C19E-D580-1352-2620B0CEA3D6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E22C46-6EB6-40AC-17A6-60B3C814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A296669-72F5-D8F3-1CC5-83C16E778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A551FD4-6A5B-D2C2-DBFD-F094787E62F7}"/>
              </a:ext>
            </a:extLst>
          </p:cNvPr>
          <p:cNvCxnSpPr>
            <a:cxnSpLocks/>
          </p:cNvCxnSpPr>
          <p:nvPr/>
        </p:nvCxnSpPr>
        <p:spPr>
          <a:xfrm>
            <a:off x="4063124" y="849499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298917" y="-1295820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13282835">
            <a:off x="4036582" y="303334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4262026" y="3528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-20278" y="17852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-19409" y="380855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4E415E7-45F5-1898-66FD-92A9F9234846}"/>
              </a:ext>
            </a:extLst>
          </p:cNvPr>
          <p:cNvSpPr/>
          <p:nvPr/>
        </p:nvSpPr>
        <p:spPr>
          <a:xfrm rot="10800000">
            <a:off x="316161" y="142111"/>
            <a:ext cx="172895" cy="364364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A32866E-6197-319D-BD36-49C8E13AF4E2}"/>
              </a:ext>
            </a:extLst>
          </p:cNvPr>
          <p:cNvSpPr/>
          <p:nvPr/>
        </p:nvSpPr>
        <p:spPr>
          <a:xfrm rot="10800000">
            <a:off x="446527" y="399426"/>
            <a:ext cx="59595" cy="88443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2C2548-2C18-2E9F-2E5A-7D1D7161D7CC}"/>
              </a:ext>
            </a:extLst>
          </p:cNvPr>
          <p:cNvCxnSpPr>
            <a:cxnSpLocks/>
          </p:cNvCxnSpPr>
          <p:nvPr/>
        </p:nvCxnSpPr>
        <p:spPr>
          <a:xfrm flipV="1">
            <a:off x="293456" y="448588"/>
            <a:ext cx="147598" cy="644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DE73013-B9AD-49A0-9ACB-BBF7A58C19E9}"/>
              </a:ext>
            </a:extLst>
          </p:cNvPr>
          <p:cNvGrpSpPr/>
          <p:nvPr/>
        </p:nvGrpSpPr>
        <p:grpSpPr>
          <a:xfrm>
            <a:off x="295130" y="640687"/>
            <a:ext cx="4153809" cy="1553764"/>
            <a:chOff x="295127" y="1064140"/>
            <a:chExt cx="4153809" cy="1553764"/>
          </a:xfrm>
        </p:grpSpPr>
        <p:sp>
          <p:nvSpPr>
            <p:cNvPr id="96" name="4-Point Star 95">
              <a:extLst>
                <a:ext uri="{FF2B5EF4-FFF2-40B4-BE49-F238E27FC236}">
                  <a16:creationId xmlns:a16="http://schemas.microsoft.com/office/drawing/2014/main" id="{319790E0-D39A-3019-FD12-DCCE57DBD116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4-Point Star 96">
              <a:extLst>
                <a:ext uri="{FF2B5EF4-FFF2-40B4-BE49-F238E27FC236}">
                  <a16:creationId xmlns:a16="http://schemas.microsoft.com/office/drawing/2014/main" id="{5714A974-6E99-010E-C5EC-2000FA604A37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4-Point Star 97">
              <a:extLst>
                <a:ext uri="{FF2B5EF4-FFF2-40B4-BE49-F238E27FC236}">
                  <a16:creationId xmlns:a16="http://schemas.microsoft.com/office/drawing/2014/main" id="{B1A02FCF-B8F0-8EA6-3ED7-EA918C51616F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BB3D7BD-4DD3-696D-997D-82D4F70B4A0F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F3B5BFA-EDF9-F652-36BE-86E5E04716DC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0AA430C-0EE7-0FBB-958F-0CE472CA2058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42F7E16C-3E55-A26C-0C94-E001F1A770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D4BA84E-B10D-C141-2F3C-15C61D5CAB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484E34B-1502-C31F-8579-C2107C5EEF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3B37B3A-9999-F1BD-353D-29272A295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9CC4D6C-3888-8B32-C839-E1D785BDB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0C24075-2E1F-06C9-A386-39F85C9E68AF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0BB11D8-FAC1-EE77-8126-401EE84E3B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755B111-BCEA-BAD6-AF0A-BBFDAB5F1F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60177E8-20A3-7E53-A0A5-709A945A8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AE9179C-7E79-7D46-ABD8-08924D852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027763E-949F-6E57-5742-B326A6057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4BA633F-91E3-B008-6840-4E1A2DF13391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445A9C0-2A44-F29F-D5AB-F7673F2D97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ED0EEF5-4F9C-2B57-76E9-6CC0B5312B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53214C7-6B38-4302-66EA-4C149E255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3456DE-1AF1-7953-9A26-0A646AA44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7284837-3177-2D38-F420-26382B08F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EDCF76D-1585-A75C-943D-49265D887B15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D522723-1086-AB44-5C5D-84C640C616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1EB1C9D-2C94-D71B-751B-F9D082C80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F826F98-B70C-428D-CB23-3A526F957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597347C-95D9-1284-2824-0EF5352CE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5A423D7-6FB5-FE30-1F11-CD4991974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4-Point Star 104">
              <a:extLst>
                <a:ext uri="{FF2B5EF4-FFF2-40B4-BE49-F238E27FC236}">
                  <a16:creationId xmlns:a16="http://schemas.microsoft.com/office/drawing/2014/main" id="{2DD11A6C-E9FA-BDB9-DB42-09FEAA8EE038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4-Point Star 105">
              <a:extLst>
                <a:ext uri="{FF2B5EF4-FFF2-40B4-BE49-F238E27FC236}">
                  <a16:creationId xmlns:a16="http://schemas.microsoft.com/office/drawing/2014/main" id="{DA2FBE04-F0C6-8F3C-D086-6AF6DCF4578A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4-Point Star 106">
              <a:extLst>
                <a:ext uri="{FF2B5EF4-FFF2-40B4-BE49-F238E27FC236}">
                  <a16:creationId xmlns:a16="http://schemas.microsoft.com/office/drawing/2014/main" id="{2BE49FAF-F794-B15C-B06B-8340CAB5C7DF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7E7B3F-FBF4-FEA8-67CA-9488DAC96EB7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E822371-ACE0-9ECC-9F13-A85F5BD3A9B4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2708B8-82EF-F553-BF4D-7E31EDA3CEAB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9E0DA35-4AA8-EF74-4CD7-6E46395EB281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804C8F-A739-A66D-41F2-E77F3E679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84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327945" y="-1285985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2513412">
            <a:off x="196880" y="303079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-6291" y="370866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4193838" y="18480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4193838" y="399504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6226C-531B-F711-A576-B9CB25DDDCAD}"/>
              </a:ext>
            </a:extLst>
          </p:cNvPr>
          <p:cNvCxnSpPr/>
          <p:nvPr/>
        </p:nvCxnSpPr>
        <p:spPr>
          <a:xfrm rot="10800000">
            <a:off x="4140496" y="141252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35CA66-DA1A-4AFC-CDCC-DB7089228E5D}"/>
              </a:ext>
            </a:extLst>
          </p:cNvPr>
          <p:cNvCxnSpPr>
            <a:cxnSpLocks/>
          </p:cNvCxnSpPr>
          <p:nvPr/>
        </p:nvCxnSpPr>
        <p:spPr>
          <a:xfrm rot="10800000">
            <a:off x="540497" y="869114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89BCE4-5024-6F97-C253-C67A03C5A0C4}"/>
              </a:ext>
            </a:extLst>
          </p:cNvPr>
          <p:cNvCxnSpPr>
            <a:cxnSpLocks/>
          </p:cNvCxnSpPr>
          <p:nvPr/>
        </p:nvCxnSpPr>
        <p:spPr>
          <a:xfrm rot="10800000">
            <a:off x="540497" y="146600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B247E3-E803-5ECA-25EA-2C67E61B0C8B}"/>
              </a:ext>
            </a:extLst>
          </p:cNvPr>
          <p:cNvCxnSpPr/>
          <p:nvPr/>
        </p:nvCxnSpPr>
        <p:spPr>
          <a:xfrm rot="10800000">
            <a:off x="540497" y="151946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2A7DB8-00CE-B542-038D-F50B22372097}"/>
              </a:ext>
            </a:extLst>
          </p:cNvPr>
          <p:cNvCxnSpPr>
            <a:cxnSpLocks/>
          </p:cNvCxnSpPr>
          <p:nvPr/>
        </p:nvCxnSpPr>
        <p:spPr>
          <a:xfrm rot="10800000">
            <a:off x="527945" y="604260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E2732C-B71B-A410-22BB-2DE94DCE6C24}"/>
              </a:ext>
            </a:extLst>
          </p:cNvPr>
          <p:cNvCxnSpPr>
            <a:cxnSpLocks/>
          </p:cNvCxnSpPr>
          <p:nvPr/>
        </p:nvCxnSpPr>
        <p:spPr>
          <a:xfrm rot="10800000">
            <a:off x="531445" y="416847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4E415E7-45F5-1898-66FD-92A9F9234846}"/>
              </a:ext>
            </a:extLst>
          </p:cNvPr>
          <p:cNvSpPr/>
          <p:nvPr/>
        </p:nvSpPr>
        <p:spPr>
          <a:xfrm>
            <a:off x="4164874" y="149651"/>
            <a:ext cx="96202" cy="349378"/>
          </a:xfrm>
          <a:prstGeom prst="rightBrace">
            <a:avLst>
              <a:gd name="adj1" fmla="val 2598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C3B965-C204-81F1-B37F-83A107E0A0A7}"/>
              </a:ext>
            </a:extLst>
          </p:cNvPr>
          <p:cNvSpPr/>
          <p:nvPr/>
        </p:nvSpPr>
        <p:spPr>
          <a:xfrm>
            <a:off x="4178073" y="513110"/>
            <a:ext cx="75029" cy="88459"/>
          </a:xfrm>
          <a:prstGeom prst="rightBrace">
            <a:avLst>
              <a:gd name="adj1" fmla="val 2598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222B7C6-B8D8-B36C-0A4F-C500D9276F08}"/>
              </a:ext>
            </a:extLst>
          </p:cNvPr>
          <p:cNvGrpSpPr/>
          <p:nvPr/>
        </p:nvGrpSpPr>
        <p:grpSpPr>
          <a:xfrm>
            <a:off x="295130" y="650522"/>
            <a:ext cx="4153809" cy="1553764"/>
            <a:chOff x="295127" y="1064140"/>
            <a:chExt cx="4153809" cy="1553764"/>
          </a:xfrm>
        </p:grpSpPr>
        <p:sp>
          <p:nvSpPr>
            <p:cNvPr id="161" name="4-Point Star 160">
              <a:extLst>
                <a:ext uri="{FF2B5EF4-FFF2-40B4-BE49-F238E27FC236}">
                  <a16:creationId xmlns:a16="http://schemas.microsoft.com/office/drawing/2014/main" id="{1F98FA3D-B5E6-5F3C-624E-7A46886A1D0D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4-Point Star 161">
              <a:extLst>
                <a:ext uri="{FF2B5EF4-FFF2-40B4-BE49-F238E27FC236}">
                  <a16:creationId xmlns:a16="http://schemas.microsoft.com/office/drawing/2014/main" id="{6C58A0D0-C651-42FF-F1F8-F587A70055C9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4-Point Star 162">
              <a:extLst>
                <a:ext uri="{FF2B5EF4-FFF2-40B4-BE49-F238E27FC236}">
                  <a16:creationId xmlns:a16="http://schemas.microsoft.com/office/drawing/2014/main" id="{4999CA89-47E8-DFAC-62E6-3782E8A0CF95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96CEDB8-77B1-9489-8ED7-41369739AA10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9D0CE10-9A4B-9F92-1CD0-88AEE40CC66F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27F29FA-EFB4-1E11-8ED6-BA351E91C695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46C0611F-6A15-24A4-C634-CCA70963E6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298732D-738E-E0C6-0D5A-5865C1D11D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A8F1FED-0FFF-C089-5C51-76FA14AD1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CF70454-FFAC-C2C3-4107-7274887B0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019E993-D1F8-6514-2868-D51657937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528DC2D-30A6-CBAB-EA29-5B6D3D9A9822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3678373D-79AE-A11D-CE3E-B490616368B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9024A09-CE83-E639-95E7-18188D078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2BD71FB-EF1C-3E76-03D3-E655A9441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216596D-9E63-D3C0-98B6-27E826EF7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420B2E3-2DC0-4C06-9277-360E3B582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8492AD1-F9EC-A6DE-5FAF-F9D13518B1A5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D4875E58-2E17-DFA3-6F2B-0328A8B921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7703873-9B88-07C4-D31E-DB04EEEBC2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3A755211-18CA-AE2A-0B37-8445FAFF2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C6F31C0-749D-B4ED-999B-6D0594D62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2D96C9F-C21D-FE30-38AC-B3C83F7B9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0B5E2CA-5E09-787D-4EBC-4698A6C4AD9D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C16AC614-D768-82C8-3ABE-8ACF2F13EB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7BA6629-B62F-95B5-5646-07FED15C0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381ACD3-8B68-D421-F4D3-002435106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8ACA1A4-D430-5689-25C3-1C2A60F98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FCC78836-0754-362C-2F31-0161AFBEB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4-Point Star 169">
              <a:extLst>
                <a:ext uri="{FF2B5EF4-FFF2-40B4-BE49-F238E27FC236}">
                  <a16:creationId xmlns:a16="http://schemas.microsoft.com/office/drawing/2014/main" id="{5FA980FA-319D-D527-4FCF-51B9CFEF6FCE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4-Point Star 170">
              <a:extLst>
                <a:ext uri="{FF2B5EF4-FFF2-40B4-BE49-F238E27FC236}">
                  <a16:creationId xmlns:a16="http://schemas.microsoft.com/office/drawing/2014/main" id="{19E431ED-8A17-122A-DEC5-B6A5C8690FC2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4-Point Star 171">
              <a:extLst>
                <a:ext uri="{FF2B5EF4-FFF2-40B4-BE49-F238E27FC236}">
                  <a16:creationId xmlns:a16="http://schemas.microsoft.com/office/drawing/2014/main" id="{6622F8A1-40CE-922D-7910-B5B74337FE3C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50EC3B8-605C-09B6-76C7-8F15F6FFF0C4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0C6198B-1863-0573-C92B-96D0833E39EC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4C9741C-D81B-78B1-0FAE-AE461E564AE6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BC0FD4D-EE71-18ED-6FD4-84EF5FBCE349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637A325-E688-F50C-5111-EE2615FAC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10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327945" y="-1285988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2513412">
            <a:off x="196880" y="303076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-6291" y="370863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4215410" y="15194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3752253" y="290442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4E415E7-45F5-1898-66FD-92A9F9234846}"/>
              </a:ext>
            </a:extLst>
          </p:cNvPr>
          <p:cNvSpPr/>
          <p:nvPr/>
        </p:nvSpPr>
        <p:spPr>
          <a:xfrm>
            <a:off x="4128964" y="143116"/>
            <a:ext cx="172895" cy="364364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A32866E-6197-319D-BD36-49C8E13AF4E2}"/>
              </a:ext>
            </a:extLst>
          </p:cNvPr>
          <p:cNvSpPr/>
          <p:nvPr/>
        </p:nvSpPr>
        <p:spPr>
          <a:xfrm rot="10800000">
            <a:off x="4068351" y="405656"/>
            <a:ext cx="59595" cy="88443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14D789-BB71-8478-76AC-4DAB2842AEAF}"/>
              </a:ext>
            </a:extLst>
          </p:cNvPr>
          <p:cNvGrpSpPr/>
          <p:nvPr/>
        </p:nvGrpSpPr>
        <p:grpSpPr>
          <a:xfrm>
            <a:off x="295130" y="650519"/>
            <a:ext cx="4153809" cy="1553764"/>
            <a:chOff x="295127" y="1064140"/>
            <a:chExt cx="4153809" cy="1553764"/>
          </a:xfrm>
        </p:grpSpPr>
        <p:sp>
          <p:nvSpPr>
            <p:cNvPr id="98" name="4-Point Star 97">
              <a:extLst>
                <a:ext uri="{FF2B5EF4-FFF2-40B4-BE49-F238E27FC236}">
                  <a16:creationId xmlns:a16="http://schemas.microsoft.com/office/drawing/2014/main" id="{8D465C70-3202-A0EF-A63E-37981466D9DC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4-Point Star 98">
              <a:extLst>
                <a:ext uri="{FF2B5EF4-FFF2-40B4-BE49-F238E27FC236}">
                  <a16:creationId xmlns:a16="http://schemas.microsoft.com/office/drawing/2014/main" id="{CDEDA5AC-004C-B834-799C-007E990FB012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4-Point Star 99">
              <a:extLst>
                <a:ext uri="{FF2B5EF4-FFF2-40B4-BE49-F238E27FC236}">
                  <a16:creationId xmlns:a16="http://schemas.microsoft.com/office/drawing/2014/main" id="{AA180E63-8970-BACD-23EF-7169318D20D3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12A103F-7044-AC3B-BE5E-3904F422B8EF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65A852D-6C38-C08C-E771-345CCBE3F3EF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C011E12-7B5E-8964-3BA9-14AF4AC4645B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7827BC3-01FE-7974-3FF6-60A5390F87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24BB869-7087-3CC4-E254-DF7803D78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CC295DA-CBB8-53F8-2156-9F2246FCB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A2ED7FD-5B89-BB60-751A-0B615675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5261C85-2716-19CB-353F-6B340A965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1328622-AB23-FF02-7391-20B59619E86C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273DF6BD-8445-1D12-6722-110578EFDF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FC57AF8-27E4-8707-92F7-9DA56287D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CB85AB7-55A4-643A-D311-B3A396A66F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E4AF2C9-0F53-5591-9163-771905F69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E3D56FB-C582-9324-0065-C3D872EC6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684E778-E43A-3DD4-3AEF-0FAAB4A7B9A3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A5366EA-E336-BD24-91F4-88138CAA0C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CE3ED7C-1EC6-0457-5527-50155EE24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B29D71A-82D2-399B-74DD-26CF69D13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402B971-135F-66D8-1F90-FC38871FC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ED18447-E8DE-C10E-C2AA-F4923AB5E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7E1ACF7-45A9-289E-5183-85C7EAFF9D4C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72569DCE-EA55-B3F9-9366-6AE1267C3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6C81F89-EEC5-2606-1A2E-7A515475D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54D1202-2D26-7C29-150A-1080B763C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290301D-2543-26C8-1067-3A57433BC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8EBCE23-CBB3-EB34-FDF4-5FD7C56EE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4-Point Star 106">
              <a:extLst>
                <a:ext uri="{FF2B5EF4-FFF2-40B4-BE49-F238E27FC236}">
                  <a16:creationId xmlns:a16="http://schemas.microsoft.com/office/drawing/2014/main" id="{E46290A0-25F0-9D12-276E-E327B04CD81B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4-Point Star 107">
              <a:extLst>
                <a:ext uri="{FF2B5EF4-FFF2-40B4-BE49-F238E27FC236}">
                  <a16:creationId xmlns:a16="http://schemas.microsoft.com/office/drawing/2014/main" id="{E6E2A53F-9FFB-CCBF-79CB-FA0146864605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4-Point Star 108">
              <a:extLst>
                <a:ext uri="{FF2B5EF4-FFF2-40B4-BE49-F238E27FC236}">
                  <a16:creationId xmlns:a16="http://schemas.microsoft.com/office/drawing/2014/main" id="{55BB6883-4D61-0C42-A124-5D68D6A7A167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CE7DD7-C8A9-9020-3212-1657A43E0D67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375521-CC1E-B7E7-70BD-3F7D52ED354E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4DFC1E-DAA1-EBE0-9559-3F32A06F050F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C5CACEF-C02C-5488-BA3F-C74D3BCF3D9B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E48C2B2-4140-0F08-9CB6-AEEC5FC5A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21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825</Words>
  <Application>Microsoft Macintosh PowerPoint</Application>
  <PresentationFormat>Custom</PresentationFormat>
  <Paragraphs>45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 Lim</dc:creator>
  <cp:lastModifiedBy>Em Lim</cp:lastModifiedBy>
  <cp:revision>19</cp:revision>
  <dcterms:created xsi:type="dcterms:W3CDTF">2024-08-26T23:44:35Z</dcterms:created>
  <dcterms:modified xsi:type="dcterms:W3CDTF">2024-09-26T22:45:19Z</dcterms:modified>
</cp:coreProperties>
</file>