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57" r:id="rId6"/>
  </p:sldIdLst>
  <p:sldSz cx="4572000" cy="5489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0"/>
    <p:restoredTop sz="94686"/>
  </p:normalViewPr>
  <p:slideViewPr>
    <p:cSldViewPr snapToGrid="0">
      <p:cViewPr>
        <p:scale>
          <a:sx n="203" d="100"/>
          <a:sy n="203" d="100"/>
        </p:scale>
        <p:origin x="1016" y="-496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7A30-B33E-0F4D-80D3-447684F1AE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E8D3-D58B-9A4B-B5A0-048629F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7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98410"/>
            <a:ext cx="3886200" cy="1911185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883298"/>
            <a:ext cx="3429000" cy="132537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92269"/>
            <a:ext cx="985838" cy="4652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92269"/>
            <a:ext cx="2900363" cy="4652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368583"/>
            <a:ext cx="3943350" cy="228351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673696"/>
            <a:ext cx="3943350" cy="120084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61345"/>
            <a:ext cx="1943100" cy="348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461345"/>
            <a:ext cx="1943100" cy="348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92270"/>
            <a:ext cx="3943350" cy="1061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345709"/>
            <a:ext cx="1934170" cy="65951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005220"/>
            <a:ext cx="1934170" cy="2949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345709"/>
            <a:ext cx="1943696" cy="65951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005220"/>
            <a:ext cx="1943696" cy="2949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972"/>
            <a:ext cx="1474589" cy="128090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90398"/>
            <a:ext cx="2314575" cy="39011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6873"/>
            <a:ext cx="1474589" cy="305103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972"/>
            <a:ext cx="1474589" cy="128090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90398"/>
            <a:ext cx="2314575" cy="3901156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6873"/>
            <a:ext cx="1474589" cy="305103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92270"/>
            <a:ext cx="3943350" cy="1061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461345"/>
            <a:ext cx="3943350" cy="34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088024"/>
            <a:ext cx="102870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285A9-D9B7-E64A-891F-D75C53CC642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088024"/>
            <a:ext cx="154305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088024"/>
            <a:ext cx="102870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4B190C16-BDDC-A0F4-E039-92AAE79C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" y="1672335"/>
            <a:ext cx="4572000" cy="3266434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40C9A74-DCBE-C402-B95D-45C5E9AAAF4C}"/>
              </a:ext>
            </a:extLst>
          </p:cNvPr>
          <p:cNvGrpSpPr/>
          <p:nvPr/>
        </p:nvGrpSpPr>
        <p:grpSpPr>
          <a:xfrm>
            <a:off x="3047453" y="96995"/>
            <a:ext cx="1509900" cy="1508292"/>
            <a:chOff x="2973617" y="101639"/>
            <a:chExt cx="6361414" cy="6354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91AA70-4C59-6164-EF51-0BFD1D4DD52D}"/>
                </a:ext>
              </a:extLst>
            </p:cNvPr>
            <p:cNvSpPr/>
            <p:nvPr/>
          </p:nvSpPr>
          <p:spPr>
            <a:xfrm>
              <a:off x="3173878" y="273360"/>
              <a:ext cx="5962059" cy="6011197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E560A86-A20E-A46C-DE51-F568D2D1D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159" r="1059" b="16158"/>
            <a:stretch/>
          </p:blipFill>
          <p:spPr>
            <a:xfrm rot="20736077">
              <a:off x="5091635" y="4627874"/>
              <a:ext cx="3454482" cy="1586213"/>
            </a:xfrm>
            <a:prstGeom prst="ellipse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B2938F6-CEE7-00F1-A2E3-019C905B4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23277"/>
            <a:stretch/>
          </p:blipFill>
          <p:spPr>
            <a:xfrm rot="1259360">
              <a:off x="3624614" y="4825125"/>
              <a:ext cx="3362021" cy="1296569"/>
            </a:xfrm>
            <a:prstGeom prst="ellipse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A8A06B-464F-1A7B-A19D-4395E7341F7C}"/>
                </a:ext>
              </a:extLst>
            </p:cNvPr>
            <p:cNvSpPr/>
            <p:nvPr/>
          </p:nvSpPr>
          <p:spPr>
            <a:xfrm>
              <a:off x="6378530" y="2754942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2A9B8A5-4BB0-0806-5DB1-BDF1D1457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18914"/>
            <a:stretch/>
          </p:blipFill>
          <p:spPr>
            <a:xfrm rot="275343">
              <a:off x="5803915" y="3487352"/>
              <a:ext cx="3042420" cy="1886019"/>
            </a:xfrm>
            <a:prstGeom prst="ellipse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DC24BE2-6899-7513-B114-39C701AFC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857"/>
            <a:stretch/>
          </p:blipFill>
          <p:spPr>
            <a:xfrm rot="21073709">
              <a:off x="3644132" y="3748589"/>
              <a:ext cx="3232764" cy="1843584"/>
            </a:xfrm>
            <a:prstGeom prst="ellipse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488D0F-C5F9-E349-8108-372F71675142}"/>
                </a:ext>
              </a:extLst>
            </p:cNvPr>
            <p:cNvSpPr/>
            <p:nvPr/>
          </p:nvSpPr>
          <p:spPr>
            <a:xfrm>
              <a:off x="3253783" y="2723129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E48657-C482-A348-72C1-EB734308A1BD}"/>
                </a:ext>
              </a:extLst>
            </p:cNvPr>
            <p:cNvSpPr/>
            <p:nvPr/>
          </p:nvSpPr>
          <p:spPr>
            <a:xfrm>
              <a:off x="5794800" y="2551668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A2AC01-BE32-9DA0-257E-89CE19F6DB88}"/>
                </a:ext>
              </a:extLst>
            </p:cNvPr>
            <p:cNvSpPr/>
            <p:nvPr/>
          </p:nvSpPr>
          <p:spPr>
            <a:xfrm>
              <a:off x="6750716" y="2277387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C6FE6E-3291-4FDF-2AE0-FF0E69ED8C60}"/>
                </a:ext>
              </a:extLst>
            </p:cNvPr>
            <p:cNvSpPr/>
            <p:nvPr/>
          </p:nvSpPr>
          <p:spPr>
            <a:xfrm>
              <a:off x="6207982" y="1938627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Picture 44" descr="A cartoon of a crab&#10;&#10;Description automatically generated">
              <a:extLst>
                <a:ext uri="{FF2B5EF4-FFF2-40B4-BE49-F238E27FC236}">
                  <a16:creationId xmlns:a16="http://schemas.microsoft.com/office/drawing/2014/main" id="{1FB55244-CCB6-6511-D643-C1039E460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5304" y="3930998"/>
              <a:ext cx="2069926" cy="1307616"/>
            </a:xfrm>
            <a:prstGeom prst="rect">
              <a:avLst/>
            </a:prstGeom>
          </p:spPr>
        </p:pic>
        <p:pic>
          <p:nvPicPr>
            <p:cNvPr id="46" name="Picture 45" descr="A red and orange creature with spikes&#10;&#10;Description automatically generated">
              <a:extLst>
                <a:ext uri="{FF2B5EF4-FFF2-40B4-BE49-F238E27FC236}">
                  <a16:creationId xmlns:a16="http://schemas.microsoft.com/office/drawing/2014/main" id="{E32ADDD1-10CF-827A-F931-C56BFE289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381" t="4893" r="18630" b="23779"/>
            <a:stretch/>
          </p:blipFill>
          <p:spPr>
            <a:xfrm rot="19999024">
              <a:off x="6348571" y="4407417"/>
              <a:ext cx="2709926" cy="890747"/>
            </a:xfrm>
            <a:prstGeom prst="rect">
              <a:avLst/>
            </a:prstGeom>
          </p:spPr>
        </p:pic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43A79791-A8FC-925A-6C0E-D58A5930B122}"/>
                </a:ext>
              </a:extLst>
            </p:cNvPr>
            <p:cNvSpPr/>
            <p:nvPr/>
          </p:nvSpPr>
          <p:spPr>
            <a:xfrm>
              <a:off x="2973617" y="101639"/>
              <a:ext cx="6361414" cy="6354638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50000"/>
              </a:srgbClr>
            </a:solidFill>
            <a:ln w="12700" cap="flat" cmpd="sng" algn="ctr">
              <a:solidFill>
                <a:srgbClr val="7C60C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Picture 47" descr="A cartoon of a crab&#10;&#10;Description automatically generated">
              <a:extLst>
                <a:ext uri="{FF2B5EF4-FFF2-40B4-BE49-F238E27FC236}">
                  <a16:creationId xmlns:a16="http://schemas.microsoft.com/office/drawing/2014/main" id="{DE14BBE5-B68D-6B76-829F-91394958F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9568" y="3158931"/>
              <a:ext cx="2054046" cy="1623788"/>
            </a:xfrm>
            <a:prstGeom prst="rect">
              <a:avLst/>
            </a:prstGeom>
          </p:spPr>
        </p:pic>
        <p:pic>
          <p:nvPicPr>
            <p:cNvPr id="49" name="Picture 48" descr="A cartoon of a crab&#10;&#10;Description automatically generated">
              <a:extLst>
                <a:ext uri="{FF2B5EF4-FFF2-40B4-BE49-F238E27FC236}">
                  <a16:creationId xmlns:a16="http://schemas.microsoft.com/office/drawing/2014/main" id="{7F9B7539-0E67-3377-9C93-A1D2CA5D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4460" y="3935177"/>
              <a:ext cx="1654097" cy="130761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A52FDFE-8A0D-25D3-310E-A36097CF6E03}"/>
              </a:ext>
            </a:extLst>
          </p:cNvPr>
          <p:cNvSpPr txBox="1"/>
          <p:nvPr/>
        </p:nvSpPr>
        <p:spPr>
          <a:xfrm>
            <a:off x="-86837" y="2891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47195E-625E-0756-474F-49F331740B8C}"/>
              </a:ext>
            </a:extLst>
          </p:cNvPr>
          <p:cNvSpPr txBox="1"/>
          <p:nvPr/>
        </p:nvSpPr>
        <p:spPr>
          <a:xfrm>
            <a:off x="2964194" y="91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540FB-0216-0AFE-EB28-E05554BDCA79}"/>
              </a:ext>
            </a:extLst>
          </p:cNvPr>
          <p:cNvSpPr txBox="1"/>
          <p:nvPr/>
        </p:nvSpPr>
        <p:spPr>
          <a:xfrm>
            <a:off x="1410958" y="833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DA3B82-AB83-F6C3-0802-2ECB08B555D1}"/>
              </a:ext>
            </a:extLst>
          </p:cNvPr>
          <p:cNvGrpSpPr/>
          <p:nvPr/>
        </p:nvGrpSpPr>
        <p:grpSpPr>
          <a:xfrm>
            <a:off x="1535077" y="100458"/>
            <a:ext cx="1487056" cy="1508291"/>
            <a:chOff x="4050315" y="1313042"/>
            <a:chExt cx="4046410" cy="403871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395801-C70D-4C4B-DAF1-A5ABA916B457}"/>
                </a:ext>
              </a:extLst>
            </p:cNvPr>
            <p:cNvSpPr/>
            <p:nvPr/>
          </p:nvSpPr>
          <p:spPr>
            <a:xfrm>
              <a:off x="4194159" y="1431936"/>
              <a:ext cx="3771812" cy="3802898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C940C9-C533-D8B7-072B-163A1973A99D}"/>
                </a:ext>
              </a:extLst>
            </p:cNvPr>
            <p:cNvSpPr/>
            <p:nvPr/>
          </p:nvSpPr>
          <p:spPr>
            <a:xfrm flipH="1">
              <a:off x="4524009" y="2499921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B92F33B-C2D8-7178-30EB-15D22740B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2067891" flipH="1">
              <a:off x="4326529" y="4366388"/>
              <a:ext cx="1508600" cy="523810"/>
            </a:xfrm>
            <a:prstGeom prst="ellipse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62B08E-9944-231D-1B70-D67D345F2F37}"/>
                </a:ext>
              </a:extLst>
            </p:cNvPr>
            <p:cNvSpPr/>
            <p:nvPr/>
          </p:nvSpPr>
          <p:spPr>
            <a:xfrm flipH="1">
              <a:off x="4762658" y="2191601"/>
              <a:ext cx="1538010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5E409B-8F1F-18FD-BECE-8D57BC38B171}"/>
                </a:ext>
              </a:extLst>
            </p:cNvPr>
            <p:cNvSpPr/>
            <p:nvPr/>
          </p:nvSpPr>
          <p:spPr>
            <a:xfrm flipH="1">
              <a:off x="4451064" y="2258315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7825B5-9566-4CF8-475D-59912EBF7E1A}"/>
                </a:ext>
              </a:extLst>
            </p:cNvPr>
            <p:cNvSpPr/>
            <p:nvPr/>
          </p:nvSpPr>
          <p:spPr>
            <a:xfrm rot="21002951">
              <a:off x="6275351" y="2773193"/>
              <a:ext cx="1497877" cy="106545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EE774D2-8366-8E4E-4F72-5D4FC1EDB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21398750" flipH="1">
              <a:off x="5340868" y="4498477"/>
              <a:ext cx="1387128" cy="481633"/>
            </a:xfrm>
            <a:prstGeom prst="ellipse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20F6392-E319-2711-C736-4A7293B9F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20503315" flipH="1">
              <a:off x="5879394" y="4690594"/>
              <a:ext cx="1387128" cy="481633"/>
            </a:xfrm>
            <a:prstGeom prst="ellipse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D2C58362-0227-E74E-F0AE-00088AFAF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788449" flipH="1">
              <a:off x="5023667" y="4718753"/>
              <a:ext cx="1387128" cy="481633"/>
            </a:xfrm>
            <a:prstGeom prst="ellipse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0021D4B-36B4-2D68-1AEA-33C53219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636955">
              <a:off x="4841405" y="1783706"/>
              <a:ext cx="1702961" cy="28458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DD7F7F6-D7BA-8577-F74D-F60212BBC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75686" flipH="1">
              <a:off x="4480646" y="1703696"/>
              <a:ext cx="625009" cy="2757393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52813662-D7C0-E491-149D-E0A10B09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737105">
              <a:off x="4646855" y="2041552"/>
              <a:ext cx="1494749" cy="2497894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432C1B8-7C0C-E0C2-E21A-F33476501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563022" y="2032257"/>
              <a:ext cx="1314097" cy="2832106"/>
            </a:xfrm>
            <a:prstGeom prst="rect">
              <a:avLst/>
            </a:prstGeom>
          </p:spPr>
        </p:pic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FDE7D0E9-0B26-C7BE-D3F4-B22057DF09E9}"/>
                </a:ext>
              </a:extLst>
            </p:cNvPr>
            <p:cNvSpPr/>
            <p:nvPr/>
          </p:nvSpPr>
          <p:spPr>
            <a:xfrm>
              <a:off x="4050315" y="1313042"/>
              <a:ext cx="4046410" cy="4038717"/>
            </a:xfrm>
            <a:prstGeom prst="donut">
              <a:avLst>
                <a:gd name="adj" fmla="val 3278"/>
              </a:avLst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F2A1811-C1BE-22AA-2EEF-96FD21DA5EB6}"/>
              </a:ext>
            </a:extLst>
          </p:cNvPr>
          <p:cNvSpPr txBox="1"/>
          <p:nvPr/>
        </p:nvSpPr>
        <p:spPr>
          <a:xfrm>
            <a:off x="1984451" y="124614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D0C518-DA80-A031-E247-AB3CF3D5F06A}"/>
              </a:ext>
            </a:extLst>
          </p:cNvPr>
          <p:cNvSpPr txBox="1"/>
          <p:nvPr/>
        </p:nvSpPr>
        <p:spPr>
          <a:xfrm>
            <a:off x="3550197" y="125121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E274C9-427E-FF25-2394-280D3A58D3E1}"/>
              </a:ext>
            </a:extLst>
          </p:cNvPr>
          <p:cNvGrpSpPr/>
          <p:nvPr/>
        </p:nvGrpSpPr>
        <p:grpSpPr>
          <a:xfrm>
            <a:off x="11320" y="99478"/>
            <a:ext cx="1507692" cy="1516003"/>
            <a:chOff x="39496" y="71919"/>
            <a:chExt cx="4081718" cy="40197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BF85F6-061F-54AC-5298-176BE2BC8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44456" t="36578" r="37377" b="31254"/>
            <a:stretch/>
          </p:blipFill>
          <p:spPr>
            <a:xfrm rot="1420365">
              <a:off x="166304" y="171314"/>
              <a:ext cx="3854942" cy="3839419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E9D1D3-124D-017B-E58B-3938DA948FB5}"/>
                </a:ext>
              </a:extLst>
            </p:cNvPr>
            <p:cNvSpPr/>
            <p:nvPr/>
          </p:nvSpPr>
          <p:spPr>
            <a:xfrm>
              <a:off x="471460" y="2529696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23A0FF-D6B4-4641-7BA6-A543354C2918}"/>
                </a:ext>
              </a:extLst>
            </p:cNvPr>
            <p:cNvSpPr/>
            <p:nvPr/>
          </p:nvSpPr>
          <p:spPr>
            <a:xfrm>
              <a:off x="2524362" y="412019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7D779B-1B5B-95BE-9213-50308A0D4CD2}"/>
                </a:ext>
              </a:extLst>
            </p:cNvPr>
            <p:cNvSpPr/>
            <p:nvPr/>
          </p:nvSpPr>
          <p:spPr>
            <a:xfrm>
              <a:off x="2338165" y="485671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B8F68E-8059-3964-8317-DBDB49AF408C}"/>
                </a:ext>
              </a:extLst>
            </p:cNvPr>
            <p:cNvSpPr/>
            <p:nvPr/>
          </p:nvSpPr>
          <p:spPr>
            <a:xfrm>
              <a:off x="2360833" y="347692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9CE016-2A74-CE1A-92DD-314E6E6F7E8D}"/>
                </a:ext>
              </a:extLst>
            </p:cNvPr>
            <p:cNvSpPr/>
            <p:nvPr/>
          </p:nvSpPr>
          <p:spPr>
            <a:xfrm>
              <a:off x="1467865" y="339114"/>
              <a:ext cx="533987" cy="451839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C33B40-86A7-4F66-782A-92BC77EE3708}"/>
                </a:ext>
              </a:extLst>
            </p:cNvPr>
            <p:cNvSpPr/>
            <p:nvPr/>
          </p:nvSpPr>
          <p:spPr>
            <a:xfrm>
              <a:off x="906827" y="1472723"/>
              <a:ext cx="566056" cy="51847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BB811E-897D-68E9-6D54-3FA03F163062}"/>
                </a:ext>
              </a:extLst>
            </p:cNvPr>
            <p:cNvSpPr/>
            <p:nvPr/>
          </p:nvSpPr>
          <p:spPr>
            <a:xfrm>
              <a:off x="1005174" y="1382225"/>
              <a:ext cx="534367" cy="52890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B05194-AE8E-1DFE-7C5E-446C42725C71}"/>
                </a:ext>
              </a:extLst>
            </p:cNvPr>
            <p:cNvSpPr/>
            <p:nvPr/>
          </p:nvSpPr>
          <p:spPr>
            <a:xfrm rot="21002951">
              <a:off x="3135178" y="1655476"/>
              <a:ext cx="575863" cy="40961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84E3AD-C6B5-D053-59EC-A9151886AAA4}"/>
                </a:ext>
              </a:extLst>
            </p:cNvPr>
            <p:cNvSpPr/>
            <p:nvPr/>
          </p:nvSpPr>
          <p:spPr>
            <a:xfrm>
              <a:off x="1388548" y="222986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39A554-1D69-E159-85DB-896DC0129341}"/>
                </a:ext>
              </a:extLst>
            </p:cNvPr>
            <p:cNvSpPr/>
            <p:nvPr/>
          </p:nvSpPr>
          <p:spPr>
            <a:xfrm>
              <a:off x="1552402" y="214461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25C9DE-FB4D-AE04-842C-B370272C892E}"/>
                </a:ext>
              </a:extLst>
            </p:cNvPr>
            <p:cNvSpPr/>
            <p:nvPr/>
          </p:nvSpPr>
          <p:spPr>
            <a:xfrm>
              <a:off x="1444526" y="2127308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9D880B49-67B1-A822-69F9-0820BBBA7EB2}"/>
                </a:ext>
              </a:extLst>
            </p:cNvPr>
            <p:cNvSpPr/>
            <p:nvPr/>
          </p:nvSpPr>
          <p:spPr>
            <a:xfrm>
              <a:off x="39496" y="71919"/>
              <a:ext cx="4081718" cy="4019720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60000"/>
                <a:lumOff val="40000"/>
              </a:srgbClr>
            </a:solidFill>
            <a:ln w="12700" cap="flat" cmpd="sng" algn="ctr">
              <a:solidFill>
                <a:srgbClr val="7C60C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4491741-A4D5-BCC6-C07A-660770C8C063}"/>
              </a:ext>
            </a:extLst>
          </p:cNvPr>
          <p:cNvSpPr txBox="1"/>
          <p:nvPr/>
        </p:nvSpPr>
        <p:spPr>
          <a:xfrm>
            <a:off x="280898" y="121082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100 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F49F41-3CFF-5F63-073A-C01EE38B677F}"/>
              </a:ext>
            </a:extLst>
          </p:cNvPr>
          <p:cNvSpPr txBox="1"/>
          <p:nvPr/>
        </p:nvSpPr>
        <p:spPr>
          <a:xfrm>
            <a:off x="-60283" y="164465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715F7-5E0E-C9A9-8573-3346956037C2}"/>
              </a:ext>
            </a:extLst>
          </p:cNvPr>
          <p:cNvSpPr txBox="1"/>
          <p:nvPr/>
        </p:nvSpPr>
        <p:spPr>
          <a:xfrm rot="18604604">
            <a:off x="1230508" y="3112072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Imperial Eagle Channel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262550-0C8B-9AE5-FEC1-F650DA0E20B8}"/>
              </a:ext>
            </a:extLst>
          </p:cNvPr>
          <p:cNvSpPr txBox="1"/>
          <p:nvPr/>
        </p:nvSpPr>
        <p:spPr>
          <a:xfrm>
            <a:off x="2770330" y="4098372"/>
            <a:ext cx="360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43488D-8C3F-11DC-77E3-6EC99F9C5484}"/>
              </a:ext>
            </a:extLst>
          </p:cNvPr>
          <p:cNvSpPr txBox="1"/>
          <p:nvPr/>
        </p:nvSpPr>
        <p:spPr>
          <a:xfrm>
            <a:off x="2974081" y="4198262"/>
            <a:ext cx="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6318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map of the world with different colored triangles&#10;&#10;Description automatically generated">
            <a:extLst>
              <a:ext uri="{FF2B5EF4-FFF2-40B4-BE49-F238E27FC236}">
                <a16:creationId xmlns:a16="http://schemas.microsoft.com/office/drawing/2014/main" id="{2532A0ED-21C8-F282-F885-B772CAE2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657"/>
            <a:ext cx="4572000" cy="3266434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40C9A74-DCBE-C402-B95D-45C5E9AAAF4C}"/>
              </a:ext>
            </a:extLst>
          </p:cNvPr>
          <p:cNvGrpSpPr/>
          <p:nvPr/>
        </p:nvGrpSpPr>
        <p:grpSpPr>
          <a:xfrm>
            <a:off x="3047453" y="96995"/>
            <a:ext cx="1509900" cy="1508292"/>
            <a:chOff x="2973617" y="101639"/>
            <a:chExt cx="6361414" cy="6354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91AA70-4C59-6164-EF51-0BFD1D4DD52D}"/>
                </a:ext>
              </a:extLst>
            </p:cNvPr>
            <p:cNvSpPr/>
            <p:nvPr/>
          </p:nvSpPr>
          <p:spPr>
            <a:xfrm>
              <a:off x="3173878" y="273360"/>
              <a:ext cx="5962059" cy="6011197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E560A86-A20E-A46C-DE51-F568D2D1D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159" r="1059" b="16158"/>
            <a:stretch/>
          </p:blipFill>
          <p:spPr>
            <a:xfrm rot="20736077">
              <a:off x="5091635" y="4627874"/>
              <a:ext cx="3454482" cy="1586213"/>
            </a:xfrm>
            <a:prstGeom prst="ellipse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B2938F6-CEE7-00F1-A2E3-019C905B4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23277"/>
            <a:stretch/>
          </p:blipFill>
          <p:spPr>
            <a:xfrm rot="1259360">
              <a:off x="3624614" y="4825125"/>
              <a:ext cx="3362021" cy="1296569"/>
            </a:xfrm>
            <a:prstGeom prst="ellipse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A8A06B-464F-1A7B-A19D-4395E7341F7C}"/>
                </a:ext>
              </a:extLst>
            </p:cNvPr>
            <p:cNvSpPr/>
            <p:nvPr/>
          </p:nvSpPr>
          <p:spPr>
            <a:xfrm>
              <a:off x="6378530" y="2754942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2A9B8A5-4BB0-0806-5DB1-BDF1D1457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18914"/>
            <a:stretch/>
          </p:blipFill>
          <p:spPr>
            <a:xfrm rot="275343">
              <a:off x="5803915" y="3487352"/>
              <a:ext cx="3042420" cy="1886019"/>
            </a:xfrm>
            <a:prstGeom prst="ellipse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DC24BE2-6899-7513-B114-39C701AFC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857"/>
            <a:stretch/>
          </p:blipFill>
          <p:spPr>
            <a:xfrm rot="21073709">
              <a:off x="3644132" y="3748589"/>
              <a:ext cx="3232764" cy="1843584"/>
            </a:xfrm>
            <a:prstGeom prst="ellipse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488D0F-C5F9-E349-8108-372F71675142}"/>
                </a:ext>
              </a:extLst>
            </p:cNvPr>
            <p:cNvSpPr/>
            <p:nvPr/>
          </p:nvSpPr>
          <p:spPr>
            <a:xfrm>
              <a:off x="3253783" y="2723129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E48657-C482-A348-72C1-EB734308A1BD}"/>
                </a:ext>
              </a:extLst>
            </p:cNvPr>
            <p:cNvSpPr/>
            <p:nvPr/>
          </p:nvSpPr>
          <p:spPr>
            <a:xfrm>
              <a:off x="5794800" y="2551668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A2AC01-BE32-9DA0-257E-89CE19F6DB88}"/>
                </a:ext>
              </a:extLst>
            </p:cNvPr>
            <p:cNvSpPr/>
            <p:nvPr/>
          </p:nvSpPr>
          <p:spPr>
            <a:xfrm>
              <a:off x="6750716" y="2277387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C6FE6E-3291-4FDF-2AE0-FF0E69ED8C60}"/>
                </a:ext>
              </a:extLst>
            </p:cNvPr>
            <p:cNvSpPr/>
            <p:nvPr/>
          </p:nvSpPr>
          <p:spPr>
            <a:xfrm>
              <a:off x="6207982" y="1938627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Picture 44" descr="A cartoon of a crab&#10;&#10;Description automatically generated">
              <a:extLst>
                <a:ext uri="{FF2B5EF4-FFF2-40B4-BE49-F238E27FC236}">
                  <a16:creationId xmlns:a16="http://schemas.microsoft.com/office/drawing/2014/main" id="{1FB55244-CCB6-6511-D643-C1039E460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5304" y="3930998"/>
              <a:ext cx="2069926" cy="1307616"/>
            </a:xfrm>
            <a:prstGeom prst="rect">
              <a:avLst/>
            </a:prstGeom>
          </p:spPr>
        </p:pic>
        <p:pic>
          <p:nvPicPr>
            <p:cNvPr id="46" name="Picture 45" descr="A red and orange creature with spikes&#10;&#10;Description automatically generated">
              <a:extLst>
                <a:ext uri="{FF2B5EF4-FFF2-40B4-BE49-F238E27FC236}">
                  <a16:creationId xmlns:a16="http://schemas.microsoft.com/office/drawing/2014/main" id="{E32ADDD1-10CF-827A-F931-C56BFE289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381" t="4893" r="18630" b="23779"/>
            <a:stretch/>
          </p:blipFill>
          <p:spPr>
            <a:xfrm rot="19999024">
              <a:off x="6348571" y="4407417"/>
              <a:ext cx="2709926" cy="890747"/>
            </a:xfrm>
            <a:prstGeom prst="rect">
              <a:avLst/>
            </a:prstGeom>
          </p:spPr>
        </p:pic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43A79791-A8FC-925A-6C0E-D58A5930B122}"/>
                </a:ext>
              </a:extLst>
            </p:cNvPr>
            <p:cNvSpPr/>
            <p:nvPr/>
          </p:nvSpPr>
          <p:spPr>
            <a:xfrm>
              <a:off x="2973617" y="101639"/>
              <a:ext cx="6361414" cy="6354638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50000"/>
              </a:srgbClr>
            </a:solidFill>
            <a:ln w="12700" cap="flat" cmpd="sng" algn="ctr">
              <a:solidFill>
                <a:srgbClr val="7C60C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Picture 47" descr="A cartoon of a crab&#10;&#10;Description automatically generated">
              <a:extLst>
                <a:ext uri="{FF2B5EF4-FFF2-40B4-BE49-F238E27FC236}">
                  <a16:creationId xmlns:a16="http://schemas.microsoft.com/office/drawing/2014/main" id="{DE14BBE5-B68D-6B76-829F-91394958F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9568" y="3158931"/>
              <a:ext cx="2054046" cy="1623788"/>
            </a:xfrm>
            <a:prstGeom prst="rect">
              <a:avLst/>
            </a:prstGeom>
          </p:spPr>
        </p:pic>
        <p:pic>
          <p:nvPicPr>
            <p:cNvPr id="49" name="Picture 48" descr="A cartoon of a crab&#10;&#10;Description automatically generated">
              <a:extLst>
                <a:ext uri="{FF2B5EF4-FFF2-40B4-BE49-F238E27FC236}">
                  <a16:creationId xmlns:a16="http://schemas.microsoft.com/office/drawing/2014/main" id="{7F9B7539-0E67-3377-9C93-A1D2CA5D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4460" y="3935177"/>
              <a:ext cx="1654097" cy="130761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A52FDFE-8A0D-25D3-310E-A36097CF6E03}"/>
              </a:ext>
            </a:extLst>
          </p:cNvPr>
          <p:cNvSpPr txBox="1"/>
          <p:nvPr/>
        </p:nvSpPr>
        <p:spPr>
          <a:xfrm>
            <a:off x="-86837" y="2891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47195E-625E-0756-474F-49F331740B8C}"/>
              </a:ext>
            </a:extLst>
          </p:cNvPr>
          <p:cNvSpPr txBox="1"/>
          <p:nvPr/>
        </p:nvSpPr>
        <p:spPr>
          <a:xfrm>
            <a:off x="2964194" y="91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540FB-0216-0AFE-EB28-E05554BDCA79}"/>
              </a:ext>
            </a:extLst>
          </p:cNvPr>
          <p:cNvSpPr txBox="1"/>
          <p:nvPr/>
        </p:nvSpPr>
        <p:spPr>
          <a:xfrm>
            <a:off x="1410958" y="833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DA3B82-AB83-F6C3-0802-2ECB08B555D1}"/>
              </a:ext>
            </a:extLst>
          </p:cNvPr>
          <p:cNvGrpSpPr/>
          <p:nvPr/>
        </p:nvGrpSpPr>
        <p:grpSpPr>
          <a:xfrm>
            <a:off x="1535077" y="100458"/>
            <a:ext cx="1487056" cy="1508291"/>
            <a:chOff x="4050315" y="1313042"/>
            <a:chExt cx="4046410" cy="403871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395801-C70D-4C4B-DAF1-A5ABA916B457}"/>
                </a:ext>
              </a:extLst>
            </p:cNvPr>
            <p:cNvSpPr/>
            <p:nvPr/>
          </p:nvSpPr>
          <p:spPr>
            <a:xfrm>
              <a:off x="4194159" y="1431936"/>
              <a:ext cx="3771812" cy="3802898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C940C9-C533-D8B7-072B-163A1973A99D}"/>
                </a:ext>
              </a:extLst>
            </p:cNvPr>
            <p:cNvSpPr/>
            <p:nvPr/>
          </p:nvSpPr>
          <p:spPr>
            <a:xfrm flipH="1">
              <a:off x="4524009" y="2499921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B92F33B-C2D8-7178-30EB-15D22740B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2067891" flipH="1">
              <a:off x="4326529" y="4366388"/>
              <a:ext cx="1508600" cy="523810"/>
            </a:xfrm>
            <a:prstGeom prst="ellipse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62B08E-9944-231D-1B70-D67D345F2F37}"/>
                </a:ext>
              </a:extLst>
            </p:cNvPr>
            <p:cNvSpPr/>
            <p:nvPr/>
          </p:nvSpPr>
          <p:spPr>
            <a:xfrm flipH="1">
              <a:off x="4762658" y="2191601"/>
              <a:ext cx="1538010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5E409B-8F1F-18FD-BECE-8D57BC38B171}"/>
                </a:ext>
              </a:extLst>
            </p:cNvPr>
            <p:cNvSpPr/>
            <p:nvPr/>
          </p:nvSpPr>
          <p:spPr>
            <a:xfrm flipH="1">
              <a:off x="4451064" y="2258315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7825B5-9566-4CF8-475D-59912EBF7E1A}"/>
                </a:ext>
              </a:extLst>
            </p:cNvPr>
            <p:cNvSpPr/>
            <p:nvPr/>
          </p:nvSpPr>
          <p:spPr>
            <a:xfrm rot="21002951">
              <a:off x="6275351" y="2773193"/>
              <a:ext cx="1497877" cy="106545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EE774D2-8366-8E4E-4F72-5D4FC1EDB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21398750" flipH="1">
              <a:off x="5340868" y="4498477"/>
              <a:ext cx="1387128" cy="481633"/>
            </a:xfrm>
            <a:prstGeom prst="ellipse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20F6392-E319-2711-C736-4A7293B9F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20503315" flipH="1">
              <a:off x="5879394" y="4690594"/>
              <a:ext cx="1387128" cy="481633"/>
            </a:xfrm>
            <a:prstGeom prst="ellipse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D2C58362-0227-E74E-F0AE-00088AFAF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788449" flipH="1">
              <a:off x="5023667" y="4718753"/>
              <a:ext cx="1387128" cy="481633"/>
            </a:xfrm>
            <a:prstGeom prst="ellipse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0021D4B-36B4-2D68-1AEA-33C53219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636955">
              <a:off x="4841405" y="1783706"/>
              <a:ext cx="1702961" cy="28458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DD7F7F6-D7BA-8577-F74D-F60212BBC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75686" flipH="1">
              <a:off x="4480646" y="1703696"/>
              <a:ext cx="625009" cy="2757393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52813662-D7C0-E491-149D-E0A10B09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737105">
              <a:off x="4646855" y="2041552"/>
              <a:ext cx="1494749" cy="2497894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432C1B8-7C0C-E0C2-E21A-F33476501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563022" y="2032257"/>
              <a:ext cx="1314097" cy="2832106"/>
            </a:xfrm>
            <a:prstGeom prst="rect">
              <a:avLst/>
            </a:prstGeom>
          </p:spPr>
        </p:pic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FDE7D0E9-0B26-C7BE-D3F4-B22057DF09E9}"/>
                </a:ext>
              </a:extLst>
            </p:cNvPr>
            <p:cNvSpPr/>
            <p:nvPr/>
          </p:nvSpPr>
          <p:spPr>
            <a:xfrm>
              <a:off x="4050315" y="1313042"/>
              <a:ext cx="4046410" cy="4038717"/>
            </a:xfrm>
            <a:prstGeom prst="donut">
              <a:avLst>
                <a:gd name="adj" fmla="val 3278"/>
              </a:avLst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F2A1811-C1BE-22AA-2EEF-96FD21DA5EB6}"/>
              </a:ext>
            </a:extLst>
          </p:cNvPr>
          <p:cNvSpPr txBox="1"/>
          <p:nvPr/>
        </p:nvSpPr>
        <p:spPr>
          <a:xfrm>
            <a:off x="1984451" y="124614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D0C518-DA80-A031-E247-AB3CF3D5F06A}"/>
              </a:ext>
            </a:extLst>
          </p:cNvPr>
          <p:cNvSpPr txBox="1"/>
          <p:nvPr/>
        </p:nvSpPr>
        <p:spPr>
          <a:xfrm>
            <a:off x="3550197" y="125121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E274C9-427E-FF25-2394-280D3A58D3E1}"/>
              </a:ext>
            </a:extLst>
          </p:cNvPr>
          <p:cNvGrpSpPr/>
          <p:nvPr/>
        </p:nvGrpSpPr>
        <p:grpSpPr>
          <a:xfrm>
            <a:off x="11320" y="99478"/>
            <a:ext cx="1507692" cy="1516003"/>
            <a:chOff x="39496" y="71919"/>
            <a:chExt cx="4081718" cy="40197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BF85F6-061F-54AC-5298-176BE2BC8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44456" t="36578" r="37377" b="31254"/>
            <a:stretch/>
          </p:blipFill>
          <p:spPr>
            <a:xfrm rot="1420365">
              <a:off x="166304" y="171314"/>
              <a:ext cx="3854942" cy="3839419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E9D1D3-124D-017B-E58B-3938DA948FB5}"/>
                </a:ext>
              </a:extLst>
            </p:cNvPr>
            <p:cNvSpPr/>
            <p:nvPr/>
          </p:nvSpPr>
          <p:spPr>
            <a:xfrm>
              <a:off x="471460" y="2529696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23A0FF-D6B4-4641-7BA6-A543354C2918}"/>
                </a:ext>
              </a:extLst>
            </p:cNvPr>
            <p:cNvSpPr/>
            <p:nvPr/>
          </p:nvSpPr>
          <p:spPr>
            <a:xfrm>
              <a:off x="2524362" y="412019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7D779B-1B5B-95BE-9213-50308A0D4CD2}"/>
                </a:ext>
              </a:extLst>
            </p:cNvPr>
            <p:cNvSpPr/>
            <p:nvPr/>
          </p:nvSpPr>
          <p:spPr>
            <a:xfrm>
              <a:off x="2338165" y="485671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B8F68E-8059-3964-8317-DBDB49AF408C}"/>
                </a:ext>
              </a:extLst>
            </p:cNvPr>
            <p:cNvSpPr/>
            <p:nvPr/>
          </p:nvSpPr>
          <p:spPr>
            <a:xfrm>
              <a:off x="2360833" y="347692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9CE016-2A74-CE1A-92DD-314E6E6F7E8D}"/>
                </a:ext>
              </a:extLst>
            </p:cNvPr>
            <p:cNvSpPr/>
            <p:nvPr/>
          </p:nvSpPr>
          <p:spPr>
            <a:xfrm>
              <a:off x="1467865" y="339114"/>
              <a:ext cx="533987" cy="451839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C33B40-86A7-4F66-782A-92BC77EE3708}"/>
                </a:ext>
              </a:extLst>
            </p:cNvPr>
            <p:cNvSpPr/>
            <p:nvPr/>
          </p:nvSpPr>
          <p:spPr>
            <a:xfrm>
              <a:off x="906827" y="1472723"/>
              <a:ext cx="566056" cy="51847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BB811E-897D-68E9-6D54-3FA03F163062}"/>
                </a:ext>
              </a:extLst>
            </p:cNvPr>
            <p:cNvSpPr/>
            <p:nvPr/>
          </p:nvSpPr>
          <p:spPr>
            <a:xfrm>
              <a:off x="1005174" y="1382225"/>
              <a:ext cx="534367" cy="52890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B05194-AE8E-1DFE-7C5E-446C42725C71}"/>
                </a:ext>
              </a:extLst>
            </p:cNvPr>
            <p:cNvSpPr/>
            <p:nvPr/>
          </p:nvSpPr>
          <p:spPr>
            <a:xfrm rot="21002951">
              <a:off x="3135178" y="1655476"/>
              <a:ext cx="575863" cy="40961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84E3AD-C6B5-D053-59EC-A9151886AAA4}"/>
                </a:ext>
              </a:extLst>
            </p:cNvPr>
            <p:cNvSpPr/>
            <p:nvPr/>
          </p:nvSpPr>
          <p:spPr>
            <a:xfrm>
              <a:off x="1388548" y="222986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39A554-1D69-E159-85DB-896DC0129341}"/>
                </a:ext>
              </a:extLst>
            </p:cNvPr>
            <p:cNvSpPr/>
            <p:nvPr/>
          </p:nvSpPr>
          <p:spPr>
            <a:xfrm>
              <a:off x="1552402" y="214461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25C9DE-FB4D-AE04-842C-B370272C892E}"/>
                </a:ext>
              </a:extLst>
            </p:cNvPr>
            <p:cNvSpPr/>
            <p:nvPr/>
          </p:nvSpPr>
          <p:spPr>
            <a:xfrm>
              <a:off x="1444526" y="2127308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9D880B49-67B1-A822-69F9-0820BBBA7EB2}"/>
                </a:ext>
              </a:extLst>
            </p:cNvPr>
            <p:cNvSpPr/>
            <p:nvPr/>
          </p:nvSpPr>
          <p:spPr>
            <a:xfrm>
              <a:off x="39496" y="71919"/>
              <a:ext cx="4081718" cy="4019720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60000"/>
                <a:lumOff val="40000"/>
              </a:srgbClr>
            </a:solidFill>
            <a:ln w="12700" cap="flat" cmpd="sng" algn="ctr">
              <a:solidFill>
                <a:srgbClr val="7C60C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4491741-A4D5-BCC6-C07A-660770C8C063}"/>
              </a:ext>
            </a:extLst>
          </p:cNvPr>
          <p:cNvSpPr txBox="1"/>
          <p:nvPr/>
        </p:nvSpPr>
        <p:spPr>
          <a:xfrm>
            <a:off x="280898" y="121082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100 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F49F41-3CFF-5F63-073A-C01EE38B677F}"/>
              </a:ext>
            </a:extLst>
          </p:cNvPr>
          <p:cNvSpPr txBox="1"/>
          <p:nvPr/>
        </p:nvSpPr>
        <p:spPr>
          <a:xfrm>
            <a:off x="273284" y="16783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715F7-5E0E-C9A9-8573-3346956037C2}"/>
              </a:ext>
            </a:extLst>
          </p:cNvPr>
          <p:cNvSpPr txBox="1"/>
          <p:nvPr/>
        </p:nvSpPr>
        <p:spPr>
          <a:xfrm rot="18591269">
            <a:off x="1230508" y="3112072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Imperial Eagle Channel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262550-0C8B-9AE5-FEC1-F650DA0E20B8}"/>
              </a:ext>
            </a:extLst>
          </p:cNvPr>
          <p:cNvSpPr txBox="1"/>
          <p:nvPr/>
        </p:nvSpPr>
        <p:spPr>
          <a:xfrm>
            <a:off x="2867374" y="3939657"/>
            <a:ext cx="360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43488D-8C3F-11DC-77E3-6EC99F9C5484}"/>
              </a:ext>
            </a:extLst>
          </p:cNvPr>
          <p:cNvSpPr txBox="1"/>
          <p:nvPr/>
        </p:nvSpPr>
        <p:spPr>
          <a:xfrm>
            <a:off x="3094986" y="4016601"/>
            <a:ext cx="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0967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578A78-4F33-AAF6-8678-37DEA4F1AB0B}"/>
              </a:ext>
            </a:extLst>
          </p:cNvPr>
          <p:cNvGrpSpPr/>
          <p:nvPr/>
        </p:nvGrpSpPr>
        <p:grpSpPr>
          <a:xfrm>
            <a:off x="1531050" y="647502"/>
            <a:ext cx="1509900" cy="1523552"/>
            <a:chOff x="1531050" y="1142024"/>
            <a:chExt cx="1509900" cy="15235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0C9A74-DCBE-C402-B95D-45C5E9AAAF4C}"/>
                </a:ext>
              </a:extLst>
            </p:cNvPr>
            <p:cNvGrpSpPr/>
            <p:nvPr/>
          </p:nvGrpSpPr>
          <p:grpSpPr>
            <a:xfrm>
              <a:off x="1531050" y="1142024"/>
              <a:ext cx="1509900" cy="1508292"/>
              <a:chOff x="2973617" y="101639"/>
              <a:chExt cx="6361414" cy="635463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91AA70-4C59-6164-EF51-0BFD1D4DD52D}"/>
                  </a:ext>
                </a:extLst>
              </p:cNvPr>
              <p:cNvSpPr/>
              <p:nvPr/>
            </p:nvSpPr>
            <p:spPr>
              <a:xfrm>
                <a:off x="3173878" y="273360"/>
                <a:ext cx="5962059" cy="6011197"/>
              </a:xfrm>
              <a:prstGeom prst="ellipse">
                <a:avLst/>
              </a:prstGeom>
              <a:solidFill>
                <a:srgbClr val="99B9F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2E560A86-A20E-A46C-DE51-F568D2D1D4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7159" r="1059" b="16158"/>
              <a:stretch/>
            </p:blipFill>
            <p:spPr>
              <a:xfrm rot="20736077">
                <a:off x="5091635" y="4627874"/>
                <a:ext cx="3454482" cy="1586213"/>
              </a:xfrm>
              <a:prstGeom prst="ellipse">
                <a:avLst/>
              </a:prstGeom>
            </p:spPr>
          </p:pic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FB2938F6-CEE7-00F1-A2E3-019C905B4B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b="23277"/>
              <a:stretch/>
            </p:blipFill>
            <p:spPr>
              <a:xfrm rot="1259360">
                <a:off x="3624614" y="4825125"/>
                <a:ext cx="3362021" cy="1296569"/>
              </a:xfrm>
              <a:prstGeom prst="ellipse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EA8A06B-464F-1A7B-A19D-4395E7341F7C}"/>
                  </a:ext>
                </a:extLst>
              </p:cNvPr>
              <p:cNvSpPr/>
              <p:nvPr/>
            </p:nvSpPr>
            <p:spPr>
              <a:xfrm>
                <a:off x="6378530" y="2754942"/>
                <a:ext cx="1856201" cy="1286526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52A9B8A5-4BB0-0806-5DB1-BDF1D1457E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r="18914"/>
              <a:stretch/>
            </p:blipFill>
            <p:spPr>
              <a:xfrm rot="275343">
                <a:off x="5803915" y="3487352"/>
                <a:ext cx="3042420" cy="1886019"/>
              </a:xfrm>
              <a:prstGeom prst="ellipse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ADC24BE2-6899-7513-B114-39C701AFC5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1857"/>
              <a:stretch/>
            </p:blipFill>
            <p:spPr>
              <a:xfrm rot="21073709">
                <a:off x="3644132" y="3748589"/>
                <a:ext cx="3232764" cy="1843584"/>
              </a:xfrm>
              <a:prstGeom prst="ellipse">
                <a:avLst/>
              </a:prstGeom>
            </p:spPr>
          </p:pic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B488D0F-C5F9-E349-8108-372F71675142}"/>
                  </a:ext>
                </a:extLst>
              </p:cNvPr>
              <p:cNvSpPr/>
              <p:nvPr/>
            </p:nvSpPr>
            <p:spPr>
              <a:xfrm>
                <a:off x="3253783" y="2723129"/>
                <a:ext cx="1856201" cy="1286526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8E48657-C482-A348-72C1-EB734308A1BD}"/>
                  </a:ext>
                </a:extLst>
              </p:cNvPr>
              <p:cNvSpPr/>
              <p:nvPr/>
            </p:nvSpPr>
            <p:spPr>
              <a:xfrm>
                <a:off x="5794800" y="2551668"/>
                <a:ext cx="1856201" cy="1286526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CA2AC01-BE32-9DA0-257E-89CE19F6DB88}"/>
                  </a:ext>
                </a:extLst>
              </p:cNvPr>
              <p:cNvSpPr/>
              <p:nvPr/>
            </p:nvSpPr>
            <p:spPr>
              <a:xfrm>
                <a:off x="6750716" y="2277387"/>
                <a:ext cx="1856201" cy="1286526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AC6FE6E-3291-4FDF-2AE0-FF0E69ED8C60}"/>
                  </a:ext>
                </a:extLst>
              </p:cNvPr>
              <p:cNvSpPr/>
              <p:nvPr/>
            </p:nvSpPr>
            <p:spPr>
              <a:xfrm>
                <a:off x="6207982" y="1938627"/>
                <a:ext cx="1856201" cy="1286526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5" name="Picture 44" descr="A cartoon of a crab&#10;&#10;Description automatically generated">
                <a:extLst>
                  <a:ext uri="{FF2B5EF4-FFF2-40B4-BE49-F238E27FC236}">
                    <a16:creationId xmlns:a16="http://schemas.microsoft.com/office/drawing/2014/main" id="{1FB55244-CCB6-6511-D643-C1039E460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5304" y="3930998"/>
                <a:ext cx="2069926" cy="1307616"/>
              </a:xfrm>
              <a:prstGeom prst="rect">
                <a:avLst/>
              </a:prstGeom>
            </p:spPr>
          </p:pic>
          <p:pic>
            <p:nvPicPr>
              <p:cNvPr id="46" name="Picture 45" descr="A red and orange creature with spikes&#10;&#10;Description automatically generated">
                <a:extLst>
                  <a:ext uri="{FF2B5EF4-FFF2-40B4-BE49-F238E27FC236}">
                    <a16:creationId xmlns:a16="http://schemas.microsoft.com/office/drawing/2014/main" id="{E32ADDD1-10CF-827A-F931-C56BFE289C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4381" t="4893" r="18630" b="23779"/>
              <a:stretch/>
            </p:blipFill>
            <p:spPr>
              <a:xfrm rot="19999024">
                <a:off x="6348571" y="4407417"/>
                <a:ext cx="2709926" cy="890747"/>
              </a:xfrm>
              <a:prstGeom prst="rect">
                <a:avLst/>
              </a:prstGeom>
            </p:spPr>
          </p:pic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43A79791-A8FC-925A-6C0E-D58A5930B122}"/>
                  </a:ext>
                </a:extLst>
              </p:cNvPr>
              <p:cNvSpPr/>
              <p:nvPr/>
            </p:nvSpPr>
            <p:spPr>
              <a:xfrm>
                <a:off x="2973617" y="101639"/>
                <a:ext cx="6361414" cy="6354638"/>
              </a:xfrm>
              <a:prstGeom prst="donut">
                <a:avLst>
                  <a:gd name="adj" fmla="val 3278"/>
                </a:avLst>
              </a:prstGeom>
              <a:solidFill>
                <a:srgbClr val="7C60C6">
                  <a:lumMod val="50000"/>
                </a:srgbClr>
              </a:solidFill>
              <a:ln w="12700" cap="flat" cmpd="sng" algn="ctr">
                <a:solidFill>
                  <a:srgbClr val="7C60C6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8" name="Picture 47" descr="A cartoon of a crab&#10;&#10;Description automatically generated">
                <a:extLst>
                  <a:ext uri="{FF2B5EF4-FFF2-40B4-BE49-F238E27FC236}">
                    <a16:creationId xmlns:a16="http://schemas.microsoft.com/office/drawing/2014/main" id="{DE14BBE5-B68D-6B76-829F-91394958F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9568" y="3158931"/>
                <a:ext cx="2054046" cy="1623788"/>
              </a:xfrm>
              <a:prstGeom prst="rect">
                <a:avLst/>
              </a:prstGeom>
            </p:spPr>
          </p:pic>
          <p:pic>
            <p:nvPicPr>
              <p:cNvPr id="49" name="Picture 48" descr="A cartoon of a crab&#10;&#10;Description automatically generated">
                <a:extLst>
                  <a:ext uri="{FF2B5EF4-FFF2-40B4-BE49-F238E27FC236}">
                    <a16:creationId xmlns:a16="http://schemas.microsoft.com/office/drawing/2014/main" id="{7F9B7539-0E67-3377-9C93-A1D2CA5D9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4460" y="3935177"/>
                <a:ext cx="1654097" cy="1307616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D0C518-DA80-A031-E247-AB3CF3D5F06A}"/>
                </a:ext>
              </a:extLst>
            </p:cNvPr>
            <p:cNvSpPr txBox="1"/>
            <p:nvPr/>
          </p:nvSpPr>
          <p:spPr>
            <a:xfrm>
              <a:off x="2033794" y="229624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5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F4E205-4A7C-A830-4616-65323EFB436A}"/>
              </a:ext>
            </a:extLst>
          </p:cNvPr>
          <p:cNvGrpSpPr/>
          <p:nvPr/>
        </p:nvGrpSpPr>
        <p:grpSpPr>
          <a:xfrm>
            <a:off x="1376457" y="1229764"/>
            <a:ext cx="1487056" cy="1515023"/>
            <a:chOff x="1535077" y="100458"/>
            <a:chExt cx="1487056" cy="15150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DA3B82-AB83-F6C3-0802-2ECB08B555D1}"/>
                </a:ext>
              </a:extLst>
            </p:cNvPr>
            <p:cNvGrpSpPr/>
            <p:nvPr/>
          </p:nvGrpSpPr>
          <p:grpSpPr>
            <a:xfrm>
              <a:off x="1535077" y="100458"/>
              <a:ext cx="1487056" cy="1508291"/>
              <a:chOff x="4050315" y="1313042"/>
              <a:chExt cx="4046410" cy="403871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8395801-C70D-4C4B-DAF1-A5ABA916B457}"/>
                  </a:ext>
                </a:extLst>
              </p:cNvPr>
              <p:cNvSpPr/>
              <p:nvPr/>
            </p:nvSpPr>
            <p:spPr>
              <a:xfrm>
                <a:off x="4194159" y="1431936"/>
                <a:ext cx="3771812" cy="3802898"/>
              </a:xfrm>
              <a:prstGeom prst="ellipse">
                <a:avLst/>
              </a:prstGeom>
              <a:solidFill>
                <a:srgbClr val="99B9F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FC940C9-C533-D8B7-072B-163A1973A99D}"/>
                  </a:ext>
                </a:extLst>
              </p:cNvPr>
              <p:cNvSpPr/>
              <p:nvPr/>
            </p:nvSpPr>
            <p:spPr>
              <a:xfrm flipH="1">
                <a:off x="4524009" y="2499921"/>
                <a:ext cx="1538011" cy="1064813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8B92F33B-C2D8-7178-30EB-15D22740B0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b="30924"/>
              <a:stretch/>
            </p:blipFill>
            <p:spPr>
              <a:xfrm rot="2067891" flipH="1">
                <a:off x="4326529" y="4366388"/>
                <a:ext cx="1508600" cy="523810"/>
              </a:xfrm>
              <a:prstGeom prst="ellipse">
                <a:avLst/>
              </a:prstGeom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C62B08E-9944-231D-1B70-D67D345F2F37}"/>
                  </a:ext>
                </a:extLst>
              </p:cNvPr>
              <p:cNvSpPr/>
              <p:nvPr/>
            </p:nvSpPr>
            <p:spPr>
              <a:xfrm flipH="1">
                <a:off x="4762658" y="2191601"/>
                <a:ext cx="1538010" cy="1064813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5E409B-8F1F-18FD-BECE-8D57BC38B171}"/>
                  </a:ext>
                </a:extLst>
              </p:cNvPr>
              <p:cNvSpPr/>
              <p:nvPr/>
            </p:nvSpPr>
            <p:spPr>
              <a:xfrm flipH="1">
                <a:off x="4451064" y="2258315"/>
                <a:ext cx="1538011" cy="1064813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C7825B5-9566-4CF8-475D-59912EBF7E1A}"/>
                  </a:ext>
                </a:extLst>
              </p:cNvPr>
              <p:cNvSpPr/>
              <p:nvPr/>
            </p:nvSpPr>
            <p:spPr>
              <a:xfrm rot="21002951">
                <a:off x="6275351" y="2773193"/>
                <a:ext cx="1497877" cy="1065453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EE774D2-8366-8E4E-4F72-5D4FC1EDB9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b="30924"/>
              <a:stretch/>
            </p:blipFill>
            <p:spPr>
              <a:xfrm rot="21398750" flipH="1">
                <a:off x="5340868" y="4498477"/>
                <a:ext cx="1387128" cy="481633"/>
              </a:xfrm>
              <a:prstGeom prst="ellipse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920F6392-E319-2711-C736-4A7293B9FD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b="30924"/>
              <a:stretch/>
            </p:blipFill>
            <p:spPr>
              <a:xfrm rot="20503315" flipH="1">
                <a:off x="5879394" y="4690594"/>
                <a:ext cx="1387128" cy="481633"/>
              </a:xfrm>
              <a:prstGeom prst="ellipse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D2C58362-0227-E74E-F0AE-00088AFAF1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b="30924"/>
              <a:stretch/>
            </p:blipFill>
            <p:spPr>
              <a:xfrm rot="788449" flipH="1">
                <a:off x="5023667" y="4718753"/>
                <a:ext cx="1387128" cy="481633"/>
              </a:xfrm>
              <a:prstGeom prst="ellipse">
                <a:avLst/>
              </a:prstGeom>
            </p:spPr>
          </p:pic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20021D4B-36B4-2D68-1AEA-33C532190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636955">
                <a:off x="4841405" y="1783706"/>
                <a:ext cx="1702961" cy="2845840"/>
              </a:xfrm>
              <a:prstGeom prst="rect">
                <a:avLst/>
              </a:prstGeom>
            </p:spPr>
          </p:pic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7DD7F7F6-D7BA-8577-F74D-F60212BBC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575686" flipH="1">
                <a:off x="4480646" y="1703696"/>
                <a:ext cx="625009" cy="2757393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52813662-D7C0-E491-149D-E0A10B09E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737105">
                <a:off x="4646855" y="2041552"/>
                <a:ext cx="1494749" cy="2497894"/>
              </a:xfrm>
              <a:prstGeom prst="rect">
                <a:avLst/>
              </a:prstGeom>
            </p:spPr>
          </p:pic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0432C1B8-7C0C-E0C2-E21A-F33476501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flipH="1">
                <a:off x="4563022" y="2032257"/>
                <a:ext cx="1314097" cy="2832106"/>
              </a:xfrm>
              <a:prstGeom prst="rect">
                <a:avLst/>
              </a:prstGeom>
            </p:spPr>
          </p:pic>
          <p:sp>
            <p:nvSpPr>
              <p:cNvPr id="33" name="Donut 32">
                <a:extLst>
                  <a:ext uri="{FF2B5EF4-FFF2-40B4-BE49-F238E27FC236}">
                    <a16:creationId xmlns:a16="http://schemas.microsoft.com/office/drawing/2014/main" id="{FDE7D0E9-0B26-C7BE-D3F4-B22057DF09E9}"/>
                  </a:ext>
                </a:extLst>
              </p:cNvPr>
              <p:cNvSpPr/>
              <p:nvPr/>
            </p:nvSpPr>
            <p:spPr>
              <a:xfrm>
                <a:off x="4050315" y="1313042"/>
                <a:ext cx="4046410" cy="4038717"/>
              </a:xfrm>
              <a:prstGeom prst="donut">
                <a:avLst>
                  <a:gd name="adj" fmla="val 3278"/>
                </a:avLst>
              </a:prstGeom>
              <a:solidFill>
                <a:srgbClr val="7030A0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2A1811-C1BE-22AA-2EEF-96FD21DA5EB6}"/>
                </a:ext>
              </a:extLst>
            </p:cNvPr>
            <p:cNvSpPr txBox="1"/>
            <p:nvPr/>
          </p:nvSpPr>
          <p:spPr>
            <a:xfrm>
              <a:off x="1984451" y="1246149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64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E4C09-A84C-9BFB-899B-A9790C65501A}"/>
              </a:ext>
            </a:extLst>
          </p:cNvPr>
          <p:cNvGrpSpPr/>
          <p:nvPr/>
        </p:nvGrpSpPr>
        <p:grpSpPr>
          <a:xfrm>
            <a:off x="1830790" y="1713674"/>
            <a:ext cx="1507692" cy="1516003"/>
            <a:chOff x="1084341" y="304751"/>
            <a:chExt cx="1507692" cy="15160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E274C9-427E-FF25-2394-280D3A58D3E1}"/>
                </a:ext>
              </a:extLst>
            </p:cNvPr>
            <p:cNvGrpSpPr/>
            <p:nvPr/>
          </p:nvGrpSpPr>
          <p:grpSpPr>
            <a:xfrm>
              <a:off x="1084341" y="304751"/>
              <a:ext cx="1507692" cy="1516003"/>
              <a:chOff x="39496" y="71919"/>
              <a:chExt cx="4081718" cy="401972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6BF85F6-061F-54AC-5298-176BE2BC8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4456" t="36578" r="37377" b="31254"/>
              <a:stretch/>
            </p:blipFill>
            <p:spPr>
              <a:xfrm rot="1420365">
                <a:off x="166304" y="171314"/>
                <a:ext cx="3854941" cy="3839419"/>
              </a:xfrm>
              <a:prstGeom prst="ellipse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E9D1D3-124D-017B-E58B-3938DA948FB5}"/>
                  </a:ext>
                </a:extLst>
              </p:cNvPr>
              <p:cNvSpPr/>
              <p:nvPr/>
            </p:nvSpPr>
            <p:spPr>
              <a:xfrm>
                <a:off x="471460" y="2529696"/>
                <a:ext cx="576152" cy="507455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23A0FF-D6B4-4641-7BA6-A543354C2918}"/>
                  </a:ext>
                </a:extLst>
              </p:cNvPr>
              <p:cNvSpPr/>
              <p:nvPr/>
            </p:nvSpPr>
            <p:spPr>
              <a:xfrm>
                <a:off x="2524362" y="412019"/>
                <a:ext cx="705327" cy="649283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B7D779B-1B5B-95BE-9213-50308A0D4CD2}"/>
                  </a:ext>
                </a:extLst>
              </p:cNvPr>
              <p:cNvSpPr/>
              <p:nvPr/>
            </p:nvSpPr>
            <p:spPr>
              <a:xfrm>
                <a:off x="2338165" y="485671"/>
                <a:ext cx="705327" cy="649283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B8F68E-8059-3964-8317-DBDB49AF408C}"/>
                  </a:ext>
                </a:extLst>
              </p:cNvPr>
              <p:cNvSpPr/>
              <p:nvPr/>
            </p:nvSpPr>
            <p:spPr>
              <a:xfrm>
                <a:off x="2360833" y="347692"/>
                <a:ext cx="705327" cy="649283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79CE016-2A74-CE1A-92DD-314E6E6F7E8D}"/>
                  </a:ext>
                </a:extLst>
              </p:cNvPr>
              <p:cNvSpPr/>
              <p:nvPr/>
            </p:nvSpPr>
            <p:spPr>
              <a:xfrm>
                <a:off x="1467865" y="339114"/>
                <a:ext cx="533987" cy="451839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C33B40-86A7-4F66-782A-92BC77EE3708}"/>
                  </a:ext>
                </a:extLst>
              </p:cNvPr>
              <p:cNvSpPr/>
              <p:nvPr/>
            </p:nvSpPr>
            <p:spPr>
              <a:xfrm>
                <a:off x="906827" y="1472723"/>
                <a:ext cx="566056" cy="518471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BB811E-897D-68E9-6D54-3FA03F163062}"/>
                  </a:ext>
                </a:extLst>
              </p:cNvPr>
              <p:cNvSpPr/>
              <p:nvPr/>
            </p:nvSpPr>
            <p:spPr>
              <a:xfrm>
                <a:off x="1005174" y="1382225"/>
                <a:ext cx="534367" cy="528903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BB05194-AE8E-1DFE-7C5E-446C42725C71}"/>
                  </a:ext>
                </a:extLst>
              </p:cNvPr>
              <p:cNvSpPr/>
              <p:nvPr/>
            </p:nvSpPr>
            <p:spPr>
              <a:xfrm rot="21002951">
                <a:off x="3135178" y="1655476"/>
                <a:ext cx="575863" cy="409616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84E3AD-C6B5-D053-59EC-A9151886AAA4}"/>
                  </a:ext>
                </a:extLst>
              </p:cNvPr>
              <p:cNvSpPr/>
              <p:nvPr/>
            </p:nvSpPr>
            <p:spPr>
              <a:xfrm>
                <a:off x="1388548" y="2229865"/>
                <a:ext cx="576152" cy="507455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439A554-1D69-E159-85DB-896DC0129341}"/>
                  </a:ext>
                </a:extLst>
              </p:cNvPr>
              <p:cNvSpPr/>
              <p:nvPr/>
            </p:nvSpPr>
            <p:spPr>
              <a:xfrm>
                <a:off x="1552402" y="2144615"/>
                <a:ext cx="576152" cy="507455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125C9DE-FB4D-AE04-842C-B370272C892E}"/>
                  </a:ext>
                </a:extLst>
              </p:cNvPr>
              <p:cNvSpPr/>
              <p:nvPr/>
            </p:nvSpPr>
            <p:spPr>
              <a:xfrm>
                <a:off x="1444526" y="2127308"/>
                <a:ext cx="576152" cy="507455"/>
              </a:xfrm>
              <a:prstGeom prst="ellipse">
                <a:avLst/>
              </a:prstGeom>
              <a:solidFill>
                <a:srgbClr val="FFFC00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Donut 17">
                <a:extLst>
                  <a:ext uri="{FF2B5EF4-FFF2-40B4-BE49-F238E27FC236}">
                    <a16:creationId xmlns:a16="http://schemas.microsoft.com/office/drawing/2014/main" id="{9D880B49-67B1-A822-69F9-0820BBBA7EB2}"/>
                  </a:ext>
                </a:extLst>
              </p:cNvPr>
              <p:cNvSpPr/>
              <p:nvPr/>
            </p:nvSpPr>
            <p:spPr>
              <a:xfrm>
                <a:off x="39496" y="71919"/>
                <a:ext cx="4081718" cy="4019720"/>
              </a:xfrm>
              <a:prstGeom prst="donut">
                <a:avLst>
                  <a:gd name="adj" fmla="val 3278"/>
                </a:avLst>
              </a:prstGeom>
              <a:solidFill>
                <a:srgbClr val="7C60C6">
                  <a:lumMod val="60000"/>
                  <a:lumOff val="40000"/>
                </a:srgbClr>
              </a:solidFill>
              <a:ln w="12700" cap="flat" cmpd="sng" algn="ctr">
                <a:solidFill>
                  <a:srgbClr val="7C60C6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491741-A4D5-BCC6-C07A-660770C8C063}"/>
                </a:ext>
              </a:extLst>
            </p:cNvPr>
            <p:cNvSpPr txBox="1"/>
            <p:nvPr/>
          </p:nvSpPr>
          <p:spPr>
            <a:xfrm>
              <a:off x="1353919" y="1416100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44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60</Words>
  <Application>Microsoft Macintosh PowerPoint</Application>
  <PresentationFormat>Custom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 Lim</dc:creator>
  <cp:lastModifiedBy>Em Lim</cp:lastModifiedBy>
  <cp:revision>9</cp:revision>
  <dcterms:created xsi:type="dcterms:W3CDTF">2024-08-26T23:44:35Z</dcterms:created>
  <dcterms:modified xsi:type="dcterms:W3CDTF">2025-08-13T23:11:02Z</dcterms:modified>
</cp:coreProperties>
</file>