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256" r:id="rId5"/>
    <p:sldId id="269" r:id="rId6"/>
    <p:sldId id="347" r:id="rId7"/>
    <p:sldId id="270" r:id="rId8"/>
    <p:sldId id="317" r:id="rId9"/>
    <p:sldId id="315" r:id="rId10"/>
    <p:sldId id="316" r:id="rId11"/>
    <p:sldId id="314" r:id="rId12"/>
    <p:sldId id="263" r:id="rId13"/>
    <p:sldId id="338" r:id="rId14"/>
    <p:sldId id="339" r:id="rId15"/>
    <p:sldId id="340" r:id="rId16"/>
    <p:sldId id="337" r:id="rId17"/>
    <p:sldId id="324" r:id="rId18"/>
    <p:sldId id="345" r:id="rId19"/>
    <p:sldId id="325" r:id="rId20"/>
    <p:sldId id="346" r:id="rId21"/>
    <p:sldId id="320" r:id="rId22"/>
    <p:sldId id="321" r:id="rId23"/>
    <p:sldId id="322" r:id="rId24"/>
    <p:sldId id="323" r:id="rId2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7E4099-F606-48F9-9FEE-388D03FA805D}" v="109" dt="2024-11-18T13:42:11.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04" autoAdjust="0"/>
  </p:normalViewPr>
  <p:slideViewPr>
    <p:cSldViewPr snapToGrid="0">
      <p:cViewPr varScale="1">
        <p:scale>
          <a:sx n="106" d="100"/>
          <a:sy n="106" d="100"/>
        </p:scale>
        <p:origin x="792" y="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svg"/><Relationship Id="rId1" Type="http://schemas.openxmlformats.org/officeDocument/2006/relationships/image" Target="../media/image46.png"/><Relationship Id="rId4" Type="http://schemas.openxmlformats.org/officeDocument/2006/relationships/image" Target="../media/image49.svg"/></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5.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image" Target="../media/image24.png"/></Relationships>
</file>

<file path=ppt/diagrams/_rels/data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ata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ata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svg"/><Relationship Id="rId1" Type="http://schemas.openxmlformats.org/officeDocument/2006/relationships/image" Target="../media/image46.png"/><Relationship Id="rId4" Type="http://schemas.openxmlformats.org/officeDocument/2006/relationships/image" Target="../media/image4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5.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image" Target="../media/image24.png"/></Relationships>
</file>

<file path=ppt/diagrams/_rels/drawing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07894F-E1D2-492A-87BB-648C63EA758D}" type="doc">
      <dgm:prSet loTypeId="urn:microsoft.com/office/officeart/2016/7/layout/LinearArrowProcessNumbered" loCatId="process" qsTypeId="urn:microsoft.com/office/officeart/2005/8/quickstyle/simple1" qsCatId="simple" csTypeId="urn:microsoft.com/office/officeart/2005/8/colors/accent1_2" csCatId="accent1" phldr="1"/>
      <dgm:spPr/>
      <dgm:t>
        <a:bodyPr/>
        <a:lstStyle/>
        <a:p>
          <a:endParaRPr lang="en-US"/>
        </a:p>
      </dgm:t>
    </dgm:pt>
    <dgm:pt modelId="{B264BB9F-5144-4127-82F1-9A69AABF48D4}">
      <dgm:prSet/>
      <dgm:spPr/>
      <dgm:t>
        <a:bodyPr/>
        <a:lstStyle/>
        <a:p>
          <a:r>
            <a:rPr lang="tr-TR" b="1"/>
            <a:t>Yerel Eğitim:</a:t>
          </a:r>
          <a:r>
            <a:rPr lang="tr-TR"/>
            <a:t> Her cihaz, kendi yerel verileriyle bu modeli eğitir. Veriler cihazda kaldığı için veri gizliliği korunur.</a:t>
          </a:r>
          <a:endParaRPr lang="en-US"/>
        </a:p>
      </dgm:t>
    </dgm:pt>
    <dgm:pt modelId="{5986299A-DD78-4FEB-976F-4ED62B3487A3}" type="parTrans" cxnId="{8ED678E0-1F27-49E7-803D-2DD344D46726}">
      <dgm:prSet/>
      <dgm:spPr/>
      <dgm:t>
        <a:bodyPr/>
        <a:lstStyle/>
        <a:p>
          <a:endParaRPr lang="en-US"/>
        </a:p>
      </dgm:t>
    </dgm:pt>
    <dgm:pt modelId="{CC1466F0-AA59-4B91-AB59-EBD53C2788EE}" type="sibTrans" cxnId="{8ED678E0-1F27-49E7-803D-2DD344D46726}">
      <dgm:prSet phldrT="2" phldr="0"/>
      <dgm:spPr/>
      <dgm:t>
        <a:bodyPr/>
        <a:lstStyle/>
        <a:p>
          <a:r>
            <a:rPr lang="en-US"/>
            <a:t>2</a:t>
          </a:r>
        </a:p>
      </dgm:t>
    </dgm:pt>
    <dgm:pt modelId="{4BE7512B-15FC-425F-AB07-0BA3B26BEA72}">
      <dgm:prSet/>
      <dgm:spPr/>
      <dgm:t>
        <a:bodyPr/>
        <a:lstStyle/>
        <a:p>
          <a:r>
            <a:rPr lang="tr-TR" b="1"/>
            <a:t>Model Güncellemeleri:</a:t>
          </a:r>
          <a:r>
            <a:rPr lang="tr-TR"/>
            <a:t> Yerel cihazlar, eğittikleri modellerin ağırlıklarını veya güncellemelerini merkezi sunucuya geri gönderir. Bu süreçte genellikle sıkıştırma ve şifreleme teknikleri kullanılır.</a:t>
          </a:r>
          <a:endParaRPr lang="en-US"/>
        </a:p>
      </dgm:t>
    </dgm:pt>
    <dgm:pt modelId="{0C28B369-870E-42A7-992A-C54AA0BC170C}" type="parTrans" cxnId="{9BA15724-0655-4389-8D8A-50EED1F0B0C1}">
      <dgm:prSet/>
      <dgm:spPr/>
      <dgm:t>
        <a:bodyPr/>
        <a:lstStyle/>
        <a:p>
          <a:endParaRPr lang="en-US"/>
        </a:p>
      </dgm:t>
    </dgm:pt>
    <dgm:pt modelId="{7AF44E7F-7362-446F-B72D-CF54B06818EE}" type="sibTrans" cxnId="{9BA15724-0655-4389-8D8A-50EED1F0B0C1}">
      <dgm:prSet phldrT="3" phldr="0"/>
      <dgm:spPr/>
      <dgm:t>
        <a:bodyPr/>
        <a:lstStyle/>
        <a:p>
          <a:r>
            <a:rPr lang="en-US"/>
            <a:t>3</a:t>
          </a:r>
        </a:p>
      </dgm:t>
    </dgm:pt>
    <dgm:pt modelId="{7CF842A4-D823-4715-87FC-0CB1F5E52209}">
      <dgm:prSet/>
      <dgm:spPr/>
      <dgm:t>
        <a:bodyPr/>
        <a:lstStyle/>
        <a:p>
          <a:r>
            <a:rPr lang="tr-TR" b="1"/>
            <a:t>Model Birleştirme (Aggregation):</a:t>
          </a:r>
          <a:r>
            <a:rPr lang="tr-TR"/>
            <a:t> Merkezi sunucu, gelen güncellemeleri birleştirerek (örneğin, </a:t>
          </a:r>
          <a:r>
            <a:rPr lang="tr-TR" b="1"/>
            <a:t>Federated Averaging</a:t>
          </a:r>
          <a:r>
            <a:rPr lang="tr-TR"/>
            <a:t> yöntemiyle) küresel bir modeli günceller.</a:t>
          </a:r>
          <a:endParaRPr lang="en-US"/>
        </a:p>
      </dgm:t>
    </dgm:pt>
    <dgm:pt modelId="{D72D9D7E-893A-4B6B-82BF-4EFDC3F72722}" type="parTrans" cxnId="{7B2F055E-EA16-4998-B90F-A7DD22F8074F}">
      <dgm:prSet/>
      <dgm:spPr/>
      <dgm:t>
        <a:bodyPr/>
        <a:lstStyle/>
        <a:p>
          <a:endParaRPr lang="en-US"/>
        </a:p>
      </dgm:t>
    </dgm:pt>
    <dgm:pt modelId="{538687C0-480A-4B2E-BE7C-A31488E1D2F3}" type="sibTrans" cxnId="{7B2F055E-EA16-4998-B90F-A7DD22F8074F}">
      <dgm:prSet phldrT="4" phldr="0"/>
      <dgm:spPr/>
      <dgm:t>
        <a:bodyPr/>
        <a:lstStyle/>
        <a:p>
          <a:r>
            <a:rPr lang="en-US"/>
            <a:t>4</a:t>
          </a:r>
        </a:p>
      </dgm:t>
    </dgm:pt>
    <dgm:pt modelId="{F40C277E-52C3-47D5-BDB6-056508DF408A}">
      <dgm:prSet/>
      <dgm:spPr/>
      <dgm:t>
        <a:bodyPr/>
        <a:lstStyle/>
        <a:p>
          <a:r>
            <a:rPr lang="tr-TR" b="1"/>
            <a:t>Yinelenen Süreç:</a:t>
          </a:r>
          <a:r>
            <a:rPr lang="tr-TR"/>
            <a:t> Güncellenmiş model cihazlara geri gönderilir ve bu döngü, model performansı tatmin edici bir seviyeye ulaşana kadar devam eder.</a:t>
          </a:r>
          <a:endParaRPr lang="en-US"/>
        </a:p>
      </dgm:t>
    </dgm:pt>
    <dgm:pt modelId="{3F75752B-E6BC-4F42-8FBC-70777FF67F8C}" type="parTrans" cxnId="{858FA6C0-0086-472F-BEBF-0DDCC923052D}">
      <dgm:prSet/>
      <dgm:spPr/>
      <dgm:t>
        <a:bodyPr/>
        <a:lstStyle/>
        <a:p>
          <a:endParaRPr lang="en-US"/>
        </a:p>
      </dgm:t>
    </dgm:pt>
    <dgm:pt modelId="{DB3DEE25-3642-4741-9000-96E76EA2942E}" type="sibTrans" cxnId="{858FA6C0-0086-472F-BEBF-0DDCC923052D}">
      <dgm:prSet phldrT="5" phldr="0"/>
      <dgm:spPr/>
      <dgm:t>
        <a:bodyPr/>
        <a:lstStyle/>
        <a:p>
          <a:r>
            <a:rPr lang="en-US"/>
            <a:t>5</a:t>
          </a:r>
          <a:endParaRPr lang="en-US" dirty="0"/>
        </a:p>
      </dgm:t>
    </dgm:pt>
    <dgm:pt modelId="{635E4F21-4DC2-4441-B5BD-6CB8D33599AC}">
      <dgm:prSet/>
      <dgm:spPr/>
      <dgm:t>
        <a:bodyPr/>
        <a:lstStyle/>
        <a:p>
          <a:r>
            <a:rPr lang="tr-TR" b="1" dirty="0"/>
            <a:t>Başlangıç Modeli:</a:t>
          </a:r>
          <a:r>
            <a:rPr lang="tr-TR" dirty="0"/>
            <a:t> Merkezi bir sunucu başlangıç modeli oluşturur ve bu modeli bağlı cihazlara veya uç birimlere (örneğin, mobil cihazlar) gönderir</a:t>
          </a:r>
        </a:p>
      </dgm:t>
    </dgm:pt>
    <dgm:pt modelId="{C052FED9-B0F5-421C-ABB7-E20F366F2C0C}" type="parTrans" cxnId="{49B0D695-8C9A-466D-BF39-180B5A4446B0}">
      <dgm:prSet/>
      <dgm:spPr/>
      <dgm:t>
        <a:bodyPr/>
        <a:lstStyle/>
        <a:p>
          <a:endParaRPr lang="tr-TR"/>
        </a:p>
      </dgm:t>
    </dgm:pt>
    <dgm:pt modelId="{61A6A067-681D-4C95-8A8C-369C6E8B5F75}" type="sibTrans" cxnId="{49B0D695-8C9A-466D-BF39-180B5A4446B0}">
      <dgm:prSet phldrT="1" phldr="0"/>
      <dgm:spPr/>
      <dgm:t>
        <a:bodyPr/>
        <a:lstStyle/>
        <a:p>
          <a:r>
            <a:rPr lang="tr-TR"/>
            <a:t>1</a:t>
          </a:r>
        </a:p>
      </dgm:t>
    </dgm:pt>
    <dgm:pt modelId="{E42753D5-0A96-4EA1-B3E4-3DB3AC9DDCC4}" type="pres">
      <dgm:prSet presAssocID="{F407894F-E1D2-492A-87BB-648C63EA758D}" presName="linearFlow" presStyleCnt="0">
        <dgm:presLayoutVars>
          <dgm:dir/>
          <dgm:animLvl val="lvl"/>
          <dgm:resizeHandles val="exact"/>
        </dgm:presLayoutVars>
      </dgm:prSet>
      <dgm:spPr/>
    </dgm:pt>
    <dgm:pt modelId="{11B48298-B5F9-4534-8186-D7E2655110BB}" type="pres">
      <dgm:prSet presAssocID="{635E4F21-4DC2-4441-B5BD-6CB8D33599AC}" presName="compositeNode" presStyleCnt="0"/>
      <dgm:spPr/>
    </dgm:pt>
    <dgm:pt modelId="{C2F7297D-A795-4495-A95A-8D1C52491CA9}" type="pres">
      <dgm:prSet presAssocID="{635E4F21-4DC2-4441-B5BD-6CB8D33599AC}" presName="parTx" presStyleLbl="node1" presStyleIdx="0" presStyleCnt="0">
        <dgm:presLayoutVars>
          <dgm:chMax val="0"/>
          <dgm:chPref val="0"/>
          <dgm:bulletEnabled val="1"/>
        </dgm:presLayoutVars>
      </dgm:prSet>
      <dgm:spPr/>
    </dgm:pt>
    <dgm:pt modelId="{41242BAF-5442-4F77-8B2A-3CF9152F0F50}" type="pres">
      <dgm:prSet presAssocID="{635E4F21-4DC2-4441-B5BD-6CB8D33599AC}" presName="parSh" presStyleCnt="0"/>
      <dgm:spPr/>
    </dgm:pt>
    <dgm:pt modelId="{181C61F9-6C1C-4B53-9D99-C5449D1CE5B0}" type="pres">
      <dgm:prSet presAssocID="{635E4F21-4DC2-4441-B5BD-6CB8D33599AC}" presName="lineNode" presStyleLbl="alignAccFollowNode1" presStyleIdx="0" presStyleCnt="15"/>
      <dgm:spPr/>
    </dgm:pt>
    <dgm:pt modelId="{8D0D5651-36A6-4800-98C1-F031A2E6B8D3}" type="pres">
      <dgm:prSet presAssocID="{635E4F21-4DC2-4441-B5BD-6CB8D33599AC}" presName="lineArrowNode" presStyleLbl="alignAccFollowNode1" presStyleIdx="1" presStyleCnt="15"/>
      <dgm:spPr/>
    </dgm:pt>
    <dgm:pt modelId="{6B771214-1B86-49FF-BFD2-32DA131AE8CF}" type="pres">
      <dgm:prSet presAssocID="{61A6A067-681D-4C95-8A8C-369C6E8B5F75}" presName="sibTransNodeCircle" presStyleLbl="alignNode1" presStyleIdx="0" presStyleCnt="5">
        <dgm:presLayoutVars>
          <dgm:chMax val="0"/>
          <dgm:bulletEnabled/>
        </dgm:presLayoutVars>
      </dgm:prSet>
      <dgm:spPr/>
    </dgm:pt>
    <dgm:pt modelId="{216C9681-CB7B-4EC9-B6AD-9212956FF91B}" type="pres">
      <dgm:prSet presAssocID="{61A6A067-681D-4C95-8A8C-369C6E8B5F75}" presName="spacerBetweenCircleAndCallout" presStyleCnt="0">
        <dgm:presLayoutVars/>
      </dgm:prSet>
      <dgm:spPr/>
    </dgm:pt>
    <dgm:pt modelId="{AA2825E7-B208-4B86-A902-ADDF494622A2}" type="pres">
      <dgm:prSet presAssocID="{635E4F21-4DC2-4441-B5BD-6CB8D33599AC}" presName="nodeText" presStyleLbl="alignAccFollowNode1" presStyleIdx="2" presStyleCnt="15">
        <dgm:presLayoutVars>
          <dgm:bulletEnabled val="1"/>
        </dgm:presLayoutVars>
      </dgm:prSet>
      <dgm:spPr/>
    </dgm:pt>
    <dgm:pt modelId="{87262560-FF59-4765-9080-1BC749B412C0}" type="pres">
      <dgm:prSet presAssocID="{61A6A067-681D-4C95-8A8C-369C6E8B5F75}" presName="sibTransComposite" presStyleCnt="0"/>
      <dgm:spPr/>
    </dgm:pt>
    <dgm:pt modelId="{76673070-623F-47A7-B33C-5E5399545F98}" type="pres">
      <dgm:prSet presAssocID="{B264BB9F-5144-4127-82F1-9A69AABF48D4}" presName="compositeNode" presStyleCnt="0"/>
      <dgm:spPr/>
    </dgm:pt>
    <dgm:pt modelId="{607ACE27-99F5-422C-AB6B-2A7F92A09820}" type="pres">
      <dgm:prSet presAssocID="{B264BB9F-5144-4127-82F1-9A69AABF48D4}" presName="parTx" presStyleLbl="node1" presStyleIdx="0" presStyleCnt="0">
        <dgm:presLayoutVars>
          <dgm:chMax val="0"/>
          <dgm:chPref val="0"/>
          <dgm:bulletEnabled val="1"/>
        </dgm:presLayoutVars>
      </dgm:prSet>
      <dgm:spPr/>
    </dgm:pt>
    <dgm:pt modelId="{40CCF818-EDF7-4862-9DA8-8CF258CD6C39}" type="pres">
      <dgm:prSet presAssocID="{B264BB9F-5144-4127-82F1-9A69AABF48D4}" presName="parSh" presStyleCnt="0"/>
      <dgm:spPr/>
    </dgm:pt>
    <dgm:pt modelId="{9232743D-D97A-46AE-AD30-8391498C76E8}" type="pres">
      <dgm:prSet presAssocID="{B264BB9F-5144-4127-82F1-9A69AABF48D4}" presName="lineNode" presStyleLbl="alignAccFollowNode1" presStyleIdx="3" presStyleCnt="15"/>
      <dgm:spPr/>
    </dgm:pt>
    <dgm:pt modelId="{54150C78-A2D9-4277-963E-1573866C3876}" type="pres">
      <dgm:prSet presAssocID="{B264BB9F-5144-4127-82F1-9A69AABF48D4}" presName="lineArrowNode" presStyleLbl="alignAccFollowNode1" presStyleIdx="4" presStyleCnt="15"/>
      <dgm:spPr/>
    </dgm:pt>
    <dgm:pt modelId="{A5030625-99FB-4FEC-BD2C-70547794BA73}" type="pres">
      <dgm:prSet presAssocID="{CC1466F0-AA59-4B91-AB59-EBD53C2788EE}" presName="sibTransNodeCircle" presStyleLbl="alignNode1" presStyleIdx="1" presStyleCnt="5">
        <dgm:presLayoutVars>
          <dgm:chMax val="0"/>
          <dgm:bulletEnabled/>
        </dgm:presLayoutVars>
      </dgm:prSet>
      <dgm:spPr/>
    </dgm:pt>
    <dgm:pt modelId="{59B7A5B2-C051-44C5-9454-343DB3B84E23}" type="pres">
      <dgm:prSet presAssocID="{CC1466F0-AA59-4B91-AB59-EBD53C2788EE}" presName="spacerBetweenCircleAndCallout" presStyleCnt="0">
        <dgm:presLayoutVars/>
      </dgm:prSet>
      <dgm:spPr/>
    </dgm:pt>
    <dgm:pt modelId="{7BB12FBB-6D30-4792-98DA-9F157CF77091}" type="pres">
      <dgm:prSet presAssocID="{B264BB9F-5144-4127-82F1-9A69AABF48D4}" presName="nodeText" presStyleLbl="alignAccFollowNode1" presStyleIdx="5" presStyleCnt="15">
        <dgm:presLayoutVars>
          <dgm:bulletEnabled val="1"/>
        </dgm:presLayoutVars>
      </dgm:prSet>
      <dgm:spPr/>
    </dgm:pt>
    <dgm:pt modelId="{C99EC881-FB2A-4A36-A5B9-B3B0465225DC}" type="pres">
      <dgm:prSet presAssocID="{CC1466F0-AA59-4B91-AB59-EBD53C2788EE}" presName="sibTransComposite" presStyleCnt="0"/>
      <dgm:spPr/>
    </dgm:pt>
    <dgm:pt modelId="{51100C0B-3C8C-4282-BD1D-D1B19B7314ED}" type="pres">
      <dgm:prSet presAssocID="{4BE7512B-15FC-425F-AB07-0BA3B26BEA72}" presName="compositeNode" presStyleCnt="0"/>
      <dgm:spPr/>
    </dgm:pt>
    <dgm:pt modelId="{BCAFB269-82A9-4533-82F0-C8551A074003}" type="pres">
      <dgm:prSet presAssocID="{4BE7512B-15FC-425F-AB07-0BA3B26BEA72}" presName="parTx" presStyleLbl="node1" presStyleIdx="0" presStyleCnt="0">
        <dgm:presLayoutVars>
          <dgm:chMax val="0"/>
          <dgm:chPref val="0"/>
          <dgm:bulletEnabled val="1"/>
        </dgm:presLayoutVars>
      </dgm:prSet>
      <dgm:spPr/>
    </dgm:pt>
    <dgm:pt modelId="{C1B44CC0-2B00-45B1-AA8A-0E390E1C9BCD}" type="pres">
      <dgm:prSet presAssocID="{4BE7512B-15FC-425F-AB07-0BA3B26BEA72}" presName="parSh" presStyleCnt="0"/>
      <dgm:spPr/>
    </dgm:pt>
    <dgm:pt modelId="{7843B6E0-B245-4204-BE8C-396C1638BFCA}" type="pres">
      <dgm:prSet presAssocID="{4BE7512B-15FC-425F-AB07-0BA3B26BEA72}" presName="lineNode" presStyleLbl="alignAccFollowNode1" presStyleIdx="6" presStyleCnt="15"/>
      <dgm:spPr/>
    </dgm:pt>
    <dgm:pt modelId="{A296CAE0-2E3E-4D75-82E6-124127875AF9}" type="pres">
      <dgm:prSet presAssocID="{4BE7512B-15FC-425F-AB07-0BA3B26BEA72}" presName="lineArrowNode" presStyleLbl="alignAccFollowNode1" presStyleIdx="7" presStyleCnt="15"/>
      <dgm:spPr/>
    </dgm:pt>
    <dgm:pt modelId="{9E62CC23-CE6A-4EDB-BA44-C15A5997AE5F}" type="pres">
      <dgm:prSet presAssocID="{7AF44E7F-7362-446F-B72D-CF54B06818EE}" presName="sibTransNodeCircle" presStyleLbl="alignNode1" presStyleIdx="2" presStyleCnt="5">
        <dgm:presLayoutVars>
          <dgm:chMax val="0"/>
          <dgm:bulletEnabled/>
        </dgm:presLayoutVars>
      </dgm:prSet>
      <dgm:spPr/>
    </dgm:pt>
    <dgm:pt modelId="{7F47430F-CD8A-43AB-B3E7-B7D0592DC2EE}" type="pres">
      <dgm:prSet presAssocID="{7AF44E7F-7362-446F-B72D-CF54B06818EE}" presName="spacerBetweenCircleAndCallout" presStyleCnt="0">
        <dgm:presLayoutVars/>
      </dgm:prSet>
      <dgm:spPr/>
    </dgm:pt>
    <dgm:pt modelId="{F5DB73F8-163F-4CEE-B4B9-3EAD10EFBF13}" type="pres">
      <dgm:prSet presAssocID="{4BE7512B-15FC-425F-AB07-0BA3B26BEA72}" presName="nodeText" presStyleLbl="alignAccFollowNode1" presStyleIdx="8" presStyleCnt="15">
        <dgm:presLayoutVars>
          <dgm:bulletEnabled val="1"/>
        </dgm:presLayoutVars>
      </dgm:prSet>
      <dgm:spPr/>
    </dgm:pt>
    <dgm:pt modelId="{DFEF2858-340A-49F3-B1F3-F1BE2E9F568B}" type="pres">
      <dgm:prSet presAssocID="{7AF44E7F-7362-446F-B72D-CF54B06818EE}" presName="sibTransComposite" presStyleCnt="0"/>
      <dgm:spPr/>
    </dgm:pt>
    <dgm:pt modelId="{50EF3149-966E-455B-98C1-94DE4205C185}" type="pres">
      <dgm:prSet presAssocID="{7CF842A4-D823-4715-87FC-0CB1F5E52209}" presName="compositeNode" presStyleCnt="0"/>
      <dgm:spPr/>
    </dgm:pt>
    <dgm:pt modelId="{27DE1059-2492-4F69-BAA7-0F4F2C8F0C48}" type="pres">
      <dgm:prSet presAssocID="{7CF842A4-D823-4715-87FC-0CB1F5E52209}" presName="parTx" presStyleLbl="node1" presStyleIdx="0" presStyleCnt="0">
        <dgm:presLayoutVars>
          <dgm:chMax val="0"/>
          <dgm:chPref val="0"/>
          <dgm:bulletEnabled val="1"/>
        </dgm:presLayoutVars>
      </dgm:prSet>
      <dgm:spPr/>
    </dgm:pt>
    <dgm:pt modelId="{20983595-3862-49FF-B7AF-FE7875BDD891}" type="pres">
      <dgm:prSet presAssocID="{7CF842A4-D823-4715-87FC-0CB1F5E52209}" presName="parSh" presStyleCnt="0"/>
      <dgm:spPr/>
    </dgm:pt>
    <dgm:pt modelId="{BE48860A-ED30-497B-926D-4A072C772B49}" type="pres">
      <dgm:prSet presAssocID="{7CF842A4-D823-4715-87FC-0CB1F5E52209}" presName="lineNode" presStyleLbl="alignAccFollowNode1" presStyleIdx="9" presStyleCnt="15"/>
      <dgm:spPr/>
    </dgm:pt>
    <dgm:pt modelId="{D6448442-DC8C-4AB0-BAC6-469DFDFF9A81}" type="pres">
      <dgm:prSet presAssocID="{7CF842A4-D823-4715-87FC-0CB1F5E52209}" presName="lineArrowNode" presStyleLbl="alignAccFollowNode1" presStyleIdx="10" presStyleCnt="15"/>
      <dgm:spPr/>
    </dgm:pt>
    <dgm:pt modelId="{A78E07EE-97E5-4E0C-B276-AEDBA5DD69A5}" type="pres">
      <dgm:prSet presAssocID="{538687C0-480A-4B2E-BE7C-A31488E1D2F3}" presName="sibTransNodeCircle" presStyleLbl="alignNode1" presStyleIdx="3" presStyleCnt="5">
        <dgm:presLayoutVars>
          <dgm:chMax val="0"/>
          <dgm:bulletEnabled/>
        </dgm:presLayoutVars>
      </dgm:prSet>
      <dgm:spPr/>
    </dgm:pt>
    <dgm:pt modelId="{D6C9A5A7-C25C-46F6-8F75-738BF066DACA}" type="pres">
      <dgm:prSet presAssocID="{538687C0-480A-4B2E-BE7C-A31488E1D2F3}" presName="spacerBetweenCircleAndCallout" presStyleCnt="0">
        <dgm:presLayoutVars/>
      </dgm:prSet>
      <dgm:spPr/>
    </dgm:pt>
    <dgm:pt modelId="{CF4861C7-121A-4BBF-97CB-842C6CCD8250}" type="pres">
      <dgm:prSet presAssocID="{7CF842A4-D823-4715-87FC-0CB1F5E52209}" presName="nodeText" presStyleLbl="alignAccFollowNode1" presStyleIdx="11" presStyleCnt="15">
        <dgm:presLayoutVars>
          <dgm:bulletEnabled val="1"/>
        </dgm:presLayoutVars>
      </dgm:prSet>
      <dgm:spPr/>
    </dgm:pt>
    <dgm:pt modelId="{F0354F96-FF87-4D22-8DA4-986D203F212A}" type="pres">
      <dgm:prSet presAssocID="{538687C0-480A-4B2E-BE7C-A31488E1D2F3}" presName="sibTransComposite" presStyleCnt="0"/>
      <dgm:spPr/>
    </dgm:pt>
    <dgm:pt modelId="{31C9C59D-956C-4D86-99E3-529141D382CB}" type="pres">
      <dgm:prSet presAssocID="{F40C277E-52C3-47D5-BDB6-056508DF408A}" presName="compositeNode" presStyleCnt="0"/>
      <dgm:spPr/>
    </dgm:pt>
    <dgm:pt modelId="{68B7B32C-9CCD-497C-A595-8705605AE24E}" type="pres">
      <dgm:prSet presAssocID="{F40C277E-52C3-47D5-BDB6-056508DF408A}" presName="parTx" presStyleLbl="node1" presStyleIdx="0" presStyleCnt="0">
        <dgm:presLayoutVars>
          <dgm:chMax val="0"/>
          <dgm:chPref val="0"/>
          <dgm:bulletEnabled val="1"/>
        </dgm:presLayoutVars>
      </dgm:prSet>
      <dgm:spPr/>
    </dgm:pt>
    <dgm:pt modelId="{AB7CF0E3-8A4C-48F9-9E1E-73F29CD4294A}" type="pres">
      <dgm:prSet presAssocID="{F40C277E-52C3-47D5-BDB6-056508DF408A}" presName="parSh" presStyleCnt="0"/>
      <dgm:spPr/>
    </dgm:pt>
    <dgm:pt modelId="{0EB6271D-61E5-4552-A3E4-3B0E1DB20773}" type="pres">
      <dgm:prSet presAssocID="{F40C277E-52C3-47D5-BDB6-056508DF408A}" presName="lineNode" presStyleLbl="alignAccFollowNode1" presStyleIdx="12" presStyleCnt="15"/>
      <dgm:spPr/>
    </dgm:pt>
    <dgm:pt modelId="{325626DF-20DC-49DC-B9A2-680AFA1050A9}" type="pres">
      <dgm:prSet presAssocID="{F40C277E-52C3-47D5-BDB6-056508DF408A}" presName="lineArrowNode" presStyleLbl="alignAccFollowNode1" presStyleIdx="13" presStyleCnt="15"/>
      <dgm:spPr/>
    </dgm:pt>
    <dgm:pt modelId="{63C08DB3-66BF-49AE-9F11-CC35A6904F89}" type="pres">
      <dgm:prSet presAssocID="{DB3DEE25-3642-4741-9000-96E76EA2942E}" presName="sibTransNodeCircle" presStyleLbl="alignNode1" presStyleIdx="4" presStyleCnt="5">
        <dgm:presLayoutVars>
          <dgm:chMax val="0"/>
          <dgm:bulletEnabled/>
        </dgm:presLayoutVars>
      </dgm:prSet>
      <dgm:spPr/>
    </dgm:pt>
    <dgm:pt modelId="{D1B862D8-6E0E-44C7-A381-08BADBE582C7}" type="pres">
      <dgm:prSet presAssocID="{DB3DEE25-3642-4741-9000-96E76EA2942E}" presName="spacerBetweenCircleAndCallout" presStyleCnt="0">
        <dgm:presLayoutVars/>
      </dgm:prSet>
      <dgm:spPr/>
    </dgm:pt>
    <dgm:pt modelId="{075E1BED-C73D-4120-B203-C6B5BF77FF96}" type="pres">
      <dgm:prSet presAssocID="{F40C277E-52C3-47D5-BDB6-056508DF408A}" presName="nodeText" presStyleLbl="alignAccFollowNode1" presStyleIdx="14" presStyleCnt="15">
        <dgm:presLayoutVars>
          <dgm:bulletEnabled val="1"/>
        </dgm:presLayoutVars>
      </dgm:prSet>
      <dgm:spPr/>
    </dgm:pt>
  </dgm:ptLst>
  <dgm:cxnLst>
    <dgm:cxn modelId="{A2BFE512-BF7E-4D46-932E-077BB13E01E9}" type="presOf" srcId="{F407894F-E1D2-492A-87BB-648C63EA758D}" destId="{E42753D5-0A96-4EA1-B3E4-3DB3AC9DDCC4}" srcOrd="0" destOrd="0" presId="urn:microsoft.com/office/officeart/2016/7/layout/LinearArrowProcessNumbered"/>
    <dgm:cxn modelId="{9BA15724-0655-4389-8D8A-50EED1F0B0C1}" srcId="{F407894F-E1D2-492A-87BB-648C63EA758D}" destId="{4BE7512B-15FC-425F-AB07-0BA3B26BEA72}" srcOrd="2" destOrd="0" parTransId="{0C28B369-870E-42A7-992A-C54AA0BC170C}" sibTransId="{7AF44E7F-7362-446F-B72D-CF54B06818EE}"/>
    <dgm:cxn modelId="{C9CE392A-1077-48DA-AA9A-20B7053D3B70}" type="presOf" srcId="{4BE7512B-15FC-425F-AB07-0BA3B26BEA72}" destId="{F5DB73F8-163F-4CEE-B4B9-3EAD10EFBF13}" srcOrd="0" destOrd="0" presId="urn:microsoft.com/office/officeart/2016/7/layout/LinearArrowProcessNumbered"/>
    <dgm:cxn modelId="{0E39D234-CFD7-4254-A920-0AC262F6A077}" type="presOf" srcId="{CC1466F0-AA59-4B91-AB59-EBD53C2788EE}" destId="{A5030625-99FB-4FEC-BD2C-70547794BA73}" srcOrd="0" destOrd="0" presId="urn:microsoft.com/office/officeart/2016/7/layout/LinearArrowProcessNumbered"/>
    <dgm:cxn modelId="{2FCCAE3B-6DB9-4CA9-AA9B-F6933DEFFE0E}" type="presOf" srcId="{B264BB9F-5144-4127-82F1-9A69AABF48D4}" destId="{7BB12FBB-6D30-4792-98DA-9F157CF77091}" srcOrd="0" destOrd="0" presId="urn:microsoft.com/office/officeart/2016/7/layout/LinearArrowProcessNumbered"/>
    <dgm:cxn modelId="{B7C9EF5B-FAA0-4606-98F6-5BB9D5846CAF}" type="presOf" srcId="{538687C0-480A-4B2E-BE7C-A31488E1D2F3}" destId="{A78E07EE-97E5-4E0C-B276-AEDBA5DD69A5}" srcOrd="0" destOrd="0" presId="urn:microsoft.com/office/officeart/2016/7/layout/LinearArrowProcessNumbered"/>
    <dgm:cxn modelId="{8D41505C-4B5D-4CBE-AA2E-09DDF3D21093}" type="presOf" srcId="{DB3DEE25-3642-4741-9000-96E76EA2942E}" destId="{63C08DB3-66BF-49AE-9F11-CC35A6904F89}" srcOrd="0" destOrd="0" presId="urn:microsoft.com/office/officeart/2016/7/layout/LinearArrowProcessNumbered"/>
    <dgm:cxn modelId="{7B2F055E-EA16-4998-B90F-A7DD22F8074F}" srcId="{F407894F-E1D2-492A-87BB-648C63EA758D}" destId="{7CF842A4-D823-4715-87FC-0CB1F5E52209}" srcOrd="3" destOrd="0" parTransId="{D72D9D7E-893A-4B6B-82BF-4EFDC3F72722}" sibTransId="{538687C0-480A-4B2E-BE7C-A31488E1D2F3}"/>
    <dgm:cxn modelId="{13899469-4337-4638-BC8A-7BC1CCA85C4E}" type="presOf" srcId="{F40C277E-52C3-47D5-BDB6-056508DF408A}" destId="{075E1BED-C73D-4120-B203-C6B5BF77FF96}" srcOrd="0" destOrd="0" presId="urn:microsoft.com/office/officeart/2016/7/layout/LinearArrowProcessNumbered"/>
    <dgm:cxn modelId="{5E6EBF6B-EBB2-4F30-947B-FB2FB5BBB989}" type="presOf" srcId="{7CF842A4-D823-4715-87FC-0CB1F5E52209}" destId="{CF4861C7-121A-4BBF-97CB-842C6CCD8250}" srcOrd="0" destOrd="0" presId="urn:microsoft.com/office/officeart/2016/7/layout/LinearArrowProcessNumbered"/>
    <dgm:cxn modelId="{1F29E352-E086-4065-9F46-63EBF18B7CFB}" type="presOf" srcId="{61A6A067-681D-4C95-8A8C-369C6E8B5F75}" destId="{6B771214-1B86-49FF-BFD2-32DA131AE8CF}" srcOrd="0" destOrd="0" presId="urn:microsoft.com/office/officeart/2016/7/layout/LinearArrowProcessNumbered"/>
    <dgm:cxn modelId="{49B0D695-8C9A-466D-BF39-180B5A4446B0}" srcId="{F407894F-E1D2-492A-87BB-648C63EA758D}" destId="{635E4F21-4DC2-4441-B5BD-6CB8D33599AC}" srcOrd="0" destOrd="0" parTransId="{C052FED9-B0F5-421C-ABB7-E20F366F2C0C}" sibTransId="{61A6A067-681D-4C95-8A8C-369C6E8B5F75}"/>
    <dgm:cxn modelId="{65E7D4A2-BE4D-4764-BE9D-EF915EA99E05}" type="presOf" srcId="{635E4F21-4DC2-4441-B5BD-6CB8D33599AC}" destId="{AA2825E7-B208-4B86-A902-ADDF494622A2}" srcOrd="0" destOrd="0" presId="urn:microsoft.com/office/officeart/2016/7/layout/LinearArrowProcessNumbered"/>
    <dgm:cxn modelId="{858FA6C0-0086-472F-BEBF-0DDCC923052D}" srcId="{F407894F-E1D2-492A-87BB-648C63EA758D}" destId="{F40C277E-52C3-47D5-BDB6-056508DF408A}" srcOrd="4" destOrd="0" parTransId="{3F75752B-E6BC-4F42-8FBC-70777FF67F8C}" sibTransId="{DB3DEE25-3642-4741-9000-96E76EA2942E}"/>
    <dgm:cxn modelId="{A341FDDD-10C0-4017-85E3-19B105D3DAE9}" type="presOf" srcId="{7AF44E7F-7362-446F-B72D-CF54B06818EE}" destId="{9E62CC23-CE6A-4EDB-BA44-C15A5997AE5F}" srcOrd="0" destOrd="0" presId="urn:microsoft.com/office/officeart/2016/7/layout/LinearArrowProcessNumbered"/>
    <dgm:cxn modelId="{8ED678E0-1F27-49E7-803D-2DD344D46726}" srcId="{F407894F-E1D2-492A-87BB-648C63EA758D}" destId="{B264BB9F-5144-4127-82F1-9A69AABF48D4}" srcOrd="1" destOrd="0" parTransId="{5986299A-DD78-4FEB-976F-4ED62B3487A3}" sibTransId="{CC1466F0-AA59-4B91-AB59-EBD53C2788EE}"/>
    <dgm:cxn modelId="{03D1C076-597D-4319-AA67-334D73402F96}" type="presParOf" srcId="{E42753D5-0A96-4EA1-B3E4-3DB3AC9DDCC4}" destId="{11B48298-B5F9-4534-8186-D7E2655110BB}" srcOrd="0" destOrd="0" presId="urn:microsoft.com/office/officeart/2016/7/layout/LinearArrowProcessNumbered"/>
    <dgm:cxn modelId="{24E645B0-957F-4790-85FA-309C323092C5}" type="presParOf" srcId="{11B48298-B5F9-4534-8186-D7E2655110BB}" destId="{C2F7297D-A795-4495-A95A-8D1C52491CA9}" srcOrd="0" destOrd="0" presId="urn:microsoft.com/office/officeart/2016/7/layout/LinearArrowProcessNumbered"/>
    <dgm:cxn modelId="{41103A81-9E06-4BF4-A45C-142C5EB1EF70}" type="presParOf" srcId="{11B48298-B5F9-4534-8186-D7E2655110BB}" destId="{41242BAF-5442-4F77-8B2A-3CF9152F0F50}" srcOrd="1" destOrd="0" presId="urn:microsoft.com/office/officeart/2016/7/layout/LinearArrowProcessNumbered"/>
    <dgm:cxn modelId="{FDB62C8F-0D13-4593-914D-3E427EF68872}" type="presParOf" srcId="{41242BAF-5442-4F77-8B2A-3CF9152F0F50}" destId="{181C61F9-6C1C-4B53-9D99-C5449D1CE5B0}" srcOrd="0" destOrd="0" presId="urn:microsoft.com/office/officeart/2016/7/layout/LinearArrowProcessNumbered"/>
    <dgm:cxn modelId="{A2384B14-EFCD-4816-B7EF-1CD5116547D5}" type="presParOf" srcId="{41242BAF-5442-4F77-8B2A-3CF9152F0F50}" destId="{8D0D5651-36A6-4800-98C1-F031A2E6B8D3}" srcOrd="1" destOrd="0" presId="urn:microsoft.com/office/officeart/2016/7/layout/LinearArrowProcessNumbered"/>
    <dgm:cxn modelId="{3CE55B47-BD82-4EB0-8AF0-9A8057439FAB}" type="presParOf" srcId="{41242BAF-5442-4F77-8B2A-3CF9152F0F50}" destId="{6B771214-1B86-49FF-BFD2-32DA131AE8CF}" srcOrd="2" destOrd="0" presId="urn:microsoft.com/office/officeart/2016/7/layout/LinearArrowProcessNumbered"/>
    <dgm:cxn modelId="{CA61722C-F784-4421-9F01-D5DB1AED916B}" type="presParOf" srcId="{41242BAF-5442-4F77-8B2A-3CF9152F0F50}" destId="{216C9681-CB7B-4EC9-B6AD-9212956FF91B}" srcOrd="3" destOrd="0" presId="urn:microsoft.com/office/officeart/2016/7/layout/LinearArrowProcessNumbered"/>
    <dgm:cxn modelId="{7CB1312B-A637-4CD5-9439-D1FA2106E77A}" type="presParOf" srcId="{11B48298-B5F9-4534-8186-D7E2655110BB}" destId="{AA2825E7-B208-4B86-A902-ADDF494622A2}" srcOrd="2" destOrd="0" presId="urn:microsoft.com/office/officeart/2016/7/layout/LinearArrowProcessNumbered"/>
    <dgm:cxn modelId="{5897688E-8DC7-42B8-B751-4457B2E2A587}" type="presParOf" srcId="{E42753D5-0A96-4EA1-B3E4-3DB3AC9DDCC4}" destId="{87262560-FF59-4765-9080-1BC749B412C0}" srcOrd="1" destOrd="0" presId="urn:microsoft.com/office/officeart/2016/7/layout/LinearArrowProcessNumbered"/>
    <dgm:cxn modelId="{2C0365EB-9CC9-4244-8F72-1F24E43D4F0A}" type="presParOf" srcId="{E42753D5-0A96-4EA1-B3E4-3DB3AC9DDCC4}" destId="{76673070-623F-47A7-B33C-5E5399545F98}" srcOrd="2" destOrd="0" presId="urn:microsoft.com/office/officeart/2016/7/layout/LinearArrowProcessNumbered"/>
    <dgm:cxn modelId="{D479B9E1-AB25-4F92-947E-6F5CDEE8914E}" type="presParOf" srcId="{76673070-623F-47A7-B33C-5E5399545F98}" destId="{607ACE27-99F5-422C-AB6B-2A7F92A09820}" srcOrd="0" destOrd="0" presId="urn:microsoft.com/office/officeart/2016/7/layout/LinearArrowProcessNumbered"/>
    <dgm:cxn modelId="{5E351690-D9E9-4312-9BD4-51411F50D42F}" type="presParOf" srcId="{76673070-623F-47A7-B33C-5E5399545F98}" destId="{40CCF818-EDF7-4862-9DA8-8CF258CD6C39}" srcOrd="1" destOrd="0" presId="urn:microsoft.com/office/officeart/2016/7/layout/LinearArrowProcessNumbered"/>
    <dgm:cxn modelId="{5A02C897-CB2A-4852-B5ED-0519D440984A}" type="presParOf" srcId="{40CCF818-EDF7-4862-9DA8-8CF258CD6C39}" destId="{9232743D-D97A-46AE-AD30-8391498C76E8}" srcOrd="0" destOrd="0" presId="urn:microsoft.com/office/officeart/2016/7/layout/LinearArrowProcessNumbered"/>
    <dgm:cxn modelId="{BF35FE8C-FC7B-4CD7-9692-7E4CB1409FB5}" type="presParOf" srcId="{40CCF818-EDF7-4862-9DA8-8CF258CD6C39}" destId="{54150C78-A2D9-4277-963E-1573866C3876}" srcOrd="1" destOrd="0" presId="urn:microsoft.com/office/officeart/2016/7/layout/LinearArrowProcessNumbered"/>
    <dgm:cxn modelId="{193CFEAA-B8C2-442E-A1CA-FE84F9D065F1}" type="presParOf" srcId="{40CCF818-EDF7-4862-9DA8-8CF258CD6C39}" destId="{A5030625-99FB-4FEC-BD2C-70547794BA73}" srcOrd="2" destOrd="0" presId="urn:microsoft.com/office/officeart/2016/7/layout/LinearArrowProcessNumbered"/>
    <dgm:cxn modelId="{8F84C8D1-902F-4BD3-9512-BF94998CFD78}" type="presParOf" srcId="{40CCF818-EDF7-4862-9DA8-8CF258CD6C39}" destId="{59B7A5B2-C051-44C5-9454-343DB3B84E23}" srcOrd="3" destOrd="0" presId="urn:microsoft.com/office/officeart/2016/7/layout/LinearArrowProcessNumbered"/>
    <dgm:cxn modelId="{B44F7485-B3FF-48BA-B1F7-8430D09FD8A1}" type="presParOf" srcId="{76673070-623F-47A7-B33C-5E5399545F98}" destId="{7BB12FBB-6D30-4792-98DA-9F157CF77091}" srcOrd="2" destOrd="0" presId="urn:microsoft.com/office/officeart/2016/7/layout/LinearArrowProcessNumbered"/>
    <dgm:cxn modelId="{15C34C9D-016E-40D0-8D8C-C2EC8C92EECA}" type="presParOf" srcId="{E42753D5-0A96-4EA1-B3E4-3DB3AC9DDCC4}" destId="{C99EC881-FB2A-4A36-A5B9-B3B0465225DC}" srcOrd="3" destOrd="0" presId="urn:microsoft.com/office/officeart/2016/7/layout/LinearArrowProcessNumbered"/>
    <dgm:cxn modelId="{CEA20016-8072-498A-8D41-4741CEF6251A}" type="presParOf" srcId="{E42753D5-0A96-4EA1-B3E4-3DB3AC9DDCC4}" destId="{51100C0B-3C8C-4282-BD1D-D1B19B7314ED}" srcOrd="4" destOrd="0" presId="urn:microsoft.com/office/officeart/2016/7/layout/LinearArrowProcessNumbered"/>
    <dgm:cxn modelId="{9281A636-4253-4F42-B675-8E117E3B7924}" type="presParOf" srcId="{51100C0B-3C8C-4282-BD1D-D1B19B7314ED}" destId="{BCAFB269-82A9-4533-82F0-C8551A074003}" srcOrd="0" destOrd="0" presId="urn:microsoft.com/office/officeart/2016/7/layout/LinearArrowProcessNumbered"/>
    <dgm:cxn modelId="{7742DE43-6460-4126-A613-88D45FE9415A}" type="presParOf" srcId="{51100C0B-3C8C-4282-BD1D-D1B19B7314ED}" destId="{C1B44CC0-2B00-45B1-AA8A-0E390E1C9BCD}" srcOrd="1" destOrd="0" presId="urn:microsoft.com/office/officeart/2016/7/layout/LinearArrowProcessNumbered"/>
    <dgm:cxn modelId="{35543CCC-9DAF-412B-A48B-962CD27349B8}" type="presParOf" srcId="{C1B44CC0-2B00-45B1-AA8A-0E390E1C9BCD}" destId="{7843B6E0-B245-4204-BE8C-396C1638BFCA}" srcOrd="0" destOrd="0" presId="urn:microsoft.com/office/officeart/2016/7/layout/LinearArrowProcessNumbered"/>
    <dgm:cxn modelId="{7B2B868F-2C9F-436C-B3AE-ACFD6733D9C1}" type="presParOf" srcId="{C1B44CC0-2B00-45B1-AA8A-0E390E1C9BCD}" destId="{A296CAE0-2E3E-4D75-82E6-124127875AF9}" srcOrd="1" destOrd="0" presId="urn:microsoft.com/office/officeart/2016/7/layout/LinearArrowProcessNumbered"/>
    <dgm:cxn modelId="{B99E6621-F09F-45A7-8E09-FFDD10F82B67}" type="presParOf" srcId="{C1B44CC0-2B00-45B1-AA8A-0E390E1C9BCD}" destId="{9E62CC23-CE6A-4EDB-BA44-C15A5997AE5F}" srcOrd="2" destOrd="0" presId="urn:microsoft.com/office/officeart/2016/7/layout/LinearArrowProcessNumbered"/>
    <dgm:cxn modelId="{4888C49A-F2AA-4A1E-B8D1-583AFA62D214}" type="presParOf" srcId="{C1B44CC0-2B00-45B1-AA8A-0E390E1C9BCD}" destId="{7F47430F-CD8A-43AB-B3E7-B7D0592DC2EE}" srcOrd="3" destOrd="0" presId="urn:microsoft.com/office/officeart/2016/7/layout/LinearArrowProcessNumbered"/>
    <dgm:cxn modelId="{DDB3CFCD-011D-4616-9C7E-8047ECA25F2C}" type="presParOf" srcId="{51100C0B-3C8C-4282-BD1D-D1B19B7314ED}" destId="{F5DB73F8-163F-4CEE-B4B9-3EAD10EFBF13}" srcOrd="2" destOrd="0" presId="urn:microsoft.com/office/officeart/2016/7/layout/LinearArrowProcessNumbered"/>
    <dgm:cxn modelId="{BE7EA456-4357-4178-87CB-CD899C866F8B}" type="presParOf" srcId="{E42753D5-0A96-4EA1-B3E4-3DB3AC9DDCC4}" destId="{DFEF2858-340A-49F3-B1F3-F1BE2E9F568B}" srcOrd="5" destOrd="0" presId="urn:microsoft.com/office/officeart/2016/7/layout/LinearArrowProcessNumbered"/>
    <dgm:cxn modelId="{7A9AE609-4274-42E4-AAA8-2BC4A255BCCF}" type="presParOf" srcId="{E42753D5-0A96-4EA1-B3E4-3DB3AC9DDCC4}" destId="{50EF3149-966E-455B-98C1-94DE4205C185}" srcOrd="6" destOrd="0" presId="urn:microsoft.com/office/officeart/2016/7/layout/LinearArrowProcessNumbered"/>
    <dgm:cxn modelId="{966ABEC3-BD96-47F4-8FE1-5A57B8BAE1A4}" type="presParOf" srcId="{50EF3149-966E-455B-98C1-94DE4205C185}" destId="{27DE1059-2492-4F69-BAA7-0F4F2C8F0C48}" srcOrd="0" destOrd="0" presId="urn:microsoft.com/office/officeart/2016/7/layout/LinearArrowProcessNumbered"/>
    <dgm:cxn modelId="{F8D6C03C-96F3-4CDE-8776-B1772D3FF0F9}" type="presParOf" srcId="{50EF3149-966E-455B-98C1-94DE4205C185}" destId="{20983595-3862-49FF-B7AF-FE7875BDD891}" srcOrd="1" destOrd="0" presId="urn:microsoft.com/office/officeart/2016/7/layout/LinearArrowProcessNumbered"/>
    <dgm:cxn modelId="{E709A132-A473-46D3-BF76-5EF6534F5406}" type="presParOf" srcId="{20983595-3862-49FF-B7AF-FE7875BDD891}" destId="{BE48860A-ED30-497B-926D-4A072C772B49}" srcOrd="0" destOrd="0" presId="urn:microsoft.com/office/officeart/2016/7/layout/LinearArrowProcessNumbered"/>
    <dgm:cxn modelId="{DDA1FA1F-D219-4B09-A4ED-D973B2688D5A}" type="presParOf" srcId="{20983595-3862-49FF-B7AF-FE7875BDD891}" destId="{D6448442-DC8C-4AB0-BAC6-469DFDFF9A81}" srcOrd="1" destOrd="0" presId="urn:microsoft.com/office/officeart/2016/7/layout/LinearArrowProcessNumbered"/>
    <dgm:cxn modelId="{56E5676D-5304-427B-B64E-DED462D6D3B0}" type="presParOf" srcId="{20983595-3862-49FF-B7AF-FE7875BDD891}" destId="{A78E07EE-97E5-4E0C-B276-AEDBA5DD69A5}" srcOrd="2" destOrd="0" presId="urn:microsoft.com/office/officeart/2016/7/layout/LinearArrowProcessNumbered"/>
    <dgm:cxn modelId="{B76C7CD2-1CE2-4AAC-8E02-FCFF22615D04}" type="presParOf" srcId="{20983595-3862-49FF-B7AF-FE7875BDD891}" destId="{D6C9A5A7-C25C-46F6-8F75-738BF066DACA}" srcOrd="3" destOrd="0" presId="urn:microsoft.com/office/officeart/2016/7/layout/LinearArrowProcessNumbered"/>
    <dgm:cxn modelId="{6AAF2E1C-CEE4-4237-B6BB-795835196DAE}" type="presParOf" srcId="{50EF3149-966E-455B-98C1-94DE4205C185}" destId="{CF4861C7-121A-4BBF-97CB-842C6CCD8250}" srcOrd="2" destOrd="0" presId="urn:microsoft.com/office/officeart/2016/7/layout/LinearArrowProcessNumbered"/>
    <dgm:cxn modelId="{24F33139-CACD-4EBD-98B7-CDF6D1266E03}" type="presParOf" srcId="{E42753D5-0A96-4EA1-B3E4-3DB3AC9DDCC4}" destId="{F0354F96-FF87-4D22-8DA4-986D203F212A}" srcOrd="7" destOrd="0" presId="urn:microsoft.com/office/officeart/2016/7/layout/LinearArrowProcessNumbered"/>
    <dgm:cxn modelId="{D5638394-F3D5-4C73-80AD-4B49B42A2C43}" type="presParOf" srcId="{E42753D5-0A96-4EA1-B3E4-3DB3AC9DDCC4}" destId="{31C9C59D-956C-4D86-99E3-529141D382CB}" srcOrd="8" destOrd="0" presId="urn:microsoft.com/office/officeart/2016/7/layout/LinearArrowProcessNumbered"/>
    <dgm:cxn modelId="{4C792482-DF6F-4FE6-A4E2-82FD3D637653}" type="presParOf" srcId="{31C9C59D-956C-4D86-99E3-529141D382CB}" destId="{68B7B32C-9CCD-497C-A595-8705605AE24E}" srcOrd="0" destOrd="0" presId="urn:microsoft.com/office/officeart/2016/7/layout/LinearArrowProcessNumbered"/>
    <dgm:cxn modelId="{5DD61A64-5EFA-41B0-899F-DA43319BF17C}" type="presParOf" srcId="{31C9C59D-956C-4D86-99E3-529141D382CB}" destId="{AB7CF0E3-8A4C-48F9-9E1E-73F29CD4294A}" srcOrd="1" destOrd="0" presId="urn:microsoft.com/office/officeart/2016/7/layout/LinearArrowProcessNumbered"/>
    <dgm:cxn modelId="{A0701EDF-C9A0-4E66-8872-C483B9502446}" type="presParOf" srcId="{AB7CF0E3-8A4C-48F9-9E1E-73F29CD4294A}" destId="{0EB6271D-61E5-4552-A3E4-3B0E1DB20773}" srcOrd="0" destOrd="0" presId="urn:microsoft.com/office/officeart/2016/7/layout/LinearArrowProcessNumbered"/>
    <dgm:cxn modelId="{7E9351C2-0FEF-4B97-A12E-BD3446A416D7}" type="presParOf" srcId="{AB7CF0E3-8A4C-48F9-9E1E-73F29CD4294A}" destId="{325626DF-20DC-49DC-B9A2-680AFA1050A9}" srcOrd="1" destOrd="0" presId="urn:microsoft.com/office/officeart/2016/7/layout/LinearArrowProcessNumbered"/>
    <dgm:cxn modelId="{02C71ACE-C3B4-4110-9C1F-E429EA9DDBDB}" type="presParOf" srcId="{AB7CF0E3-8A4C-48F9-9E1E-73F29CD4294A}" destId="{63C08DB3-66BF-49AE-9F11-CC35A6904F89}" srcOrd="2" destOrd="0" presId="urn:microsoft.com/office/officeart/2016/7/layout/LinearArrowProcessNumbered"/>
    <dgm:cxn modelId="{FAFE42A9-3CF7-497B-8A4E-741EE5178F65}" type="presParOf" srcId="{AB7CF0E3-8A4C-48F9-9E1E-73F29CD4294A}" destId="{D1B862D8-6E0E-44C7-A381-08BADBE582C7}" srcOrd="3" destOrd="0" presId="urn:microsoft.com/office/officeart/2016/7/layout/LinearArrowProcessNumbered"/>
    <dgm:cxn modelId="{5983B968-DDCE-4F1F-B916-BC4D845FB40F}" type="presParOf" srcId="{31C9C59D-956C-4D86-99E3-529141D382CB}" destId="{075E1BED-C73D-4120-B203-C6B5BF77FF96}"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915E50A-1D62-4779-B839-453D3CF1FB4C}" type="doc">
      <dgm:prSet loTypeId="urn:microsoft.com/office/officeart/2018/5/layout/CenteredIconLabelDescriptionList" loCatId="icon" qsTypeId="urn:microsoft.com/office/officeart/2005/8/quickstyle/simple1" qsCatId="simple" csTypeId="urn:microsoft.com/office/officeart/2005/8/colors/colorful2" csCatId="colorful" phldr="1"/>
      <dgm:spPr/>
      <dgm:t>
        <a:bodyPr/>
        <a:lstStyle/>
        <a:p>
          <a:endParaRPr lang="en-US"/>
        </a:p>
      </dgm:t>
    </dgm:pt>
    <dgm:pt modelId="{63BAF369-267D-4D1C-A870-BB020E9B1999}">
      <dgm:prSet/>
      <dgm:spPr/>
      <dgm:t>
        <a:bodyPr/>
        <a:lstStyle/>
        <a:p>
          <a:pPr>
            <a:lnSpc>
              <a:spcPct val="100000"/>
            </a:lnSpc>
            <a:defRPr b="1"/>
          </a:pPr>
          <a:r>
            <a:rPr lang="en-US" b="1" dirty="0" err="1"/>
            <a:t>Koordinasyon</a:t>
          </a:r>
          <a:r>
            <a:rPr lang="en-US" b="1" dirty="0"/>
            <a:t> </a:t>
          </a:r>
          <a:r>
            <a:rPr lang="en-US" b="1" dirty="0" err="1"/>
            <a:t>ve</a:t>
          </a:r>
          <a:r>
            <a:rPr lang="en-US" b="1" dirty="0"/>
            <a:t> </a:t>
          </a:r>
          <a:r>
            <a:rPr lang="en-US" b="1" dirty="0" err="1"/>
            <a:t>Yönetim</a:t>
          </a:r>
          <a:r>
            <a:rPr lang="en-US" b="1" dirty="0"/>
            <a:t> </a:t>
          </a:r>
          <a:r>
            <a:rPr lang="en-US" b="1" dirty="0" err="1"/>
            <a:t>Zorluğu</a:t>
          </a:r>
          <a:r>
            <a:rPr lang="en-US" b="1" dirty="0"/>
            <a:t>:</a:t>
          </a:r>
          <a:endParaRPr lang="en-US" dirty="0"/>
        </a:p>
      </dgm:t>
    </dgm:pt>
    <dgm:pt modelId="{C4AF964B-8B82-4409-8AEC-64433F1C1632}" type="parTrans" cxnId="{C3B4770E-4D9D-4C41-A4AD-239B3B2999B7}">
      <dgm:prSet/>
      <dgm:spPr/>
      <dgm:t>
        <a:bodyPr/>
        <a:lstStyle/>
        <a:p>
          <a:endParaRPr lang="en-US"/>
        </a:p>
      </dgm:t>
    </dgm:pt>
    <dgm:pt modelId="{BB52DD8F-42CE-483F-A8F5-44EA5002C0D3}" type="sibTrans" cxnId="{C3B4770E-4D9D-4C41-A4AD-239B3B2999B7}">
      <dgm:prSet/>
      <dgm:spPr/>
      <dgm:t>
        <a:bodyPr/>
        <a:lstStyle/>
        <a:p>
          <a:endParaRPr lang="en-US"/>
        </a:p>
      </dgm:t>
    </dgm:pt>
    <dgm:pt modelId="{F586F45C-1B63-45E5-9C61-C47838CF0A5F}">
      <dgm:prSet custT="1"/>
      <dgm:spPr/>
      <dgm:t>
        <a:bodyPr/>
        <a:lstStyle/>
        <a:p>
          <a:pPr>
            <a:lnSpc>
              <a:spcPct val="100000"/>
            </a:lnSpc>
          </a:pPr>
          <a:r>
            <a:rPr lang="en-US" sz="1400"/>
            <a:t>Federe öğrenmede, cihazların senkronize edilmesi gerekir.</a:t>
          </a:r>
        </a:p>
      </dgm:t>
    </dgm:pt>
    <dgm:pt modelId="{29FEFA75-43E3-4DA4-B159-761044866A09}" type="parTrans" cxnId="{6FFC7AFE-792C-4EC1-ADCD-56E014B1D129}">
      <dgm:prSet/>
      <dgm:spPr/>
      <dgm:t>
        <a:bodyPr/>
        <a:lstStyle/>
        <a:p>
          <a:endParaRPr lang="en-US"/>
        </a:p>
      </dgm:t>
    </dgm:pt>
    <dgm:pt modelId="{CB64A4ED-8B57-4AD8-AA97-FB5E7878F647}" type="sibTrans" cxnId="{6FFC7AFE-792C-4EC1-ADCD-56E014B1D129}">
      <dgm:prSet/>
      <dgm:spPr/>
      <dgm:t>
        <a:bodyPr/>
        <a:lstStyle/>
        <a:p>
          <a:endParaRPr lang="en-US"/>
        </a:p>
      </dgm:t>
    </dgm:pt>
    <dgm:pt modelId="{C0CF30CD-55B7-4A64-8062-707EB7D97AF0}">
      <dgm:prSet custT="1"/>
      <dgm:spPr/>
      <dgm:t>
        <a:bodyPr/>
        <a:lstStyle/>
        <a:p>
          <a:pPr>
            <a:lnSpc>
              <a:spcPct val="100000"/>
            </a:lnSpc>
          </a:pPr>
          <a:r>
            <a:rPr lang="en-US" sz="1400" dirty="0" err="1"/>
            <a:t>Uygulama</a:t>
          </a:r>
          <a:r>
            <a:rPr lang="en-US" sz="1400" dirty="0"/>
            <a:t> </a:t>
          </a:r>
          <a:r>
            <a:rPr lang="en-US" sz="1400" dirty="0" err="1"/>
            <a:t>sırasında</a:t>
          </a:r>
          <a:r>
            <a:rPr lang="en-US" sz="1400" dirty="0"/>
            <a:t> </a:t>
          </a:r>
          <a:r>
            <a:rPr lang="en-US" sz="1400" dirty="0" err="1"/>
            <a:t>cihazların</a:t>
          </a:r>
          <a:r>
            <a:rPr lang="en-US" sz="1400" dirty="0"/>
            <a:t> </a:t>
          </a:r>
          <a:r>
            <a:rPr lang="en-US" sz="1400" dirty="0" err="1"/>
            <a:t>çevrimdışı</a:t>
          </a:r>
          <a:r>
            <a:rPr lang="en-US" sz="1400" dirty="0"/>
            <a:t> </a:t>
          </a:r>
          <a:r>
            <a:rPr lang="en-US" sz="1400" dirty="0" err="1"/>
            <a:t>olması</a:t>
          </a:r>
          <a:r>
            <a:rPr lang="en-US" sz="1400" dirty="0"/>
            <a:t> </a:t>
          </a:r>
          <a:r>
            <a:rPr lang="en-US" sz="1400" dirty="0" err="1"/>
            <a:t>veya</a:t>
          </a:r>
          <a:r>
            <a:rPr lang="en-US" sz="1400" dirty="0"/>
            <a:t> </a:t>
          </a:r>
          <a:r>
            <a:rPr lang="en-US" sz="1400" dirty="0" err="1"/>
            <a:t>düşük</a:t>
          </a:r>
          <a:r>
            <a:rPr lang="en-US" sz="1400" dirty="0"/>
            <a:t> </a:t>
          </a:r>
          <a:r>
            <a:rPr lang="en-US" sz="1400" dirty="0" err="1"/>
            <a:t>batarya</a:t>
          </a:r>
          <a:r>
            <a:rPr lang="en-US" sz="1400" dirty="0"/>
            <a:t> </a:t>
          </a:r>
          <a:r>
            <a:rPr lang="en-US" sz="1400" dirty="0" err="1"/>
            <a:t>gibi</a:t>
          </a:r>
          <a:r>
            <a:rPr lang="en-US" sz="1400" dirty="0"/>
            <a:t> </a:t>
          </a:r>
          <a:r>
            <a:rPr lang="en-US" sz="1400" dirty="0" err="1"/>
            <a:t>durumlar</a:t>
          </a:r>
          <a:r>
            <a:rPr lang="en-US" sz="1400" dirty="0"/>
            <a:t> </a:t>
          </a:r>
          <a:r>
            <a:rPr lang="en-US" sz="1400" dirty="0" err="1"/>
            <a:t>koordinasyonu</a:t>
          </a:r>
          <a:r>
            <a:rPr lang="en-US" sz="1400" dirty="0"/>
            <a:t> </a:t>
          </a:r>
          <a:r>
            <a:rPr lang="en-US" sz="1400" dirty="0" err="1"/>
            <a:t>zorlaştırabilir</a:t>
          </a:r>
          <a:r>
            <a:rPr lang="en-US" sz="1400" dirty="0"/>
            <a:t>.</a:t>
          </a:r>
        </a:p>
      </dgm:t>
    </dgm:pt>
    <dgm:pt modelId="{9E6DB860-D552-4333-9C32-5F32E0D07B71}" type="parTrans" cxnId="{8373BDB1-D7C9-4304-9B94-29C5A313EDB1}">
      <dgm:prSet/>
      <dgm:spPr/>
      <dgm:t>
        <a:bodyPr/>
        <a:lstStyle/>
        <a:p>
          <a:endParaRPr lang="en-US"/>
        </a:p>
      </dgm:t>
    </dgm:pt>
    <dgm:pt modelId="{30698361-E280-487B-B0DA-A7C6415A8F34}" type="sibTrans" cxnId="{8373BDB1-D7C9-4304-9B94-29C5A313EDB1}">
      <dgm:prSet/>
      <dgm:spPr/>
      <dgm:t>
        <a:bodyPr/>
        <a:lstStyle/>
        <a:p>
          <a:endParaRPr lang="en-US"/>
        </a:p>
      </dgm:t>
    </dgm:pt>
    <dgm:pt modelId="{56D7A1E4-B3B0-4EBB-83E5-B1F7468DC8CA}">
      <dgm:prSet/>
      <dgm:spPr/>
      <dgm:t>
        <a:bodyPr/>
        <a:lstStyle/>
        <a:p>
          <a:pPr>
            <a:lnSpc>
              <a:spcPct val="100000"/>
            </a:lnSpc>
            <a:defRPr b="1"/>
          </a:pPr>
          <a:r>
            <a:rPr lang="en-US" b="1" dirty="0" err="1"/>
            <a:t>Enerji</a:t>
          </a:r>
          <a:r>
            <a:rPr lang="en-US" b="1" dirty="0"/>
            <a:t> ve </a:t>
          </a:r>
          <a:r>
            <a:rPr lang="en-US" b="1" dirty="0" err="1"/>
            <a:t>Hesaplama</a:t>
          </a:r>
          <a:r>
            <a:rPr lang="en-US" b="1" dirty="0"/>
            <a:t> </a:t>
          </a:r>
          <a:r>
            <a:rPr lang="en-US" b="1" dirty="0" err="1"/>
            <a:t>Maliyeti</a:t>
          </a:r>
          <a:r>
            <a:rPr lang="en-US" b="1" dirty="0"/>
            <a:t>:</a:t>
          </a:r>
          <a:endParaRPr lang="en-US" dirty="0"/>
        </a:p>
      </dgm:t>
    </dgm:pt>
    <dgm:pt modelId="{B3D9820C-CFB9-465B-A55A-577754644AC6}" type="parTrans" cxnId="{D4753A25-8125-42B0-A4BF-F93EE835550B}">
      <dgm:prSet/>
      <dgm:spPr/>
      <dgm:t>
        <a:bodyPr/>
        <a:lstStyle/>
        <a:p>
          <a:endParaRPr lang="en-US"/>
        </a:p>
      </dgm:t>
    </dgm:pt>
    <dgm:pt modelId="{2440EDB9-3D80-4730-A416-58F3C58E3D89}" type="sibTrans" cxnId="{D4753A25-8125-42B0-A4BF-F93EE835550B}">
      <dgm:prSet/>
      <dgm:spPr/>
      <dgm:t>
        <a:bodyPr/>
        <a:lstStyle/>
        <a:p>
          <a:endParaRPr lang="en-US"/>
        </a:p>
      </dgm:t>
    </dgm:pt>
    <dgm:pt modelId="{7532106A-14DD-4F06-8BB6-8C39102C34F6}">
      <dgm:prSet custT="1"/>
      <dgm:spPr/>
      <dgm:t>
        <a:bodyPr/>
        <a:lstStyle/>
        <a:p>
          <a:pPr>
            <a:lnSpc>
              <a:spcPct val="100000"/>
            </a:lnSpc>
          </a:pPr>
          <a:r>
            <a:rPr lang="en-US" sz="1400" dirty="0" err="1"/>
            <a:t>Uç</a:t>
          </a:r>
          <a:r>
            <a:rPr lang="en-US" sz="1400" dirty="0"/>
            <a:t> </a:t>
          </a:r>
          <a:r>
            <a:rPr lang="en-US" sz="1400" dirty="0" err="1"/>
            <a:t>cihazların</a:t>
          </a:r>
          <a:r>
            <a:rPr lang="en-US" sz="1400" dirty="0"/>
            <a:t> </a:t>
          </a:r>
          <a:r>
            <a:rPr lang="en-US" sz="1400" dirty="0" err="1"/>
            <a:t>yerel</a:t>
          </a:r>
          <a:r>
            <a:rPr lang="en-US" sz="1400" dirty="0"/>
            <a:t> </a:t>
          </a:r>
          <a:r>
            <a:rPr lang="en-US" sz="1400" dirty="0" err="1"/>
            <a:t>olarak</a:t>
          </a:r>
          <a:r>
            <a:rPr lang="en-US" sz="1400" dirty="0"/>
            <a:t> </a:t>
          </a:r>
          <a:r>
            <a:rPr lang="en-US" sz="1400" dirty="0" err="1"/>
            <a:t>modeli</a:t>
          </a:r>
          <a:r>
            <a:rPr lang="en-US" sz="1400" dirty="0"/>
            <a:t> </a:t>
          </a:r>
          <a:r>
            <a:rPr lang="en-US" sz="1400" dirty="0" err="1"/>
            <a:t>eğitmesi</a:t>
          </a:r>
          <a:r>
            <a:rPr lang="en-US" sz="1400" dirty="0"/>
            <a:t>, </a:t>
          </a:r>
          <a:r>
            <a:rPr lang="en-US" sz="1400" dirty="0" err="1"/>
            <a:t>enerji</a:t>
          </a:r>
          <a:r>
            <a:rPr lang="en-US" sz="1400" dirty="0"/>
            <a:t> ve </a:t>
          </a:r>
          <a:r>
            <a:rPr lang="en-US" sz="1400" dirty="0" err="1"/>
            <a:t>işlemci</a:t>
          </a:r>
          <a:r>
            <a:rPr lang="en-US" sz="1400" dirty="0"/>
            <a:t> </a:t>
          </a:r>
          <a:r>
            <a:rPr lang="en-US" sz="1400" dirty="0" err="1"/>
            <a:t>kullanımını</a:t>
          </a:r>
          <a:r>
            <a:rPr lang="en-US" sz="1400" dirty="0"/>
            <a:t> </a:t>
          </a:r>
          <a:r>
            <a:rPr lang="en-US" sz="1400" dirty="0" err="1"/>
            <a:t>artırabilir</a:t>
          </a:r>
          <a:r>
            <a:rPr lang="en-US" sz="1400" dirty="0"/>
            <a:t>. </a:t>
          </a:r>
          <a:r>
            <a:rPr lang="en-US" sz="1400" dirty="0" err="1"/>
            <a:t>Özellikle</a:t>
          </a:r>
          <a:r>
            <a:rPr lang="en-US" sz="1400" dirty="0"/>
            <a:t> </a:t>
          </a:r>
          <a:r>
            <a:rPr lang="en-US" sz="1400" dirty="0" err="1"/>
            <a:t>mobil</a:t>
          </a:r>
          <a:r>
            <a:rPr lang="en-US" sz="1400" dirty="0"/>
            <a:t> </a:t>
          </a:r>
          <a:r>
            <a:rPr lang="en-US" sz="1400" dirty="0" err="1"/>
            <a:t>cihazlarda</a:t>
          </a:r>
          <a:r>
            <a:rPr lang="en-US" sz="1400" dirty="0"/>
            <a:t> </a:t>
          </a:r>
          <a:r>
            <a:rPr lang="en-US" sz="1400" dirty="0" err="1"/>
            <a:t>bu</a:t>
          </a:r>
          <a:r>
            <a:rPr lang="en-US" sz="1400" dirty="0"/>
            <a:t> durum, </a:t>
          </a:r>
          <a:r>
            <a:rPr lang="en-US" sz="1400" dirty="0" err="1"/>
            <a:t>kullanıcı</a:t>
          </a:r>
          <a:r>
            <a:rPr lang="en-US" sz="1400" dirty="0"/>
            <a:t> </a:t>
          </a:r>
          <a:r>
            <a:rPr lang="en-US" sz="1400" dirty="0" err="1"/>
            <a:t>deneyimini</a:t>
          </a:r>
          <a:r>
            <a:rPr lang="en-US" sz="1400" dirty="0"/>
            <a:t> </a:t>
          </a:r>
          <a:r>
            <a:rPr lang="en-US" sz="1400" dirty="0" err="1"/>
            <a:t>olumsuz</a:t>
          </a:r>
          <a:r>
            <a:rPr lang="en-US" sz="1400" dirty="0"/>
            <a:t> </a:t>
          </a:r>
          <a:r>
            <a:rPr lang="en-US" sz="1400" dirty="0" err="1"/>
            <a:t>etkileyebilir</a:t>
          </a:r>
          <a:r>
            <a:rPr lang="en-US" sz="1400" dirty="0"/>
            <a:t>.</a:t>
          </a:r>
        </a:p>
      </dgm:t>
    </dgm:pt>
    <dgm:pt modelId="{96723C28-B805-49ED-840C-1F211F3E2A96}" type="parTrans" cxnId="{4A4A8E3F-AF22-4925-894E-E4D3C4C00097}">
      <dgm:prSet/>
      <dgm:spPr/>
      <dgm:t>
        <a:bodyPr/>
        <a:lstStyle/>
        <a:p>
          <a:endParaRPr lang="en-US"/>
        </a:p>
      </dgm:t>
    </dgm:pt>
    <dgm:pt modelId="{1175AB68-43FB-4B94-A604-E443D15AB268}" type="sibTrans" cxnId="{4A4A8E3F-AF22-4925-894E-E4D3C4C00097}">
      <dgm:prSet/>
      <dgm:spPr/>
      <dgm:t>
        <a:bodyPr/>
        <a:lstStyle/>
        <a:p>
          <a:endParaRPr lang="en-US"/>
        </a:p>
      </dgm:t>
    </dgm:pt>
    <dgm:pt modelId="{C6279252-C9A8-4D31-B2FC-C266E7ED9B15}" type="pres">
      <dgm:prSet presAssocID="{1915E50A-1D62-4779-B839-453D3CF1FB4C}" presName="root" presStyleCnt="0">
        <dgm:presLayoutVars>
          <dgm:dir/>
          <dgm:resizeHandles val="exact"/>
        </dgm:presLayoutVars>
      </dgm:prSet>
      <dgm:spPr/>
    </dgm:pt>
    <dgm:pt modelId="{7315B0CF-FAC5-406F-939C-BCCF72E2CD23}" type="pres">
      <dgm:prSet presAssocID="{63BAF369-267D-4D1C-A870-BB020E9B1999}" presName="compNode" presStyleCnt="0"/>
      <dgm:spPr/>
    </dgm:pt>
    <dgm:pt modelId="{2882285A-AF76-4436-98BA-F668D400F52B}" type="pres">
      <dgm:prSet presAssocID="{63BAF369-267D-4D1C-A870-BB020E9B199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etwork Diagram"/>
        </a:ext>
      </dgm:extLst>
    </dgm:pt>
    <dgm:pt modelId="{D15896AD-8BD3-4180-A962-5ABEE539BEB0}" type="pres">
      <dgm:prSet presAssocID="{63BAF369-267D-4D1C-A870-BB020E9B1999}" presName="iconSpace" presStyleCnt="0"/>
      <dgm:spPr/>
    </dgm:pt>
    <dgm:pt modelId="{C2C492D9-DB70-4B8E-B0D4-8CFAFF9F9AA4}" type="pres">
      <dgm:prSet presAssocID="{63BAF369-267D-4D1C-A870-BB020E9B1999}" presName="parTx" presStyleLbl="revTx" presStyleIdx="0" presStyleCnt="4">
        <dgm:presLayoutVars>
          <dgm:chMax val="0"/>
          <dgm:chPref val="0"/>
        </dgm:presLayoutVars>
      </dgm:prSet>
      <dgm:spPr/>
    </dgm:pt>
    <dgm:pt modelId="{67981C54-631D-4AF3-A3C7-7374E1ECBB29}" type="pres">
      <dgm:prSet presAssocID="{63BAF369-267D-4D1C-A870-BB020E9B1999}" presName="txSpace" presStyleCnt="0"/>
      <dgm:spPr/>
    </dgm:pt>
    <dgm:pt modelId="{3FEF45E5-1D94-4CB0-A287-786CBFDB7144}" type="pres">
      <dgm:prSet presAssocID="{63BAF369-267D-4D1C-A870-BB020E9B1999}" presName="desTx" presStyleLbl="revTx" presStyleIdx="1" presStyleCnt="4">
        <dgm:presLayoutVars/>
      </dgm:prSet>
      <dgm:spPr/>
    </dgm:pt>
    <dgm:pt modelId="{B80B1B12-BBF3-4F23-B23A-D86875F30A6F}" type="pres">
      <dgm:prSet presAssocID="{BB52DD8F-42CE-483F-A8F5-44EA5002C0D3}" presName="sibTrans" presStyleCnt="0"/>
      <dgm:spPr/>
    </dgm:pt>
    <dgm:pt modelId="{1E893044-DFF3-4F7F-8FAF-1760A5954E52}" type="pres">
      <dgm:prSet presAssocID="{56D7A1E4-B3B0-4EBB-83E5-B1F7468DC8CA}" presName="compNode" presStyleCnt="0"/>
      <dgm:spPr/>
    </dgm:pt>
    <dgm:pt modelId="{FE906FAE-FD7A-4B77-99EF-3DB1CB5D4C77}" type="pres">
      <dgm:prSet presAssocID="{56D7A1E4-B3B0-4EBB-83E5-B1F7468DC8C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İşlemci"/>
        </a:ext>
      </dgm:extLst>
    </dgm:pt>
    <dgm:pt modelId="{50EEF0F3-2181-4838-940E-581BC7B79342}" type="pres">
      <dgm:prSet presAssocID="{56D7A1E4-B3B0-4EBB-83E5-B1F7468DC8CA}" presName="iconSpace" presStyleCnt="0"/>
      <dgm:spPr/>
    </dgm:pt>
    <dgm:pt modelId="{75C34BA0-B226-416A-B1D6-4249272E4691}" type="pres">
      <dgm:prSet presAssocID="{56D7A1E4-B3B0-4EBB-83E5-B1F7468DC8CA}" presName="parTx" presStyleLbl="revTx" presStyleIdx="2" presStyleCnt="4">
        <dgm:presLayoutVars>
          <dgm:chMax val="0"/>
          <dgm:chPref val="0"/>
        </dgm:presLayoutVars>
      </dgm:prSet>
      <dgm:spPr/>
    </dgm:pt>
    <dgm:pt modelId="{76FB1A4E-53B9-44DD-A4C7-D75973B66E42}" type="pres">
      <dgm:prSet presAssocID="{56D7A1E4-B3B0-4EBB-83E5-B1F7468DC8CA}" presName="txSpace" presStyleCnt="0"/>
      <dgm:spPr/>
    </dgm:pt>
    <dgm:pt modelId="{9DF3E302-282C-4374-8D27-587C37433119}" type="pres">
      <dgm:prSet presAssocID="{56D7A1E4-B3B0-4EBB-83E5-B1F7468DC8CA}" presName="desTx" presStyleLbl="revTx" presStyleIdx="3" presStyleCnt="4">
        <dgm:presLayoutVars/>
      </dgm:prSet>
      <dgm:spPr/>
    </dgm:pt>
  </dgm:ptLst>
  <dgm:cxnLst>
    <dgm:cxn modelId="{1DFAD207-7DE6-452A-9880-37802FB8C795}" type="presOf" srcId="{7532106A-14DD-4F06-8BB6-8C39102C34F6}" destId="{9DF3E302-282C-4374-8D27-587C37433119}" srcOrd="0" destOrd="0" presId="urn:microsoft.com/office/officeart/2018/5/layout/CenteredIconLabelDescriptionList"/>
    <dgm:cxn modelId="{C3B4770E-4D9D-4C41-A4AD-239B3B2999B7}" srcId="{1915E50A-1D62-4779-B839-453D3CF1FB4C}" destId="{63BAF369-267D-4D1C-A870-BB020E9B1999}" srcOrd="0" destOrd="0" parTransId="{C4AF964B-8B82-4409-8AEC-64433F1C1632}" sibTransId="{BB52DD8F-42CE-483F-A8F5-44EA5002C0D3}"/>
    <dgm:cxn modelId="{D4753A25-8125-42B0-A4BF-F93EE835550B}" srcId="{1915E50A-1D62-4779-B839-453D3CF1FB4C}" destId="{56D7A1E4-B3B0-4EBB-83E5-B1F7468DC8CA}" srcOrd="1" destOrd="0" parTransId="{B3D9820C-CFB9-465B-A55A-577754644AC6}" sibTransId="{2440EDB9-3D80-4730-A416-58F3C58E3D89}"/>
    <dgm:cxn modelId="{B320D22F-F4EE-4041-92DB-123F6B669AFE}" type="presOf" srcId="{F586F45C-1B63-45E5-9C61-C47838CF0A5F}" destId="{3FEF45E5-1D94-4CB0-A287-786CBFDB7144}" srcOrd="0" destOrd="0" presId="urn:microsoft.com/office/officeart/2018/5/layout/CenteredIconLabelDescriptionList"/>
    <dgm:cxn modelId="{B534A032-1CCC-4B91-903D-9BFCB86AF6C1}" type="presOf" srcId="{C0CF30CD-55B7-4A64-8062-707EB7D97AF0}" destId="{3FEF45E5-1D94-4CB0-A287-786CBFDB7144}" srcOrd="0" destOrd="1" presId="urn:microsoft.com/office/officeart/2018/5/layout/CenteredIconLabelDescriptionList"/>
    <dgm:cxn modelId="{4A4A8E3F-AF22-4925-894E-E4D3C4C00097}" srcId="{56D7A1E4-B3B0-4EBB-83E5-B1F7468DC8CA}" destId="{7532106A-14DD-4F06-8BB6-8C39102C34F6}" srcOrd="0" destOrd="0" parTransId="{96723C28-B805-49ED-840C-1F211F3E2A96}" sibTransId="{1175AB68-43FB-4B94-A604-E443D15AB268}"/>
    <dgm:cxn modelId="{6F6E4A75-7393-4BC2-9847-811F7E45F720}" type="presOf" srcId="{1915E50A-1D62-4779-B839-453D3CF1FB4C}" destId="{C6279252-C9A8-4D31-B2FC-C266E7ED9B15}" srcOrd="0" destOrd="0" presId="urn:microsoft.com/office/officeart/2018/5/layout/CenteredIconLabelDescriptionList"/>
    <dgm:cxn modelId="{9FB09C9A-B36F-411C-AD1A-7F2CED575C3E}" type="presOf" srcId="{63BAF369-267D-4D1C-A870-BB020E9B1999}" destId="{C2C492D9-DB70-4B8E-B0D4-8CFAFF9F9AA4}" srcOrd="0" destOrd="0" presId="urn:microsoft.com/office/officeart/2018/5/layout/CenteredIconLabelDescriptionList"/>
    <dgm:cxn modelId="{8373BDB1-D7C9-4304-9B94-29C5A313EDB1}" srcId="{63BAF369-267D-4D1C-A870-BB020E9B1999}" destId="{C0CF30CD-55B7-4A64-8062-707EB7D97AF0}" srcOrd="1" destOrd="0" parTransId="{9E6DB860-D552-4333-9C32-5F32E0D07B71}" sibTransId="{30698361-E280-487B-B0DA-A7C6415A8F34}"/>
    <dgm:cxn modelId="{94E5FAFC-0B40-44BE-A297-88A6C8D37D15}" type="presOf" srcId="{56D7A1E4-B3B0-4EBB-83E5-B1F7468DC8CA}" destId="{75C34BA0-B226-416A-B1D6-4249272E4691}" srcOrd="0" destOrd="0" presId="urn:microsoft.com/office/officeart/2018/5/layout/CenteredIconLabelDescriptionList"/>
    <dgm:cxn modelId="{6FFC7AFE-792C-4EC1-ADCD-56E014B1D129}" srcId="{63BAF369-267D-4D1C-A870-BB020E9B1999}" destId="{F586F45C-1B63-45E5-9C61-C47838CF0A5F}" srcOrd="0" destOrd="0" parTransId="{29FEFA75-43E3-4DA4-B159-761044866A09}" sibTransId="{CB64A4ED-8B57-4AD8-AA97-FB5E7878F647}"/>
    <dgm:cxn modelId="{E921FDB9-63C2-4351-BCB5-FC377559F637}" type="presParOf" srcId="{C6279252-C9A8-4D31-B2FC-C266E7ED9B15}" destId="{7315B0CF-FAC5-406F-939C-BCCF72E2CD23}" srcOrd="0" destOrd="0" presId="urn:microsoft.com/office/officeart/2018/5/layout/CenteredIconLabelDescriptionList"/>
    <dgm:cxn modelId="{4AA7A284-66FB-4F02-BE30-909627CBEAA5}" type="presParOf" srcId="{7315B0CF-FAC5-406F-939C-BCCF72E2CD23}" destId="{2882285A-AF76-4436-98BA-F668D400F52B}" srcOrd="0" destOrd="0" presId="urn:microsoft.com/office/officeart/2018/5/layout/CenteredIconLabelDescriptionList"/>
    <dgm:cxn modelId="{46B7A0A7-1D73-4949-9EA9-E504F8D1ECD5}" type="presParOf" srcId="{7315B0CF-FAC5-406F-939C-BCCF72E2CD23}" destId="{D15896AD-8BD3-4180-A962-5ABEE539BEB0}" srcOrd="1" destOrd="0" presId="urn:microsoft.com/office/officeart/2018/5/layout/CenteredIconLabelDescriptionList"/>
    <dgm:cxn modelId="{77CCBA2F-5221-4BE7-B285-426F826D1712}" type="presParOf" srcId="{7315B0CF-FAC5-406F-939C-BCCF72E2CD23}" destId="{C2C492D9-DB70-4B8E-B0D4-8CFAFF9F9AA4}" srcOrd="2" destOrd="0" presId="urn:microsoft.com/office/officeart/2018/5/layout/CenteredIconLabelDescriptionList"/>
    <dgm:cxn modelId="{FC8D8C63-165D-4105-85B2-7C958AF17DD8}" type="presParOf" srcId="{7315B0CF-FAC5-406F-939C-BCCF72E2CD23}" destId="{67981C54-631D-4AF3-A3C7-7374E1ECBB29}" srcOrd="3" destOrd="0" presId="urn:microsoft.com/office/officeart/2018/5/layout/CenteredIconLabelDescriptionList"/>
    <dgm:cxn modelId="{EE0FCCE6-FEFE-46A9-B88D-0D0A2E219CFD}" type="presParOf" srcId="{7315B0CF-FAC5-406F-939C-BCCF72E2CD23}" destId="{3FEF45E5-1D94-4CB0-A287-786CBFDB7144}" srcOrd="4" destOrd="0" presId="urn:microsoft.com/office/officeart/2018/5/layout/CenteredIconLabelDescriptionList"/>
    <dgm:cxn modelId="{434CF080-0968-4068-8226-00FF6E3732F8}" type="presParOf" srcId="{C6279252-C9A8-4D31-B2FC-C266E7ED9B15}" destId="{B80B1B12-BBF3-4F23-B23A-D86875F30A6F}" srcOrd="1" destOrd="0" presId="urn:microsoft.com/office/officeart/2018/5/layout/CenteredIconLabelDescriptionList"/>
    <dgm:cxn modelId="{238C3DF1-012E-479F-8CF1-688199BD7EC5}" type="presParOf" srcId="{C6279252-C9A8-4D31-B2FC-C266E7ED9B15}" destId="{1E893044-DFF3-4F7F-8FAF-1760A5954E52}" srcOrd="2" destOrd="0" presId="urn:microsoft.com/office/officeart/2018/5/layout/CenteredIconLabelDescriptionList"/>
    <dgm:cxn modelId="{7E80E54F-4103-4C78-B9E1-3E6981B39ACD}" type="presParOf" srcId="{1E893044-DFF3-4F7F-8FAF-1760A5954E52}" destId="{FE906FAE-FD7A-4B77-99EF-3DB1CB5D4C77}" srcOrd="0" destOrd="0" presId="urn:microsoft.com/office/officeart/2018/5/layout/CenteredIconLabelDescriptionList"/>
    <dgm:cxn modelId="{670F16D2-70ED-4FE6-B7E5-62C5CB43554C}" type="presParOf" srcId="{1E893044-DFF3-4F7F-8FAF-1760A5954E52}" destId="{50EEF0F3-2181-4838-940E-581BC7B79342}" srcOrd="1" destOrd="0" presId="urn:microsoft.com/office/officeart/2018/5/layout/CenteredIconLabelDescriptionList"/>
    <dgm:cxn modelId="{E6B1D434-6B1B-465E-8965-76BF2C8ECDE0}" type="presParOf" srcId="{1E893044-DFF3-4F7F-8FAF-1760A5954E52}" destId="{75C34BA0-B226-416A-B1D6-4249272E4691}" srcOrd="2" destOrd="0" presId="urn:microsoft.com/office/officeart/2018/5/layout/CenteredIconLabelDescriptionList"/>
    <dgm:cxn modelId="{AD08F9C6-EF21-437C-83B7-8C7BF7E7C7DD}" type="presParOf" srcId="{1E893044-DFF3-4F7F-8FAF-1760A5954E52}" destId="{76FB1A4E-53B9-44DD-A4C7-D75973B66E42}" srcOrd="3" destOrd="0" presId="urn:microsoft.com/office/officeart/2018/5/layout/CenteredIconLabelDescriptionList"/>
    <dgm:cxn modelId="{AAC17924-443E-4F8E-B1E6-A9A35B36C986}" type="presParOf" srcId="{1E893044-DFF3-4F7F-8FAF-1760A5954E52}" destId="{9DF3E302-282C-4374-8D27-587C37433119}" srcOrd="4" destOrd="0" presId="urn:microsoft.com/office/officeart/2018/5/layout/Centered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64E7AA-7AEA-4735-B691-A41CAB7B8CF1}"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859CD57-C3C5-470B-9954-64C58BDD27A6}">
      <dgm:prSet/>
      <dgm:spPr/>
      <dgm:t>
        <a:bodyPr/>
        <a:lstStyle/>
        <a:p>
          <a:pPr>
            <a:lnSpc>
              <a:spcPct val="100000"/>
            </a:lnSpc>
          </a:pPr>
          <a:r>
            <a:rPr lang="tr-TR" dirty="0"/>
            <a:t>İlk kez Google’ın              Google Klavye (</a:t>
          </a:r>
          <a:r>
            <a:rPr lang="tr-TR" dirty="0" err="1"/>
            <a:t>Gboard</a:t>
          </a:r>
          <a:r>
            <a:rPr lang="tr-TR" dirty="0"/>
            <a:t>) uygulamasında kullanılmıştır. Kullanıcıların telefonlarındaki yazı girişlerini öğrenmek ve tahmin etmek için federe bir model eğitilmiştir.</a:t>
          </a:r>
          <a:endParaRPr lang="en-US" dirty="0"/>
        </a:p>
      </dgm:t>
    </dgm:pt>
    <dgm:pt modelId="{EBE91C2D-D375-4FBE-B870-FEE7E6F1C978}" type="parTrans" cxnId="{FD3B3D1C-9671-4804-9A1A-D8E615E2A51D}">
      <dgm:prSet/>
      <dgm:spPr/>
      <dgm:t>
        <a:bodyPr/>
        <a:lstStyle/>
        <a:p>
          <a:endParaRPr lang="en-US"/>
        </a:p>
      </dgm:t>
    </dgm:pt>
    <dgm:pt modelId="{B4DBBAD3-5A86-4C7E-8D10-794F623A4E7D}" type="sibTrans" cxnId="{FD3B3D1C-9671-4804-9A1A-D8E615E2A51D}">
      <dgm:prSet/>
      <dgm:spPr/>
      <dgm:t>
        <a:bodyPr/>
        <a:lstStyle/>
        <a:p>
          <a:endParaRPr lang="en-US"/>
        </a:p>
      </dgm:t>
    </dgm:pt>
    <dgm:pt modelId="{F5737359-BEF8-4CD3-89AC-7643E76A2F89}">
      <dgm:prSet/>
      <dgm:spPr/>
      <dgm:t>
        <a:bodyPr/>
        <a:lstStyle/>
        <a:p>
          <a:pPr>
            <a:lnSpc>
              <a:spcPct val="100000"/>
            </a:lnSpc>
          </a:pPr>
          <a:r>
            <a:rPr lang="tr-TR"/>
            <a:t>Sağlık Hizmetleri: Hastaneler ve klinikler, hasta verilerini paylaşmadan makine öğrenme modelleri eğiterek, hastalık teşhisi ve tedavi önerileri sunabilirler.</a:t>
          </a:r>
          <a:endParaRPr lang="en-US"/>
        </a:p>
      </dgm:t>
    </dgm:pt>
    <dgm:pt modelId="{BE746258-EE4F-4515-80F6-1DA5FFE5DF49}" type="parTrans" cxnId="{DD033FB2-A6E6-4721-9208-3EBEF383AD3D}">
      <dgm:prSet/>
      <dgm:spPr/>
      <dgm:t>
        <a:bodyPr/>
        <a:lstStyle/>
        <a:p>
          <a:endParaRPr lang="en-US"/>
        </a:p>
      </dgm:t>
    </dgm:pt>
    <dgm:pt modelId="{2ADBD30E-AB59-4C37-AA8E-F091B9CE2E37}" type="sibTrans" cxnId="{DD033FB2-A6E6-4721-9208-3EBEF383AD3D}">
      <dgm:prSet/>
      <dgm:spPr/>
      <dgm:t>
        <a:bodyPr/>
        <a:lstStyle/>
        <a:p>
          <a:endParaRPr lang="en-US"/>
        </a:p>
      </dgm:t>
    </dgm:pt>
    <dgm:pt modelId="{3FA0F3F3-61A1-4D6B-A660-D162E30C7D19}">
      <dgm:prSet/>
      <dgm:spPr/>
      <dgm:t>
        <a:bodyPr/>
        <a:lstStyle/>
        <a:p>
          <a:pPr>
            <a:lnSpc>
              <a:spcPct val="100000"/>
            </a:lnSpc>
          </a:pPr>
          <a:r>
            <a:rPr lang="tr-TR" dirty="0"/>
            <a:t>Finansal Hizmetler: Bankalar ve finansal kurumlar, müşteri verilerini gizli tutarak dolandırıcılık tespiti ve risk yönetimi uygulamalarında federe öğrenme kullanabilirler.</a:t>
          </a:r>
          <a:endParaRPr lang="en-US" dirty="0"/>
        </a:p>
      </dgm:t>
    </dgm:pt>
    <dgm:pt modelId="{C99FA311-EBE5-43CB-81F0-A286061C1829}" type="parTrans" cxnId="{09561DE2-AE74-4B12-B2C3-17A077ECE91F}">
      <dgm:prSet/>
      <dgm:spPr/>
      <dgm:t>
        <a:bodyPr/>
        <a:lstStyle/>
        <a:p>
          <a:endParaRPr lang="en-US"/>
        </a:p>
      </dgm:t>
    </dgm:pt>
    <dgm:pt modelId="{C1B95107-4157-415B-8713-BE78546C6855}" type="sibTrans" cxnId="{09561DE2-AE74-4B12-B2C3-17A077ECE91F}">
      <dgm:prSet/>
      <dgm:spPr/>
      <dgm:t>
        <a:bodyPr/>
        <a:lstStyle/>
        <a:p>
          <a:endParaRPr lang="en-US"/>
        </a:p>
      </dgm:t>
    </dgm:pt>
    <dgm:pt modelId="{3134270E-7149-4F00-A5A1-7F1AB394417E}">
      <dgm:prSet/>
      <dgm:spPr/>
      <dgm:t>
        <a:bodyPr/>
        <a:lstStyle/>
        <a:p>
          <a:pPr>
            <a:lnSpc>
              <a:spcPct val="100000"/>
            </a:lnSpc>
          </a:pPr>
          <a:r>
            <a:rPr lang="tr-TR"/>
            <a:t>Mobil Uygulamalar: Klavye uygulamaları ve sesli asistanlar, kullanıcıların yazma ve konuşma alışkanlıklarını öğrenerek daha iyi tahminler ve öneriler sunabilirler.</a:t>
          </a:r>
          <a:endParaRPr lang="en-US"/>
        </a:p>
      </dgm:t>
    </dgm:pt>
    <dgm:pt modelId="{FDFBF7CD-BB0C-4AEC-98A9-C242E954D431}" type="parTrans" cxnId="{7F7A86A8-0F89-430E-B115-C57BBE1C2440}">
      <dgm:prSet/>
      <dgm:spPr/>
      <dgm:t>
        <a:bodyPr/>
        <a:lstStyle/>
        <a:p>
          <a:endParaRPr lang="en-US"/>
        </a:p>
      </dgm:t>
    </dgm:pt>
    <dgm:pt modelId="{14D1B908-A9A1-4AE0-A3B8-934D35376AE7}" type="sibTrans" cxnId="{7F7A86A8-0F89-430E-B115-C57BBE1C2440}">
      <dgm:prSet/>
      <dgm:spPr/>
      <dgm:t>
        <a:bodyPr/>
        <a:lstStyle/>
        <a:p>
          <a:endParaRPr lang="en-US"/>
        </a:p>
      </dgm:t>
    </dgm:pt>
    <dgm:pt modelId="{3FDFBF5C-880E-49B0-81C9-8A18A26B531E}">
      <dgm:prSet/>
      <dgm:spPr/>
      <dgm:t>
        <a:bodyPr/>
        <a:lstStyle/>
        <a:p>
          <a:pPr>
            <a:lnSpc>
              <a:spcPct val="100000"/>
            </a:lnSpc>
          </a:pPr>
          <a:r>
            <a:rPr lang="tr-TR"/>
            <a:t>Eğitim: federe öğrenme , öğrenci verilerini gizli tutarak eğitim uygulamalarında kişiselleştirilmiş öğrenme deneyimleri sağlayabilir.</a:t>
          </a:r>
          <a:endParaRPr lang="en-US"/>
        </a:p>
      </dgm:t>
    </dgm:pt>
    <dgm:pt modelId="{3FF0ADCE-0D48-41B7-858B-062AD6C3505F}" type="parTrans" cxnId="{36C09118-B417-4A03-9741-7AF999C41FD1}">
      <dgm:prSet/>
      <dgm:spPr/>
      <dgm:t>
        <a:bodyPr/>
        <a:lstStyle/>
        <a:p>
          <a:endParaRPr lang="en-US"/>
        </a:p>
      </dgm:t>
    </dgm:pt>
    <dgm:pt modelId="{774569D8-ECBD-401A-B1B0-20ECCB65D886}" type="sibTrans" cxnId="{36C09118-B417-4A03-9741-7AF999C41FD1}">
      <dgm:prSet/>
      <dgm:spPr/>
      <dgm:t>
        <a:bodyPr/>
        <a:lstStyle/>
        <a:p>
          <a:endParaRPr lang="en-US"/>
        </a:p>
      </dgm:t>
    </dgm:pt>
    <dgm:pt modelId="{A4357E3A-173B-4B9E-AC6B-F0C05AE7F16E}" type="pres">
      <dgm:prSet presAssocID="{CD64E7AA-7AEA-4735-B691-A41CAB7B8CF1}" presName="root" presStyleCnt="0">
        <dgm:presLayoutVars>
          <dgm:dir/>
          <dgm:resizeHandles val="exact"/>
        </dgm:presLayoutVars>
      </dgm:prSet>
      <dgm:spPr/>
    </dgm:pt>
    <dgm:pt modelId="{075E3178-A3E1-4C06-8156-F2211092B9AC}" type="pres">
      <dgm:prSet presAssocID="{D859CD57-C3C5-470B-9954-64C58BDD27A6}" presName="compNode" presStyleCnt="0"/>
      <dgm:spPr/>
    </dgm:pt>
    <dgm:pt modelId="{F29FD417-CD4D-49E2-A114-05293050A3AC}" type="pres">
      <dgm:prSet presAssocID="{D859CD57-C3C5-470B-9954-64C58BDD27A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urşun kalem"/>
        </a:ext>
      </dgm:extLst>
    </dgm:pt>
    <dgm:pt modelId="{63AD5BA1-0652-4C65-A3EA-D5FBB7F3C8D7}" type="pres">
      <dgm:prSet presAssocID="{D859CD57-C3C5-470B-9954-64C58BDD27A6}" presName="spaceRect" presStyleCnt="0"/>
      <dgm:spPr/>
    </dgm:pt>
    <dgm:pt modelId="{074C075E-ADFD-4033-A433-D73432529F8C}" type="pres">
      <dgm:prSet presAssocID="{D859CD57-C3C5-470B-9954-64C58BDD27A6}" presName="textRect" presStyleLbl="revTx" presStyleIdx="0" presStyleCnt="5">
        <dgm:presLayoutVars>
          <dgm:chMax val="1"/>
          <dgm:chPref val="1"/>
        </dgm:presLayoutVars>
      </dgm:prSet>
      <dgm:spPr/>
    </dgm:pt>
    <dgm:pt modelId="{6F5D87DD-B52F-4FCA-AAAE-43AF62526A55}" type="pres">
      <dgm:prSet presAssocID="{B4DBBAD3-5A86-4C7E-8D10-794F623A4E7D}" presName="sibTrans" presStyleCnt="0"/>
      <dgm:spPr/>
    </dgm:pt>
    <dgm:pt modelId="{5BD39D34-A00D-47F9-8C82-E86F12F20758}" type="pres">
      <dgm:prSet presAssocID="{F5737359-BEF8-4CD3-89AC-7643E76A2F89}" presName="compNode" presStyleCnt="0"/>
      <dgm:spPr/>
    </dgm:pt>
    <dgm:pt modelId="{574F8F08-1BAF-478C-9365-EAE3B3447CEA}" type="pres">
      <dgm:prSet presAssocID="{F5737359-BEF8-4CD3-89AC-7643E76A2F8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etoskop"/>
        </a:ext>
      </dgm:extLst>
    </dgm:pt>
    <dgm:pt modelId="{204AAAFC-9AA0-44F2-BF72-6C409D7BDA93}" type="pres">
      <dgm:prSet presAssocID="{F5737359-BEF8-4CD3-89AC-7643E76A2F89}" presName="spaceRect" presStyleCnt="0"/>
      <dgm:spPr/>
    </dgm:pt>
    <dgm:pt modelId="{84AF2677-619B-4D5C-AA6B-AFC4424D9473}" type="pres">
      <dgm:prSet presAssocID="{F5737359-BEF8-4CD3-89AC-7643E76A2F89}" presName="textRect" presStyleLbl="revTx" presStyleIdx="1" presStyleCnt="5">
        <dgm:presLayoutVars>
          <dgm:chMax val="1"/>
          <dgm:chPref val="1"/>
        </dgm:presLayoutVars>
      </dgm:prSet>
      <dgm:spPr/>
    </dgm:pt>
    <dgm:pt modelId="{70BE245F-91A3-413E-A88D-7F2F7E83C358}" type="pres">
      <dgm:prSet presAssocID="{2ADBD30E-AB59-4C37-AA8E-F091B9CE2E37}" presName="sibTrans" presStyleCnt="0"/>
      <dgm:spPr/>
    </dgm:pt>
    <dgm:pt modelId="{BC214F5C-451D-4945-8593-2E16E637F235}" type="pres">
      <dgm:prSet presAssocID="{3FA0F3F3-61A1-4D6B-A660-D162E30C7D19}" presName="compNode" presStyleCnt="0"/>
      <dgm:spPr/>
    </dgm:pt>
    <dgm:pt modelId="{7A7254C8-DA4E-407E-917E-95B2C1D160F9}" type="pres">
      <dgm:prSet presAssocID="{3FA0F3F3-61A1-4D6B-A660-D162E30C7D1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oyguncu"/>
        </a:ext>
      </dgm:extLst>
    </dgm:pt>
    <dgm:pt modelId="{E989501F-8CE3-4371-81B2-7DE28C2984B6}" type="pres">
      <dgm:prSet presAssocID="{3FA0F3F3-61A1-4D6B-A660-D162E30C7D19}" presName="spaceRect" presStyleCnt="0"/>
      <dgm:spPr/>
    </dgm:pt>
    <dgm:pt modelId="{4D08D954-1452-463B-993C-2F2895444BAC}" type="pres">
      <dgm:prSet presAssocID="{3FA0F3F3-61A1-4D6B-A660-D162E30C7D19}" presName="textRect" presStyleLbl="revTx" presStyleIdx="2" presStyleCnt="5">
        <dgm:presLayoutVars>
          <dgm:chMax val="1"/>
          <dgm:chPref val="1"/>
        </dgm:presLayoutVars>
      </dgm:prSet>
      <dgm:spPr/>
    </dgm:pt>
    <dgm:pt modelId="{2077E8C1-C4A0-45AF-A316-838C39A0243F}" type="pres">
      <dgm:prSet presAssocID="{C1B95107-4157-415B-8713-BE78546C6855}" presName="sibTrans" presStyleCnt="0"/>
      <dgm:spPr/>
    </dgm:pt>
    <dgm:pt modelId="{FE198465-6429-4C8F-BC98-E463DFEA2DAA}" type="pres">
      <dgm:prSet presAssocID="{3134270E-7149-4F00-A5A1-7F1AB394417E}" presName="compNode" presStyleCnt="0"/>
      <dgm:spPr/>
    </dgm:pt>
    <dgm:pt modelId="{9151530C-E9E3-4BAD-BD53-FD7DCB92203F}" type="pres">
      <dgm:prSet presAssocID="{3134270E-7149-4F00-A5A1-7F1AB394417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Kitaplar"/>
        </a:ext>
      </dgm:extLst>
    </dgm:pt>
    <dgm:pt modelId="{01CE06E5-0430-4232-9E08-B1A1512BD6F1}" type="pres">
      <dgm:prSet presAssocID="{3134270E-7149-4F00-A5A1-7F1AB394417E}" presName="spaceRect" presStyleCnt="0"/>
      <dgm:spPr/>
    </dgm:pt>
    <dgm:pt modelId="{8131F593-22EB-4AE5-812B-99CC07464A76}" type="pres">
      <dgm:prSet presAssocID="{3134270E-7149-4F00-A5A1-7F1AB394417E}" presName="textRect" presStyleLbl="revTx" presStyleIdx="3" presStyleCnt="5">
        <dgm:presLayoutVars>
          <dgm:chMax val="1"/>
          <dgm:chPref val="1"/>
        </dgm:presLayoutVars>
      </dgm:prSet>
      <dgm:spPr/>
    </dgm:pt>
    <dgm:pt modelId="{F1C22788-9BB6-42F4-9582-5740A2BCCB8B}" type="pres">
      <dgm:prSet presAssocID="{14D1B908-A9A1-4AE0-A3B8-934D35376AE7}" presName="sibTrans" presStyleCnt="0"/>
      <dgm:spPr/>
    </dgm:pt>
    <dgm:pt modelId="{44C76A4D-F3B8-49C7-A67C-BC55653718FD}" type="pres">
      <dgm:prSet presAssocID="{3FDFBF5C-880E-49B0-81C9-8A18A26B531E}" presName="compNode" presStyleCnt="0"/>
      <dgm:spPr/>
    </dgm:pt>
    <dgm:pt modelId="{6EF9A4DC-BACA-4086-B0E3-CD2CCCF55DE1}" type="pres">
      <dgm:prSet presAssocID="{3FDFBF5C-880E-49B0-81C9-8A18A26B531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Öğretmen"/>
        </a:ext>
      </dgm:extLst>
    </dgm:pt>
    <dgm:pt modelId="{70640A8D-85F5-4123-9DA1-842CCF175CD1}" type="pres">
      <dgm:prSet presAssocID="{3FDFBF5C-880E-49B0-81C9-8A18A26B531E}" presName="spaceRect" presStyleCnt="0"/>
      <dgm:spPr/>
    </dgm:pt>
    <dgm:pt modelId="{3C65DA93-2F7A-4D43-8698-AF830EC32080}" type="pres">
      <dgm:prSet presAssocID="{3FDFBF5C-880E-49B0-81C9-8A18A26B531E}" presName="textRect" presStyleLbl="revTx" presStyleIdx="4" presStyleCnt="5">
        <dgm:presLayoutVars>
          <dgm:chMax val="1"/>
          <dgm:chPref val="1"/>
        </dgm:presLayoutVars>
      </dgm:prSet>
      <dgm:spPr/>
    </dgm:pt>
  </dgm:ptLst>
  <dgm:cxnLst>
    <dgm:cxn modelId="{36C09118-B417-4A03-9741-7AF999C41FD1}" srcId="{CD64E7AA-7AEA-4735-B691-A41CAB7B8CF1}" destId="{3FDFBF5C-880E-49B0-81C9-8A18A26B531E}" srcOrd="4" destOrd="0" parTransId="{3FF0ADCE-0D48-41B7-858B-062AD6C3505F}" sibTransId="{774569D8-ECBD-401A-B1B0-20ECCB65D886}"/>
    <dgm:cxn modelId="{FD3B3D1C-9671-4804-9A1A-D8E615E2A51D}" srcId="{CD64E7AA-7AEA-4735-B691-A41CAB7B8CF1}" destId="{D859CD57-C3C5-470B-9954-64C58BDD27A6}" srcOrd="0" destOrd="0" parTransId="{EBE91C2D-D375-4FBE-B870-FEE7E6F1C978}" sibTransId="{B4DBBAD3-5A86-4C7E-8D10-794F623A4E7D}"/>
    <dgm:cxn modelId="{DDECBD2C-6712-4A16-B51C-0F41E6BE3BFF}" type="presOf" srcId="{CD64E7AA-7AEA-4735-B691-A41CAB7B8CF1}" destId="{A4357E3A-173B-4B9E-AC6B-F0C05AE7F16E}" srcOrd="0" destOrd="0" presId="urn:microsoft.com/office/officeart/2018/2/layout/IconLabelList"/>
    <dgm:cxn modelId="{4487115D-0F29-4AB7-8A40-6CD84A1F7AB3}" type="presOf" srcId="{F5737359-BEF8-4CD3-89AC-7643E76A2F89}" destId="{84AF2677-619B-4D5C-AA6B-AFC4424D9473}" srcOrd="0" destOrd="0" presId="urn:microsoft.com/office/officeart/2018/2/layout/IconLabelList"/>
    <dgm:cxn modelId="{C6ED7145-B43F-4288-A112-A516DA541911}" type="presOf" srcId="{3134270E-7149-4F00-A5A1-7F1AB394417E}" destId="{8131F593-22EB-4AE5-812B-99CC07464A76}" srcOrd="0" destOrd="0" presId="urn:microsoft.com/office/officeart/2018/2/layout/IconLabelList"/>
    <dgm:cxn modelId="{D62FF982-359B-4A75-A1A8-9372BF0057F1}" type="presOf" srcId="{3FA0F3F3-61A1-4D6B-A660-D162E30C7D19}" destId="{4D08D954-1452-463B-993C-2F2895444BAC}" srcOrd="0" destOrd="0" presId="urn:microsoft.com/office/officeart/2018/2/layout/IconLabelList"/>
    <dgm:cxn modelId="{379F2789-74A5-48B4-AFA2-CFBA9E470BC3}" type="presOf" srcId="{D859CD57-C3C5-470B-9954-64C58BDD27A6}" destId="{074C075E-ADFD-4033-A433-D73432529F8C}" srcOrd="0" destOrd="0" presId="urn:microsoft.com/office/officeart/2018/2/layout/IconLabelList"/>
    <dgm:cxn modelId="{7F7A86A8-0F89-430E-B115-C57BBE1C2440}" srcId="{CD64E7AA-7AEA-4735-B691-A41CAB7B8CF1}" destId="{3134270E-7149-4F00-A5A1-7F1AB394417E}" srcOrd="3" destOrd="0" parTransId="{FDFBF7CD-BB0C-4AEC-98A9-C242E954D431}" sibTransId="{14D1B908-A9A1-4AE0-A3B8-934D35376AE7}"/>
    <dgm:cxn modelId="{DD033FB2-A6E6-4721-9208-3EBEF383AD3D}" srcId="{CD64E7AA-7AEA-4735-B691-A41CAB7B8CF1}" destId="{F5737359-BEF8-4CD3-89AC-7643E76A2F89}" srcOrd="1" destOrd="0" parTransId="{BE746258-EE4F-4515-80F6-1DA5FFE5DF49}" sibTransId="{2ADBD30E-AB59-4C37-AA8E-F091B9CE2E37}"/>
    <dgm:cxn modelId="{67FD37CB-6A2A-4527-8EF3-F5C39F2915DD}" type="presOf" srcId="{3FDFBF5C-880E-49B0-81C9-8A18A26B531E}" destId="{3C65DA93-2F7A-4D43-8698-AF830EC32080}" srcOrd="0" destOrd="0" presId="urn:microsoft.com/office/officeart/2018/2/layout/IconLabelList"/>
    <dgm:cxn modelId="{09561DE2-AE74-4B12-B2C3-17A077ECE91F}" srcId="{CD64E7AA-7AEA-4735-B691-A41CAB7B8CF1}" destId="{3FA0F3F3-61A1-4D6B-A660-D162E30C7D19}" srcOrd="2" destOrd="0" parTransId="{C99FA311-EBE5-43CB-81F0-A286061C1829}" sibTransId="{C1B95107-4157-415B-8713-BE78546C6855}"/>
    <dgm:cxn modelId="{1F65E12E-2E56-4B10-BEEE-5F2661F88502}" type="presParOf" srcId="{A4357E3A-173B-4B9E-AC6B-F0C05AE7F16E}" destId="{075E3178-A3E1-4C06-8156-F2211092B9AC}" srcOrd="0" destOrd="0" presId="urn:microsoft.com/office/officeart/2018/2/layout/IconLabelList"/>
    <dgm:cxn modelId="{63F733F9-7438-45FA-8BD5-7AC3C035E507}" type="presParOf" srcId="{075E3178-A3E1-4C06-8156-F2211092B9AC}" destId="{F29FD417-CD4D-49E2-A114-05293050A3AC}" srcOrd="0" destOrd="0" presId="urn:microsoft.com/office/officeart/2018/2/layout/IconLabelList"/>
    <dgm:cxn modelId="{A1C1A990-FCB9-4F8C-B833-25AC81DB4F27}" type="presParOf" srcId="{075E3178-A3E1-4C06-8156-F2211092B9AC}" destId="{63AD5BA1-0652-4C65-A3EA-D5FBB7F3C8D7}" srcOrd="1" destOrd="0" presId="urn:microsoft.com/office/officeart/2018/2/layout/IconLabelList"/>
    <dgm:cxn modelId="{3D6B5CB7-530E-424C-A87F-F733E1EFAB2E}" type="presParOf" srcId="{075E3178-A3E1-4C06-8156-F2211092B9AC}" destId="{074C075E-ADFD-4033-A433-D73432529F8C}" srcOrd="2" destOrd="0" presId="urn:microsoft.com/office/officeart/2018/2/layout/IconLabelList"/>
    <dgm:cxn modelId="{69F51CB7-1104-4CB2-BC52-5A7F99473F78}" type="presParOf" srcId="{A4357E3A-173B-4B9E-AC6B-F0C05AE7F16E}" destId="{6F5D87DD-B52F-4FCA-AAAE-43AF62526A55}" srcOrd="1" destOrd="0" presId="urn:microsoft.com/office/officeart/2018/2/layout/IconLabelList"/>
    <dgm:cxn modelId="{08FE49D4-9B92-4CCF-83F3-C0F3D927E53A}" type="presParOf" srcId="{A4357E3A-173B-4B9E-AC6B-F0C05AE7F16E}" destId="{5BD39D34-A00D-47F9-8C82-E86F12F20758}" srcOrd="2" destOrd="0" presId="urn:microsoft.com/office/officeart/2018/2/layout/IconLabelList"/>
    <dgm:cxn modelId="{46D9103A-6A04-4364-8A48-0E857F4AC33A}" type="presParOf" srcId="{5BD39D34-A00D-47F9-8C82-E86F12F20758}" destId="{574F8F08-1BAF-478C-9365-EAE3B3447CEA}" srcOrd="0" destOrd="0" presId="urn:microsoft.com/office/officeart/2018/2/layout/IconLabelList"/>
    <dgm:cxn modelId="{3034EB0D-09FE-4768-A8BC-1C6A02F5AE92}" type="presParOf" srcId="{5BD39D34-A00D-47F9-8C82-E86F12F20758}" destId="{204AAAFC-9AA0-44F2-BF72-6C409D7BDA93}" srcOrd="1" destOrd="0" presId="urn:microsoft.com/office/officeart/2018/2/layout/IconLabelList"/>
    <dgm:cxn modelId="{84A664ED-6FB1-4B77-BC03-70B8D2C7DFF2}" type="presParOf" srcId="{5BD39D34-A00D-47F9-8C82-E86F12F20758}" destId="{84AF2677-619B-4D5C-AA6B-AFC4424D9473}" srcOrd="2" destOrd="0" presId="urn:microsoft.com/office/officeart/2018/2/layout/IconLabelList"/>
    <dgm:cxn modelId="{6C4F2A6C-56F0-4337-B4F9-95B3321BE077}" type="presParOf" srcId="{A4357E3A-173B-4B9E-AC6B-F0C05AE7F16E}" destId="{70BE245F-91A3-413E-A88D-7F2F7E83C358}" srcOrd="3" destOrd="0" presId="urn:microsoft.com/office/officeart/2018/2/layout/IconLabelList"/>
    <dgm:cxn modelId="{E51E6787-4B7E-43C9-B474-EF7415F8D860}" type="presParOf" srcId="{A4357E3A-173B-4B9E-AC6B-F0C05AE7F16E}" destId="{BC214F5C-451D-4945-8593-2E16E637F235}" srcOrd="4" destOrd="0" presId="urn:microsoft.com/office/officeart/2018/2/layout/IconLabelList"/>
    <dgm:cxn modelId="{8279082F-4488-40EA-BD36-6DD085719947}" type="presParOf" srcId="{BC214F5C-451D-4945-8593-2E16E637F235}" destId="{7A7254C8-DA4E-407E-917E-95B2C1D160F9}" srcOrd="0" destOrd="0" presId="urn:microsoft.com/office/officeart/2018/2/layout/IconLabelList"/>
    <dgm:cxn modelId="{5CE45BE0-6744-443C-8654-5F92E8972118}" type="presParOf" srcId="{BC214F5C-451D-4945-8593-2E16E637F235}" destId="{E989501F-8CE3-4371-81B2-7DE28C2984B6}" srcOrd="1" destOrd="0" presId="urn:microsoft.com/office/officeart/2018/2/layout/IconLabelList"/>
    <dgm:cxn modelId="{6AB13982-826E-4841-B6EC-C47238C6F551}" type="presParOf" srcId="{BC214F5C-451D-4945-8593-2E16E637F235}" destId="{4D08D954-1452-463B-993C-2F2895444BAC}" srcOrd="2" destOrd="0" presId="urn:microsoft.com/office/officeart/2018/2/layout/IconLabelList"/>
    <dgm:cxn modelId="{B03271A7-22EC-468C-9F4E-19A5B3D79003}" type="presParOf" srcId="{A4357E3A-173B-4B9E-AC6B-F0C05AE7F16E}" destId="{2077E8C1-C4A0-45AF-A316-838C39A0243F}" srcOrd="5" destOrd="0" presId="urn:microsoft.com/office/officeart/2018/2/layout/IconLabelList"/>
    <dgm:cxn modelId="{363328DD-6775-4F35-8071-D87EF76EF00D}" type="presParOf" srcId="{A4357E3A-173B-4B9E-AC6B-F0C05AE7F16E}" destId="{FE198465-6429-4C8F-BC98-E463DFEA2DAA}" srcOrd="6" destOrd="0" presId="urn:microsoft.com/office/officeart/2018/2/layout/IconLabelList"/>
    <dgm:cxn modelId="{297191D6-5482-4C8A-B3F8-7B58C754F08D}" type="presParOf" srcId="{FE198465-6429-4C8F-BC98-E463DFEA2DAA}" destId="{9151530C-E9E3-4BAD-BD53-FD7DCB92203F}" srcOrd="0" destOrd="0" presId="urn:microsoft.com/office/officeart/2018/2/layout/IconLabelList"/>
    <dgm:cxn modelId="{8F161CD0-5BFB-424E-8B0A-9693AF6D0BAD}" type="presParOf" srcId="{FE198465-6429-4C8F-BC98-E463DFEA2DAA}" destId="{01CE06E5-0430-4232-9E08-B1A1512BD6F1}" srcOrd="1" destOrd="0" presId="urn:microsoft.com/office/officeart/2018/2/layout/IconLabelList"/>
    <dgm:cxn modelId="{AF695C8A-3953-441D-958A-9D11D77E879A}" type="presParOf" srcId="{FE198465-6429-4C8F-BC98-E463DFEA2DAA}" destId="{8131F593-22EB-4AE5-812B-99CC07464A76}" srcOrd="2" destOrd="0" presId="urn:microsoft.com/office/officeart/2018/2/layout/IconLabelList"/>
    <dgm:cxn modelId="{803CA87E-5B7B-42A9-A1FF-754D6847F6B8}" type="presParOf" srcId="{A4357E3A-173B-4B9E-AC6B-F0C05AE7F16E}" destId="{F1C22788-9BB6-42F4-9582-5740A2BCCB8B}" srcOrd="7" destOrd="0" presId="urn:microsoft.com/office/officeart/2018/2/layout/IconLabelList"/>
    <dgm:cxn modelId="{50D0D908-97EC-45F0-9DD1-AE1C7C210044}" type="presParOf" srcId="{A4357E3A-173B-4B9E-AC6B-F0C05AE7F16E}" destId="{44C76A4D-F3B8-49C7-A67C-BC55653718FD}" srcOrd="8" destOrd="0" presId="urn:microsoft.com/office/officeart/2018/2/layout/IconLabelList"/>
    <dgm:cxn modelId="{8DC54BE5-066F-4048-84DF-8D9916B706F9}" type="presParOf" srcId="{44C76A4D-F3B8-49C7-A67C-BC55653718FD}" destId="{6EF9A4DC-BACA-4086-B0E3-CD2CCCF55DE1}" srcOrd="0" destOrd="0" presId="urn:microsoft.com/office/officeart/2018/2/layout/IconLabelList"/>
    <dgm:cxn modelId="{7752F2BB-E08F-4571-9477-BCD6933FE9C8}" type="presParOf" srcId="{44C76A4D-F3B8-49C7-A67C-BC55653718FD}" destId="{70640A8D-85F5-4123-9DA1-842CCF175CD1}" srcOrd="1" destOrd="0" presId="urn:microsoft.com/office/officeart/2018/2/layout/IconLabelList"/>
    <dgm:cxn modelId="{2CBA3455-7FC1-4AF1-9630-D255F995BF8B}" type="presParOf" srcId="{44C76A4D-F3B8-49C7-A67C-BC55653718FD}" destId="{3C65DA93-2F7A-4D43-8698-AF830EC3208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B94E33-5C18-49F0-BEB8-2A04166955A1}"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1B1BF4DF-1A44-4C8F-9FE6-593A573CB730}">
      <dgm:prSet/>
      <dgm:spPr/>
      <dgm:t>
        <a:bodyPr/>
        <a:lstStyle/>
        <a:p>
          <a:r>
            <a:rPr lang="tr-TR" b="0" i="0" dirty="0"/>
            <a:t>Klasik makine öğrenmesi yaklaşımı bazı durumlarda kullanılabilir.</a:t>
          </a:r>
        </a:p>
        <a:p>
          <a:r>
            <a:rPr lang="tr-TR" b="0" i="0" dirty="0"/>
            <a:t>Harika örnekler arasında tatil fotoğraflarını kategorilere ayırmak veya web trafiğini analiz etmek yer alır. </a:t>
          </a:r>
        </a:p>
        <a:p>
          <a:r>
            <a:rPr lang="tr-TR" b="0" i="0" dirty="0"/>
            <a:t>Tüm verilerin doğal olarak merkezi bir sunucuda mevcut olduğu durumlar.</a:t>
          </a:r>
          <a:endParaRPr lang="en-US" dirty="0"/>
        </a:p>
      </dgm:t>
    </dgm:pt>
    <dgm:pt modelId="{B7712DF0-BE72-44B9-AEB1-8A442CB08DCA}" type="parTrans" cxnId="{78ACF19C-F4F6-4761-BFEB-C5A69D491503}">
      <dgm:prSet/>
      <dgm:spPr/>
      <dgm:t>
        <a:bodyPr/>
        <a:lstStyle/>
        <a:p>
          <a:endParaRPr lang="en-US"/>
        </a:p>
      </dgm:t>
    </dgm:pt>
    <dgm:pt modelId="{345A3C95-406C-4171-B37C-90FDCED8590D}" type="sibTrans" cxnId="{78ACF19C-F4F6-4761-BFEB-C5A69D491503}">
      <dgm:prSet/>
      <dgm:spPr/>
      <dgm:t>
        <a:bodyPr/>
        <a:lstStyle/>
        <a:p>
          <a:endParaRPr lang="en-US"/>
        </a:p>
      </dgm:t>
    </dgm:pt>
    <dgm:pt modelId="{C76DCED7-99F7-4085-BF1E-9F4E83F1B476}">
      <dgm:prSet/>
      <dgm:spPr/>
      <dgm:t>
        <a:bodyPr/>
        <a:lstStyle/>
        <a:p>
          <a:r>
            <a:rPr lang="tr-TR" b="0" i="0" dirty="0"/>
            <a:t>Ancak yaklaşım pek çok başka durumda kullanılamaz.</a:t>
          </a:r>
        </a:p>
        <a:p>
          <a:r>
            <a:rPr lang="tr-TR" b="0" i="0" dirty="0"/>
            <a:t>Verilerin merkezi bir sunucuda bulunmadığı durumlar veya bir sunucuda bulunan verilerin iyi bir model eğitmek için yeterli olmadığı durumlar.</a:t>
          </a:r>
          <a:br>
            <a:rPr lang="tr-TR" b="0" i="0" dirty="0"/>
          </a:br>
          <a:endParaRPr lang="en-US" dirty="0"/>
        </a:p>
      </dgm:t>
    </dgm:pt>
    <dgm:pt modelId="{6ACD07F0-7A92-469D-A661-8F37C7E7AE06}" type="parTrans" cxnId="{AB618ABC-8162-496E-BC8D-3BEEA0CACB90}">
      <dgm:prSet/>
      <dgm:spPr/>
      <dgm:t>
        <a:bodyPr/>
        <a:lstStyle/>
        <a:p>
          <a:endParaRPr lang="en-US"/>
        </a:p>
      </dgm:t>
    </dgm:pt>
    <dgm:pt modelId="{D58C1E4C-27F2-40F0-B9AF-488C4C467B18}" type="sibTrans" cxnId="{AB618ABC-8162-496E-BC8D-3BEEA0CACB90}">
      <dgm:prSet/>
      <dgm:spPr/>
      <dgm:t>
        <a:bodyPr/>
        <a:lstStyle/>
        <a:p>
          <a:endParaRPr lang="en-US"/>
        </a:p>
      </dgm:t>
    </dgm:pt>
    <dgm:pt modelId="{5B6EAE91-4F2E-4B32-B3CA-4FCB37973423}" type="pres">
      <dgm:prSet presAssocID="{4AB94E33-5C18-49F0-BEB8-2A04166955A1}" presName="hierChild1" presStyleCnt="0">
        <dgm:presLayoutVars>
          <dgm:chPref val="1"/>
          <dgm:dir/>
          <dgm:animOne val="branch"/>
          <dgm:animLvl val="lvl"/>
          <dgm:resizeHandles/>
        </dgm:presLayoutVars>
      </dgm:prSet>
      <dgm:spPr/>
    </dgm:pt>
    <dgm:pt modelId="{C6763C29-8E3D-4594-92B9-D4D761D371A7}" type="pres">
      <dgm:prSet presAssocID="{1B1BF4DF-1A44-4C8F-9FE6-593A573CB730}" presName="hierRoot1" presStyleCnt="0"/>
      <dgm:spPr/>
    </dgm:pt>
    <dgm:pt modelId="{060EE002-7747-43DA-A1E1-994900F8D730}" type="pres">
      <dgm:prSet presAssocID="{1B1BF4DF-1A44-4C8F-9FE6-593A573CB730}" presName="composite" presStyleCnt="0"/>
      <dgm:spPr/>
    </dgm:pt>
    <dgm:pt modelId="{D80A710F-BE05-442B-BB3E-B6C1CC590616}" type="pres">
      <dgm:prSet presAssocID="{1B1BF4DF-1A44-4C8F-9FE6-593A573CB730}" presName="background" presStyleLbl="node0" presStyleIdx="0" presStyleCnt="2"/>
      <dgm:spPr/>
    </dgm:pt>
    <dgm:pt modelId="{6ABB089C-C1F1-43D7-876D-17A1EA6CD048}" type="pres">
      <dgm:prSet presAssocID="{1B1BF4DF-1A44-4C8F-9FE6-593A573CB730}" presName="text" presStyleLbl="fgAcc0" presStyleIdx="0" presStyleCnt="2">
        <dgm:presLayoutVars>
          <dgm:chPref val="3"/>
        </dgm:presLayoutVars>
      </dgm:prSet>
      <dgm:spPr/>
    </dgm:pt>
    <dgm:pt modelId="{70654273-1D2F-4D4A-BD7C-CE333EA37D27}" type="pres">
      <dgm:prSet presAssocID="{1B1BF4DF-1A44-4C8F-9FE6-593A573CB730}" presName="hierChild2" presStyleCnt="0"/>
      <dgm:spPr/>
    </dgm:pt>
    <dgm:pt modelId="{1829B5B9-7FFB-4FF2-8418-FDBCF639F695}" type="pres">
      <dgm:prSet presAssocID="{C76DCED7-99F7-4085-BF1E-9F4E83F1B476}" presName="hierRoot1" presStyleCnt="0"/>
      <dgm:spPr/>
    </dgm:pt>
    <dgm:pt modelId="{F433E9D0-B9B0-4185-B921-45B0C04688D7}" type="pres">
      <dgm:prSet presAssocID="{C76DCED7-99F7-4085-BF1E-9F4E83F1B476}" presName="composite" presStyleCnt="0"/>
      <dgm:spPr/>
    </dgm:pt>
    <dgm:pt modelId="{3D71B37D-12CF-4C7E-B694-1B85BCA55C2A}" type="pres">
      <dgm:prSet presAssocID="{C76DCED7-99F7-4085-BF1E-9F4E83F1B476}" presName="background" presStyleLbl="node0" presStyleIdx="1" presStyleCnt="2"/>
      <dgm:spPr/>
    </dgm:pt>
    <dgm:pt modelId="{3169E781-F750-4106-A1B9-0AB0DB9FFAF7}" type="pres">
      <dgm:prSet presAssocID="{C76DCED7-99F7-4085-BF1E-9F4E83F1B476}" presName="text" presStyleLbl="fgAcc0" presStyleIdx="1" presStyleCnt="2">
        <dgm:presLayoutVars>
          <dgm:chPref val="3"/>
        </dgm:presLayoutVars>
      </dgm:prSet>
      <dgm:spPr/>
    </dgm:pt>
    <dgm:pt modelId="{9F3DFA73-AA51-41C8-AFC7-A73E44DE09B1}" type="pres">
      <dgm:prSet presAssocID="{C76DCED7-99F7-4085-BF1E-9F4E83F1B476}" presName="hierChild2" presStyleCnt="0"/>
      <dgm:spPr/>
    </dgm:pt>
  </dgm:ptLst>
  <dgm:cxnLst>
    <dgm:cxn modelId="{0DDFC24C-343F-43ED-AE47-1BE22760910A}" type="presOf" srcId="{C76DCED7-99F7-4085-BF1E-9F4E83F1B476}" destId="{3169E781-F750-4106-A1B9-0AB0DB9FFAF7}" srcOrd="0" destOrd="0" presId="urn:microsoft.com/office/officeart/2005/8/layout/hierarchy1"/>
    <dgm:cxn modelId="{7A872A7D-33EB-44A4-A909-355F0D2F4BF6}" type="presOf" srcId="{4AB94E33-5C18-49F0-BEB8-2A04166955A1}" destId="{5B6EAE91-4F2E-4B32-B3CA-4FCB37973423}" srcOrd="0" destOrd="0" presId="urn:microsoft.com/office/officeart/2005/8/layout/hierarchy1"/>
    <dgm:cxn modelId="{78ACF19C-F4F6-4761-BFEB-C5A69D491503}" srcId="{4AB94E33-5C18-49F0-BEB8-2A04166955A1}" destId="{1B1BF4DF-1A44-4C8F-9FE6-593A573CB730}" srcOrd="0" destOrd="0" parTransId="{B7712DF0-BE72-44B9-AEB1-8A442CB08DCA}" sibTransId="{345A3C95-406C-4171-B37C-90FDCED8590D}"/>
    <dgm:cxn modelId="{AB618ABC-8162-496E-BC8D-3BEEA0CACB90}" srcId="{4AB94E33-5C18-49F0-BEB8-2A04166955A1}" destId="{C76DCED7-99F7-4085-BF1E-9F4E83F1B476}" srcOrd="1" destOrd="0" parTransId="{6ACD07F0-7A92-469D-A661-8F37C7E7AE06}" sibTransId="{D58C1E4C-27F2-40F0-B9AF-488C4C467B18}"/>
    <dgm:cxn modelId="{59A2F1BC-CC00-4BD8-9918-1F502DC87677}" type="presOf" srcId="{1B1BF4DF-1A44-4C8F-9FE6-593A573CB730}" destId="{6ABB089C-C1F1-43D7-876D-17A1EA6CD048}" srcOrd="0" destOrd="0" presId="urn:microsoft.com/office/officeart/2005/8/layout/hierarchy1"/>
    <dgm:cxn modelId="{017F2ADD-9922-4E7E-9F4B-EA5921906250}" type="presParOf" srcId="{5B6EAE91-4F2E-4B32-B3CA-4FCB37973423}" destId="{C6763C29-8E3D-4594-92B9-D4D761D371A7}" srcOrd="0" destOrd="0" presId="urn:microsoft.com/office/officeart/2005/8/layout/hierarchy1"/>
    <dgm:cxn modelId="{590B8695-85B4-4F0E-BCCA-0DD26D6CFB4E}" type="presParOf" srcId="{C6763C29-8E3D-4594-92B9-D4D761D371A7}" destId="{060EE002-7747-43DA-A1E1-994900F8D730}" srcOrd="0" destOrd="0" presId="urn:microsoft.com/office/officeart/2005/8/layout/hierarchy1"/>
    <dgm:cxn modelId="{76AB90A8-7C92-4B3A-A6E8-468DC3A2175A}" type="presParOf" srcId="{060EE002-7747-43DA-A1E1-994900F8D730}" destId="{D80A710F-BE05-442B-BB3E-B6C1CC590616}" srcOrd="0" destOrd="0" presId="urn:microsoft.com/office/officeart/2005/8/layout/hierarchy1"/>
    <dgm:cxn modelId="{7039191B-1BCA-49DB-85EE-EF55CE1F88BF}" type="presParOf" srcId="{060EE002-7747-43DA-A1E1-994900F8D730}" destId="{6ABB089C-C1F1-43D7-876D-17A1EA6CD048}" srcOrd="1" destOrd="0" presId="urn:microsoft.com/office/officeart/2005/8/layout/hierarchy1"/>
    <dgm:cxn modelId="{B33C8FA7-D58A-4B1B-803E-34727DEB7110}" type="presParOf" srcId="{C6763C29-8E3D-4594-92B9-D4D761D371A7}" destId="{70654273-1D2F-4D4A-BD7C-CE333EA37D27}" srcOrd="1" destOrd="0" presId="urn:microsoft.com/office/officeart/2005/8/layout/hierarchy1"/>
    <dgm:cxn modelId="{37358516-B1C9-42CA-887E-E2E81C1EF425}" type="presParOf" srcId="{5B6EAE91-4F2E-4B32-B3CA-4FCB37973423}" destId="{1829B5B9-7FFB-4FF2-8418-FDBCF639F695}" srcOrd="1" destOrd="0" presId="urn:microsoft.com/office/officeart/2005/8/layout/hierarchy1"/>
    <dgm:cxn modelId="{91562850-A835-4CCE-B848-F0107237A9CD}" type="presParOf" srcId="{1829B5B9-7FFB-4FF2-8418-FDBCF639F695}" destId="{F433E9D0-B9B0-4185-B921-45B0C04688D7}" srcOrd="0" destOrd="0" presId="urn:microsoft.com/office/officeart/2005/8/layout/hierarchy1"/>
    <dgm:cxn modelId="{1A81422B-52ED-49E1-8BE8-58499231B0E8}" type="presParOf" srcId="{F433E9D0-B9B0-4185-B921-45B0C04688D7}" destId="{3D71B37D-12CF-4C7E-B694-1B85BCA55C2A}" srcOrd="0" destOrd="0" presId="urn:microsoft.com/office/officeart/2005/8/layout/hierarchy1"/>
    <dgm:cxn modelId="{EB07EE31-6437-4210-B750-3086E7659A97}" type="presParOf" srcId="{F433E9D0-B9B0-4185-B921-45B0C04688D7}" destId="{3169E781-F750-4106-A1B9-0AB0DB9FFAF7}" srcOrd="1" destOrd="0" presId="urn:microsoft.com/office/officeart/2005/8/layout/hierarchy1"/>
    <dgm:cxn modelId="{E266760F-0D2B-4B96-9690-FF3E0021DEC4}" type="presParOf" srcId="{1829B5B9-7FFB-4FF2-8418-FDBCF639F695}" destId="{9F3DFA73-AA51-41C8-AFC7-A73E44DE09B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A13C365-3D55-4706-BFDC-B5B0C52FABC6}"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B91DA4E4-3ED9-4FAC-BAF1-257D7BD7A4CF}">
      <dgm:prSet/>
      <dgm:spPr/>
      <dgm:t>
        <a:bodyPr/>
        <a:lstStyle/>
        <a:p>
          <a:r>
            <a:rPr lang="tr-TR" b="1" i="0" dirty="0"/>
            <a:t>Yönetmelikler</a:t>
          </a:r>
          <a:r>
            <a:rPr lang="tr-TR" b="0" i="0" dirty="0"/>
            <a:t> : GDPR (Avrupa), CCPA (Kaliforniya), PIPEDA (Kanada), LGPD (Brezilya), PDPL (Arjantin), KVKK (Türkiye), POPI (Güney Afrika), FSS (Rusya), CDPR (Çin), PDPB (Hindistan), PIPA (Kore), APPI (Japonya), PDP (Endonezya), PDPA (Singapur), APP (Avustralya) ve diğer yönetmelikler hassas verilerin taşınmasını önler. </a:t>
          </a:r>
          <a:endParaRPr lang="en-US" dirty="0"/>
        </a:p>
      </dgm:t>
    </dgm:pt>
    <dgm:pt modelId="{12117B62-52DD-426D-8C03-5D691D1C9C41}" type="parTrans" cxnId="{3F2DE675-5C47-4056-8C34-75242AFDAB6D}">
      <dgm:prSet/>
      <dgm:spPr/>
      <dgm:t>
        <a:bodyPr/>
        <a:lstStyle/>
        <a:p>
          <a:endParaRPr lang="en-US"/>
        </a:p>
      </dgm:t>
    </dgm:pt>
    <dgm:pt modelId="{F67804F4-7D8F-46B5-A966-5E43F4D876B8}" type="sibTrans" cxnId="{3F2DE675-5C47-4056-8C34-75242AFDAB6D}">
      <dgm:prSet/>
      <dgm:spPr/>
      <dgm:t>
        <a:bodyPr/>
        <a:lstStyle/>
        <a:p>
          <a:endParaRPr lang="en-US"/>
        </a:p>
      </dgm:t>
    </dgm:pt>
    <dgm:pt modelId="{725EBC40-7825-4CB3-A550-8E7C72772BDA}">
      <dgm:prSet/>
      <dgm:spPr/>
      <dgm:t>
        <a:bodyPr/>
        <a:lstStyle/>
        <a:p>
          <a:r>
            <a:rPr lang="tr-TR" b="0" i="0" dirty="0"/>
            <a:t>Veri hacmi : Kameralar gibi bazı sensörler o kadar yüksek bir veri hacmi üretir ki tüm verileri toplamak ne uygulanabilir ne de ekonomiktir (örneğin, bant genişliği veya iletişim verimliliği nedeniyle). Ülke genelinde yüzlerce tren istasyonu bulunan ulusal bir demir yolu hizmetini düşünün. Bu tren istasyonlarının her biri bir dizi güvenlik kamerasıyla donatılmışsa, ürettikleri ham cihaz içi veri hacmi, işlemek ve depolamak için inanılmaz derecede güçlü ve aşırı pahalı bir altyapı gerektirir. Ve verilerin çoğu bile işe yaramaz.</a:t>
          </a:r>
          <a:endParaRPr lang="en-US" b="0" dirty="0"/>
        </a:p>
      </dgm:t>
    </dgm:pt>
    <dgm:pt modelId="{2B248102-2A96-47E2-BFAB-6608B84BA8EE}" type="parTrans" cxnId="{9A98BC32-3D2C-4CD5-8F9E-2248BED8222F}">
      <dgm:prSet/>
      <dgm:spPr/>
      <dgm:t>
        <a:bodyPr/>
        <a:lstStyle/>
        <a:p>
          <a:endParaRPr lang="en-US"/>
        </a:p>
      </dgm:t>
    </dgm:pt>
    <dgm:pt modelId="{1890C4CF-8B43-474C-B760-6DC818DF3048}" type="sibTrans" cxnId="{9A98BC32-3D2C-4CD5-8F9E-2248BED8222F}">
      <dgm:prSet/>
      <dgm:spPr/>
      <dgm:t>
        <a:bodyPr/>
        <a:lstStyle/>
        <a:p>
          <a:endParaRPr lang="en-US"/>
        </a:p>
      </dgm:t>
    </dgm:pt>
    <dgm:pt modelId="{1A5AF9AA-EA62-4192-A716-C14A601D1EDE}">
      <dgm:prSet/>
      <dgm:spPr/>
      <dgm:t>
        <a:bodyPr/>
        <a:lstStyle/>
        <a:p>
          <a:r>
            <a:rPr lang="tr-TR" b="1" i="0" dirty="0"/>
            <a:t>Kullanıcı tercihi</a:t>
          </a:r>
          <a:r>
            <a:rPr lang="tr-TR" b="0" i="0" dirty="0"/>
            <a:t> : Düzenlemeye ek olarak, kullanıcıların cihazlarından hiçbir verinin çıkmamasını beklediği kullanım durumları da vardır. Parolalarınızı ve kredi kartı bilgilerinizi telefonunuzun dijital klavyesine yazarsanız, bu parolaların o klavyeyi geliştiren şirketin sunucusuna gitmesini beklemezsiniz, değil mi? Aslında, bu kullanım durumu, federe öğrenmenin ilk başta icat edilmesinin nedeniydi.</a:t>
          </a:r>
          <a:endParaRPr lang="en-US" dirty="0"/>
        </a:p>
      </dgm:t>
    </dgm:pt>
    <dgm:pt modelId="{0882FE81-230B-4B54-8485-115D5B43EC0B}" type="parTrans" cxnId="{27F0BFF3-6534-4F2F-8CB2-896075B8C555}">
      <dgm:prSet/>
      <dgm:spPr/>
      <dgm:t>
        <a:bodyPr/>
        <a:lstStyle/>
        <a:p>
          <a:endParaRPr lang="en-US"/>
        </a:p>
      </dgm:t>
    </dgm:pt>
    <dgm:pt modelId="{E7BFBD9A-CEF7-4DF6-8C79-B02E09619CA4}" type="sibTrans" cxnId="{27F0BFF3-6534-4F2F-8CB2-896075B8C555}">
      <dgm:prSet/>
      <dgm:spPr/>
      <dgm:t>
        <a:bodyPr/>
        <a:lstStyle/>
        <a:p>
          <a:endParaRPr lang="en-US"/>
        </a:p>
      </dgm:t>
    </dgm:pt>
    <dgm:pt modelId="{54C7B326-1617-451C-850E-874271A62624}" type="pres">
      <dgm:prSet presAssocID="{3A13C365-3D55-4706-BFDC-B5B0C52FABC6}" presName="outerComposite" presStyleCnt="0">
        <dgm:presLayoutVars>
          <dgm:chMax val="5"/>
          <dgm:dir/>
          <dgm:resizeHandles val="exact"/>
        </dgm:presLayoutVars>
      </dgm:prSet>
      <dgm:spPr/>
    </dgm:pt>
    <dgm:pt modelId="{663E9815-4822-4296-9FC6-C4015C530B60}" type="pres">
      <dgm:prSet presAssocID="{3A13C365-3D55-4706-BFDC-B5B0C52FABC6}" presName="dummyMaxCanvas" presStyleCnt="0">
        <dgm:presLayoutVars/>
      </dgm:prSet>
      <dgm:spPr/>
    </dgm:pt>
    <dgm:pt modelId="{788AA67B-B6F5-4953-97AB-2483AF95CB0F}" type="pres">
      <dgm:prSet presAssocID="{3A13C365-3D55-4706-BFDC-B5B0C52FABC6}" presName="ThreeNodes_1" presStyleLbl="node1" presStyleIdx="0" presStyleCnt="3">
        <dgm:presLayoutVars>
          <dgm:bulletEnabled val="1"/>
        </dgm:presLayoutVars>
      </dgm:prSet>
      <dgm:spPr/>
    </dgm:pt>
    <dgm:pt modelId="{3BA4AAEE-8ADC-4645-894A-513227B9DEC1}" type="pres">
      <dgm:prSet presAssocID="{3A13C365-3D55-4706-BFDC-B5B0C52FABC6}" presName="ThreeNodes_2" presStyleLbl="node1" presStyleIdx="1" presStyleCnt="3">
        <dgm:presLayoutVars>
          <dgm:bulletEnabled val="1"/>
        </dgm:presLayoutVars>
      </dgm:prSet>
      <dgm:spPr/>
    </dgm:pt>
    <dgm:pt modelId="{1C6EAF38-450B-4443-AF24-801F5443F211}" type="pres">
      <dgm:prSet presAssocID="{3A13C365-3D55-4706-BFDC-B5B0C52FABC6}" presName="ThreeNodes_3" presStyleLbl="node1" presStyleIdx="2" presStyleCnt="3">
        <dgm:presLayoutVars>
          <dgm:bulletEnabled val="1"/>
        </dgm:presLayoutVars>
      </dgm:prSet>
      <dgm:spPr/>
    </dgm:pt>
    <dgm:pt modelId="{9628D312-1264-4830-9FC9-CE859F1477A4}" type="pres">
      <dgm:prSet presAssocID="{3A13C365-3D55-4706-BFDC-B5B0C52FABC6}" presName="ThreeConn_1-2" presStyleLbl="fgAccFollowNode1" presStyleIdx="0" presStyleCnt="2">
        <dgm:presLayoutVars>
          <dgm:bulletEnabled val="1"/>
        </dgm:presLayoutVars>
      </dgm:prSet>
      <dgm:spPr/>
    </dgm:pt>
    <dgm:pt modelId="{9AF28A24-D97A-42FB-85C5-A6C0E0AD6D42}" type="pres">
      <dgm:prSet presAssocID="{3A13C365-3D55-4706-BFDC-B5B0C52FABC6}" presName="ThreeConn_2-3" presStyleLbl="fgAccFollowNode1" presStyleIdx="1" presStyleCnt="2">
        <dgm:presLayoutVars>
          <dgm:bulletEnabled val="1"/>
        </dgm:presLayoutVars>
      </dgm:prSet>
      <dgm:spPr/>
    </dgm:pt>
    <dgm:pt modelId="{FDF3EE18-C3C2-429C-8D00-96EA601A1102}" type="pres">
      <dgm:prSet presAssocID="{3A13C365-3D55-4706-BFDC-B5B0C52FABC6}" presName="ThreeNodes_1_text" presStyleLbl="node1" presStyleIdx="2" presStyleCnt="3">
        <dgm:presLayoutVars>
          <dgm:bulletEnabled val="1"/>
        </dgm:presLayoutVars>
      </dgm:prSet>
      <dgm:spPr/>
    </dgm:pt>
    <dgm:pt modelId="{33EB2315-5DAA-4F35-86FA-22BF7B1A1243}" type="pres">
      <dgm:prSet presAssocID="{3A13C365-3D55-4706-BFDC-B5B0C52FABC6}" presName="ThreeNodes_2_text" presStyleLbl="node1" presStyleIdx="2" presStyleCnt="3">
        <dgm:presLayoutVars>
          <dgm:bulletEnabled val="1"/>
        </dgm:presLayoutVars>
      </dgm:prSet>
      <dgm:spPr/>
    </dgm:pt>
    <dgm:pt modelId="{FD38B703-8505-4A7D-876A-935294099443}" type="pres">
      <dgm:prSet presAssocID="{3A13C365-3D55-4706-BFDC-B5B0C52FABC6}" presName="ThreeNodes_3_text" presStyleLbl="node1" presStyleIdx="2" presStyleCnt="3">
        <dgm:presLayoutVars>
          <dgm:bulletEnabled val="1"/>
        </dgm:presLayoutVars>
      </dgm:prSet>
      <dgm:spPr/>
    </dgm:pt>
  </dgm:ptLst>
  <dgm:cxnLst>
    <dgm:cxn modelId="{9A98BC32-3D2C-4CD5-8F9E-2248BED8222F}" srcId="{3A13C365-3D55-4706-BFDC-B5B0C52FABC6}" destId="{725EBC40-7825-4CB3-A550-8E7C72772BDA}" srcOrd="1" destOrd="0" parTransId="{2B248102-2A96-47E2-BFAB-6608B84BA8EE}" sibTransId="{1890C4CF-8B43-474C-B760-6DC818DF3048}"/>
    <dgm:cxn modelId="{3F2DE675-5C47-4056-8C34-75242AFDAB6D}" srcId="{3A13C365-3D55-4706-BFDC-B5B0C52FABC6}" destId="{B91DA4E4-3ED9-4FAC-BAF1-257D7BD7A4CF}" srcOrd="0" destOrd="0" parTransId="{12117B62-52DD-426D-8C03-5D691D1C9C41}" sibTransId="{F67804F4-7D8F-46B5-A966-5E43F4D876B8}"/>
    <dgm:cxn modelId="{24302D7C-0379-4B9D-83AE-EF6DE58BC311}" type="presOf" srcId="{F67804F4-7D8F-46B5-A966-5E43F4D876B8}" destId="{9628D312-1264-4830-9FC9-CE859F1477A4}" srcOrd="0" destOrd="0" presId="urn:microsoft.com/office/officeart/2005/8/layout/vProcess5"/>
    <dgm:cxn modelId="{57F70895-F754-4BE5-ADF6-353AF27EC801}" type="presOf" srcId="{1A5AF9AA-EA62-4192-A716-C14A601D1EDE}" destId="{1C6EAF38-450B-4443-AF24-801F5443F211}" srcOrd="0" destOrd="0" presId="urn:microsoft.com/office/officeart/2005/8/layout/vProcess5"/>
    <dgm:cxn modelId="{50A977A7-DE5E-4DC6-9A9B-219D245E9491}" type="presOf" srcId="{B91DA4E4-3ED9-4FAC-BAF1-257D7BD7A4CF}" destId="{788AA67B-B6F5-4953-97AB-2483AF95CB0F}" srcOrd="0" destOrd="0" presId="urn:microsoft.com/office/officeart/2005/8/layout/vProcess5"/>
    <dgm:cxn modelId="{01B90CAA-0BEE-45BA-8FBB-8474E3551F44}" type="presOf" srcId="{725EBC40-7825-4CB3-A550-8E7C72772BDA}" destId="{3BA4AAEE-8ADC-4645-894A-513227B9DEC1}" srcOrd="0" destOrd="0" presId="urn:microsoft.com/office/officeart/2005/8/layout/vProcess5"/>
    <dgm:cxn modelId="{C04B2AB6-5F4F-44DA-B69E-9205DB460668}" type="presOf" srcId="{725EBC40-7825-4CB3-A550-8E7C72772BDA}" destId="{33EB2315-5DAA-4F35-86FA-22BF7B1A1243}" srcOrd="1" destOrd="0" presId="urn:microsoft.com/office/officeart/2005/8/layout/vProcess5"/>
    <dgm:cxn modelId="{C09E43BA-9AD2-4D3B-90AD-57868F18F297}" type="presOf" srcId="{B91DA4E4-3ED9-4FAC-BAF1-257D7BD7A4CF}" destId="{FDF3EE18-C3C2-429C-8D00-96EA601A1102}" srcOrd="1" destOrd="0" presId="urn:microsoft.com/office/officeart/2005/8/layout/vProcess5"/>
    <dgm:cxn modelId="{9E1ABFD4-0843-4BB6-898A-FC0725046D9F}" type="presOf" srcId="{3A13C365-3D55-4706-BFDC-B5B0C52FABC6}" destId="{54C7B326-1617-451C-850E-874271A62624}" srcOrd="0" destOrd="0" presId="urn:microsoft.com/office/officeart/2005/8/layout/vProcess5"/>
    <dgm:cxn modelId="{D69F01DC-8EFD-49B2-872A-2FD769424DEC}" type="presOf" srcId="{1A5AF9AA-EA62-4192-A716-C14A601D1EDE}" destId="{FD38B703-8505-4A7D-876A-935294099443}" srcOrd="1" destOrd="0" presId="urn:microsoft.com/office/officeart/2005/8/layout/vProcess5"/>
    <dgm:cxn modelId="{A90AFEDE-E823-4153-B400-C87443F77A7D}" type="presOf" srcId="{1890C4CF-8B43-474C-B760-6DC818DF3048}" destId="{9AF28A24-D97A-42FB-85C5-A6C0E0AD6D42}" srcOrd="0" destOrd="0" presId="urn:microsoft.com/office/officeart/2005/8/layout/vProcess5"/>
    <dgm:cxn modelId="{27F0BFF3-6534-4F2F-8CB2-896075B8C555}" srcId="{3A13C365-3D55-4706-BFDC-B5B0C52FABC6}" destId="{1A5AF9AA-EA62-4192-A716-C14A601D1EDE}" srcOrd="2" destOrd="0" parTransId="{0882FE81-230B-4B54-8485-115D5B43EC0B}" sibTransId="{E7BFBD9A-CEF7-4DF6-8C79-B02E09619CA4}"/>
    <dgm:cxn modelId="{788E15F8-35C0-40AA-9FD9-FFACD171AD2D}" type="presParOf" srcId="{54C7B326-1617-451C-850E-874271A62624}" destId="{663E9815-4822-4296-9FC6-C4015C530B60}" srcOrd="0" destOrd="0" presId="urn:microsoft.com/office/officeart/2005/8/layout/vProcess5"/>
    <dgm:cxn modelId="{0A2E344B-93E7-4201-A241-4ED971B9128F}" type="presParOf" srcId="{54C7B326-1617-451C-850E-874271A62624}" destId="{788AA67B-B6F5-4953-97AB-2483AF95CB0F}" srcOrd="1" destOrd="0" presId="urn:microsoft.com/office/officeart/2005/8/layout/vProcess5"/>
    <dgm:cxn modelId="{0240BDDC-6B47-4B2E-959A-3D4C09F3EB6D}" type="presParOf" srcId="{54C7B326-1617-451C-850E-874271A62624}" destId="{3BA4AAEE-8ADC-4645-894A-513227B9DEC1}" srcOrd="2" destOrd="0" presId="urn:microsoft.com/office/officeart/2005/8/layout/vProcess5"/>
    <dgm:cxn modelId="{16F86B74-7594-454F-B6B8-F71FACF7D24D}" type="presParOf" srcId="{54C7B326-1617-451C-850E-874271A62624}" destId="{1C6EAF38-450B-4443-AF24-801F5443F211}" srcOrd="3" destOrd="0" presId="urn:microsoft.com/office/officeart/2005/8/layout/vProcess5"/>
    <dgm:cxn modelId="{813ED330-E3A9-4C2F-8077-3BC3FDB260AD}" type="presParOf" srcId="{54C7B326-1617-451C-850E-874271A62624}" destId="{9628D312-1264-4830-9FC9-CE859F1477A4}" srcOrd="4" destOrd="0" presId="urn:microsoft.com/office/officeart/2005/8/layout/vProcess5"/>
    <dgm:cxn modelId="{54EC0C20-0D1B-4C38-8878-15E7DFBFC519}" type="presParOf" srcId="{54C7B326-1617-451C-850E-874271A62624}" destId="{9AF28A24-D97A-42FB-85C5-A6C0E0AD6D42}" srcOrd="5" destOrd="0" presId="urn:microsoft.com/office/officeart/2005/8/layout/vProcess5"/>
    <dgm:cxn modelId="{A5A79F35-9E3D-46DE-BD30-E1679F4A9D63}" type="presParOf" srcId="{54C7B326-1617-451C-850E-874271A62624}" destId="{FDF3EE18-C3C2-429C-8D00-96EA601A1102}" srcOrd="6" destOrd="0" presId="urn:microsoft.com/office/officeart/2005/8/layout/vProcess5"/>
    <dgm:cxn modelId="{CDA20308-C33B-4692-A0AF-708F3020915A}" type="presParOf" srcId="{54C7B326-1617-451C-850E-874271A62624}" destId="{33EB2315-5DAA-4F35-86FA-22BF7B1A1243}" srcOrd="7" destOrd="0" presId="urn:microsoft.com/office/officeart/2005/8/layout/vProcess5"/>
    <dgm:cxn modelId="{4495A6E4-C05E-44A7-8B09-884594D17E22}" type="presParOf" srcId="{54C7B326-1617-451C-850E-874271A62624}" destId="{FD38B703-8505-4A7D-876A-935294099443}"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1C1E553-0329-4CC4-8452-465AAC29E30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CDC62B0-FEED-49A4-A6CC-334095B83BB5}">
      <dgm:prSet/>
      <dgm:spPr/>
      <dgm:t>
        <a:bodyPr/>
        <a:lstStyle/>
        <a:p>
          <a:r>
            <a:rPr lang="tr-TR" b="0" i="0" dirty="0"/>
            <a:t>Kanser tespit modellerini eğitmek için birden fazla hastaneden alınan hassas sağlık kayıtları.</a:t>
          </a:r>
          <a:endParaRPr lang="en-US" dirty="0"/>
        </a:p>
      </dgm:t>
    </dgm:pt>
    <dgm:pt modelId="{E56E8B4F-F8C7-4738-83EF-722E1A4B1902}" type="parTrans" cxnId="{654FC2CF-595B-40D2-8894-F7BC2E6A6533}">
      <dgm:prSet/>
      <dgm:spPr/>
      <dgm:t>
        <a:bodyPr/>
        <a:lstStyle/>
        <a:p>
          <a:endParaRPr lang="en-US"/>
        </a:p>
      </dgm:t>
    </dgm:pt>
    <dgm:pt modelId="{8103F6FC-E21D-45AB-AF39-18450615B2BC}" type="sibTrans" cxnId="{654FC2CF-595B-40D2-8894-F7BC2E6A6533}">
      <dgm:prSet/>
      <dgm:spPr/>
      <dgm:t>
        <a:bodyPr/>
        <a:lstStyle/>
        <a:p>
          <a:endParaRPr lang="en-US"/>
        </a:p>
      </dgm:t>
    </dgm:pt>
    <dgm:pt modelId="{FCF0B9AC-A9B3-44DC-87D6-8AF527304EFB}">
      <dgm:prSet/>
      <dgm:spPr/>
      <dgm:t>
        <a:bodyPr/>
        <a:lstStyle/>
        <a:p>
          <a:r>
            <a:rPr lang="tr-TR" b="0" i="0" dirty="0"/>
            <a:t>Finansal dolandırıcılığı tespit etmek için farklı kuruluşlardan alınan finansal bilgiler.</a:t>
          </a:r>
          <a:endParaRPr lang="en-US" dirty="0"/>
        </a:p>
      </dgm:t>
    </dgm:pt>
    <dgm:pt modelId="{7015CE26-6CB3-4AAC-8A83-8F0BBB13C775}" type="parTrans" cxnId="{A4CFBB23-D617-49D0-8014-3248762A6DE1}">
      <dgm:prSet/>
      <dgm:spPr/>
      <dgm:t>
        <a:bodyPr/>
        <a:lstStyle/>
        <a:p>
          <a:endParaRPr lang="en-US"/>
        </a:p>
      </dgm:t>
    </dgm:pt>
    <dgm:pt modelId="{F3E3989B-8520-4E26-B4AA-FADAEF21BB2D}" type="sibTrans" cxnId="{A4CFBB23-D617-49D0-8014-3248762A6DE1}">
      <dgm:prSet/>
      <dgm:spPr/>
      <dgm:t>
        <a:bodyPr/>
        <a:lstStyle/>
        <a:p>
          <a:endParaRPr lang="en-US"/>
        </a:p>
      </dgm:t>
    </dgm:pt>
    <dgm:pt modelId="{BABFB393-54CB-4251-92F3-86B6E2511610}">
      <dgm:prSet/>
      <dgm:spPr/>
      <dgm:t>
        <a:bodyPr/>
        <a:lstStyle/>
        <a:p>
          <a:r>
            <a:rPr lang="tr-TR" b="0" i="0" dirty="0"/>
            <a:t>Elektrikli aracınızın konum verilerini kullanarak daha iyi menzil tahmini yapma.</a:t>
          </a:r>
          <a:endParaRPr lang="en-US" dirty="0"/>
        </a:p>
      </dgm:t>
    </dgm:pt>
    <dgm:pt modelId="{6F977A20-5A97-497C-AF6D-C45633D5C11B}" type="parTrans" cxnId="{18893920-71B9-4C3C-9A9E-8FE9CC919C5D}">
      <dgm:prSet/>
      <dgm:spPr/>
      <dgm:t>
        <a:bodyPr/>
        <a:lstStyle/>
        <a:p>
          <a:endParaRPr lang="en-US"/>
        </a:p>
      </dgm:t>
    </dgm:pt>
    <dgm:pt modelId="{18AD073D-5912-48A5-B448-403A50935F28}" type="sibTrans" cxnId="{18893920-71B9-4C3C-9A9E-8FE9CC919C5D}">
      <dgm:prSet/>
      <dgm:spPr/>
      <dgm:t>
        <a:bodyPr/>
        <a:lstStyle/>
        <a:p>
          <a:endParaRPr lang="en-US"/>
        </a:p>
      </dgm:t>
    </dgm:pt>
    <dgm:pt modelId="{86077747-0C0A-4141-9967-83410A0984A6}">
      <dgm:prSet/>
      <dgm:spPr/>
      <dgm:t>
        <a:bodyPr/>
        <a:lstStyle/>
        <a:p>
          <a:r>
            <a:rPr lang="tr-TR" b="0" i="0" dirty="0"/>
            <a:t>Daha iyi otomatik tamamlama modelleri eğitmek için uçtan uca şifrelenmiş mesajlar.</a:t>
          </a:r>
          <a:endParaRPr lang="en-US" dirty="0"/>
        </a:p>
      </dgm:t>
    </dgm:pt>
    <dgm:pt modelId="{D360A720-F7BE-4E5E-B862-6B102F57D4F0}" type="parTrans" cxnId="{A69A8ED5-3C58-4BC0-A890-3CD9F73E690D}">
      <dgm:prSet/>
      <dgm:spPr/>
      <dgm:t>
        <a:bodyPr/>
        <a:lstStyle/>
        <a:p>
          <a:endParaRPr lang="en-US"/>
        </a:p>
      </dgm:t>
    </dgm:pt>
    <dgm:pt modelId="{B0328F27-4731-4BFE-80EA-CE476175A1D9}" type="sibTrans" cxnId="{A69A8ED5-3C58-4BC0-A890-3CD9F73E690D}">
      <dgm:prSet/>
      <dgm:spPr/>
      <dgm:t>
        <a:bodyPr/>
        <a:lstStyle/>
        <a:p>
          <a:endParaRPr lang="en-US"/>
        </a:p>
      </dgm:t>
    </dgm:pt>
    <dgm:pt modelId="{7BAB25C1-B133-4C74-BB90-D2E84F0DF83D}" type="pres">
      <dgm:prSet presAssocID="{51C1E553-0329-4CC4-8452-465AAC29E308}" presName="root" presStyleCnt="0">
        <dgm:presLayoutVars>
          <dgm:dir/>
          <dgm:resizeHandles val="exact"/>
        </dgm:presLayoutVars>
      </dgm:prSet>
      <dgm:spPr/>
    </dgm:pt>
    <dgm:pt modelId="{6E002771-84C5-4172-B98A-781F4DF8E566}" type="pres">
      <dgm:prSet presAssocID="{ECDC62B0-FEED-49A4-A6CC-334095B83BB5}" presName="compNode" presStyleCnt="0"/>
      <dgm:spPr/>
    </dgm:pt>
    <dgm:pt modelId="{FDD118BA-0546-4872-AF75-CF3010A9387D}" type="pres">
      <dgm:prSet presAssocID="{ECDC62B0-FEED-49A4-A6CC-334095B83BB5}" presName="bgRect" presStyleLbl="bgShp" presStyleIdx="0" presStyleCnt="4"/>
      <dgm:spPr/>
    </dgm:pt>
    <dgm:pt modelId="{0549782B-05FF-44ED-AA57-5ED031238C4F}" type="pres">
      <dgm:prSet presAssocID="{ECDC62B0-FEED-49A4-A6CC-334095B83BB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etoskop"/>
        </a:ext>
      </dgm:extLst>
    </dgm:pt>
    <dgm:pt modelId="{32855442-D1E3-4B2D-97D9-762C4279A50E}" type="pres">
      <dgm:prSet presAssocID="{ECDC62B0-FEED-49A4-A6CC-334095B83BB5}" presName="spaceRect" presStyleCnt="0"/>
      <dgm:spPr/>
    </dgm:pt>
    <dgm:pt modelId="{AAB3A312-47BD-4B9C-A4FD-657C52FECBAB}" type="pres">
      <dgm:prSet presAssocID="{ECDC62B0-FEED-49A4-A6CC-334095B83BB5}" presName="parTx" presStyleLbl="revTx" presStyleIdx="0" presStyleCnt="4">
        <dgm:presLayoutVars>
          <dgm:chMax val="0"/>
          <dgm:chPref val="0"/>
        </dgm:presLayoutVars>
      </dgm:prSet>
      <dgm:spPr/>
    </dgm:pt>
    <dgm:pt modelId="{FBCA4A8F-D927-44AA-BC94-B5BAB64B7972}" type="pres">
      <dgm:prSet presAssocID="{8103F6FC-E21D-45AB-AF39-18450615B2BC}" presName="sibTrans" presStyleCnt="0"/>
      <dgm:spPr/>
    </dgm:pt>
    <dgm:pt modelId="{4C0E6EBE-80AA-4578-9958-9EB8A6A5F805}" type="pres">
      <dgm:prSet presAssocID="{FCF0B9AC-A9B3-44DC-87D6-8AF527304EFB}" presName="compNode" presStyleCnt="0"/>
      <dgm:spPr/>
    </dgm:pt>
    <dgm:pt modelId="{F50D9777-EF08-4017-9E0B-98CF4B20FD00}" type="pres">
      <dgm:prSet presAssocID="{FCF0B9AC-A9B3-44DC-87D6-8AF527304EFB}" presName="bgRect" presStyleLbl="bgShp" presStyleIdx="1" presStyleCnt="4"/>
      <dgm:spPr/>
    </dgm:pt>
    <dgm:pt modelId="{F0C7E462-3A7B-4A1E-A6D0-E430F1A9DAF6}" type="pres">
      <dgm:prSet presAssocID="{FCF0B9AC-A9B3-44DC-87D6-8AF527304EF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0DAFB6C0-276C-4839-B870-0D9552726683}" type="pres">
      <dgm:prSet presAssocID="{FCF0B9AC-A9B3-44DC-87D6-8AF527304EFB}" presName="spaceRect" presStyleCnt="0"/>
      <dgm:spPr/>
    </dgm:pt>
    <dgm:pt modelId="{7050838A-8804-4D08-ADA5-09EDB849915D}" type="pres">
      <dgm:prSet presAssocID="{FCF0B9AC-A9B3-44DC-87D6-8AF527304EFB}" presName="parTx" presStyleLbl="revTx" presStyleIdx="1" presStyleCnt="4">
        <dgm:presLayoutVars>
          <dgm:chMax val="0"/>
          <dgm:chPref val="0"/>
        </dgm:presLayoutVars>
      </dgm:prSet>
      <dgm:spPr/>
    </dgm:pt>
    <dgm:pt modelId="{7088566B-F0D4-4536-8E68-FA239BCC6781}" type="pres">
      <dgm:prSet presAssocID="{F3E3989B-8520-4E26-B4AA-FADAEF21BB2D}" presName="sibTrans" presStyleCnt="0"/>
      <dgm:spPr/>
    </dgm:pt>
    <dgm:pt modelId="{CA8B974F-AC4B-42A6-9540-0DE1B5FFA705}" type="pres">
      <dgm:prSet presAssocID="{BABFB393-54CB-4251-92F3-86B6E2511610}" presName="compNode" presStyleCnt="0"/>
      <dgm:spPr/>
    </dgm:pt>
    <dgm:pt modelId="{2D59FF11-DC23-4852-AF5B-1C0B8F8190E8}" type="pres">
      <dgm:prSet presAssocID="{BABFB393-54CB-4251-92F3-86B6E2511610}" presName="bgRect" presStyleLbl="bgShp" presStyleIdx="2" presStyleCnt="4"/>
      <dgm:spPr/>
    </dgm:pt>
    <dgm:pt modelId="{749C9814-891E-4622-97BE-B67A74E771C7}" type="pres">
      <dgm:prSet presAssocID="{BABFB393-54CB-4251-92F3-86B6E251161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nay işareti"/>
        </a:ext>
      </dgm:extLst>
    </dgm:pt>
    <dgm:pt modelId="{BB0F87FC-D9B1-4A13-9AAA-D4F66357143E}" type="pres">
      <dgm:prSet presAssocID="{BABFB393-54CB-4251-92F3-86B6E2511610}" presName="spaceRect" presStyleCnt="0"/>
      <dgm:spPr/>
    </dgm:pt>
    <dgm:pt modelId="{A175BC97-8CB8-4F3F-A86B-E74BC64938B3}" type="pres">
      <dgm:prSet presAssocID="{BABFB393-54CB-4251-92F3-86B6E2511610}" presName="parTx" presStyleLbl="revTx" presStyleIdx="2" presStyleCnt="4">
        <dgm:presLayoutVars>
          <dgm:chMax val="0"/>
          <dgm:chPref val="0"/>
        </dgm:presLayoutVars>
      </dgm:prSet>
      <dgm:spPr/>
    </dgm:pt>
    <dgm:pt modelId="{B6B01BC4-5E16-449A-B345-4044FB6EC461}" type="pres">
      <dgm:prSet presAssocID="{18AD073D-5912-48A5-B448-403A50935F28}" presName="sibTrans" presStyleCnt="0"/>
      <dgm:spPr/>
    </dgm:pt>
    <dgm:pt modelId="{018E4914-B70A-4D91-BB68-FAEA7738427D}" type="pres">
      <dgm:prSet presAssocID="{86077747-0C0A-4141-9967-83410A0984A6}" presName="compNode" presStyleCnt="0"/>
      <dgm:spPr/>
    </dgm:pt>
    <dgm:pt modelId="{182EE482-41B7-40D5-8385-27FE239E2301}" type="pres">
      <dgm:prSet presAssocID="{86077747-0C0A-4141-9967-83410A0984A6}" presName="bgRect" presStyleLbl="bgShp" presStyleIdx="3" presStyleCnt="4"/>
      <dgm:spPr/>
    </dgm:pt>
    <dgm:pt modelId="{4E5B50D9-9795-4208-9CD5-D6EE75318196}" type="pres">
      <dgm:prSet presAssocID="{86077747-0C0A-4141-9967-83410A0984A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Kilitle"/>
        </a:ext>
      </dgm:extLst>
    </dgm:pt>
    <dgm:pt modelId="{CECBD771-97AA-4EC7-8082-E3C8F13366C3}" type="pres">
      <dgm:prSet presAssocID="{86077747-0C0A-4141-9967-83410A0984A6}" presName="spaceRect" presStyleCnt="0"/>
      <dgm:spPr/>
    </dgm:pt>
    <dgm:pt modelId="{087FF8EF-7DCD-40BE-AE9E-C829D504FEAE}" type="pres">
      <dgm:prSet presAssocID="{86077747-0C0A-4141-9967-83410A0984A6}" presName="parTx" presStyleLbl="revTx" presStyleIdx="3" presStyleCnt="4">
        <dgm:presLayoutVars>
          <dgm:chMax val="0"/>
          <dgm:chPref val="0"/>
        </dgm:presLayoutVars>
      </dgm:prSet>
      <dgm:spPr/>
    </dgm:pt>
  </dgm:ptLst>
  <dgm:cxnLst>
    <dgm:cxn modelId="{18893920-71B9-4C3C-9A9E-8FE9CC919C5D}" srcId="{51C1E553-0329-4CC4-8452-465AAC29E308}" destId="{BABFB393-54CB-4251-92F3-86B6E2511610}" srcOrd="2" destOrd="0" parTransId="{6F977A20-5A97-497C-AF6D-C45633D5C11B}" sibTransId="{18AD073D-5912-48A5-B448-403A50935F28}"/>
    <dgm:cxn modelId="{A4CFBB23-D617-49D0-8014-3248762A6DE1}" srcId="{51C1E553-0329-4CC4-8452-465AAC29E308}" destId="{FCF0B9AC-A9B3-44DC-87D6-8AF527304EFB}" srcOrd="1" destOrd="0" parTransId="{7015CE26-6CB3-4AAC-8A83-8F0BBB13C775}" sibTransId="{F3E3989B-8520-4E26-B4AA-FADAEF21BB2D}"/>
    <dgm:cxn modelId="{5104D967-A127-41E4-9A90-475BE3AF888D}" type="presOf" srcId="{ECDC62B0-FEED-49A4-A6CC-334095B83BB5}" destId="{AAB3A312-47BD-4B9C-A4FD-657C52FECBAB}" srcOrd="0" destOrd="0" presId="urn:microsoft.com/office/officeart/2018/2/layout/IconVerticalSolidList"/>
    <dgm:cxn modelId="{A43A956B-4986-4B72-8B81-A0EEC1A9E922}" type="presOf" srcId="{FCF0B9AC-A9B3-44DC-87D6-8AF527304EFB}" destId="{7050838A-8804-4D08-ADA5-09EDB849915D}" srcOrd="0" destOrd="0" presId="urn:microsoft.com/office/officeart/2018/2/layout/IconVerticalSolidList"/>
    <dgm:cxn modelId="{A2932DC3-BB9F-4159-A65D-18F190EEBA1D}" type="presOf" srcId="{BABFB393-54CB-4251-92F3-86B6E2511610}" destId="{A175BC97-8CB8-4F3F-A86B-E74BC64938B3}" srcOrd="0" destOrd="0" presId="urn:microsoft.com/office/officeart/2018/2/layout/IconVerticalSolidList"/>
    <dgm:cxn modelId="{4964B3CB-3793-484B-A57B-F67213C8EDF4}" type="presOf" srcId="{86077747-0C0A-4141-9967-83410A0984A6}" destId="{087FF8EF-7DCD-40BE-AE9E-C829D504FEAE}" srcOrd="0" destOrd="0" presId="urn:microsoft.com/office/officeart/2018/2/layout/IconVerticalSolidList"/>
    <dgm:cxn modelId="{654FC2CF-595B-40D2-8894-F7BC2E6A6533}" srcId="{51C1E553-0329-4CC4-8452-465AAC29E308}" destId="{ECDC62B0-FEED-49A4-A6CC-334095B83BB5}" srcOrd="0" destOrd="0" parTransId="{E56E8B4F-F8C7-4738-83EF-722E1A4B1902}" sibTransId="{8103F6FC-E21D-45AB-AF39-18450615B2BC}"/>
    <dgm:cxn modelId="{A69A8ED5-3C58-4BC0-A890-3CD9F73E690D}" srcId="{51C1E553-0329-4CC4-8452-465AAC29E308}" destId="{86077747-0C0A-4141-9967-83410A0984A6}" srcOrd="3" destOrd="0" parTransId="{D360A720-F7BE-4E5E-B862-6B102F57D4F0}" sibTransId="{B0328F27-4731-4BFE-80EA-CE476175A1D9}"/>
    <dgm:cxn modelId="{F08AC2F3-3DEA-4EEE-BB53-3CEF9E9E36E2}" type="presOf" srcId="{51C1E553-0329-4CC4-8452-465AAC29E308}" destId="{7BAB25C1-B133-4C74-BB90-D2E84F0DF83D}" srcOrd="0" destOrd="0" presId="urn:microsoft.com/office/officeart/2018/2/layout/IconVerticalSolidList"/>
    <dgm:cxn modelId="{22CD7A9D-BF5F-4DD2-B8C1-ED040A7AF49B}" type="presParOf" srcId="{7BAB25C1-B133-4C74-BB90-D2E84F0DF83D}" destId="{6E002771-84C5-4172-B98A-781F4DF8E566}" srcOrd="0" destOrd="0" presId="urn:microsoft.com/office/officeart/2018/2/layout/IconVerticalSolidList"/>
    <dgm:cxn modelId="{4A4909C3-9136-4CBC-A9CD-6FD4ECDD31B5}" type="presParOf" srcId="{6E002771-84C5-4172-B98A-781F4DF8E566}" destId="{FDD118BA-0546-4872-AF75-CF3010A9387D}" srcOrd="0" destOrd="0" presId="urn:microsoft.com/office/officeart/2018/2/layout/IconVerticalSolidList"/>
    <dgm:cxn modelId="{3AC9EAF6-B201-4099-92D2-9DEE06903219}" type="presParOf" srcId="{6E002771-84C5-4172-B98A-781F4DF8E566}" destId="{0549782B-05FF-44ED-AA57-5ED031238C4F}" srcOrd="1" destOrd="0" presId="urn:microsoft.com/office/officeart/2018/2/layout/IconVerticalSolidList"/>
    <dgm:cxn modelId="{A0B32A0A-5817-466A-A090-FD4B5ABD2EA4}" type="presParOf" srcId="{6E002771-84C5-4172-B98A-781F4DF8E566}" destId="{32855442-D1E3-4B2D-97D9-762C4279A50E}" srcOrd="2" destOrd="0" presId="urn:microsoft.com/office/officeart/2018/2/layout/IconVerticalSolidList"/>
    <dgm:cxn modelId="{50D2EE80-27AF-49FE-8A5C-1E7E97EE64E9}" type="presParOf" srcId="{6E002771-84C5-4172-B98A-781F4DF8E566}" destId="{AAB3A312-47BD-4B9C-A4FD-657C52FECBAB}" srcOrd="3" destOrd="0" presId="urn:microsoft.com/office/officeart/2018/2/layout/IconVerticalSolidList"/>
    <dgm:cxn modelId="{F0FC0106-0C5E-4025-B450-DEF3EB79D401}" type="presParOf" srcId="{7BAB25C1-B133-4C74-BB90-D2E84F0DF83D}" destId="{FBCA4A8F-D927-44AA-BC94-B5BAB64B7972}" srcOrd="1" destOrd="0" presId="urn:microsoft.com/office/officeart/2018/2/layout/IconVerticalSolidList"/>
    <dgm:cxn modelId="{4F668963-244A-4991-B549-5F4E54E15477}" type="presParOf" srcId="{7BAB25C1-B133-4C74-BB90-D2E84F0DF83D}" destId="{4C0E6EBE-80AA-4578-9958-9EB8A6A5F805}" srcOrd="2" destOrd="0" presId="urn:microsoft.com/office/officeart/2018/2/layout/IconVerticalSolidList"/>
    <dgm:cxn modelId="{6A43C70A-9483-47B3-9153-D62FA164510C}" type="presParOf" srcId="{4C0E6EBE-80AA-4578-9958-9EB8A6A5F805}" destId="{F50D9777-EF08-4017-9E0B-98CF4B20FD00}" srcOrd="0" destOrd="0" presId="urn:microsoft.com/office/officeart/2018/2/layout/IconVerticalSolidList"/>
    <dgm:cxn modelId="{437F94B9-DFC3-47F5-96BC-A23483633EA0}" type="presParOf" srcId="{4C0E6EBE-80AA-4578-9958-9EB8A6A5F805}" destId="{F0C7E462-3A7B-4A1E-A6D0-E430F1A9DAF6}" srcOrd="1" destOrd="0" presId="urn:microsoft.com/office/officeart/2018/2/layout/IconVerticalSolidList"/>
    <dgm:cxn modelId="{938E4CA2-DB73-4C9D-9C1F-071663039FB4}" type="presParOf" srcId="{4C0E6EBE-80AA-4578-9958-9EB8A6A5F805}" destId="{0DAFB6C0-276C-4839-B870-0D9552726683}" srcOrd="2" destOrd="0" presId="urn:microsoft.com/office/officeart/2018/2/layout/IconVerticalSolidList"/>
    <dgm:cxn modelId="{718742C4-8531-4529-981B-0744388F94EC}" type="presParOf" srcId="{4C0E6EBE-80AA-4578-9958-9EB8A6A5F805}" destId="{7050838A-8804-4D08-ADA5-09EDB849915D}" srcOrd="3" destOrd="0" presId="urn:microsoft.com/office/officeart/2018/2/layout/IconVerticalSolidList"/>
    <dgm:cxn modelId="{D77AF3F3-B520-4DEB-AD2D-FAFB7CDAB88B}" type="presParOf" srcId="{7BAB25C1-B133-4C74-BB90-D2E84F0DF83D}" destId="{7088566B-F0D4-4536-8E68-FA239BCC6781}" srcOrd="3" destOrd="0" presId="urn:microsoft.com/office/officeart/2018/2/layout/IconVerticalSolidList"/>
    <dgm:cxn modelId="{CBBD1106-696B-495B-A41B-C17D72D01678}" type="presParOf" srcId="{7BAB25C1-B133-4C74-BB90-D2E84F0DF83D}" destId="{CA8B974F-AC4B-42A6-9540-0DE1B5FFA705}" srcOrd="4" destOrd="0" presId="urn:microsoft.com/office/officeart/2018/2/layout/IconVerticalSolidList"/>
    <dgm:cxn modelId="{475D181C-FA26-4237-AC90-829B83A785A9}" type="presParOf" srcId="{CA8B974F-AC4B-42A6-9540-0DE1B5FFA705}" destId="{2D59FF11-DC23-4852-AF5B-1C0B8F8190E8}" srcOrd="0" destOrd="0" presId="urn:microsoft.com/office/officeart/2018/2/layout/IconVerticalSolidList"/>
    <dgm:cxn modelId="{1C5E9444-A9FD-4FB5-9CD2-6BB8FC8B659E}" type="presParOf" srcId="{CA8B974F-AC4B-42A6-9540-0DE1B5FFA705}" destId="{749C9814-891E-4622-97BE-B67A74E771C7}" srcOrd="1" destOrd="0" presId="urn:microsoft.com/office/officeart/2018/2/layout/IconVerticalSolidList"/>
    <dgm:cxn modelId="{127DB135-1B16-4667-BF63-E46EE1B61E07}" type="presParOf" srcId="{CA8B974F-AC4B-42A6-9540-0DE1B5FFA705}" destId="{BB0F87FC-D9B1-4A13-9AAA-D4F66357143E}" srcOrd="2" destOrd="0" presId="urn:microsoft.com/office/officeart/2018/2/layout/IconVerticalSolidList"/>
    <dgm:cxn modelId="{C3796CF4-8725-4894-B6AC-EDB87F3DFF43}" type="presParOf" srcId="{CA8B974F-AC4B-42A6-9540-0DE1B5FFA705}" destId="{A175BC97-8CB8-4F3F-A86B-E74BC64938B3}" srcOrd="3" destOrd="0" presId="urn:microsoft.com/office/officeart/2018/2/layout/IconVerticalSolidList"/>
    <dgm:cxn modelId="{65C8D650-830B-4A94-AE9D-0F5693547D64}" type="presParOf" srcId="{7BAB25C1-B133-4C74-BB90-D2E84F0DF83D}" destId="{B6B01BC4-5E16-449A-B345-4044FB6EC461}" srcOrd="5" destOrd="0" presId="urn:microsoft.com/office/officeart/2018/2/layout/IconVerticalSolidList"/>
    <dgm:cxn modelId="{4EE1CD97-6269-4A98-83E0-32CBBFBE31D1}" type="presParOf" srcId="{7BAB25C1-B133-4C74-BB90-D2E84F0DF83D}" destId="{018E4914-B70A-4D91-BB68-FAEA7738427D}" srcOrd="6" destOrd="0" presId="urn:microsoft.com/office/officeart/2018/2/layout/IconVerticalSolidList"/>
    <dgm:cxn modelId="{086B1B16-5E5D-4B3F-8510-6704CB0CA589}" type="presParOf" srcId="{018E4914-B70A-4D91-BB68-FAEA7738427D}" destId="{182EE482-41B7-40D5-8385-27FE239E2301}" srcOrd="0" destOrd="0" presId="urn:microsoft.com/office/officeart/2018/2/layout/IconVerticalSolidList"/>
    <dgm:cxn modelId="{64788139-72A6-4927-B2EF-5DF063A9ED81}" type="presParOf" srcId="{018E4914-B70A-4D91-BB68-FAEA7738427D}" destId="{4E5B50D9-9795-4208-9CD5-D6EE75318196}" srcOrd="1" destOrd="0" presId="urn:microsoft.com/office/officeart/2018/2/layout/IconVerticalSolidList"/>
    <dgm:cxn modelId="{FCBE7965-A28C-4603-9AB0-EB45DF4424F3}" type="presParOf" srcId="{018E4914-B70A-4D91-BB68-FAEA7738427D}" destId="{CECBD771-97AA-4EC7-8082-E3C8F13366C3}" srcOrd="2" destOrd="0" presId="urn:microsoft.com/office/officeart/2018/2/layout/IconVerticalSolidList"/>
    <dgm:cxn modelId="{042F9D55-A7CB-4EE9-961C-AFCC8A5DEE4B}" type="presParOf" srcId="{018E4914-B70A-4D91-BB68-FAEA7738427D}" destId="{087FF8EF-7DCD-40BE-AE9E-C829D504FEA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177C36A-79AE-4998-91EC-00511AE6D3DE}"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F4F2D746-0F74-4F72-B7A4-965FC94427ED}">
      <dgm:prSet/>
      <dgm:spPr/>
      <dgm:t>
        <a:bodyPr/>
        <a:lstStyle/>
        <a:p>
          <a:r>
            <a:rPr lang="tr-TR" dirty="0"/>
            <a:t>Klasik Makine Öğrenmesi: </a:t>
          </a:r>
        </a:p>
        <a:p>
          <a:r>
            <a:rPr lang="tr-TR" dirty="0"/>
            <a:t>Verileri modele taşıyın.</a:t>
          </a:r>
          <a:endParaRPr lang="en-US" dirty="0"/>
        </a:p>
      </dgm:t>
    </dgm:pt>
    <dgm:pt modelId="{D547EE8E-566F-4FA5-B22F-5965FD6F120C}" type="parTrans" cxnId="{6B429FBD-AA9B-4A5F-8730-B6F7FD945DD4}">
      <dgm:prSet/>
      <dgm:spPr/>
      <dgm:t>
        <a:bodyPr/>
        <a:lstStyle/>
        <a:p>
          <a:endParaRPr lang="en-US"/>
        </a:p>
      </dgm:t>
    </dgm:pt>
    <dgm:pt modelId="{ACC1BF8B-34CD-4B2A-8437-0E9CD74D1B56}" type="sibTrans" cxnId="{6B429FBD-AA9B-4A5F-8730-B6F7FD945DD4}">
      <dgm:prSet/>
      <dgm:spPr/>
      <dgm:t>
        <a:bodyPr/>
        <a:lstStyle/>
        <a:p>
          <a:endParaRPr lang="en-US"/>
        </a:p>
      </dgm:t>
    </dgm:pt>
    <dgm:pt modelId="{31EE55E9-04E9-4F0C-A9AE-9AB374A15BD0}">
      <dgm:prSet/>
      <dgm:spPr/>
      <dgm:t>
        <a:bodyPr/>
        <a:lstStyle/>
        <a:p>
          <a:r>
            <a:rPr lang="tr-TR"/>
            <a:t>Federe Öğrenme: </a:t>
          </a:r>
        </a:p>
        <a:p>
          <a:r>
            <a:rPr lang="tr-TR"/>
            <a:t>Modeli verilere taşıyın.</a:t>
          </a:r>
          <a:endParaRPr lang="en-US"/>
        </a:p>
      </dgm:t>
    </dgm:pt>
    <dgm:pt modelId="{60F16C3C-87B6-4990-83FF-FB6BCE5D5C6A}" type="parTrans" cxnId="{923C467D-B95E-4BE9-8FDC-7317F4C00185}">
      <dgm:prSet/>
      <dgm:spPr/>
      <dgm:t>
        <a:bodyPr/>
        <a:lstStyle/>
        <a:p>
          <a:endParaRPr lang="en-US"/>
        </a:p>
      </dgm:t>
    </dgm:pt>
    <dgm:pt modelId="{A142FC2C-155C-4855-B351-F038EA4DDE59}" type="sibTrans" cxnId="{923C467D-B95E-4BE9-8FDC-7317F4C00185}">
      <dgm:prSet/>
      <dgm:spPr/>
      <dgm:t>
        <a:bodyPr/>
        <a:lstStyle/>
        <a:p>
          <a:endParaRPr lang="en-US"/>
        </a:p>
      </dgm:t>
    </dgm:pt>
    <dgm:pt modelId="{A4461356-E572-4F94-AAFB-5F1DD7B20C10}" type="pres">
      <dgm:prSet presAssocID="{A177C36A-79AE-4998-91EC-00511AE6D3DE}" presName="root" presStyleCnt="0">
        <dgm:presLayoutVars>
          <dgm:dir/>
          <dgm:resizeHandles val="exact"/>
        </dgm:presLayoutVars>
      </dgm:prSet>
      <dgm:spPr/>
    </dgm:pt>
    <dgm:pt modelId="{C3E04FF7-A055-47DA-A8FB-2696EFE3844A}" type="pres">
      <dgm:prSet presAssocID="{F4F2D746-0F74-4F72-B7A4-965FC94427ED}" presName="compNode" presStyleCnt="0"/>
      <dgm:spPr/>
    </dgm:pt>
    <dgm:pt modelId="{906F192C-E95B-4F49-B5AE-B45262322087}" type="pres">
      <dgm:prSet presAssocID="{F4F2D746-0F74-4F72-B7A4-965FC94427ED}" presName="iconRect" presStyleLbl="node1" presStyleIdx="0" presStyleCnt="2"/>
      <dgm:spPr>
        <a:blipFill rotWithShape="1">
          <a:blip xmlns:r="http://schemas.openxmlformats.org/officeDocument/2006/relationships" r:embed="rId1"/>
          <a:srcRect/>
          <a:stretch>
            <a:fillRect/>
          </a:stretch>
        </a:blipFill>
        <a:ln>
          <a:noFill/>
        </a:ln>
      </dgm:spPr>
      <dgm:extLst>
        <a:ext uri="{E40237B7-FDA0-4F09-8148-C483321AD2D9}">
          <dgm14:cNvPr xmlns:dgm14="http://schemas.microsoft.com/office/drawing/2010/diagram" id="0" name="" descr="Şampanya"/>
        </a:ext>
      </dgm:extLst>
    </dgm:pt>
    <dgm:pt modelId="{BA739AD3-C2A0-4065-A6EA-A538FCF45B14}" type="pres">
      <dgm:prSet presAssocID="{F4F2D746-0F74-4F72-B7A4-965FC94427ED}" presName="spaceRect" presStyleCnt="0"/>
      <dgm:spPr/>
    </dgm:pt>
    <dgm:pt modelId="{6F4C7113-0222-4E42-8AA7-79A08CDC0F3B}" type="pres">
      <dgm:prSet presAssocID="{F4F2D746-0F74-4F72-B7A4-965FC94427ED}" presName="textRect" presStyleLbl="revTx" presStyleIdx="0" presStyleCnt="2" custScaleX="118320">
        <dgm:presLayoutVars>
          <dgm:chMax val="1"/>
          <dgm:chPref val="1"/>
        </dgm:presLayoutVars>
      </dgm:prSet>
      <dgm:spPr/>
    </dgm:pt>
    <dgm:pt modelId="{1A9C6C45-3E53-498F-8CB6-8E6F417F8D70}" type="pres">
      <dgm:prSet presAssocID="{ACC1BF8B-34CD-4B2A-8437-0E9CD74D1B56}" presName="sibTrans" presStyleCnt="0"/>
      <dgm:spPr/>
    </dgm:pt>
    <dgm:pt modelId="{24EE04F4-6216-4B0B-B481-195F0E9CA36B}" type="pres">
      <dgm:prSet presAssocID="{31EE55E9-04E9-4F0C-A9AE-9AB374A15BD0}" presName="compNode" presStyleCnt="0"/>
      <dgm:spPr/>
    </dgm:pt>
    <dgm:pt modelId="{BED19D47-60DF-45CA-8AFB-94013940B085}" type="pres">
      <dgm:prSet presAssocID="{31EE55E9-04E9-4F0C-A9AE-9AB374A15BD0}" presName="iconRect" presStyleLbl="node1" presStyleIdx="1" presStyleCnt="2"/>
      <dgm:spPr>
        <a:blipFill rotWithShape="1">
          <a:blip xmlns:r="http://schemas.openxmlformats.org/officeDocument/2006/relationships" r:embed="rId2"/>
          <a:srcRect/>
          <a:stretch>
            <a:fillRect l="-4000" r="-4000"/>
          </a:stretch>
        </a:blipFill>
        <a:ln>
          <a:noFill/>
        </a:ln>
      </dgm:spPr>
      <dgm:extLst>
        <a:ext uri="{E40237B7-FDA0-4F09-8148-C483321AD2D9}">
          <dgm14:cNvPr xmlns:dgm14="http://schemas.microsoft.com/office/drawing/2010/diagram" id="0" name="" descr="Labirent"/>
        </a:ext>
      </dgm:extLst>
    </dgm:pt>
    <dgm:pt modelId="{27FA8680-DDF1-49D7-AF55-51AAA2758894}" type="pres">
      <dgm:prSet presAssocID="{31EE55E9-04E9-4F0C-A9AE-9AB374A15BD0}" presName="spaceRect" presStyleCnt="0"/>
      <dgm:spPr/>
    </dgm:pt>
    <dgm:pt modelId="{D10FB9CA-F623-4134-B9A2-829A28992DAA}" type="pres">
      <dgm:prSet presAssocID="{31EE55E9-04E9-4F0C-A9AE-9AB374A15BD0}" presName="textRect" presStyleLbl="revTx" presStyleIdx="1" presStyleCnt="2">
        <dgm:presLayoutVars>
          <dgm:chMax val="1"/>
          <dgm:chPref val="1"/>
        </dgm:presLayoutVars>
      </dgm:prSet>
      <dgm:spPr/>
    </dgm:pt>
  </dgm:ptLst>
  <dgm:cxnLst>
    <dgm:cxn modelId="{AB4C4932-4164-41D3-95D7-4E4E3B38BD36}" type="presOf" srcId="{A177C36A-79AE-4998-91EC-00511AE6D3DE}" destId="{A4461356-E572-4F94-AAFB-5F1DD7B20C10}" srcOrd="0" destOrd="0" presId="urn:microsoft.com/office/officeart/2018/2/layout/IconLabelList"/>
    <dgm:cxn modelId="{2F620B3B-9935-43F9-B448-9AEEDB7E333D}" type="presOf" srcId="{F4F2D746-0F74-4F72-B7A4-965FC94427ED}" destId="{6F4C7113-0222-4E42-8AA7-79A08CDC0F3B}" srcOrd="0" destOrd="0" presId="urn:microsoft.com/office/officeart/2018/2/layout/IconLabelList"/>
    <dgm:cxn modelId="{923C467D-B95E-4BE9-8FDC-7317F4C00185}" srcId="{A177C36A-79AE-4998-91EC-00511AE6D3DE}" destId="{31EE55E9-04E9-4F0C-A9AE-9AB374A15BD0}" srcOrd="1" destOrd="0" parTransId="{60F16C3C-87B6-4990-83FF-FB6BCE5D5C6A}" sibTransId="{A142FC2C-155C-4855-B351-F038EA4DDE59}"/>
    <dgm:cxn modelId="{4110F0BA-277E-48EA-9C2C-38FCCD718B3E}" type="presOf" srcId="{31EE55E9-04E9-4F0C-A9AE-9AB374A15BD0}" destId="{D10FB9CA-F623-4134-B9A2-829A28992DAA}" srcOrd="0" destOrd="0" presId="urn:microsoft.com/office/officeart/2018/2/layout/IconLabelList"/>
    <dgm:cxn modelId="{6B429FBD-AA9B-4A5F-8730-B6F7FD945DD4}" srcId="{A177C36A-79AE-4998-91EC-00511AE6D3DE}" destId="{F4F2D746-0F74-4F72-B7A4-965FC94427ED}" srcOrd="0" destOrd="0" parTransId="{D547EE8E-566F-4FA5-B22F-5965FD6F120C}" sibTransId="{ACC1BF8B-34CD-4B2A-8437-0E9CD74D1B56}"/>
    <dgm:cxn modelId="{46850AE4-C6AF-4BD0-94D0-CB8D2456AF93}" type="presParOf" srcId="{A4461356-E572-4F94-AAFB-5F1DD7B20C10}" destId="{C3E04FF7-A055-47DA-A8FB-2696EFE3844A}" srcOrd="0" destOrd="0" presId="urn:microsoft.com/office/officeart/2018/2/layout/IconLabelList"/>
    <dgm:cxn modelId="{AF0CCD5C-6736-4048-806D-E32EAFB7C9B9}" type="presParOf" srcId="{C3E04FF7-A055-47DA-A8FB-2696EFE3844A}" destId="{906F192C-E95B-4F49-B5AE-B45262322087}" srcOrd="0" destOrd="0" presId="urn:microsoft.com/office/officeart/2018/2/layout/IconLabelList"/>
    <dgm:cxn modelId="{F5B493AF-CD13-4626-A4CE-2E2DD21E5EDD}" type="presParOf" srcId="{C3E04FF7-A055-47DA-A8FB-2696EFE3844A}" destId="{BA739AD3-C2A0-4065-A6EA-A538FCF45B14}" srcOrd="1" destOrd="0" presId="urn:microsoft.com/office/officeart/2018/2/layout/IconLabelList"/>
    <dgm:cxn modelId="{C91E534D-BA5C-4B32-A10C-D02A5FDD3859}" type="presParOf" srcId="{C3E04FF7-A055-47DA-A8FB-2696EFE3844A}" destId="{6F4C7113-0222-4E42-8AA7-79A08CDC0F3B}" srcOrd="2" destOrd="0" presId="urn:microsoft.com/office/officeart/2018/2/layout/IconLabelList"/>
    <dgm:cxn modelId="{7BD34587-15D6-4FFB-A04D-CB51C69EABC5}" type="presParOf" srcId="{A4461356-E572-4F94-AAFB-5F1DD7B20C10}" destId="{1A9C6C45-3E53-498F-8CB6-8E6F417F8D70}" srcOrd="1" destOrd="0" presId="urn:microsoft.com/office/officeart/2018/2/layout/IconLabelList"/>
    <dgm:cxn modelId="{FAF2A77A-35BF-4575-8A97-2E36D0972B63}" type="presParOf" srcId="{A4461356-E572-4F94-AAFB-5F1DD7B20C10}" destId="{24EE04F4-6216-4B0B-B481-195F0E9CA36B}" srcOrd="2" destOrd="0" presId="urn:microsoft.com/office/officeart/2018/2/layout/IconLabelList"/>
    <dgm:cxn modelId="{F394BA6A-2B90-4838-8A9B-5CF1B8EB13E4}" type="presParOf" srcId="{24EE04F4-6216-4B0B-B481-195F0E9CA36B}" destId="{BED19D47-60DF-45CA-8AFB-94013940B085}" srcOrd="0" destOrd="0" presId="urn:microsoft.com/office/officeart/2018/2/layout/IconLabelList"/>
    <dgm:cxn modelId="{BBD3B56A-A74B-4C4F-8262-72B9CB1F55BF}" type="presParOf" srcId="{24EE04F4-6216-4B0B-B481-195F0E9CA36B}" destId="{27FA8680-DDF1-49D7-AF55-51AAA2758894}" srcOrd="1" destOrd="0" presId="urn:microsoft.com/office/officeart/2018/2/layout/IconLabelList"/>
    <dgm:cxn modelId="{32BCC956-5429-4B14-8292-7A82F9D93B0D}" type="presParOf" srcId="{24EE04F4-6216-4B0B-B481-195F0E9CA36B}" destId="{D10FB9CA-F623-4134-B9A2-829A28992DAA}"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01C9541-5BC2-4B3C-848F-AE98ECC33FFC}" type="doc">
      <dgm:prSet loTypeId="urn:microsoft.com/office/officeart/2018/5/layout/Centered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BA0AAE6F-A5DE-413E-A485-CA8495E5E6F8}">
      <dgm:prSet/>
      <dgm:spPr/>
      <dgm:t>
        <a:bodyPr/>
        <a:lstStyle/>
        <a:p>
          <a:pPr>
            <a:lnSpc>
              <a:spcPct val="100000"/>
            </a:lnSpc>
            <a:defRPr b="1"/>
          </a:pPr>
          <a:r>
            <a:rPr lang="en-US" b="1" dirty="0"/>
            <a:t>Veri </a:t>
          </a:r>
          <a:r>
            <a:rPr lang="en-US" b="1" dirty="0" err="1"/>
            <a:t>Gizliliği</a:t>
          </a:r>
          <a:r>
            <a:rPr lang="en-US" b="1" dirty="0"/>
            <a:t> ve </a:t>
          </a:r>
          <a:r>
            <a:rPr lang="en-US" b="1" dirty="0" err="1"/>
            <a:t>Güvenlik</a:t>
          </a:r>
          <a:r>
            <a:rPr lang="en-US" b="1" dirty="0"/>
            <a:t>:</a:t>
          </a:r>
          <a:endParaRPr lang="en-US" dirty="0"/>
        </a:p>
      </dgm:t>
    </dgm:pt>
    <dgm:pt modelId="{7EEE72EE-8770-4481-9327-3785E23F0113}" type="parTrans" cxnId="{545AB451-6E8E-460F-BF2C-CF6D703A3882}">
      <dgm:prSet/>
      <dgm:spPr/>
      <dgm:t>
        <a:bodyPr/>
        <a:lstStyle/>
        <a:p>
          <a:endParaRPr lang="en-US"/>
        </a:p>
      </dgm:t>
    </dgm:pt>
    <dgm:pt modelId="{4EFDA920-CD47-4888-8659-5F6B12CF693B}" type="sibTrans" cxnId="{545AB451-6E8E-460F-BF2C-CF6D703A3882}">
      <dgm:prSet/>
      <dgm:spPr/>
      <dgm:t>
        <a:bodyPr/>
        <a:lstStyle/>
        <a:p>
          <a:endParaRPr lang="en-US"/>
        </a:p>
      </dgm:t>
    </dgm:pt>
    <dgm:pt modelId="{835DED6F-018F-4B2C-829D-A68AA5CE3BC6}">
      <dgm:prSet/>
      <dgm:spPr/>
      <dgm:t>
        <a:bodyPr/>
        <a:lstStyle/>
        <a:p>
          <a:pPr>
            <a:lnSpc>
              <a:spcPct val="100000"/>
            </a:lnSpc>
          </a:pPr>
          <a:r>
            <a:rPr lang="en-US" dirty="0" err="1"/>
            <a:t>Veriler</a:t>
          </a:r>
          <a:r>
            <a:rPr lang="en-US" dirty="0"/>
            <a:t> </a:t>
          </a:r>
          <a:r>
            <a:rPr lang="en-US" dirty="0" err="1"/>
            <a:t>cihazlarda</a:t>
          </a:r>
          <a:r>
            <a:rPr lang="en-US" dirty="0"/>
            <a:t> </a:t>
          </a:r>
          <a:r>
            <a:rPr lang="en-US" dirty="0" err="1"/>
            <a:t>yerel</a:t>
          </a:r>
          <a:r>
            <a:rPr lang="en-US" dirty="0"/>
            <a:t> </a:t>
          </a:r>
          <a:r>
            <a:rPr lang="en-US" dirty="0" err="1"/>
            <a:t>olarak</a:t>
          </a:r>
          <a:r>
            <a:rPr lang="en-US" dirty="0"/>
            <a:t> </a:t>
          </a:r>
          <a:r>
            <a:rPr lang="en-US" dirty="0" err="1"/>
            <a:t>tutulduğu</a:t>
          </a:r>
          <a:r>
            <a:rPr lang="en-US" dirty="0"/>
            <a:t> </a:t>
          </a:r>
          <a:r>
            <a:rPr lang="en-US" dirty="0" err="1"/>
            <a:t>için</a:t>
          </a:r>
          <a:r>
            <a:rPr lang="en-US" dirty="0"/>
            <a:t> </a:t>
          </a:r>
          <a:r>
            <a:rPr lang="en-US" dirty="0" err="1"/>
            <a:t>merkezi</a:t>
          </a:r>
          <a:r>
            <a:rPr lang="en-US" dirty="0"/>
            <a:t> </a:t>
          </a:r>
          <a:r>
            <a:rPr lang="en-US" dirty="0" err="1"/>
            <a:t>bir</a:t>
          </a:r>
          <a:r>
            <a:rPr lang="en-US" dirty="0"/>
            <a:t> </a:t>
          </a:r>
          <a:r>
            <a:rPr lang="en-US" dirty="0" err="1"/>
            <a:t>sunucuya</a:t>
          </a:r>
          <a:r>
            <a:rPr lang="en-US" dirty="0"/>
            <a:t> </a:t>
          </a:r>
          <a:r>
            <a:rPr lang="en-US" dirty="0" err="1"/>
            <a:t>veri</a:t>
          </a:r>
          <a:r>
            <a:rPr lang="en-US" dirty="0"/>
            <a:t> </a:t>
          </a:r>
          <a:r>
            <a:rPr lang="en-US" dirty="0" err="1"/>
            <a:t>aktarmaya</a:t>
          </a:r>
          <a:r>
            <a:rPr lang="en-US" dirty="0"/>
            <a:t> </a:t>
          </a:r>
          <a:r>
            <a:rPr lang="en-US" dirty="0" err="1"/>
            <a:t>gerek</a:t>
          </a:r>
          <a:r>
            <a:rPr lang="en-US" dirty="0"/>
            <a:t> </a:t>
          </a:r>
          <a:r>
            <a:rPr lang="en-US" dirty="0" err="1"/>
            <a:t>yoktur</a:t>
          </a:r>
          <a:r>
            <a:rPr lang="en-US" dirty="0"/>
            <a:t>.</a:t>
          </a:r>
        </a:p>
      </dgm:t>
    </dgm:pt>
    <dgm:pt modelId="{3D62A363-EF49-4B02-8BFE-945337C8B578}" type="parTrans" cxnId="{EEC31168-5E14-4592-8019-CEFB7E525ECB}">
      <dgm:prSet/>
      <dgm:spPr/>
      <dgm:t>
        <a:bodyPr/>
        <a:lstStyle/>
        <a:p>
          <a:endParaRPr lang="en-US"/>
        </a:p>
      </dgm:t>
    </dgm:pt>
    <dgm:pt modelId="{73006809-D3AD-4201-8E14-A365BEB8BA81}" type="sibTrans" cxnId="{EEC31168-5E14-4592-8019-CEFB7E525ECB}">
      <dgm:prSet/>
      <dgm:spPr/>
      <dgm:t>
        <a:bodyPr/>
        <a:lstStyle/>
        <a:p>
          <a:endParaRPr lang="en-US"/>
        </a:p>
      </dgm:t>
    </dgm:pt>
    <dgm:pt modelId="{A95CE55D-7330-40E9-8679-9D1834DC3992}">
      <dgm:prSet/>
      <dgm:spPr/>
      <dgm:t>
        <a:bodyPr/>
        <a:lstStyle/>
        <a:p>
          <a:pPr>
            <a:lnSpc>
              <a:spcPct val="100000"/>
            </a:lnSpc>
          </a:pPr>
          <a:r>
            <a:rPr lang="en-US" dirty="0"/>
            <a:t>Bu, </a:t>
          </a:r>
          <a:r>
            <a:rPr lang="en-US" dirty="0" err="1"/>
            <a:t>kullanıcı</a:t>
          </a:r>
          <a:r>
            <a:rPr lang="en-US" dirty="0"/>
            <a:t> gizliliğini </a:t>
          </a:r>
          <a:r>
            <a:rPr lang="en-US" dirty="0" err="1"/>
            <a:t>artırır</a:t>
          </a:r>
          <a:r>
            <a:rPr lang="en-US" dirty="0"/>
            <a:t> ve </a:t>
          </a:r>
          <a:r>
            <a:rPr lang="en-US" dirty="0" err="1"/>
            <a:t>veri</a:t>
          </a:r>
          <a:r>
            <a:rPr lang="en-US" dirty="0"/>
            <a:t> </a:t>
          </a:r>
          <a:r>
            <a:rPr lang="en-US" dirty="0" err="1"/>
            <a:t>ihlali</a:t>
          </a:r>
          <a:r>
            <a:rPr lang="en-US" dirty="0"/>
            <a:t> </a:t>
          </a:r>
          <a:r>
            <a:rPr lang="en-US" dirty="0" err="1"/>
            <a:t>riskini</a:t>
          </a:r>
          <a:r>
            <a:rPr lang="en-US" dirty="0"/>
            <a:t> </a:t>
          </a:r>
          <a:r>
            <a:rPr lang="en-US" dirty="0" err="1"/>
            <a:t>azaltır</a:t>
          </a:r>
          <a:r>
            <a:rPr lang="en-US" dirty="0"/>
            <a:t>.</a:t>
          </a:r>
        </a:p>
      </dgm:t>
    </dgm:pt>
    <dgm:pt modelId="{91D3C7C4-0DB7-4ACF-9A91-63B8E39E2880}" type="parTrans" cxnId="{51604C12-4817-4298-AB2D-9F2186DD66EE}">
      <dgm:prSet/>
      <dgm:spPr/>
      <dgm:t>
        <a:bodyPr/>
        <a:lstStyle/>
        <a:p>
          <a:endParaRPr lang="en-US"/>
        </a:p>
      </dgm:t>
    </dgm:pt>
    <dgm:pt modelId="{FCF0AB3B-91D2-45E8-9F4F-5D38D388D81E}" type="sibTrans" cxnId="{51604C12-4817-4298-AB2D-9F2186DD66EE}">
      <dgm:prSet/>
      <dgm:spPr/>
      <dgm:t>
        <a:bodyPr/>
        <a:lstStyle/>
        <a:p>
          <a:endParaRPr lang="en-US"/>
        </a:p>
      </dgm:t>
    </dgm:pt>
    <dgm:pt modelId="{BE3098D9-7C7E-4706-934D-E84817097991}">
      <dgm:prSet/>
      <dgm:spPr/>
      <dgm:t>
        <a:bodyPr/>
        <a:lstStyle/>
        <a:p>
          <a:pPr>
            <a:lnSpc>
              <a:spcPct val="100000"/>
            </a:lnSpc>
          </a:pPr>
          <a:r>
            <a:rPr lang="en-US" dirty="0"/>
            <a:t>GDPR ve HIPAA </a:t>
          </a:r>
          <a:r>
            <a:rPr lang="en-US" dirty="0" err="1"/>
            <a:t>gibi</a:t>
          </a:r>
          <a:r>
            <a:rPr lang="en-US" dirty="0"/>
            <a:t> </a:t>
          </a:r>
          <a:r>
            <a:rPr lang="en-US" dirty="0" err="1"/>
            <a:t>veri</a:t>
          </a:r>
          <a:r>
            <a:rPr lang="en-US" dirty="0"/>
            <a:t> </a:t>
          </a:r>
          <a:r>
            <a:rPr lang="en-US" dirty="0" err="1"/>
            <a:t>koruma</a:t>
          </a:r>
          <a:r>
            <a:rPr lang="en-US" dirty="0"/>
            <a:t> </a:t>
          </a:r>
          <a:r>
            <a:rPr lang="en-US" dirty="0" err="1"/>
            <a:t>düzenlemelerine</a:t>
          </a:r>
          <a:r>
            <a:rPr lang="en-US" dirty="0"/>
            <a:t> </a:t>
          </a:r>
          <a:r>
            <a:rPr lang="en-US" dirty="0" err="1"/>
            <a:t>uyumluluğu</a:t>
          </a:r>
          <a:r>
            <a:rPr lang="en-US" dirty="0"/>
            <a:t> </a:t>
          </a:r>
          <a:r>
            <a:rPr lang="en-US" dirty="0" err="1"/>
            <a:t>kolaylaştırır</a:t>
          </a:r>
          <a:r>
            <a:rPr lang="en-US" dirty="0"/>
            <a:t>.</a:t>
          </a:r>
        </a:p>
      </dgm:t>
    </dgm:pt>
    <dgm:pt modelId="{400E212B-06B0-4319-A35A-0A4557675551}" type="parTrans" cxnId="{E381BD58-C7D4-4EDA-AA85-C71A99D2F713}">
      <dgm:prSet/>
      <dgm:spPr/>
      <dgm:t>
        <a:bodyPr/>
        <a:lstStyle/>
        <a:p>
          <a:endParaRPr lang="en-US"/>
        </a:p>
      </dgm:t>
    </dgm:pt>
    <dgm:pt modelId="{489451E3-BE23-47F3-8FF7-F04EDB460823}" type="sibTrans" cxnId="{E381BD58-C7D4-4EDA-AA85-C71A99D2F713}">
      <dgm:prSet/>
      <dgm:spPr/>
      <dgm:t>
        <a:bodyPr/>
        <a:lstStyle/>
        <a:p>
          <a:endParaRPr lang="en-US"/>
        </a:p>
      </dgm:t>
    </dgm:pt>
    <dgm:pt modelId="{A1F62B77-C1F4-4AF2-9BCC-9AA62D70811C}">
      <dgm:prSet/>
      <dgm:spPr/>
      <dgm:t>
        <a:bodyPr/>
        <a:lstStyle/>
        <a:p>
          <a:pPr>
            <a:lnSpc>
              <a:spcPct val="100000"/>
            </a:lnSpc>
            <a:defRPr b="1"/>
          </a:pPr>
          <a:r>
            <a:rPr lang="en-US" b="1"/>
            <a:t>Merkezi Veri Toplamaya Gerek Yok:</a:t>
          </a:r>
          <a:endParaRPr lang="en-US"/>
        </a:p>
      </dgm:t>
    </dgm:pt>
    <dgm:pt modelId="{3E2D8A0F-37DD-4BF9-8EE7-D9C69A8CEB0E}" type="parTrans" cxnId="{7F3DC503-BAC8-4DEA-A00F-879459F72BDB}">
      <dgm:prSet/>
      <dgm:spPr/>
      <dgm:t>
        <a:bodyPr/>
        <a:lstStyle/>
        <a:p>
          <a:endParaRPr lang="en-US"/>
        </a:p>
      </dgm:t>
    </dgm:pt>
    <dgm:pt modelId="{A6EA3EAA-366D-461F-A745-2FC566F53CD5}" type="sibTrans" cxnId="{7F3DC503-BAC8-4DEA-A00F-879459F72BDB}">
      <dgm:prSet/>
      <dgm:spPr/>
      <dgm:t>
        <a:bodyPr/>
        <a:lstStyle/>
        <a:p>
          <a:endParaRPr lang="en-US"/>
        </a:p>
      </dgm:t>
    </dgm:pt>
    <dgm:pt modelId="{50A32011-5708-48E9-A415-7470DF11B2E2}">
      <dgm:prSet/>
      <dgm:spPr/>
      <dgm:t>
        <a:bodyPr/>
        <a:lstStyle/>
        <a:p>
          <a:pPr>
            <a:lnSpc>
              <a:spcPct val="100000"/>
            </a:lnSpc>
          </a:pPr>
          <a:r>
            <a:rPr lang="en-US"/>
            <a:t>Federe öğrenme, farklı kaynaklardaki verilerin bir araya getirilmesine ihtiyaç duymadan ortak bir model oluşturabilir.</a:t>
          </a:r>
        </a:p>
      </dgm:t>
    </dgm:pt>
    <dgm:pt modelId="{94B4BF8F-D35A-43FF-9EE2-951C154FFAD5}" type="parTrans" cxnId="{AFCBDD4C-7878-4959-813A-C3EB311A6877}">
      <dgm:prSet/>
      <dgm:spPr/>
      <dgm:t>
        <a:bodyPr/>
        <a:lstStyle/>
        <a:p>
          <a:endParaRPr lang="en-US"/>
        </a:p>
      </dgm:t>
    </dgm:pt>
    <dgm:pt modelId="{8870B99B-38B0-43F3-943C-F23A6EB34FEA}" type="sibTrans" cxnId="{AFCBDD4C-7878-4959-813A-C3EB311A6877}">
      <dgm:prSet/>
      <dgm:spPr/>
      <dgm:t>
        <a:bodyPr/>
        <a:lstStyle/>
        <a:p>
          <a:endParaRPr lang="en-US"/>
        </a:p>
      </dgm:t>
    </dgm:pt>
    <dgm:pt modelId="{9B2D867D-F0BD-47C5-9D83-EE51341217A6}">
      <dgm:prSet/>
      <dgm:spPr/>
      <dgm:t>
        <a:bodyPr/>
        <a:lstStyle/>
        <a:p>
          <a:pPr>
            <a:lnSpc>
              <a:spcPct val="100000"/>
            </a:lnSpc>
          </a:pPr>
          <a:r>
            <a:rPr lang="en-US"/>
            <a:t>Örneğin, farklı hastaneler kendi verilerini paylaşmadan bir sağlık modeli eğitebilir.</a:t>
          </a:r>
        </a:p>
      </dgm:t>
    </dgm:pt>
    <dgm:pt modelId="{2E0FD8D6-9E74-4F63-8C63-3D8F7184E3DF}" type="parTrans" cxnId="{8BC97FDD-1EC9-4DCB-87C3-916B9A455482}">
      <dgm:prSet/>
      <dgm:spPr/>
      <dgm:t>
        <a:bodyPr/>
        <a:lstStyle/>
        <a:p>
          <a:endParaRPr lang="en-US"/>
        </a:p>
      </dgm:t>
    </dgm:pt>
    <dgm:pt modelId="{7B530066-B250-48EF-A7E9-C287172D666A}" type="sibTrans" cxnId="{8BC97FDD-1EC9-4DCB-87C3-916B9A455482}">
      <dgm:prSet/>
      <dgm:spPr/>
      <dgm:t>
        <a:bodyPr/>
        <a:lstStyle/>
        <a:p>
          <a:endParaRPr lang="en-US"/>
        </a:p>
      </dgm:t>
    </dgm:pt>
    <dgm:pt modelId="{187095DC-B4F1-491E-87E5-EAA025C8E69E}">
      <dgm:prSet/>
      <dgm:spPr/>
      <dgm:t>
        <a:bodyPr/>
        <a:lstStyle/>
        <a:p>
          <a:pPr>
            <a:lnSpc>
              <a:spcPct val="100000"/>
            </a:lnSpc>
            <a:defRPr b="1"/>
          </a:pPr>
          <a:r>
            <a:rPr lang="en-US" b="1" dirty="0"/>
            <a:t>Düşük Bant Genişliği Gereksinimi:</a:t>
          </a:r>
          <a:endParaRPr lang="en-US" dirty="0"/>
        </a:p>
      </dgm:t>
    </dgm:pt>
    <dgm:pt modelId="{5E2F6E8B-DD54-464B-9AEC-2829DD3ECC92}" type="parTrans" cxnId="{4E74D47E-8D5F-46F0-BDD7-8CEFA5474AEA}">
      <dgm:prSet/>
      <dgm:spPr/>
      <dgm:t>
        <a:bodyPr/>
        <a:lstStyle/>
        <a:p>
          <a:endParaRPr lang="en-US"/>
        </a:p>
      </dgm:t>
    </dgm:pt>
    <dgm:pt modelId="{86D71954-3775-43CD-BFC3-0D67E3ED1C4A}" type="sibTrans" cxnId="{4E74D47E-8D5F-46F0-BDD7-8CEFA5474AEA}">
      <dgm:prSet/>
      <dgm:spPr/>
      <dgm:t>
        <a:bodyPr/>
        <a:lstStyle/>
        <a:p>
          <a:endParaRPr lang="en-US"/>
        </a:p>
      </dgm:t>
    </dgm:pt>
    <dgm:pt modelId="{7D529B98-5FC0-421C-B4DB-A40AF00C8438}">
      <dgm:prSet/>
      <dgm:spPr/>
      <dgm:t>
        <a:bodyPr/>
        <a:lstStyle/>
        <a:p>
          <a:pPr>
            <a:lnSpc>
              <a:spcPct val="100000"/>
            </a:lnSpc>
          </a:pPr>
          <a:r>
            <a:rPr lang="en-US"/>
            <a:t>Model güncellemeleri (ağırlıklar veya gradyanlar) gönderildiği için veri aktarımı minimaldir.</a:t>
          </a:r>
        </a:p>
      </dgm:t>
    </dgm:pt>
    <dgm:pt modelId="{388D1240-C103-49FF-A5FB-7859FE4332CB}" type="parTrans" cxnId="{DA3501D0-D7A8-480E-A989-352E3640FBB4}">
      <dgm:prSet/>
      <dgm:spPr/>
      <dgm:t>
        <a:bodyPr/>
        <a:lstStyle/>
        <a:p>
          <a:endParaRPr lang="en-US"/>
        </a:p>
      </dgm:t>
    </dgm:pt>
    <dgm:pt modelId="{D69F6596-42CC-4AE1-9C75-52E44EE66614}" type="sibTrans" cxnId="{DA3501D0-D7A8-480E-A989-352E3640FBB4}">
      <dgm:prSet/>
      <dgm:spPr/>
      <dgm:t>
        <a:bodyPr/>
        <a:lstStyle/>
        <a:p>
          <a:endParaRPr lang="en-US"/>
        </a:p>
      </dgm:t>
    </dgm:pt>
    <dgm:pt modelId="{D88520AE-9533-40CB-8FA3-3C9F72FCE29A}">
      <dgm:prSet/>
      <dgm:spPr/>
      <dgm:t>
        <a:bodyPr/>
        <a:lstStyle/>
        <a:p>
          <a:pPr>
            <a:lnSpc>
              <a:spcPct val="100000"/>
            </a:lnSpc>
          </a:pPr>
          <a:r>
            <a:rPr lang="en-US"/>
            <a:t>Bu, özellikle büyük veri setleriyle çalışırken ağ trafiğini azaltır.</a:t>
          </a:r>
        </a:p>
      </dgm:t>
    </dgm:pt>
    <dgm:pt modelId="{087C7A1E-9582-473B-AAD8-5E9CE12AF0F5}" type="parTrans" cxnId="{25DF7B6D-B40C-4998-85BC-3FD96EFF9052}">
      <dgm:prSet/>
      <dgm:spPr/>
      <dgm:t>
        <a:bodyPr/>
        <a:lstStyle/>
        <a:p>
          <a:endParaRPr lang="en-US"/>
        </a:p>
      </dgm:t>
    </dgm:pt>
    <dgm:pt modelId="{135B7336-4968-44CA-829E-37AB598D49BE}" type="sibTrans" cxnId="{25DF7B6D-B40C-4998-85BC-3FD96EFF9052}">
      <dgm:prSet/>
      <dgm:spPr/>
      <dgm:t>
        <a:bodyPr/>
        <a:lstStyle/>
        <a:p>
          <a:endParaRPr lang="en-US"/>
        </a:p>
      </dgm:t>
    </dgm:pt>
    <dgm:pt modelId="{4138E241-C7AE-4EF3-880C-EDF7C896309E}" type="pres">
      <dgm:prSet presAssocID="{701C9541-5BC2-4B3C-848F-AE98ECC33FFC}" presName="root" presStyleCnt="0">
        <dgm:presLayoutVars>
          <dgm:dir/>
          <dgm:resizeHandles val="exact"/>
        </dgm:presLayoutVars>
      </dgm:prSet>
      <dgm:spPr/>
    </dgm:pt>
    <dgm:pt modelId="{3010106D-0E75-4663-A3C0-27608222AB92}" type="pres">
      <dgm:prSet presAssocID="{BA0AAE6F-A5DE-413E-A485-CA8495E5E6F8}" presName="compNode" presStyleCnt="0"/>
      <dgm:spPr/>
    </dgm:pt>
    <dgm:pt modelId="{CCF921B8-D046-41ED-BDB9-1ECEE7986560}" type="pres">
      <dgm:prSet presAssocID="{BA0AAE6F-A5DE-413E-A485-CA8495E5E6F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nucu"/>
        </a:ext>
      </dgm:extLst>
    </dgm:pt>
    <dgm:pt modelId="{3ED70D3D-34D2-4CB3-8449-C2B3CCE16F67}" type="pres">
      <dgm:prSet presAssocID="{BA0AAE6F-A5DE-413E-A485-CA8495E5E6F8}" presName="iconSpace" presStyleCnt="0"/>
      <dgm:spPr/>
    </dgm:pt>
    <dgm:pt modelId="{F9F20BA5-29B7-43EC-B133-718A4664D1E2}" type="pres">
      <dgm:prSet presAssocID="{BA0AAE6F-A5DE-413E-A485-CA8495E5E6F8}" presName="parTx" presStyleLbl="revTx" presStyleIdx="0" presStyleCnt="6">
        <dgm:presLayoutVars>
          <dgm:chMax val="0"/>
          <dgm:chPref val="0"/>
        </dgm:presLayoutVars>
      </dgm:prSet>
      <dgm:spPr/>
    </dgm:pt>
    <dgm:pt modelId="{F8E24B23-63D5-4A78-8D46-6727AE035337}" type="pres">
      <dgm:prSet presAssocID="{BA0AAE6F-A5DE-413E-A485-CA8495E5E6F8}" presName="txSpace" presStyleCnt="0"/>
      <dgm:spPr/>
    </dgm:pt>
    <dgm:pt modelId="{A0C3094C-12A1-44CC-99F5-DE270D6083F7}" type="pres">
      <dgm:prSet presAssocID="{BA0AAE6F-A5DE-413E-A485-CA8495E5E6F8}" presName="desTx" presStyleLbl="revTx" presStyleIdx="1" presStyleCnt="6">
        <dgm:presLayoutVars/>
      </dgm:prSet>
      <dgm:spPr/>
    </dgm:pt>
    <dgm:pt modelId="{5AFAC2F9-17EB-43A3-9F41-304467078872}" type="pres">
      <dgm:prSet presAssocID="{4EFDA920-CD47-4888-8659-5F6B12CF693B}" presName="sibTrans" presStyleCnt="0"/>
      <dgm:spPr/>
    </dgm:pt>
    <dgm:pt modelId="{EAD7D50F-EAAC-4AC9-80DC-3ACC451D8914}" type="pres">
      <dgm:prSet presAssocID="{A1F62B77-C1F4-4AF2-9BCC-9AA62D70811C}" presName="compNode" presStyleCnt="0"/>
      <dgm:spPr/>
    </dgm:pt>
    <dgm:pt modelId="{FDEA594E-D221-46F3-AB5F-2407C8C902B2}" type="pres">
      <dgm:prSet presAssocID="{A1F62B77-C1F4-4AF2-9BCC-9AA62D70811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ullanıcılar"/>
        </a:ext>
      </dgm:extLst>
    </dgm:pt>
    <dgm:pt modelId="{9D4FDCF6-A8EC-4393-949E-69175F198613}" type="pres">
      <dgm:prSet presAssocID="{A1F62B77-C1F4-4AF2-9BCC-9AA62D70811C}" presName="iconSpace" presStyleCnt="0"/>
      <dgm:spPr/>
    </dgm:pt>
    <dgm:pt modelId="{F3845109-C9FB-4C2B-8443-B752C66BB436}" type="pres">
      <dgm:prSet presAssocID="{A1F62B77-C1F4-4AF2-9BCC-9AA62D70811C}" presName="parTx" presStyleLbl="revTx" presStyleIdx="2" presStyleCnt="6">
        <dgm:presLayoutVars>
          <dgm:chMax val="0"/>
          <dgm:chPref val="0"/>
        </dgm:presLayoutVars>
      </dgm:prSet>
      <dgm:spPr/>
    </dgm:pt>
    <dgm:pt modelId="{DE1F6929-82C5-4B3E-91AF-CF5E60E7D72A}" type="pres">
      <dgm:prSet presAssocID="{A1F62B77-C1F4-4AF2-9BCC-9AA62D70811C}" presName="txSpace" presStyleCnt="0"/>
      <dgm:spPr/>
    </dgm:pt>
    <dgm:pt modelId="{395FF881-C9D6-431D-8F26-29C2BBE8023D}" type="pres">
      <dgm:prSet presAssocID="{A1F62B77-C1F4-4AF2-9BCC-9AA62D70811C}" presName="desTx" presStyleLbl="revTx" presStyleIdx="3" presStyleCnt="6">
        <dgm:presLayoutVars/>
      </dgm:prSet>
      <dgm:spPr/>
    </dgm:pt>
    <dgm:pt modelId="{4618B4ED-ADE6-4492-8835-272B67CB5515}" type="pres">
      <dgm:prSet presAssocID="{A6EA3EAA-366D-461F-A745-2FC566F53CD5}" presName="sibTrans" presStyleCnt="0"/>
      <dgm:spPr/>
    </dgm:pt>
    <dgm:pt modelId="{05C60962-2A47-4E49-92B7-94DF70258FF1}" type="pres">
      <dgm:prSet presAssocID="{187095DC-B4F1-491E-87E5-EAA025C8E69E}" presName="compNode" presStyleCnt="0"/>
      <dgm:spPr/>
    </dgm:pt>
    <dgm:pt modelId="{059A14F3-D754-4E00-96B3-A7C466B586D4}" type="pres">
      <dgm:prSet presAssocID="{187095DC-B4F1-491E-87E5-EAA025C8E69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ebek arabası"/>
        </a:ext>
      </dgm:extLst>
    </dgm:pt>
    <dgm:pt modelId="{65FC8248-6510-4D20-B44B-CFA2862B007F}" type="pres">
      <dgm:prSet presAssocID="{187095DC-B4F1-491E-87E5-EAA025C8E69E}" presName="iconSpace" presStyleCnt="0"/>
      <dgm:spPr/>
    </dgm:pt>
    <dgm:pt modelId="{577B89A3-B1EA-45DE-8757-F6B371AD7597}" type="pres">
      <dgm:prSet presAssocID="{187095DC-B4F1-491E-87E5-EAA025C8E69E}" presName="parTx" presStyleLbl="revTx" presStyleIdx="4" presStyleCnt="6">
        <dgm:presLayoutVars>
          <dgm:chMax val="0"/>
          <dgm:chPref val="0"/>
        </dgm:presLayoutVars>
      </dgm:prSet>
      <dgm:spPr/>
    </dgm:pt>
    <dgm:pt modelId="{1C822C23-C934-4149-A257-CEC19B5E78E4}" type="pres">
      <dgm:prSet presAssocID="{187095DC-B4F1-491E-87E5-EAA025C8E69E}" presName="txSpace" presStyleCnt="0"/>
      <dgm:spPr/>
    </dgm:pt>
    <dgm:pt modelId="{1D842858-8501-480D-9690-18E6B3514565}" type="pres">
      <dgm:prSet presAssocID="{187095DC-B4F1-491E-87E5-EAA025C8E69E}" presName="desTx" presStyleLbl="revTx" presStyleIdx="5" presStyleCnt="6">
        <dgm:presLayoutVars/>
      </dgm:prSet>
      <dgm:spPr/>
    </dgm:pt>
  </dgm:ptLst>
  <dgm:cxnLst>
    <dgm:cxn modelId="{7F3DC503-BAC8-4DEA-A00F-879459F72BDB}" srcId="{701C9541-5BC2-4B3C-848F-AE98ECC33FFC}" destId="{A1F62B77-C1F4-4AF2-9BCC-9AA62D70811C}" srcOrd="1" destOrd="0" parTransId="{3E2D8A0F-37DD-4BF9-8EE7-D9C69A8CEB0E}" sibTransId="{A6EA3EAA-366D-461F-A745-2FC566F53CD5}"/>
    <dgm:cxn modelId="{51604C12-4817-4298-AB2D-9F2186DD66EE}" srcId="{BA0AAE6F-A5DE-413E-A485-CA8495E5E6F8}" destId="{A95CE55D-7330-40E9-8679-9D1834DC3992}" srcOrd="1" destOrd="0" parTransId="{91D3C7C4-0DB7-4ACF-9A91-63B8E39E2880}" sibTransId="{FCF0AB3B-91D2-45E8-9F4F-5D38D388D81E}"/>
    <dgm:cxn modelId="{7EBA4B3B-1248-420F-BA4A-FA9F8D7026E9}" type="presOf" srcId="{835DED6F-018F-4B2C-829D-A68AA5CE3BC6}" destId="{A0C3094C-12A1-44CC-99F5-DE270D6083F7}" srcOrd="0" destOrd="0" presId="urn:microsoft.com/office/officeart/2018/5/layout/CenteredIconLabelDescriptionList"/>
    <dgm:cxn modelId="{C4ACEA66-EF26-48F4-BA91-FBAED3B5784A}" type="presOf" srcId="{BA0AAE6F-A5DE-413E-A485-CA8495E5E6F8}" destId="{F9F20BA5-29B7-43EC-B133-718A4664D1E2}" srcOrd="0" destOrd="0" presId="urn:microsoft.com/office/officeart/2018/5/layout/CenteredIconLabelDescriptionList"/>
    <dgm:cxn modelId="{EEC31168-5E14-4592-8019-CEFB7E525ECB}" srcId="{BA0AAE6F-A5DE-413E-A485-CA8495E5E6F8}" destId="{835DED6F-018F-4B2C-829D-A68AA5CE3BC6}" srcOrd="0" destOrd="0" parTransId="{3D62A363-EF49-4B02-8BFE-945337C8B578}" sibTransId="{73006809-D3AD-4201-8E14-A365BEB8BA81}"/>
    <dgm:cxn modelId="{7113B048-6490-4785-A8D5-5310DB25975D}" type="presOf" srcId="{7D529B98-5FC0-421C-B4DB-A40AF00C8438}" destId="{1D842858-8501-480D-9690-18E6B3514565}" srcOrd="0" destOrd="0" presId="urn:microsoft.com/office/officeart/2018/5/layout/CenteredIconLabelDescriptionList"/>
    <dgm:cxn modelId="{08C25449-B141-4E87-B6A6-A37BC0BB0DDF}" type="presOf" srcId="{50A32011-5708-48E9-A415-7470DF11B2E2}" destId="{395FF881-C9D6-431D-8F26-29C2BBE8023D}" srcOrd="0" destOrd="0" presId="urn:microsoft.com/office/officeart/2018/5/layout/CenteredIconLabelDescriptionList"/>
    <dgm:cxn modelId="{AFCBDD4C-7878-4959-813A-C3EB311A6877}" srcId="{A1F62B77-C1F4-4AF2-9BCC-9AA62D70811C}" destId="{50A32011-5708-48E9-A415-7470DF11B2E2}" srcOrd="0" destOrd="0" parTransId="{94B4BF8F-D35A-43FF-9EE2-951C154FFAD5}" sibTransId="{8870B99B-38B0-43F3-943C-F23A6EB34FEA}"/>
    <dgm:cxn modelId="{ECA9794D-5740-4D17-A2C7-8CAF0132A2CA}" type="presOf" srcId="{187095DC-B4F1-491E-87E5-EAA025C8E69E}" destId="{577B89A3-B1EA-45DE-8757-F6B371AD7597}" srcOrd="0" destOrd="0" presId="urn:microsoft.com/office/officeart/2018/5/layout/CenteredIconLabelDescriptionList"/>
    <dgm:cxn modelId="{25DF7B6D-B40C-4998-85BC-3FD96EFF9052}" srcId="{187095DC-B4F1-491E-87E5-EAA025C8E69E}" destId="{D88520AE-9533-40CB-8FA3-3C9F72FCE29A}" srcOrd="1" destOrd="0" parTransId="{087C7A1E-9582-473B-AAD8-5E9CE12AF0F5}" sibTransId="{135B7336-4968-44CA-829E-37AB598D49BE}"/>
    <dgm:cxn modelId="{545AB451-6E8E-460F-BF2C-CF6D703A3882}" srcId="{701C9541-5BC2-4B3C-848F-AE98ECC33FFC}" destId="{BA0AAE6F-A5DE-413E-A485-CA8495E5E6F8}" srcOrd="0" destOrd="0" parTransId="{7EEE72EE-8770-4481-9327-3785E23F0113}" sibTransId="{4EFDA920-CD47-4888-8659-5F6B12CF693B}"/>
    <dgm:cxn modelId="{566DBC52-2D49-4319-9B02-69F6782711ED}" type="presOf" srcId="{D88520AE-9533-40CB-8FA3-3C9F72FCE29A}" destId="{1D842858-8501-480D-9690-18E6B3514565}" srcOrd="0" destOrd="1" presId="urn:microsoft.com/office/officeart/2018/5/layout/CenteredIconLabelDescriptionList"/>
    <dgm:cxn modelId="{E381BD58-C7D4-4EDA-AA85-C71A99D2F713}" srcId="{BA0AAE6F-A5DE-413E-A485-CA8495E5E6F8}" destId="{BE3098D9-7C7E-4706-934D-E84817097991}" srcOrd="2" destOrd="0" parTransId="{400E212B-06B0-4319-A35A-0A4557675551}" sibTransId="{489451E3-BE23-47F3-8FF7-F04EDB460823}"/>
    <dgm:cxn modelId="{4C88CA5A-03B6-4DA5-8859-057BBB9965D9}" type="presOf" srcId="{A1F62B77-C1F4-4AF2-9BCC-9AA62D70811C}" destId="{F3845109-C9FB-4C2B-8443-B752C66BB436}" srcOrd="0" destOrd="0" presId="urn:microsoft.com/office/officeart/2018/5/layout/CenteredIconLabelDescriptionList"/>
    <dgm:cxn modelId="{4E74D47E-8D5F-46F0-BDD7-8CEFA5474AEA}" srcId="{701C9541-5BC2-4B3C-848F-AE98ECC33FFC}" destId="{187095DC-B4F1-491E-87E5-EAA025C8E69E}" srcOrd="2" destOrd="0" parTransId="{5E2F6E8B-DD54-464B-9AEC-2829DD3ECC92}" sibTransId="{86D71954-3775-43CD-BFC3-0D67E3ED1C4A}"/>
    <dgm:cxn modelId="{EB0292AB-F1E0-4647-BEFF-4B601707AC17}" type="presOf" srcId="{BE3098D9-7C7E-4706-934D-E84817097991}" destId="{A0C3094C-12A1-44CC-99F5-DE270D6083F7}" srcOrd="0" destOrd="2" presId="urn:microsoft.com/office/officeart/2018/5/layout/CenteredIconLabelDescriptionList"/>
    <dgm:cxn modelId="{DA3501D0-D7A8-480E-A989-352E3640FBB4}" srcId="{187095DC-B4F1-491E-87E5-EAA025C8E69E}" destId="{7D529B98-5FC0-421C-B4DB-A40AF00C8438}" srcOrd="0" destOrd="0" parTransId="{388D1240-C103-49FF-A5FB-7859FE4332CB}" sibTransId="{D69F6596-42CC-4AE1-9C75-52E44EE66614}"/>
    <dgm:cxn modelId="{1ABBCADC-2D08-43A8-8D23-89DE8E06F2B7}" type="presOf" srcId="{701C9541-5BC2-4B3C-848F-AE98ECC33FFC}" destId="{4138E241-C7AE-4EF3-880C-EDF7C896309E}" srcOrd="0" destOrd="0" presId="urn:microsoft.com/office/officeart/2018/5/layout/CenteredIconLabelDescriptionList"/>
    <dgm:cxn modelId="{8BC97FDD-1EC9-4DCB-87C3-916B9A455482}" srcId="{A1F62B77-C1F4-4AF2-9BCC-9AA62D70811C}" destId="{9B2D867D-F0BD-47C5-9D83-EE51341217A6}" srcOrd="1" destOrd="0" parTransId="{2E0FD8D6-9E74-4F63-8C63-3D8F7184E3DF}" sibTransId="{7B530066-B250-48EF-A7E9-C287172D666A}"/>
    <dgm:cxn modelId="{33367EE1-6719-44CA-A96E-48C32363B12A}" type="presOf" srcId="{A95CE55D-7330-40E9-8679-9D1834DC3992}" destId="{A0C3094C-12A1-44CC-99F5-DE270D6083F7}" srcOrd="0" destOrd="1" presId="urn:microsoft.com/office/officeart/2018/5/layout/CenteredIconLabelDescriptionList"/>
    <dgm:cxn modelId="{A2C6C4E9-E074-439A-A1EC-90F9705FCD0C}" type="presOf" srcId="{9B2D867D-F0BD-47C5-9D83-EE51341217A6}" destId="{395FF881-C9D6-431D-8F26-29C2BBE8023D}" srcOrd="0" destOrd="1" presId="urn:microsoft.com/office/officeart/2018/5/layout/CenteredIconLabelDescriptionList"/>
    <dgm:cxn modelId="{7055748C-82B9-463C-AD14-68AEA11F3804}" type="presParOf" srcId="{4138E241-C7AE-4EF3-880C-EDF7C896309E}" destId="{3010106D-0E75-4663-A3C0-27608222AB92}" srcOrd="0" destOrd="0" presId="urn:microsoft.com/office/officeart/2018/5/layout/CenteredIconLabelDescriptionList"/>
    <dgm:cxn modelId="{4DCD55A4-6933-4279-B39D-68A7E2C33197}" type="presParOf" srcId="{3010106D-0E75-4663-A3C0-27608222AB92}" destId="{CCF921B8-D046-41ED-BDB9-1ECEE7986560}" srcOrd="0" destOrd="0" presId="urn:microsoft.com/office/officeart/2018/5/layout/CenteredIconLabelDescriptionList"/>
    <dgm:cxn modelId="{57477B67-961E-464D-ABEA-C233AE18595C}" type="presParOf" srcId="{3010106D-0E75-4663-A3C0-27608222AB92}" destId="{3ED70D3D-34D2-4CB3-8449-C2B3CCE16F67}" srcOrd="1" destOrd="0" presId="urn:microsoft.com/office/officeart/2018/5/layout/CenteredIconLabelDescriptionList"/>
    <dgm:cxn modelId="{360EAFA5-3E0F-4EA9-9A7C-E3DB58FEAC25}" type="presParOf" srcId="{3010106D-0E75-4663-A3C0-27608222AB92}" destId="{F9F20BA5-29B7-43EC-B133-718A4664D1E2}" srcOrd="2" destOrd="0" presId="urn:microsoft.com/office/officeart/2018/5/layout/CenteredIconLabelDescriptionList"/>
    <dgm:cxn modelId="{376C73C1-F2EF-4B64-BE58-0E895A6FC647}" type="presParOf" srcId="{3010106D-0E75-4663-A3C0-27608222AB92}" destId="{F8E24B23-63D5-4A78-8D46-6727AE035337}" srcOrd="3" destOrd="0" presId="urn:microsoft.com/office/officeart/2018/5/layout/CenteredIconLabelDescriptionList"/>
    <dgm:cxn modelId="{07CF4D3D-B93B-458C-87C3-5A747B5237FB}" type="presParOf" srcId="{3010106D-0E75-4663-A3C0-27608222AB92}" destId="{A0C3094C-12A1-44CC-99F5-DE270D6083F7}" srcOrd="4" destOrd="0" presId="urn:microsoft.com/office/officeart/2018/5/layout/CenteredIconLabelDescriptionList"/>
    <dgm:cxn modelId="{7F7097D1-589A-4908-9DF1-5029962840A7}" type="presParOf" srcId="{4138E241-C7AE-4EF3-880C-EDF7C896309E}" destId="{5AFAC2F9-17EB-43A3-9F41-304467078872}" srcOrd="1" destOrd="0" presId="urn:microsoft.com/office/officeart/2018/5/layout/CenteredIconLabelDescriptionList"/>
    <dgm:cxn modelId="{B6E1960B-5ACD-467E-B7D6-347FE50D7AD4}" type="presParOf" srcId="{4138E241-C7AE-4EF3-880C-EDF7C896309E}" destId="{EAD7D50F-EAAC-4AC9-80DC-3ACC451D8914}" srcOrd="2" destOrd="0" presId="urn:microsoft.com/office/officeart/2018/5/layout/CenteredIconLabelDescriptionList"/>
    <dgm:cxn modelId="{206250F6-4957-4F26-983A-935D1B5B100A}" type="presParOf" srcId="{EAD7D50F-EAAC-4AC9-80DC-3ACC451D8914}" destId="{FDEA594E-D221-46F3-AB5F-2407C8C902B2}" srcOrd="0" destOrd="0" presId="urn:microsoft.com/office/officeart/2018/5/layout/CenteredIconLabelDescriptionList"/>
    <dgm:cxn modelId="{6FFE018E-7445-49FC-8872-4A3D4C78CCFA}" type="presParOf" srcId="{EAD7D50F-EAAC-4AC9-80DC-3ACC451D8914}" destId="{9D4FDCF6-A8EC-4393-949E-69175F198613}" srcOrd="1" destOrd="0" presId="urn:microsoft.com/office/officeart/2018/5/layout/CenteredIconLabelDescriptionList"/>
    <dgm:cxn modelId="{78FAA5B7-1A7D-4B74-A5F2-F7A6EB321A27}" type="presParOf" srcId="{EAD7D50F-EAAC-4AC9-80DC-3ACC451D8914}" destId="{F3845109-C9FB-4C2B-8443-B752C66BB436}" srcOrd="2" destOrd="0" presId="urn:microsoft.com/office/officeart/2018/5/layout/CenteredIconLabelDescriptionList"/>
    <dgm:cxn modelId="{AC75FA31-398A-49D4-ABD4-21D5E792C3B2}" type="presParOf" srcId="{EAD7D50F-EAAC-4AC9-80DC-3ACC451D8914}" destId="{DE1F6929-82C5-4B3E-91AF-CF5E60E7D72A}" srcOrd="3" destOrd="0" presId="urn:microsoft.com/office/officeart/2018/5/layout/CenteredIconLabelDescriptionList"/>
    <dgm:cxn modelId="{AB53B714-6184-4BBD-9733-4FC95369264C}" type="presParOf" srcId="{EAD7D50F-EAAC-4AC9-80DC-3ACC451D8914}" destId="{395FF881-C9D6-431D-8F26-29C2BBE8023D}" srcOrd="4" destOrd="0" presId="urn:microsoft.com/office/officeart/2018/5/layout/CenteredIconLabelDescriptionList"/>
    <dgm:cxn modelId="{63263725-6C5F-4EA6-8DC2-DB053337D00B}" type="presParOf" srcId="{4138E241-C7AE-4EF3-880C-EDF7C896309E}" destId="{4618B4ED-ADE6-4492-8835-272B67CB5515}" srcOrd="3" destOrd="0" presId="urn:microsoft.com/office/officeart/2018/5/layout/CenteredIconLabelDescriptionList"/>
    <dgm:cxn modelId="{5871545A-B2D5-4528-B8BA-D209495BAC97}" type="presParOf" srcId="{4138E241-C7AE-4EF3-880C-EDF7C896309E}" destId="{05C60962-2A47-4E49-92B7-94DF70258FF1}" srcOrd="4" destOrd="0" presId="urn:microsoft.com/office/officeart/2018/5/layout/CenteredIconLabelDescriptionList"/>
    <dgm:cxn modelId="{FC73E51F-62FE-4710-ACC5-9CA3D0C74AC6}" type="presParOf" srcId="{05C60962-2A47-4E49-92B7-94DF70258FF1}" destId="{059A14F3-D754-4E00-96B3-A7C466B586D4}" srcOrd="0" destOrd="0" presId="urn:microsoft.com/office/officeart/2018/5/layout/CenteredIconLabelDescriptionList"/>
    <dgm:cxn modelId="{F7BC585B-2761-4F73-98D1-BA9EBF9A0E50}" type="presParOf" srcId="{05C60962-2A47-4E49-92B7-94DF70258FF1}" destId="{65FC8248-6510-4D20-B44B-CFA2862B007F}" srcOrd="1" destOrd="0" presId="urn:microsoft.com/office/officeart/2018/5/layout/CenteredIconLabelDescriptionList"/>
    <dgm:cxn modelId="{4A370C8D-034C-4A66-9E53-1188E7E55694}" type="presParOf" srcId="{05C60962-2A47-4E49-92B7-94DF70258FF1}" destId="{577B89A3-B1EA-45DE-8757-F6B371AD7597}" srcOrd="2" destOrd="0" presId="urn:microsoft.com/office/officeart/2018/5/layout/CenteredIconLabelDescriptionList"/>
    <dgm:cxn modelId="{37521FCA-35B4-46D0-9459-2DAC3509E5B4}" type="presParOf" srcId="{05C60962-2A47-4E49-92B7-94DF70258FF1}" destId="{1C822C23-C934-4149-A257-CEC19B5E78E4}" srcOrd="3" destOrd="0" presId="urn:microsoft.com/office/officeart/2018/5/layout/CenteredIconLabelDescriptionList"/>
    <dgm:cxn modelId="{961396A8-334B-4B93-80B9-5FB230066ABD}" type="presParOf" srcId="{05C60962-2A47-4E49-92B7-94DF70258FF1}" destId="{1D842858-8501-480D-9690-18E6B3514565}"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01C9541-5BC2-4B3C-848F-AE98ECC33FFC}"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E2B508C-77F6-4EB5-B27F-5F89C18AD72F}">
      <dgm:prSet/>
      <dgm:spPr/>
      <dgm:t>
        <a:bodyPr/>
        <a:lstStyle/>
        <a:p>
          <a:pPr>
            <a:lnSpc>
              <a:spcPct val="100000"/>
            </a:lnSpc>
          </a:pPr>
          <a:r>
            <a:rPr lang="en-US"/>
            <a:t>Her cihaz, kendi verisi üzerinde eğitim yaptığı için lokal özelliklere uyum sağlayan bir model elde edilebilir.</a:t>
          </a:r>
        </a:p>
      </dgm:t>
    </dgm:pt>
    <dgm:pt modelId="{293965F8-65C1-4E60-A3FC-7845FBBA4D51}" type="sibTrans" cxnId="{95F43F89-0B33-48C7-BEE9-E0C6E7F85F23}">
      <dgm:prSet/>
      <dgm:spPr/>
      <dgm:t>
        <a:bodyPr/>
        <a:lstStyle/>
        <a:p>
          <a:endParaRPr lang="en-US"/>
        </a:p>
      </dgm:t>
    </dgm:pt>
    <dgm:pt modelId="{28B58767-1E08-417C-B538-C1461B31D241}" type="parTrans" cxnId="{95F43F89-0B33-48C7-BEE9-E0C6E7F85F23}">
      <dgm:prSet/>
      <dgm:spPr/>
      <dgm:t>
        <a:bodyPr/>
        <a:lstStyle/>
        <a:p>
          <a:endParaRPr lang="en-US"/>
        </a:p>
      </dgm:t>
    </dgm:pt>
    <dgm:pt modelId="{60D8484D-2126-4170-8A07-155D97424E0E}">
      <dgm:prSet/>
      <dgm:spPr/>
      <dgm:t>
        <a:bodyPr/>
        <a:lstStyle/>
        <a:p>
          <a:pPr>
            <a:lnSpc>
              <a:spcPct val="100000"/>
            </a:lnSpc>
            <a:defRPr b="1"/>
          </a:pPr>
          <a:r>
            <a:rPr lang="en-US" b="1"/>
            <a:t>Yerelleştirilmiş Modeller:</a:t>
          </a:r>
          <a:endParaRPr lang="en-US"/>
        </a:p>
      </dgm:t>
    </dgm:pt>
    <dgm:pt modelId="{874293A0-6791-49E1-B65A-11B89FEE3D87}" type="sibTrans" cxnId="{FEA5933B-2D83-461A-946E-D4410ACF1EC5}">
      <dgm:prSet/>
      <dgm:spPr/>
      <dgm:t>
        <a:bodyPr/>
        <a:lstStyle/>
        <a:p>
          <a:endParaRPr lang="en-US"/>
        </a:p>
      </dgm:t>
    </dgm:pt>
    <dgm:pt modelId="{DB13C848-0BF8-4C2A-8B18-8401E48AFDC4}" type="parTrans" cxnId="{FEA5933B-2D83-461A-946E-D4410ACF1EC5}">
      <dgm:prSet/>
      <dgm:spPr/>
      <dgm:t>
        <a:bodyPr/>
        <a:lstStyle/>
        <a:p>
          <a:endParaRPr lang="en-US"/>
        </a:p>
      </dgm:t>
    </dgm:pt>
    <dgm:pt modelId="{9E3054F9-7FAC-4E76-9D6A-7B4814D96BBE}">
      <dgm:prSet/>
      <dgm:spPr/>
      <dgm:t>
        <a:bodyPr/>
        <a:lstStyle/>
        <a:p>
          <a:pPr>
            <a:lnSpc>
              <a:spcPct val="100000"/>
            </a:lnSpc>
            <a:defRPr b="1"/>
          </a:pPr>
          <a:r>
            <a:rPr lang="en-US" b="1"/>
            <a:t>Uyarlanabilir ve Esnek:</a:t>
          </a:r>
          <a:endParaRPr lang="en-US"/>
        </a:p>
      </dgm:t>
    </dgm:pt>
    <dgm:pt modelId="{9C671B23-72A2-410C-A3EA-2DCAB09F3E8D}" type="sibTrans" cxnId="{EC4F4B89-11D9-44E0-B14C-D7D394CA3A72}">
      <dgm:prSet/>
      <dgm:spPr/>
      <dgm:t>
        <a:bodyPr/>
        <a:lstStyle/>
        <a:p>
          <a:endParaRPr lang="en-US"/>
        </a:p>
      </dgm:t>
    </dgm:pt>
    <dgm:pt modelId="{A2A73FF4-7C89-4B12-9C9C-75ACC3C7DBF5}" type="parTrans" cxnId="{EC4F4B89-11D9-44E0-B14C-D7D394CA3A72}">
      <dgm:prSet/>
      <dgm:spPr/>
      <dgm:t>
        <a:bodyPr/>
        <a:lstStyle/>
        <a:p>
          <a:endParaRPr lang="en-US"/>
        </a:p>
      </dgm:t>
    </dgm:pt>
    <dgm:pt modelId="{64408BBF-DF5C-45DF-B939-448BE70BC6E6}">
      <dgm:prSet/>
      <dgm:spPr/>
      <dgm:t>
        <a:bodyPr/>
        <a:lstStyle/>
        <a:p>
          <a:pPr>
            <a:lnSpc>
              <a:spcPct val="100000"/>
            </a:lnSpc>
          </a:pPr>
          <a:r>
            <a:rPr lang="en-US"/>
            <a:t>Farklı cihazlarda bulunan heterojen veri kaynaklarıyla çalışabilir.</a:t>
          </a:r>
        </a:p>
      </dgm:t>
    </dgm:pt>
    <dgm:pt modelId="{14174D82-BEF2-4B41-B98C-8BF6FDC93EE0}" type="sibTrans" cxnId="{1F8324C1-0559-48EA-8AD2-2DE1D48BEFAF}">
      <dgm:prSet/>
      <dgm:spPr/>
      <dgm:t>
        <a:bodyPr/>
        <a:lstStyle/>
        <a:p>
          <a:endParaRPr lang="en-US"/>
        </a:p>
      </dgm:t>
    </dgm:pt>
    <dgm:pt modelId="{10F530D8-A2C0-4035-BC36-CA12BF65B3E7}" type="parTrans" cxnId="{1F8324C1-0559-48EA-8AD2-2DE1D48BEFAF}">
      <dgm:prSet/>
      <dgm:spPr/>
      <dgm:t>
        <a:bodyPr/>
        <a:lstStyle/>
        <a:p>
          <a:endParaRPr lang="en-US"/>
        </a:p>
      </dgm:t>
    </dgm:pt>
    <dgm:pt modelId="{D6637FBF-EC52-48E0-A334-3BDE9D860A4C}">
      <dgm:prSet/>
      <dgm:spPr/>
      <dgm:t>
        <a:bodyPr/>
        <a:lstStyle/>
        <a:p>
          <a:pPr>
            <a:lnSpc>
              <a:spcPct val="100000"/>
            </a:lnSpc>
          </a:pPr>
          <a:r>
            <a:rPr lang="tr-TR"/>
            <a:t>S</a:t>
          </a:r>
          <a:r>
            <a:rPr lang="en-US"/>
            <a:t>ağlık, finans gibi birçok farklı sektörde uygulanabilir.</a:t>
          </a:r>
        </a:p>
      </dgm:t>
    </dgm:pt>
    <dgm:pt modelId="{A5136E28-699C-432F-AB4F-CC2EEE191F7A}" type="sibTrans" cxnId="{7068371A-DD80-4E35-8C5F-07E436B241F4}">
      <dgm:prSet/>
      <dgm:spPr/>
      <dgm:t>
        <a:bodyPr/>
        <a:lstStyle/>
        <a:p>
          <a:endParaRPr lang="en-US"/>
        </a:p>
      </dgm:t>
    </dgm:pt>
    <dgm:pt modelId="{2A279F8E-27B2-424B-974A-E0EFD8D560FC}" type="parTrans" cxnId="{7068371A-DD80-4E35-8C5F-07E436B241F4}">
      <dgm:prSet/>
      <dgm:spPr/>
      <dgm:t>
        <a:bodyPr/>
        <a:lstStyle/>
        <a:p>
          <a:endParaRPr lang="en-US"/>
        </a:p>
      </dgm:t>
    </dgm:pt>
    <dgm:pt modelId="{3CDEC9F9-8CB6-4AE3-AAB1-A976C64C527B}">
      <dgm:prSet/>
      <dgm:spPr/>
      <dgm:t>
        <a:bodyPr/>
        <a:lstStyle/>
        <a:p>
          <a:pPr>
            <a:lnSpc>
              <a:spcPct val="100000"/>
            </a:lnSpc>
          </a:pPr>
          <a:r>
            <a:rPr lang="en-US"/>
            <a:t>Bu, maliyet etkin bir çözüm sunar.</a:t>
          </a:r>
        </a:p>
      </dgm:t>
    </dgm:pt>
    <dgm:pt modelId="{6E4F2643-A419-493F-BC04-49122003C1EA}" type="sibTrans" cxnId="{DE87ABC1-8EAE-4C0A-94BC-ADD4D1A3A471}">
      <dgm:prSet/>
      <dgm:spPr/>
      <dgm:t>
        <a:bodyPr/>
        <a:lstStyle/>
        <a:p>
          <a:endParaRPr lang="en-US"/>
        </a:p>
      </dgm:t>
    </dgm:pt>
    <dgm:pt modelId="{0D5C5677-9D86-4301-A5CB-2D8152147EC2}" type="parTrans" cxnId="{DE87ABC1-8EAE-4C0A-94BC-ADD4D1A3A471}">
      <dgm:prSet/>
      <dgm:spPr/>
      <dgm:t>
        <a:bodyPr/>
        <a:lstStyle/>
        <a:p>
          <a:endParaRPr lang="en-US"/>
        </a:p>
      </dgm:t>
    </dgm:pt>
    <dgm:pt modelId="{F7963184-A3AD-4315-9181-3F51EC3E595A}">
      <dgm:prSet/>
      <dgm:spPr/>
      <dgm:t>
        <a:bodyPr/>
        <a:lstStyle/>
        <a:p>
          <a:pPr>
            <a:lnSpc>
              <a:spcPct val="100000"/>
            </a:lnSpc>
          </a:pPr>
          <a:r>
            <a:rPr lang="en-US"/>
            <a:t>Uç cihazların işlemci gücünü kullanarak merkezi sunucunun yükünü hafifletir.</a:t>
          </a:r>
        </a:p>
      </dgm:t>
    </dgm:pt>
    <dgm:pt modelId="{12A066A4-746B-4CD4-A5AC-3FBB1A08777F}" type="sibTrans" cxnId="{F86C75F3-2A7C-4A9D-91C4-AA3C1C172EB9}">
      <dgm:prSet/>
      <dgm:spPr/>
      <dgm:t>
        <a:bodyPr/>
        <a:lstStyle/>
        <a:p>
          <a:endParaRPr lang="en-US"/>
        </a:p>
      </dgm:t>
    </dgm:pt>
    <dgm:pt modelId="{B1AB3C65-0B9C-4AFE-926D-A3DFB9CBA3C3}" type="parTrans" cxnId="{F86C75F3-2A7C-4A9D-91C4-AA3C1C172EB9}">
      <dgm:prSet/>
      <dgm:spPr/>
      <dgm:t>
        <a:bodyPr/>
        <a:lstStyle/>
        <a:p>
          <a:endParaRPr lang="en-US"/>
        </a:p>
      </dgm:t>
    </dgm:pt>
    <dgm:pt modelId="{A8B86967-4B21-4628-A7A8-3F23DD80852E}">
      <dgm:prSet/>
      <dgm:spPr/>
      <dgm:t>
        <a:bodyPr/>
        <a:lstStyle/>
        <a:p>
          <a:pPr>
            <a:lnSpc>
              <a:spcPct val="100000"/>
            </a:lnSpc>
            <a:defRPr b="1"/>
          </a:pPr>
          <a:r>
            <a:rPr lang="en-US" b="1"/>
            <a:t>Cihazların Hesaplama Gücünden Yararlanma:</a:t>
          </a:r>
          <a:endParaRPr lang="en-US"/>
        </a:p>
      </dgm:t>
    </dgm:pt>
    <dgm:pt modelId="{D3DAFF64-D3C0-4173-B19B-ECC482F92A43}" type="sibTrans" cxnId="{4782C75E-A3FD-4125-907D-13D5128353A2}">
      <dgm:prSet/>
      <dgm:spPr/>
      <dgm:t>
        <a:bodyPr/>
        <a:lstStyle/>
        <a:p>
          <a:endParaRPr lang="en-US"/>
        </a:p>
      </dgm:t>
    </dgm:pt>
    <dgm:pt modelId="{198CB70A-1874-46CF-BA6E-6F4061E930C3}" type="parTrans" cxnId="{4782C75E-A3FD-4125-907D-13D5128353A2}">
      <dgm:prSet/>
      <dgm:spPr/>
      <dgm:t>
        <a:bodyPr/>
        <a:lstStyle/>
        <a:p>
          <a:endParaRPr lang="en-US"/>
        </a:p>
      </dgm:t>
    </dgm:pt>
    <dgm:pt modelId="{0D3A8236-8D00-4B08-8356-72CEAEC6DECA}" type="pres">
      <dgm:prSet presAssocID="{701C9541-5BC2-4B3C-848F-AE98ECC33FFC}" presName="root" presStyleCnt="0">
        <dgm:presLayoutVars>
          <dgm:dir/>
          <dgm:resizeHandles val="exact"/>
        </dgm:presLayoutVars>
      </dgm:prSet>
      <dgm:spPr/>
    </dgm:pt>
    <dgm:pt modelId="{F5B06205-098E-4DBD-B476-41A5EAA6BC8F}" type="pres">
      <dgm:prSet presAssocID="{A8B86967-4B21-4628-A7A8-3F23DD80852E}" presName="compNode" presStyleCnt="0"/>
      <dgm:spPr/>
    </dgm:pt>
    <dgm:pt modelId="{AD2BBAAF-F4FB-4945-B002-04BD5CE35BB6}" type="pres">
      <dgm:prSet presAssocID="{A8B86967-4B21-4628-A7A8-3F23DD80852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ınıf"/>
        </a:ext>
      </dgm:extLst>
    </dgm:pt>
    <dgm:pt modelId="{38EA2F33-DC19-4042-824A-85D4E0166292}" type="pres">
      <dgm:prSet presAssocID="{A8B86967-4B21-4628-A7A8-3F23DD80852E}" presName="iconSpace" presStyleCnt="0"/>
      <dgm:spPr/>
    </dgm:pt>
    <dgm:pt modelId="{074CE9F5-5648-47E3-99A7-F1F22A698252}" type="pres">
      <dgm:prSet presAssocID="{A8B86967-4B21-4628-A7A8-3F23DD80852E}" presName="parTx" presStyleLbl="revTx" presStyleIdx="0" presStyleCnt="6">
        <dgm:presLayoutVars>
          <dgm:chMax val="0"/>
          <dgm:chPref val="0"/>
        </dgm:presLayoutVars>
      </dgm:prSet>
      <dgm:spPr/>
    </dgm:pt>
    <dgm:pt modelId="{CED71DEB-05BE-453E-BDC4-B785059EBA27}" type="pres">
      <dgm:prSet presAssocID="{A8B86967-4B21-4628-A7A8-3F23DD80852E}" presName="txSpace" presStyleCnt="0"/>
      <dgm:spPr/>
    </dgm:pt>
    <dgm:pt modelId="{26451EC3-4582-479E-BFA8-CB5585B0665A}" type="pres">
      <dgm:prSet presAssocID="{A8B86967-4B21-4628-A7A8-3F23DD80852E}" presName="desTx" presStyleLbl="revTx" presStyleIdx="1" presStyleCnt="6">
        <dgm:presLayoutVars/>
      </dgm:prSet>
      <dgm:spPr/>
    </dgm:pt>
    <dgm:pt modelId="{9954CE3F-38E7-45FB-97B6-1BA0C5D0E7CD}" type="pres">
      <dgm:prSet presAssocID="{D3DAFF64-D3C0-4173-B19B-ECC482F92A43}" presName="sibTrans" presStyleCnt="0"/>
      <dgm:spPr/>
    </dgm:pt>
    <dgm:pt modelId="{23E14AC6-D1BE-45AA-AF17-7B66EC4B283E}" type="pres">
      <dgm:prSet presAssocID="{9E3054F9-7FAC-4E76-9D6A-7B4814D96BBE}" presName="compNode" presStyleCnt="0"/>
      <dgm:spPr/>
    </dgm:pt>
    <dgm:pt modelId="{DC949F7E-5E73-48B8-BFDE-1E95C9F9FDD5}" type="pres">
      <dgm:prSet presAssocID="{9E3054F9-7FAC-4E76-9D6A-7B4814D96BB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etoskop"/>
        </a:ext>
      </dgm:extLst>
    </dgm:pt>
    <dgm:pt modelId="{B9D9003D-5FAE-4314-9F67-02BF435BC151}" type="pres">
      <dgm:prSet presAssocID="{9E3054F9-7FAC-4E76-9D6A-7B4814D96BBE}" presName="iconSpace" presStyleCnt="0"/>
      <dgm:spPr/>
    </dgm:pt>
    <dgm:pt modelId="{AF73358A-7755-47B4-86E3-705B2D183372}" type="pres">
      <dgm:prSet presAssocID="{9E3054F9-7FAC-4E76-9D6A-7B4814D96BBE}" presName="parTx" presStyleLbl="revTx" presStyleIdx="2" presStyleCnt="6">
        <dgm:presLayoutVars>
          <dgm:chMax val="0"/>
          <dgm:chPref val="0"/>
        </dgm:presLayoutVars>
      </dgm:prSet>
      <dgm:spPr/>
    </dgm:pt>
    <dgm:pt modelId="{B7155803-440B-4DA8-A6E9-7530F19D4B1C}" type="pres">
      <dgm:prSet presAssocID="{9E3054F9-7FAC-4E76-9D6A-7B4814D96BBE}" presName="txSpace" presStyleCnt="0"/>
      <dgm:spPr/>
    </dgm:pt>
    <dgm:pt modelId="{7D50EE7A-9268-44B0-BA75-D3E4BC2B2F77}" type="pres">
      <dgm:prSet presAssocID="{9E3054F9-7FAC-4E76-9D6A-7B4814D96BBE}" presName="desTx" presStyleLbl="revTx" presStyleIdx="3" presStyleCnt="6">
        <dgm:presLayoutVars/>
      </dgm:prSet>
      <dgm:spPr/>
    </dgm:pt>
    <dgm:pt modelId="{7E073BB2-3321-4513-8CBD-0F66B82A1D1D}" type="pres">
      <dgm:prSet presAssocID="{9C671B23-72A2-410C-A3EA-2DCAB09F3E8D}" presName="sibTrans" presStyleCnt="0"/>
      <dgm:spPr/>
    </dgm:pt>
    <dgm:pt modelId="{7414D156-641C-413B-B07D-2505EC2E2C60}" type="pres">
      <dgm:prSet presAssocID="{60D8484D-2126-4170-8A07-155D97424E0E}" presName="compNode" presStyleCnt="0"/>
      <dgm:spPr/>
    </dgm:pt>
    <dgm:pt modelId="{AF7E7C60-3CD3-413F-BEB7-0C72D88659FD}" type="pres">
      <dgm:prSet presAssocID="{60D8484D-2126-4170-8A07-155D97424E0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şlemci"/>
        </a:ext>
      </dgm:extLst>
    </dgm:pt>
    <dgm:pt modelId="{DBF2F690-70C7-4644-8868-FB2C58D2BD72}" type="pres">
      <dgm:prSet presAssocID="{60D8484D-2126-4170-8A07-155D97424E0E}" presName="iconSpace" presStyleCnt="0"/>
      <dgm:spPr/>
    </dgm:pt>
    <dgm:pt modelId="{A92F9260-1CBF-4778-99F4-2AE21EDED909}" type="pres">
      <dgm:prSet presAssocID="{60D8484D-2126-4170-8A07-155D97424E0E}" presName="parTx" presStyleLbl="revTx" presStyleIdx="4" presStyleCnt="6">
        <dgm:presLayoutVars>
          <dgm:chMax val="0"/>
          <dgm:chPref val="0"/>
        </dgm:presLayoutVars>
      </dgm:prSet>
      <dgm:spPr/>
    </dgm:pt>
    <dgm:pt modelId="{D1258602-BC56-4C4D-A9B2-FC9191368C87}" type="pres">
      <dgm:prSet presAssocID="{60D8484D-2126-4170-8A07-155D97424E0E}" presName="txSpace" presStyleCnt="0"/>
      <dgm:spPr/>
    </dgm:pt>
    <dgm:pt modelId="{5CF401CE-72E2-4315-AE62-FC234B486FCF}" type="pres">
      <dgm:prSet presAssocID="{60D8484D-2126-4170-8A07-155D97424E0E}" presName="desTx" presStyleLbl="revTx" presStyleIdx="5" presStyleCnt="6">
        <dgm:presLayoutVars/>
      </dgm:prSet>
      <dgm:spPr/>
    </dgm:pt>
  </dgm:ptLst>
  <dgm:cxnLst>
    <dgm:cxn modelId="{7068371A-DD80-4E35-8C5F-07E436B241F4}" srcId="{9E3054F9-7FAC-4E76-9D6A-7B4814D96BBE}" destId="{D6637FBF-EC52-48E0-A334-3BDE9D860A4C}" srcOrd="1" destOrd="0" parTransId="{2A279F8E-27B2-424B-974A-E0EFD8D560FC}" sibTransId="{A5136E28-699C-432F-AB4F-CC2EEE191F7A}"/>
    <dgm:cxn modelId="{6E65A21D-1434-4E9C-9673-5FB2700CAA55}" type="presOf" srcId="{A8B86967-4B21-4628-A7A8-3F23DD80852E}" destId="{074CE9F5-5648-47E3-99A7-F1F22A698252}" srcOrd="0" destOrd="0" presId="urn:microsoft.com/office/officeart/2018/2/layout/IconLabelDescriptionList"/>
    <dgm:cxn modelId="{A9EC6139-D4FA-4845-BD70-C2521685E3D8}" type="presOf" srcId="{BE2B508C-77F6-4EB5-B27F-5F89C18AD72F}" destId="{5CF401CE-72E2-4315-AE62-FC234B486FCF}" srcOrd="0" destOrd="0" presId="urn:microsoft.com/office/officeart/2018/2/layout/IconLabelDescriptionList"/>
    <dgm:cxn modelId="{FEA5933B-2D83-461A-946E-D4410ACF1EC5}" srcId="{701C9541-5BC2-4B3C-848F-AE98ECC33FFC}" destId="{60D8484D-2126-4170-8A07-155D97424E0E}" srcOrd="2" destOrd="0" parTransId="{DB13C848-0BF8-4C2A-8B18-8401E48AFDC4}" sibTransId="{874293A0-6791-49E1-B65A-11B89FEE3D87}"/>
    <dgm:cxn modelId="{65E4495C-F698-4728-911E-F89DF208BF59}" type="presOf" srcId="{F7963184-A3AD-4315-9181-3F51EC3E595A}" destId="{26451EC3-4582-479E-BFA8-CB5585B0665A}" srcOrd="0" destOrd="0" presId="urn:microsoft.com/office/officeart/2018/2/layout/IconLabelDescriptionList"/>
    <dgm:cxn modelId="{4782C75E-A3FD-4125-907D-13D5128353A2}" srcId="{701C9541-5BC2-4B3C-848F-AE98ECC33FFC}" destId="{A8B86967-4B21-4628-A7A8-3F23DD80852E}" srcOrd="0" destOrd="0" parTransId="{198CB70A-1874-46CF-BA6E-6F4061E930C3}" sibTransId="{D3DAFF64-D3C0-4173-B19B-ECC482F92A43}"/>
    <dgm:cxn modelId="{F9644752-43AA-4E81-B2DF-9A20F0193133}" type="presOf" srcId="{60D8484D-2126-4170-8A07-155D97424E0E}" destId="{A92F9260-1CBF-4778-99F4-2AE21EDED909}" srcOrd="0" destOrd="0" presId="urn:microsoft.com/office/officeart/2018/2/layout/IconLabelDescriptionList"/>
    <dgm:cxn modelId="{FD8DEA55-E49F-4BCC-B7FD-42ED4AE75B83}" type="presOf" srcId="{701C9541-5BC2-4B3C-848F-AE98ECC33FFC}" destId="{0D3A8236-8D00-4B08-8356-72CEAEC6DECA}" srcOrd="0" destOrd="0" presId="urn:microsoft.com/office/officeart/2018/2/layout/IconLabelDescriptionList"/>
    <dgm:cxn modelId="{95F43F89-0B33-48C7-BEE9-E0C6E7F85F23}" srcId="{60D8484D-2126-4170-8A07-155D97424E0E}" destId="{BE2B508C-77F6-4EB5-B27F-5F89C18AD72F}" srcOrd="0" destOrd="0" parTransId="{28B58767-1E08-417C-B538-C1461B31D241}" sibTransId="{293965F8-65C1-4E60-A3FC-7845FBBA4D51}"/>
    <dgm:cxn modelId="{EC4F4B89-11D9-44E0-B14C-D7D394CA3A72}" srcId="{701C9541-5BC2-4B3C-848F-AE98ECC33FFC}" destId="{9E3054F9-7FAC-4E76-9D6A-7B4814D96BBE}" srcOrd="1" destOrd="0" parTransId="{A2A73FF4-7C89-4B12-9C9C-75ACC3C7DBF5}" sibTransId="{9C671B23-72A2-410C-A3EA-2DCAB09F3E8D}"/>
    <dgm:cxn modelId="{A3D1678D-D138-4FCA-93CC-870DC9A9682E}" type="presOf" srcId="{64408BBF-DF5C-45DF-B939-448BE70BC6E6}" destId="{7D50EE7A-9268-44B0-BA75-D3E4BC2B2F77}" srcOrd="0" destOrd="0" presId="urn:microsoft.com/office/officeart/2018/2/layout/IconLabelDescriptionList"/>
    <dgm:cxn modelId="{FD7E898F-FE70-41BA-838D-524BCB486DFC}" type="presOf" srcId="{9E3054F9-7FAC-4E76-9D6A-7B4814D96BBE}" destId="{AF73358A-7755-47B4-86E3-705B2D183372}" srcOrd="0" destOrd="0" presId="urn:microsoft.com/office/officeart/2018/2/layout/IconLabelDescriptionList"/>
    <dgm:cxn modelId="{1F8324C1-0559-48EA-8AD2-2DE1D48BEFAF}" srcId="{9E3054F9-7FAC-4E76-9D6A-7B4814D96BBE}" destId="{64408BBF-DF5C-45DF-B939-448BE70BC6E6}" srcOrd="0" destOrd="0" parTransId="{10F530D8-A2C0-4035-BC36-CA12BF65B3E7}" sibTransId="{14174D82-BEF2-4B41-B98C-8BF6FDC93EE0}"/>
    <dgm:cxn modelId="{DE87ABC1-8EAE-4C0A-94BC-ADD4D1A3A471}" srcId="{A8B86967-4B21-4628-A7A8-3F23DD80852E}" destId="{3CDEC9F9-8CB6-4AE3-AAB1-A976C64C527B}" srcOrd="1" destOrd="0" parTransId="{0D5C5677-9D86-4301-A5CB-2D8152147EC2}" sibTransId="{6E4F2643-A419-493F-BC04-49122003C1EA}"/>
    <dgm:cxn modelId="{2011E1D0-1501-4D85-B7CF-32BE894459D0}" type="presOf" srcId="{3CDEC9F9-8CB6-4AE3-AAB1-A976C64C527B}" destId="{26451EC3-4582-479E-BFA8-CB5585B0665A}" srcOrd="0" destOrd="1" presId="urn:microsoft.com/office/officeart/2018/2/layout/IconLabelDescriptionList"/>
    <dgm:cxn modelId="{BE5CF1E5-1563-4C9B-B4FC-BB5227CE5306}" type="presOf" srcId="{D6637FBF-EC52-48E0-A334-3BDE9D860A4C}" destId="{7D50EE7A-9268-44B0-BA75-D3E4BC2B2F77}" srcOrd="0" destOrd="1" presId="urn:microsoft.com/office/officeart/2018/2/layout/IconLabelDescriptionList"/>
    <dgm:cxn modelId="{F86C75F3-2A7C-4A9D-91C4-AA3C1C172EB9}" srcId="{A8B86967-4B21-4628-A7A8-3F23DD80852E}" destId="{F7963184-A3AD-4315-9181-3F51EC3E595A}" srcOrd="0" destOrd="0" parTransId="{B1AB3C65-0B9C-4AFE-926D-A3DFB9CBA3C3}" sibTransId="{12A066A4-746B-4CD4-A5AC-3FBB1A08777F}"/>
    <dgm:cxn modelId="{7BDC3D8E-D185-411C-8DA3-128E078DB30E}" type="presParOf" srcId="{0D3A8236-8D00-4B08-8356-72CEAEC6DECA}" destId="{F5B06205-098E-4DBD-B476-41A5EAA6BC8F}" srcOrd="0" destOrd="0" presId="urn:microsoft.com/office/officeart/2018/2/layout/IconLabelDescriptionList"/>
    <dgm:cxn modelId="{7D6EC204-BDA6-4698-888D-33F413A72C10}" type="presParOf" srcId="{F5B06205-098E-4DBD-B476-41A5EAA6BC8F}" destId="{AD2BBAAF-F4FB-4945-B002-04BD5CE35BB6}" srcOrd="0" destOrd="0" presId="urn:microsoft.com/office/officeart/2018/2/layout/IconLabelDescriptionList"/>
    <dgm:cxn modelId="{013DC706-81FA-4648-9F28-BF4D9B3E7808}" type="presParOf" srcId="{F5B06205-098E-4DBD-B476-41A5EAA6BC8F}" destId="{38EA2F33-DC19-4042-824A-85D4E0166292}" srcOrd="1" destOrd="0" presId="urn:microsoft.com/office/officeart/2018/2/layout/IconLabelDescriptionList"/>
    <dgm:cxn modelId="{59131CC0-D01E-4D56-9614-5CCE29F33529}" type="presParOf" srcId="{F5B06205-098E-4DBD-B476-41A5EAA6BC8F}" destId="{074CE9F5-5648-47E3-99A7-F1F22A698252}" srcOrd="2" destOrd="0" presId="urn:microsoft.com/office/officeart/2018/2/layout/IconLabelDescriptionList"/>
    <dgm:cxn modelId="{65DE3B81-DCC6-483F-B473-0CB00F1DA5D9}" type="presParOf" srcId="{F5B06205-098E-4DBD-B476-41A5EAA6BC8F}" destId="{CED71DEB-05BE-453E-BDC4-B785059EBA27}" srcOrd="3" destOrd="0" presId="urn:microsoft.com/office/officeart/2018/2/layout/IconLabelDescriptionList"/>
    <dgm:cxn modelId="{21536C4C-C019-454D-A1C7-5898A81B3AE6}" type="presParOf" srcId="{F5B06205-098E-4DBD-B476-41A5EAA6BC8F}" destId="{26451EC3-4582-479E-BFA8-CB5585B0665A}" srcOrd="4" destOrd="0" presId="urn:microsoft.com/office/officeart/2018/2/layout/IconLabelDescriptionList"/>
    <dgm:cxn modelId="{928465C0-5511-4368-A338-679B659D5EFE}" type="presParOf" srcId="{0D3A8236-8D00-4B08-8356-72CEAEC6DECA}" destId="{9954CE3F-38E7-45FB-97B6-1BA0C5D0E7CD}" srcOrd="1" destOrd="0" presId="urn:microsoft.com/office/officeart/2018/2/layout/IconLabelDescriptionList"/>
    <dgm:cxn modelId="{BBAB027A-1CFA-40C7-A4BA-1DEF69A40606}" type="presParOf" srcId="{0D3A8236-8D00-4B08-8356-72CEAEC6DECA}" destId="{23E14AC6-D1BE-45AA-AF17-7B66EC4B283E}" srcOrd="2" destOrd="0" presId="urn:microsoft.com/office/officeart/2018/2/layout/IconLabelDescriptionList"/>
    <dgm:cxn modelId="{40A2F604-2147-4BAA-86D3-AB1F625BFFF1}" type="presParOf" srcId="{23E14AC6-D1BE-45AA-AF17-7B66EC4B283E}" destId="{DC949F7E-5E73-48B8-BFDE-1E95C9F9FDD5}" srcOrd="0" destOrd="0" presId="urn:microsoft.com/office/officeart/2018/2/layout/IconLabelDescriptionList"/>
    <dgm:cxn modelId="{51CA70B7-68EB-4ABF-BCCA-6950029079A6}" type="presParOf" srcId="{23E14AC6-D1BE-45AA-AF17-7B66EC4B283E}" destId="{B9D9003D-5FAE-4314-9F67-02BF435BC151}" srcOrd="1" destOrd="0" presId="urn:microsoft.com/office/officeart/2018/2/layout/IconLabelDescriptionList"/>
    <dgm:cxn modelId="{AFC3ED72-0B30-40C1-9E47-C14C9603263F}" type="presParOf" srcId="{23E14AC6-D1BE-45AA-AF17-7B66EC4B283E}" destId="{AF73358A-7755-47B4-86E3-705B2D183372}" srcOrd="2" destOrd="0" presId="urn:microsoft.com/office/officeart/2018/2/layout/IconLabelDescriptionList"/>
    <dgm:cxn modelId="{BE570AD3-2EA8-49EE-B76E-69F68E40375A}" type="presParOf" srcId="{23E14AC6-D1BE-45AA-AF17-7B66EC4B283E}" destId="{B7155803-440B-4DA8-A6E9-7530F19D4B1C}" srcOrd="3" destOrd="0" presId="urn:microsoft.com/office/officeart/2018/2/layout/IconLabelDescriptionList"/>
    <dgm:cxn modelId="{7BB59BA2-F2BD-4363-8720-F11468C071A6}" type="presParOf" srcId="{23E14AC6-D1BE-45AA-AF17-7B66EC4B283E}" destId="{7D50EE7A-9268-44B0-BA75-D3E4BC2B2F77}" srcOrd="4" destOrd="0" presId="urn:microsoft.com/office/officeart/2018/2/layout/IconLabelDescriptionList"/>
    <dgm:cxn modelId="{EA3A740E-D5FB-4DE6-8F8A-099C59872D90}" type="presParOf" srcId="{0D3A8236-8D00-4B08-8356-72CEAEC6DECA}" destId="{7E073BB2-3321-4513-8CBD-0F66B82A1D1D}" srcOrd="3" destOrd="0" presId="urn:microsoft.com/office/officeart/2018/2/layout/IconLabelDescriptionList"/>
    <dgm:cxn modelId="{CE1E34F7-AD8B-40C0-93B9-085B719B107F}" type="presParOf" srcId="{0D3A8236-8D00-4B08-8356-72CEAEC6DECA}" destId="{7414D156-641C-413B-B07D-2505EC2E2C60}" srcOrd="4" destOrd="0" presId="urn:microsoft.com/office/officeart/2018/2/layout/IconLabelDescriptionList"/>
    <dgm:cxn modelId="{8E62FC20-7D0B-441B-B9B1-7C9415F368BA}" type="presParOf" srcId="{7414D156-641C-413B-B07D-2505EC2E2C60}" destId="{AF7E7C60-3CD3-413F-BEB7-0C72D88659FD}" srcOrd="0" destOrd="0" presId="urn:microsoft.com/office/officeart/2018/2/layout/IconLabelDescriptionList"/>
    <dgm:cxn modelId="{4BD02A90-E48F-40AB-8EDE-5BC5942E2EC5}" type="presParOf" srcId="{7414D156-641C-413B-B07D-2505EC2E2C60}" destId="{DBF2F690-70C7-4644-8868-FB2C58D2BD72}" srcOrd="1" destOrd="0" presId="urn:microsoft.com/office/officeart/2018/2/layout/IconLabelDescriptionList"/>
    <dgm:cxn modelId="{A907C7D8-A6EB-47F2-8D5D-701B7DE66EF5}" type="presParOf" srcId="{7414D156-641C-413B-B07D-2505EC2E2C60}" destId="{A92F9260-1CBF-4778-99F4-2AE21EDED909}" srcOrd="2" destOrd="0" presId="urn:microsoft.com/office/officeart/2018/2/layout/IconLabelDescriptionList"/>
    <dgm:cxn modelId="{A2A00251-D034-49E1-92CD-A1680EDBD5A7}" type="presParOf" srcId="{7414D156-641C-413B-B07D-2505EC2E2C60}" destId="{D1258602-BC56-4C4D-A9B2-FC9191368C87}" srcOrd="3" destOrd="0" presId="urn:microsoft.com/office/officeart/2018/2/layout/IconLabelDescriptionList"/>
    <dgm:cxn modelId="{0BB7FA5E-AFFF-44BD-AA8C-BA0E6879F79B}" type="presParOf" srcId="{7414D156-641C-413B-B07D-2505EC2E2C60}" destId="{5CF401CE-72E2-4315-AE62-FC234B486FCF}"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915E50A-1D62-4779-B839-453D3CF1FB4C}" type="doc">
      <dgm:prSet loTypeId="urn:microsoft.com/office/officeart/2018/5/layout/CenteredIconLabelDescriptionList" loCatId="icon" qsTypeId="urn:microsoft.com/office/officeart/2005/8/quickstyle/simple1" qsCatId="simple" csTypeId="urn:microsoft.com/office/officeart/2005/8/colors/colorful2" csCatId="colorful" phldr="1"/>
      <dgm:spPr/>
      <dgm:t>
        <a:bodyPr/>
        <a:lstStyle/>
        <a:p>
          <a:endParaRPr lang="en-US"/>
        </a:p>
      </dgm:t>
    </dgm:pt>
    <dgm:pt modelId="{484F480A-B5B8-4DF9-9D21-AF0AFB607DFB}">
      <dgm:prSet/>
      <dgm:spPr/>
      <dgm:t>
        <a:bodyPr/>
        <a:lstStyle/>
        <a:p>
          <a:pPr>
            <a:lnSpc>
              <a:spcPct val="100000"/>
            </a:lnSpc>
            <a:defRPr b="1"/>
          </a:pPr>
          <a:r>
            <a:rPr lang="en-US" b="1"/>
            <a:t>Cihaz Heterojenliği:</a:t>
          </a:r>
          <a:endParaRPr lang="en-US"/>
        </a:p>
      </dgm:t>
    </dgm:pt>
    <dgm:pt modelId="{D32AF5D0-E4C0-41EF-BCD2-572EA78E7955}" type="parTrans" cxnId="{FB11D87F-90D0-40C0-9BEA-DF9728F49C56}">
      <dgm:prSet/>
      <dgm:spPr/>
      <dgm:t>
        <a:bodyPr/>
        <a:lstStyle/>
        <a:p>
          <a:endParaRPr lang="en-US"/>
        </a:p>
      </dgm:t>
    </dgm:pt>
    <dgm:pt modelId="{2A105B9B-8920-4AD2-ACE5-06FD4DC0051D}" type="sibTrans" cxnId="{FB11D87F-90D0-40C0-9BEA-DF9728F49C56}">
      <dgm:prSet/>
      <dgm:spPr/>
      <dgm:t>
        <a:bodyPr/>
        <a:lstStyle/>
        <a:p>
          <a:endParaRPr lang="en-US"/>
        </a:p>
      </dgm:t>
    </dgm:pt>
    <dgm:pt modelId="{04BF26FC-02D4-4D28-BFF1-CCA469854C4A}">
      <dgm:prSet custT="1"/>
      <dgm:spPr/>
      <dgm:t>
        <a:bodyPr/>
        <a:lstStyle/>
        <a:p>
          <a:pPr>
            <a:lnSpc>
              <a:spcPct val="100000"/>
            </a:lnSpc>
          </a:pPr>
          <a:r>
            <a:rPr lang="en-US" sz="1400" dirty="0" err="1"/>
            <a:t>Cihazlar</a:t>
          </a:r>
          <a:r>
            <a:rPr lang="en-US" sz="1400" dirty="0"/>
            <a:t> </a:t>
          </a:r>
          <a:r>
            <a:rPr lang="en-US" sz="1400" dirty="0" err="1"/>
            <a:t>farklı</a:t>
          </a:r>
          <a:r>
            <a:rPr lang="en-US" sz="1400" dirty="0"/>
            <a:t> </a:t>
          </a:r>
          <a:r>
            <a:rPr lang="en-US" sz="1400" dirty="0" err="1"/>
            <a:t>donanım</a:t>
          </a:r>
          <a:r>
            <a:rPr lang="en-US" sz="1400" dirty="0"/>
            <a:t> </a:t>
          </a:r>
          <a:r>
            <a:rPr lang="en-US" sz="1400" dirty="0" err="1"/>
            <a:t>özelliklerine</a:t>
          </a:r>
          <a:r>
            <a:rPr lang="en-US" sz="1400" dirty="0"/>
            <a:t> ve </a:t>
          </a:r>
          <a:r>
            <a:rPr lang="en-US" sz="1400" dirty="0" err="1"/>
            <a:t>hesaplama</a:t>
          </a:r>
          <a:r>
            <a:rPr lang="en-US" sz="1400" dirty="0"/>
            <a:t> </a:t>
          </a:r>
          <a:r>
            <a:rPr lang="en-US" sz="1400" dirty="0" err="1"/>
            <a:t>kapasitelerine</a:t>
          </a:r>
          <a:r>
            <a:rPr lang="en-US" sz="1400" dirty="0"/>
            <a:t> </a:t>
          </a:r>
          <a:r>
            <a:rPr lang="en-US" sz="1400" dirty="0" err="1"/>
            <a:t>sahiptir</a:t>
          </a:r>
          <a:r>
            <a:rPr lang="en-US" sz="1400" dirty="0"/>
            <a:t>.</a:t>
          </a:r>
        </a:p>
      </dgm:t>
    </dgm:pt>
    <dgm:pt modelId="{113F3597-0768-4154-9AD6-205CDE1E19FF}" type="parTrans" cxnId="{3893BDE4-F9BA-4049-B0E7-1E5901EA2DA3}">
      <dgm:prSet/>
      <dgm:spPr/>
      <dgm:t>
        <a:bodyPr/>
        <a:lstStyle/>
        <a:p>
          <a:endParaRPr lang="en-US"/>
        </a:p>
      </dgm:t>
    </dgm:pt>
    <dgm:pt modelId="{8F679B4F-E662-4909-9389-B7CB9642DC01}" type="sibTrans" cxnId="{3893BDE4-F9BA-4049-B0E7-1E5901EA2DA3}">
      <dgm:prSet/>
      <dgm:spPr/>
      <dgm:t>
        <a:bodyPr/>
        <a:lstStyle/>
        <a:p>
          <a:endParaRPr lang="en-US"/>
        </a:p>
      </dgm:t>
    </dgm:pt>
    <dgm:pt modelId="{F093970D-4925-4EBE-9F7D-8E745ECC2F73}">
      <dgm:prSet custT="1"/>
      <dgm:spPr/>
      <dgm:t>
        <a:bodyPr/>
        <a:lstStyle/>
        <a:p>
          <a:pPr>
            <a:lnSpc>
              <a:spcPct val="100000"/>
            </a:lnSpc>
          </a:pPr>
          <a:r>
            <a:rPr lang="en-US" sz="1400" dirty="0" err="1"/>
            <a:t>Bazı</a:t>
          </a:r>
          <a:r>
            <a:rPr lang="en-US" sz="1400" dirty="0"/>
            <a:t> </a:t>
          </a:r>
          <a:r>
            <a:rPr lang="en-US" sz="1400" dirty="0" err="1"/>
            <a:t>cihazlar</a:t>
          </a:r>
          <a:r>
            <a:rPr lang="en-US" sz="1400" dirty="0"/>
            <a:t> </a:t>
          </a:r>
          <a:r>
            <a:rPr lang="en-US" sz="1400" dirty="0" err="1"/>
            <a:t>düşük</a:t>
          </a:r>
          <a:r>
            <a:rPr lang="en-US" sz="1400" dirty="0"/>
            <a:t> </a:t>
          </a:r>
          <a:r>
            <a:rPr lang="en-US" sz="1400" dirty="0" err="1"/>
            <a:t>performans</a:t>
          </a:r>
          <a:r>
            <a:rPr lang="en-US" sz="1400" dirty="0"/>
            <a:t> </a:t>
          </a:r>
          <a:r>
            <a:rPr lang="en-US" sz="1400" dirty="0" err="1"/>
            <a:t>gösterebilir</a:t>
          </a:r>
          <a:r>
            <a:rPr lang="en-US" sz="1400" dirty="0"/>
            <a:t>, </a:t>
          </a:r>
          <a:r>
            <a:rPr lang="en-US" sz="1400" dirty="0" err="1"/>
            <a:t>bu</a:t>
          </a:r>
          <a:r>
            <a:rPr lang="en-US" sz="1400" dirty="0"/>
            <a:t> da model </a:t>
          </a:r>
          <a:r>
            <a:rPr lang="en-US" sz="1400" dirty="0" err="1"/>
            <a:t>eğitiminin</a:t>
          </a:r>
          <a:r>
            <a:rPr lang="en-US" sz="1400" dirty="0"/>
            <a:t> </a:t>
          </a:r>
          <a:r>
            <a:rPr lang="en-US" sz="1400" dirty="0" err="1"/>
            <a:t>süresini</a:t>
          </a:r>
          <a:r>
            <a:rPr lang="en-US" sz="1400" dirty="0"/>
            <a:t> </a:t>
          </a:r>
          <a:r>
            <a:rPr lang="en-US" sz="1400" dirty="0" err="1"/>
            <a:t>uzatabilir</a:t>
          </a:r>
          <a:r>
            <a:rPr lang="en-US" sz="1400" dirty="0"/>
            <a:t>.</a:t>
          </a:r>
        </a:p>
      </dgm:t>
    </dgm:pt>
    <dgm:pt modelId="{993875AE-D819-43CB-A70D-291B6B1643DB}" type="parTrans" cxnId="{AF363F16-85C8-4815-9059-ED03AB8002BA}">
      <dgm:prSet/>
      <dgm:spPr/>
      <dgm:t>
        <a:bodyPr/>
        <a:lstStyle/>
        <a:p>
          <a:endParaRPr lang="en-US"/>
        </a:p>
      </dgm:t>
    </dgm:pt>
    <dgm:pt modelId="{00D8DB38-A3C2-4BF2-B9EE-FB76EB287DE4}" type="sibTrans" cxnId="{AF363F16-85C8-4815-9059-ED03AB8002BA}">
      <dgm:prSet/>
      <dgm:spPr/>
      <dgm:t>
        <a:bodyPr/>
        <a:lstStyle/>
        <a:p>
          <a:endParaRPr lang="en-US"/>
        </a:p>
      </dgm:t>
    </dgm:pt>
    <dgm:pt modelId="{BEA20C61-94F8-474F-B5CB-BF16753A1657}">
      <dgm:prSet/>
      <dgm:spPr/>
      <dgm:t>
        <a:bodyPr/>
        <a:lstStyle/>
        <a:p>
          <a:pPr>
            <a:lnSpc>
              <a:spcPct val="100000"/>
            </a:lnSpc>
            <a:defRPr b="1"/>
          </a:pPr>
          <a:r>
            <a:rPr lang="en-US" b="1"/>
            <a:t>Veri Dengesizliği:</a:t>
          </a:r>
          <a:endParaRPr lang="en-US"/>
        </a:p>
      </dgm:t>
    </dgm:pt>
    <dgm:pt modelId="{3FDED6EE-0016-4305-ACA9-AB78AA9A8C27}" type="parTrans" cxnId="{BF777DBC-3267-47F0-A793-A620E3E8788A}">
      <dgm:prSet/>
      <dgm:spPr/>
      <dgm:t>
        <a:bodyPr/>
        <a:lstStyle/>
        <a:p>
          <a:endParaRPr lang="en-US"/>
        </a:p>
      </dgm:t>
    </dgm:pt>
    <dgm:pt modelId="{CC8AE717-92B8-4A5D-BC4A-8F0591B949B6}" type="sibTrans" cxnId="{BF777DBC-3267-47F0-A793-A620E3E8788A}">
      <dgm:prSet/>
      <dgm:spPr/>
      <dgm:t>
        <a:bodyPr/>
        <a:lstStyle/>
        <a:p>
          <a:endParaRPr lang="en-US"/>
        </a:p>
      </dgm:t>
    </dgm:pt>
    <dgm:pt modelId="{C4F04CE7-777A-442B-8034-76200EE88CAD}">
      <dgm:prSet custT="1"/>
      <dgm:spPr/>
      <dgm:t>
        <a:bodyPr/>
        <a:lstStyle/>
        <a:p>
          <a:pPr>
            <a:lnSpc>
              <a:spcPct val="100000"/>
            </a:lnSpc>
          </a:pPr>
          <a:r>
            <a:rPr lang="en-US" sz="1400" dirty="0" err="1"/>
            <a:t>Federe</a:t>
          </a:r>
          <a:r>
            <a:rPr lang="en-US" sz="1400" dirty="0"/>
            <a:t> </a:t>
          </a:r>
          <a:r>
            <a:rPr lang="en-US" sz="1400" dirty="0" err="1"/>
            <a:t>öğrenmede</a:t>
          </a:r>
          <a:r>
            <a:rPr lang="en-US" sz="1400" dirty="0"/>
            <a:t>, </a:t>
          </a:r>
          <a:r>
            <a:rPr lang="en-US" sz="1400" dirty="0" err="1"/>
            <a:t>cihazlar</a:t>
          </a:r>
          <a:r>
            <a:rPr lang="en-US" sz="1400" dirty="0"/>
            <a:t> </a:t>
          </a:r>
          <a:r>
            <a:rPr lang="en-US" sz="1400" dirty="0" err="1"/>
            <a:t>arasında</a:t>
          </a:r>
          <a:r>
            <a:rPr lang="en-US" sz="1400" dirty="0"/>
            <a:t> </a:t>
          </a:r>
          <a:r>
            <a:rPr lang="en-US" sz="1400" dirty="0" err="1"/>
            <a:t>veri</a:t>
          </a:r>
          <a:r>
            <a:rPr lang="en-US" sz="1400" dirty="0"/>
            <a:t> </a:t>
          </a:r>
          <a:r>
            <a:rPr lang="en-US" sz="1400" dirty="0" err="1"/>
            <a:t>dağılımı</a:t>
          </a:r>
          <a:r>
            <a:rPr lang="en-US" sz="1400" dirty="0"/>
            <a:t> ve </a:t>
          </a:r>
          <a:r>
            <a:rPr lang="en-US" sz="1400" dirty="0" err="1"/>
            <a:t>boyutu</a:t>
          </a:r>
          <a:r>
            <a:rPr lang="en-US" sz="1400" dirty="0"/>
            <a:t> </a:t>
          </a:r>
          <a:r>
            <a:rPr lang="en-US" sz="1400" dirty="0" err="1"/>
            <a:t>farklı</a:t>
          </a:r>
          <a:r>
            <a:rPr lang="en-US" sz="1400" dirty="0"/>
            <a:t> </a:t>
          </a:r>
          <a:r>
            <a:rPr lang="en-US" sz="1400" dirty="0" err="1"/>
            <a:t>olabilir</a:t>
          </a:r>
          <a:r>
            <a:rPr lang="en-US" sz="1400" dirty="0"/>
            <a:t> (</a:t>
          </a:r>
          <a:r>
            <a:rPr lang="en-US" sz="1400" dirty="0" err="1"/>
            <a:t>heterojen</a:t>
          </a:r>
          <a:r>
            <a:rPr lang="en-US" sz="1400" dirty="0"/>
            <a:t> </a:t>
          </a:r>
          <a:r>
            <a:rPr lang="en-US" sz="1400" dirty="0" err="1"/>
            <a:t>veri</a:t>
          </a:r>
          <a:r>
            <a:rPr lang="en-US" sz="1400" dirty="0"/>
            <a:t>).</a:t>
          </a:r>
        </a:p>
      </dgm:t>
    </dgm:pt>
    <dgm:pt modelId="{33F57C43-6AAD-4CEF-99AF-028E4CB70B63}" type="parTrans" cxnId="{C35519E5-0485-45BE-86DA-17DFE5323930}">
      <dgm:prSet/>
      <dgm:spPr/>
      <dgm:t>
        <a:bodyPr/>
        <a:lstStyle/>
        <a:p>
          <a:endParaRPr lang="en-US"/>
        </a:p>
      </dgm:t>
    </dgm:pt>
    <dgm:pt modelId="{BC8CA0B2-91DF-4D84-8CCC-284AD18342F2}" type="sibTrans" cxnId="{C35519E5-0485-45BE-86DA-17DFE5323930}">
      <dgm:prSet/>
      <dgm:spPr/>
      <dgm:t>
        <a:bodyPr/>
        <a:lstStyle/>
        <a:p>
          <a:endParaRPr lang="en-US"/>
        </a:p>
      </dgm:t>
    </dgm:pt>
    <dgm:pt modelId="{43E7E5DE-8B3D-4DB9-80EF-2342075280C1}">
      <dgm:prSet custT="1"/>
      <dgm:spPr/>
      <dgm:t>
        <a:bodyPr/>
        <a:lstStyle/>
        <a:p>
          <a:pPr>
            <a:lnSpc>
              <a:spcPct val="100000"/>
            </a:lnSpc>
          </a:pPr>
          <a:r>
            <a:rPr lang="en-US" sz="1400" dirty="0" err="1"/>
            <a:t>Örneğin</a:t>
          </a:r>
          <a:r>
            <a:rPr lang="en-US" sz="1400" dirty="0"/>
            <a:t>, </a:t>
          </a:r>
          <a:r>
            <a:rPr lang="en-US" sz="1400" dirty="0" err="1"/>
            <a:t>bazı</a:t>
          </a:r>
          <a:r>
            <a:rPr lang="en-US" sz="1400" dirty="0"/>
            <a:t> </a:t>
          </a:r>
          <a:r>
            <a:rPr lang="en-US" sz="1400" dirty="0" err="1"/>
            <a:t>cihazlarda</a:t>
          </a:r>
          <a:r>
            <a:rPr lang="en-US" sz="1400" dirty="0"/>
            <a:t> </a:t>
          </a:r>
          <a:r>
            <a:rPr lang="en-US" sz="1400" dirty="0" err="1"/>
            <a:t>büyük</a:t>
          </a:r>
          <a:r>
            <a:rPr lang="en-US" sz="1400" dirty="0"/>
            <a:t> ve </a:t>
          </a:r>
          <a:r>
            <a:rPr lang="en-US" sz="1400" dirty="0" err="1"/>
            <a:t>dengeli</a:t>
          </a:r>
          <a:r>
            <a:rPr lang="en-US" sz="1400" dirty="0"/>
            <a:t> </a:t>
          </a:r>
          <a:r>
            <a:rPr lang="en-US" sz="1400" dirty="0" err="1"/>
            <a:t>veri</a:t>
          </a:r>
          <a:r>
            <a:rPr lang="en-US" sz="1400" dirty="0"/>
            <a:t> </a:t>
          </a:r>
          <a:r>
            <a:rPr lang="en-US" sz="1400" dirty="0" err="1"/>
            <a:t>setleri</a:t>
          </a:r>
          <a:r>
            <a:rPr lang="en-US" sz="1400" dirty="0"/>
            <a:t> </a:t>
          </a:r>
          <a:r>
            <a:rPr lang="en-US" sz="1400" dirty="0" err="1"/>
            <a:t>bulunurken</a:t>
          </a:r>
          <a:r>
            <a:rPr lang="en-US" sz="1400" dirty="0"/>
            <a:t>, </a:t>
          </a:r>
          <a:r>
            <a:rPr lang="en-US" sz="1400" dirty="0" err="1"/>
            <a:t>bazılarında</a:t>
          </a:r>
          <a:r>
            <a:rPr lang="en-US" sz="1400" dirty="0"/>
            <a:t> </a:t>
          </a:r>
          <a:r>
            <a:rPr lang="en-US" sz="1400" dirty="0" err="1"/>
            <a:t>az</a:t>
          </a:r>
          <a:r>
            <a:rPr lang="en-US" sz="1400" dirty="0"/>
            <a:t> </a:t>
          </a:r>
          <a:r>
            <a:rPr lang="en-US" sz="1400" dirty="0" err="1"/>
            <a:t>miktarda</a:t>
          </a:r>
          <a:r>
            <a:rPr lang="en-US" sz="1400" dirty="0"/>
            <a:t> ve </a:t>
          </a:r>
          <a:r>
            <a:rPr lang="en-US" sz="1400" dirty="0" err="1"/>
            <a:t>dengesiz</a:t>
          </a:r>
          <a:r>
            <a:rPr lang="en-US" sz="1400" dirty="0"/>
            <a:t> </a:t>
          </a:r>
          <a:r>
            <a:rPr lang="en-US" sz="1400" dirty="0" err="1"/>
            <a:t>veri</a:t>
          </a:r>
          <a:r>
            <a:rPr lang="en-US" sz="1400" dirty="0"/>
            <a:t> </a:t>
          </a:r>
          <a:r>
            <a:rPr lang="en-US" sz="1400" dirty="0" err="1"/>
            <a:t>olabilir</a:t>
          </a:r>
          <a:r>
            <a:rPr lang="en-US" sz="1400" dirty="0"/>
            <a:t>.</a:t>
          </a:r>
        </a:p>
      </dgm:t>
    </dgm:pt>
    <dgm:pt modelId="{697D280D-FE44-4768-808B-E96D2F2CC7CD}" type="parTrans" cxnId="{1574CD01-963C-4F79-8821-BF83553EE1D3}">
      <dgm:prSet/>
      <dgm:spPr/>
      <dgm:t>
        <a:bodyPr/>
        <a:lstStyle/>
        <a:p>
          <a:endParaRPr lang="en-US"/>
        </a:p>
      </dgm:t>
    </dgm:pt>
    <dgm:pt modelId="{43226DAC-1592-4D59-8CF7-FC16D96C07A7}" type="sibTrans" cxnId="{1574CD01-963C-4F79-8821-BF83553EE1D3}">
      <dgm:prSet/>
      <dgm:spPr/>
      <dgm:t>
        <a:bodyPr/>
        <a:lstStyle/>
        <a:p>
          <a:endParaRPr lang="en-US"/>
        </a:p>
      </dgm:t>
    </dgm:pt>
    <dgm:pt modelId="{53C0AF92-A459-4414-AA09-34F180FA9529}">
      <dgm:prSet custT="1"/>
      <dgm:spPr/>
      <dgm:t>
        <a:bodyPr/>
        <a:lstStyle/>
        <a:p>
          <a:pPr>
            <a:lnSpc>
              <a:spcPct val="100000"/>
            </a:lnSpc>
          </a:pPr>
          <a:r>
            <a:rPr lang="en-US" sz="1400" dirty="0"/>
            <a:t>Bu durum, </a:t>
          </a:r>
          <a:r>
            <a:rPr lang="en-US" sz="1400" dirty="0" err="1"/>
            <a:t>modelin</a:t>
          </a:r>
          <a:r>
            <a:rPr lang="en-US" sz="1400" dirty="0"/>
            <a:t> </a:t>
          </a:r>
          <a:r>
            <a:rPr lang="en-US" sz="1400" dirty="0" err="1"/>
            <a:t>adil</a:t>
          </a:r>
          <a:r>
            <a:rPr lang="en-US" sz="1400" dirty="0"/>
            <a:t> </a:t>
          </a:r>
          <a:r>
            <a:rPr lang="en-US" sz="1400" dirty="0" err="1"/>
            <a:t>bir</a:t>
          </a:r>
          <a:r>
            <a:rPr lang="en-US" sz="1400" dirty="0"/>
            <a:t> </a:t>
          </a:r>
          <a:r>
            <a:rPr lang="en-US" sz="1400" dirty="0" err="1"/>
            <a:t>şekilde</a:t>
          </a:r>
          <a:r>
            <a:rPr lang="en-US" sz="1400" dirty="0"/>
            <a:t> </a:t>
          </a:r>
          <a:r>
            <a:rPr lang="en-US" sz="1400" dirty="0" err="1"/>
            <a:t>eğitilmesini</a:t>
          </a:r>
          <a:r>
            <a:rPr lang="en-US" sz="1400" dirty="0"/>
            <a:t> </a:t>
          </a:r>
          <a:r>
            <a:rPr lang="en-US" sz="1400" dirty="0" err="1"/>
            <a:t>zorlaştırabilir</a:t>
          </a:r>
          <a:r>
            <a:rPr lang="en-US" sz="1400" dirty="0"/>
            <a:t>.</a:t>
          </a:r>
        </a:p>
      </dgm:t>
    </dgm:pt>
    <dgm:pt modelId="{1FB11DAC-EF1C-49E1-A8A2-3FF58A162896}" type="parTrans" cxnId="{37A2266D-A034-49A3-BEFC-83B61DAFD487}">
      <dgm:prSet/>
      <dgm:spPr/>
      <dgm:t>
        <a:bodyPr/>
        <a:lstStyle/>
        <a:p>
          <a:endParaRPr lang="en-US"/>
        </a:p>
      </dgm:t>
    </dgm:pt>
    <dgm:pt modelId="{DD8962F8-4D25-4CF0-941B-7867403944F0}" type="sibTrans" cxnId="{37A2266D-A034-49A3-BEFC-83B61DAFD487}">
      <dgm:prSet/>
      <dgm:spPr/>
      <dgm:t>
        <a:bodyPr/>
        <a:lstStyle/>
        <a:p>
          <a:endParaRPr lang="en-US"/>
        </a:p>
      </dgm:t>
    </dgm:pt>
    <dgm:pt modelId="{71553662-38E1-4756-841F-32DC917A4AC3}">
      <dgm:prSet/>
      <dgm:spPr/>
      <dgm:t>
        <a:bodyPr/>
        <a:lstStyle/>
        <a:p>
          <a:pPr>
            <a:lnSpc>
              <a:spcPct val="100000"/>
            </a:lnSpc>
            <a:defRPr b="1"/>
          </a:pPr>
          <a:r>
            <a:rPr lang="en-US" b="1"/>
            <a:t>İletişim Maliyetleri:</a:t>
          </a:r>
          <a:endParaRPr lang="en-US"/>
        </a:p>
      </dgm:t>
    </dgm:pt>
    <dgm:pt modelId="{31D66760-5E4F-4AD2-9180-2634557274FB}" type="parTrans" cxnId="{45A11F3F-FC12-4B4F-85F8-589FD53F0791}">
      <dgm:prSet/>
      <dgm:spPr/>
      <dgm:t>
        <a:bodyPr/>
        <a:lstStyle/>
        <a:p>
          <a:endParaRPr lang="en-US"/>
        </a:p>
      </dgm:t>
    </dgm:pt>
    <dgm:pt modelId="{228A7C27-9343-45C6-9967-74FEB980B297}" type="sibTrans" cxnId="{45A11F3F-FC12-4B4F-85F8-589FD53F0791}">
      <dgm:prSet/>
      <dgm:spPr/>
      <dgm:t>
        <a:bodyPr/>
        <a:lstStyle/>
        <a:p>
          <a:endParaRPr lang="en-US"/>
        </a:p>
      </dgm:t>
    </dgm:pt>
    <dgm:pt modelId="{B4CF4BBE-771B-4507-9366-D980BEC30A2B}">
      <dgm:prSet custT="1"/>
      <dgm:spPr/>
      <dgm:t>
        <a:bodyPr/>
        <a:lstStyle/>
        <a:p>
          <a:pPr>
            <a:lnSpc>
              <a:spcPct val="100000"/>
            </a:lnSpc>
          </a:pPr>
          <a:r>
            <a:rPr lang="en-US" sz="1400" dirty="0" err="1"/>
            <a:t>Cihazlarla</a:t>
          </a:r>
          <a:r>
            <a:rPr lang="en-US" sz="1400" dirty="0"/>
            <a:t> </a:t>
          </a:r>
          <a:r>
            <a:rPr lang="en-US" sz="1400" dirty="0" err="1"/>
            <a:t>merkezi</a:t>
          </a:r>
          <a:r>
            <a:rPr lang="en-US" sz="1400" dirty="0"/>
            <a:t> </a:t>
          </a:r>
          <a:r>
            <a:rPr lang="en-US" sz="1400" dirty="0" err="1"/>
            <a:t>sunucu</a:t>
          </a:r>
          <a:r>
            <a:rPr lang="en-US" sz="1400" dirty="0"/>
            <a:t> </a:t>
          </a:r>
          <a:r>
            <a:rPr lang="en-US" sz="1400" dirty="0" err="1"/>
            <a:t>arasında</a:t>
          </a:r>
          <a:r>
            <a:rPr lang="en-US" sz="1400" dirty="0"/>
            <a:t> </a:t>
          </a:r>
          <a:r>
            <a:rPr lang="en-US" sz="1400" dirty="0" err="1"/>
            <a:t>sürekli</a:t>
          </a:r>
          <a:r>
            <a:rPr lang="en-US" sz="1400" dirty="0"/>
            <a:t> model </a:t>
          </a:r>
          <a:r>
            <a:rPr lang="en-US" sz="1400" dirty="0" err="1"/>
            <a:t>güncellemeleri</a:t>
          </a:r>
          <a:r>
            <a:rPr lang="en-US" sz="1400" dirty="0"/>
            <a:t> </a:t>
          </a:r>
          <a:r>
            <a:rPr lang="en-US" sz="1400" dirty="0" err="1"/>
            <a:t>gönderilmesi</a:t>
          </a:r>
          <a:r>
            <a:rPr lang="en-US" sz="1400" dirty="0"/>
            <a:t>, </a:t>
          </a:r>
          <a:r>
            <a:rPr lang="en-US" sz="1400" dirty="0" err="1"/>
            <a:t>özellikle</a:t>
          </a:r>
          <a:r>
            <a:rPr lang="en-US" sz="1400" dirty="0"/>
            <a:t> </a:t>
          </a:r>
          <a:r>
            <a:rPr lang="en-US" sz="1400" dirty="0" err="1"/>
            <a:t>düşük</a:t>
          </a:r>
          <a:r>
            <a:rPr lang="en-US" sz="1400" dirty="0"/>
            <a:t> bant </a:t>
          </a:r>
          <a:r>
            <a:rPr lang="en-US" sz="1400" dirty="0" err="1"/>
            <a:t>genişliğine</a:t>
          </a:r>
          <a:r>
            <a:rPr lang="en-US" sz="1400" dirty="0"/>
            <a:t> </a:t>
          </a:r>
          <a:r>
            <a:rPr lang="en-US" sz="1400" dirty="0" err="1"/>
            <a:t>sahip</a:t>
          </a:r>
          <a:r>
            <a:rPr lang="en-US" sz="1400" dirty="0"/>
            <a:t> </a:t>
          </a:r>
          <a:r>
            <a:rPr lang="en-US" sz="1400" dirty="0" err="1"/>
            <a:t>ağlarda</a:t>
          </a:r>
          <a:r>
            <a:rPr lang="en-US" sz="1400" dirty="0"/>
            <a:t> </a:t>
          </a:r>
          <a:r>
            <a:rPr lang="en-US" sz="1400" dirty="0" err="1"/>
            <a:t>zorluk</a:t>
          </a:r>
          <a:r>
            <a:rPr lang="en-US" sz="1400" dirty="0"/>
            <a:t> </a:t>
          </a:r>
          <a:r>
            <a:rPr lang="en-US" sz="1400" dirty="0" err="1"/>
            <a:t>yaratabilir</a:t>
          </a:r>
          <a:r>
            <a:rPr lang="en-US" sz="1400" dirty="0"/>
            <a:t>.</a:t>
          </a:r>
        </a:p>
      </dgm:t>
    </dgm:pt>
    <dgm:pt modelId="{B161E9C8-D384-4AA2-A00A-6646066C6F7F}" type="parTrans" cxnId="{19F500AA-2AF6-45BD-AA93-085A008E8595}">
      <dgm:prSet/>
      <dgm:spPr/>
      <dgm:t>
        <a:bodyPr/>
        <a:lstStyle/>
        <a:p>
          <a:endParaRPr lang="en-US"/>
        </a:p>
      </dgm:t>
    </dgm:pt>
    <dgm:pt modelId="{B92BF8D8-27A0-4AB5-A388-4E0BEF91F445}" type="sibTrans" cxnId="{19F500AA-2AF6-45BD-AA93-085A008E8595}">
      <dgm:prSet/>
      <dgm:spPr/>
      <dgm:t>
        <a:bodyPr/>
        <a:lstStyle/>
        <a:p>
          <a:endParaRPr lang="en-US"/>
        </a:p>
      </dgm:t>
    </dgm:pt>
    <dgm:pt modelId="{A041F1BA-3EFD-4169-8F81-7DCE66113D95}">
      <dgm:prSet custT="1"/>
      <dgm:spPr/>
      <dgm:t>
        <a:bodyPr/>
        <a:lstStyle/>
        <a:p>
          <a:pPr>
            <a:lnSpc>
              <a:spcPct val="100000"/>
            </a:lnSpc>
          </a:pPr>
          <a:r>
            <a:rPr lang="en-US" sz="1400" dirty="0" err="1"/>
            <a:t>İletişim</a:t>
          </a:r>
          <a:r>
            <a:rPr lang="en-US" sz="1400" dirty="0"/>
            <a:t> </a:t>
          </a:r>
          <a:r>
            <a:rPr lang="en-US" sz="1400" dirty="0" err="1"/>
            <a:t>gecikmeleri</a:t>
          </a:r>
          <a:r>
            <a:rPr lang="en-US" sz="1400" dirty="0"/>
            <a:t> </a:t>
          </a:r>
          <a:r>
            <a:rPr lang="en-US" sz="1400" dirty="0" err="1"/>
            <a:t>modeli</a:t>
          </a:r>
          <a:r>
            <a:rPr lang="en-US" sz="1400" dirty="0"/>
            <a:t> </a:t>
          </a:r>
          <a:r>
            <a:rPr lang="en-US" sz="1400" dirty="0" err="1"/>
            <a:t>eğitme</a:t>
          </a:r>
          <a:r>
            <a:rPr lang="en-US" sz="1400" dirty="0"/>
            <a:t> </a:t>
          </a:r>
          <a:r>
            <a:rPr lang="en-US" sz="1400" dirty="0" err="1"/>
            <a:t>sürecini</a:t>
          </a:r>
          <a:r>
            <a:rPr lang="en-US" sz="1400" dirty="0"/>
            <a:t> </a:t>
          </a:r>
          <a:r>
            <a:rPr lang="en-US" sz="1400" dirty="0" err="1"/>
            <a:t>uzatabilir</a:t>
          </a:r>
          <a:r>
            <a:rPr lang="en-US" sz="1400" dirty="0"/>
            <a:t>.</a:t>
          </a:r>
        </a:p>
      </dgm:t>
    </dgm:pt>
    <dgm:pt modelId="{3F5F26B7-37D2-4B4B-A685-4E77DB5B48A4}" type="parTrans" cxnId="{F9BCC023-6FCC-4EBA-84A0-A689268B13BA}">
      <dgm:prSet/>
      <dgm:spPr/>
      <dgm:t>
        <a:bodyPr/>
        <a:lstStyle/>
        <a:p>
          <a:endParaRPr lang="en-US"/>
        </a:p>
      </dgm:t>
    </dgm:pt>
    <dgm:pt modelId="{244C23D9-AAF2-4738-9CE4-BFE4E3936D5D}" type="sibTrans" cxnId="{F9BCC023-6FCC-4EBA-84A0-A689268B13BA}">
      <dgm:prSet/>
      <dgm:spPr/>
      <dgm:t>
        <a:bodyPr/>
        <a:lstStyle/>
        <a:p>
          <a:endParaRPr lang="en-US"/>
        </a:p>
      </dgm:t>
    </dgm:pt>
    <dgm:pt modelId="{C6279252-C9A8-4D31-B2FC-C266E7ED9B15}" type="pres">
      <dgm:prSet presAssocID="{1915E50A-1D62-4779-B839-453D3CF1FB4C}" presName="root" presStyleCnt="0">
        <dgm:presLayoutVars>
          <dgm:dir/>
          <dgm:resizeHandles val="exact"/>
        </dgm:presLayoutVars>
      </dgm:prSet>
      <dgm:spPr/>
    </dgm:pt>
    <dgm:pt modelId="{D718F49F-D405-47F3-8643-B82BA6D92C2B}" type="pres">
      <dgm:prSet presAssocID="{484F480A-B5B8-4DF9-9D21-AF0AFB607DFB}" presName="compNode" presStyleCnt="0"/>
      <dgm:spPr/>
    </dgm:pt>
    <dgm:pt modelId="{73ECF441-C0B1-491A-A293-2306BFB76A34}" type="pres">
      <dgm:prSet presAssocID="{484F480A-B5B8-4DF9-9D21-AF0AFB607DF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ilgisayar"/>
        </a:ext>
      </dgm:extLst>
    </dgm:pt>
    <dgm:pt modelId="{1039D509-5D38-4F14-8302-21688BC5FADF}" type="pres">
      <dgm:prSet presAssocID="{484F480A-B5B8-4DF9-9D21-AF0AFB607DFB}" presName="iconSpace" presStyleCnt="0"/>
      <dgm:spPr/>
    </dgm:pt>
    <dgm:pt modelId="{37179003-856B-450D-8056-255F9480962C}" type="pres">
      <dgm:prSet presAssocID="{484F480A-B5B8-4DF9-9D21-AF0AFB607DFB}" presName="parTx" presStyleLbl="revTx" presStyleIdx="0" presStyleCnt="6">
        <dgm:presLayoutVars>
          <dgm:chMax val="0"/>
          <dgm:chPref val="0"/>
        </dgm:presLayoutVars>
      </dgm:prSet>
      <dgm:spPr/>
    </dgm:pt>
    <dgm:pt modelId="{4FC55F0A-7176-4B09-84F4-FA3E1ABCB37E}" type="pres">
      <dgm:prSet presAssocID="{484F480A-B5B8-4DF9-9D21-AF0AFB607DFB}" presName="txSpace" presStyleCnt="0"/>
      <dgm:spPr/>
    </dgm:pt>
    <dgm:pt modelId="{A8E469FB-138D-4D35-A908-D0137E1D68E6}" type="pres">
      <dgm:prSet presAssocID="{484F480A-B5B8-4DF9-9D21-AF0AFB607DFB}" presName="desTx" presStyleLbl="revTx" presStyleIdx="1" presStyleCnt="6">
        <dgm:presLayoutVars/>
      </dgm:prSet>
      <dgm:spPr/>
    </dgm:pt>
    <dgm:pt modelId="{0228D893-3A69-4CC6-A214-19D585E77813}" type="pres">
      <dgm:prSet presAssocID="{2A105B9B-8920-4AD2-ACE5-06FD4DC0051D}" presName="sibTrans" presStyleCnt="0"/>
      <dgm:spPr/>
    </dgm:pt>
    <dgm:pt modelId="{DAE8A8E1-9771-4CB1-9011-1F0ACBF691F9}" type="pres">
      <dgm:prSet presAssocID="{BEA20C61-94F8-474F-B5CB-BF16753A1657}" presName="compNode" presStyleCnt="0"/>
      <dgm:spPr/>
    </dgm:pt>
    <dgm:pt modelId="{8E3CDD10-8B3A-4FC6-9C20-A976FDACEA48}" type="pres">
      <dgm:prSet presAssocID="{BEA20C61-94F8-474F-B5CB-BF16753A165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unucu"/>
        </a:ext>
      </dgm:extLst>
    </dgm:pt>
    <dgm:pt modelId="{6624FF51-6BF2-4A55-BD6D-4A047384A4B2}" type="pres">
      <dgm:prSet presAssocID="{BEA20C61-94F8-474F-B5CB-BF16753A1657}" presName="iconSpace" presStyleCnt="0"/>
      <dgm:spPr/>
    </dgm:pt>
    <dgm:pt modelId="{F6A3038D-C981-413B-BD15-6192A2BF7B3E}" type="pres">
      <dgm:prSet presAssocID="{BEA20C61-94F8-474F-B5CB-BF16753A1657}" presName="parTx" presStyleLbl="revTx" presStyleIdx="2" presStyleCnt="6">
        <dgm:presLayoutVars>
          <dgm:chMax val="0"/>
          <dgm:chPref val="0"/>
        </dgm:presLayoutVars>
      </dgm:prSet>
      <dgm:spPr/>
    </dgm:pt>
    <dgm:pt modelId="{A27F5371-A133-450A-B690-EA405203FCBA}" type="pres">
      <dgm:prSet presAssocID="{BEA20C61-94F8-474F-B5CB-BF16753A1657}" presName="txSpace" presStyleCnt="0"/>
      <dgm:spPr/>
    </dgm:pt>
    <dgm:pt modelId="{53FD5268-AD2B-4EF7-AD83-5F6292B7E6CF}" type="pres">
      <dgm:prSet presAssocID="{BEA20C61-94F8-474F-B5CB-BF16753A1657}" presName="desTx" presStyleLbl="revTx" presStyleIdx="3" presStyleCnt="6">
        <dgm:presLayoutVars/>
      </dgm:prSet>
      <dgm:spPr/>
    </dgm:pt>
    <dgm:pt modelId="{328369AB-E6BA-4BFE-B6AF-E8A164983E33}" type="pres">
      <dgm:prSet presAssocID="{CC8AE717-92B8-4A5D-BC4A-8F0591B949B6}" presName="sibTrans" presStyleCnt="0"/>
      <dgm:spPr/>
    </dgm:pt>
    <dgm:pt modelId="{E1A98874-65F1-47E2-988C-4FF0FEAEF2FD}" type="pres">
      <dgm:prSet presAssocID="{71553662-38E1-4756-841F-32DC917A4AC3}" presName="compNode" presStyleCnt="0"/>
      <dgm:spPr/>
    </dgm:pt>
    <dgm:pt modelId="{C99FA572-E1BF-4D84-9E2E-439DFD9475BA}" type="pres">
      <dgm:prSet presAssocID="{71553662-38E1-4756-841F-32DC917A4AC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ğlı değil"/>
        </a:ext>
      </dgm:extLst>
    </dgm:pt>
    <dgm:pt modelId="{D87F22AA-814C-49F7-90F4-6D056EC91B02}" type="pres">
      <dgm:prSet presAssocID="{71553662-38E1-4756-841F-32DC917A4AC3}" presName="iconSpace" presStyleCnt="0"/>
      <dgm:spPr/>
    </dgm:pt>
    <dgm:pt modelId="{149FE1AA-F23D-4722-9239-31089EE641B2}" type="pres">
      <dgm:prSet presAssocID="{71553662-38E1-4756-841F-32DC917A4AC3}" presName="parTx" presStyleLbl="revTx" presStyleIdx="4" presStyleCnt="6">
        <dgm:presLayoutVars>
          <dgm:chMax val="0"/>
          <dgm:chPref val="0"/>
        </dgm:presLayoutVars>
      </dgm:prSet>
      <dgm:spPr/>
    </dgm:pt>
    <dgm:pt modelId="{FA85CA7B-41C9-46CC-881B-EB2EF0C84F0F}" type="pres">
      <dgm:prSet presAssocID="{71553662-38E1-4756-841F-32DC917A4AC3}" presName="txSpace" presStyleCnt="0"/>
      <dgm:spPr/>
    </dgm:pt>
    <dgm:pt modelId="{5340F6B0-402E-4810-9540-D5331757E459}" type="pres">
      <dgm:prSet presAssocID="{71553662-38E1-4756-841F-32DC917A4AC3}" presName="desTx" presStyleLbl="revTx" presStyleIdx="5" presStyleCnt="6">
        <dgm:presLayoutVars/>
      </dgm:prSet>
      <dgm:spPr/>
    </dgm:pt>
  </dgm:ptLst>
  <dgm:cxnLst>
    <dgm:cxn modelId="{1574CD01-963C-4F79-8821-BF83553EE1D3}" srcId="{BEA20C61-94F8-474F-B5CB-BF16753A1657}" destId="{43E7E5DE-8B3D-4DB9-80EF-2342075280C1}" srcOrd="1" destOrd="0" parTransId="{697D280D-FE44-4768-808B-E96D2F2CC7CD}" sibTransId="{43226DAC-1592-4D59-8CF7-FC16D96C07A7}"/>
    <dgm:cxn modelId="{01CB4B11-B9CA-4D20-AC3C-D7BF4D8A8442}" type="presOf" srcId="{B4CF4BBE-771B-4507-9366-D980BEC30A2B}" destId="{5340F6B0-402E-4810-9540-D5331757E459}" srcOrd="0" destOrd="0" presId="urn:microsoft.com/office/officeart/2018/5/layout/CenteredIconLabelDescriptionList"/>
    <dgm:cxn modelId="{AF363F16-85C8-4815-9059-ED03AB8002BA}" srcId="{484F480A-B5B8-4DF9-9D21-AF0AFB607DFB}" destId="{F093970D-4925-4EBE-9F7D-8E745ECC2F73}" srcOrd="1" destOrd="0" parTransId="{993875AE-D819-43CB-A70D-291B6B1643DB}" sibTransId="{00D8DB38-A3C2-4BF2-B9EE-FB76EB287DE4}"/>
    <dgm:cxn modelId="{99396022-553E-4F40-94CE-F37275868705}" type="presOf" srcId="{BEA20C61-94F8-474F-B5CB-BF16753A1657}" destId="{F6A3038D-C981-413B-BD15-6192A2BF7B3E}" srcOrd="0" destOrd="0" presId="urn:microsoft.com/office/officeart/2018/5/layout/CenteredIconLabelDescriptionList"/>
    <dgm:cxn modelId="{F9BCC023-6FCC-4EBA-84A0-A689268B13BA}" srcId="{71553662-38E1-4756-841F-32DC917A4AC3}" destId="{A041F1BA-3EFD-4169-8F81-7DCE66113D95}" srcOrd="1" destOrd="0" parTransId="{3F5F26B7-37D2-4B4B-A685-4E77DB5B48A4}" sibTransId="{244C23D9-AAF2-4738-9CE4-BFE4E3936D5D}"/>
    <dgm:cxn modelId="{45A11F3F-FC12-4B4F-85F8-589FD53F0791}" srcId="{1915E50A-1D62-4779-B839-453D3CF1FB4C}" destId="{71553662-38E1-4756-841F-32DC917A4AC3}" srcOrd="2" destOrd="0" parTransId="{31D66760-5E4F-4AD2-9180-2634557274FB}" sibTransId="{228A7C27-9343-45C6-9967-74FEB980B297}"/>
    <dgm:cxn modelId="{2E7C9644-61CE-4BCC-92AC-F2CD769913FF}" type="presOf" srcId="{71553662-38E1-4756-841F-32DC917A4AC3}" destId="{149FE1AA-F23D-4722-9239-31089EE641B2}" srcOrd="0" destOrd="0" presId="urn:microsoft.com/office/officeart/2018/5/layout/CenteredIconLabelDescriptionList"/>
    <dgm:cxn modelId="{37A2266D-A034-49A3-BEFC-83B61DAFD487}" srcId="{BEA20C61-94F8-474F-B5CB-BF16753A1657}" destId="{53C0AF92-A459-4414-AA09-34F180FA9529}" srcOrd="2" destOrd="0" parTransId="{1FB11DAC-EF1C-49E1-A8A2-3FF58A162896}" sibTransId="{DD8962F8-4D25-4CF0-941B-7867403944F0}"/>
    <dgm:cxn modelId="{754FCE70-6DAB-4FBE-AA1D-86D135D01E77}" type="presOf" srcId="{F093970D-4925-4EBE-9F7D-8E745ECC2F73}" destId="{A8E469FB-138D-4D35-A908-D0137E1D68E6}" srcOrd="0" destOrd="1" presId="urn:microsoft.com/office/officeart/2018/5/layout/CenteredIconLabelDescriptionList"/>
    <dgm:cxn modelId="{FFDBA353-0390-40C0-8469-CFAE460D5F91}" type="presOf" srcId="{484F480A-B5B8-4DF9-9D21-AF0AFB607DFB}" destId="{37179003-856B-450D-8056-255F9480962C}" srcOrd="0" destOrd="0" presId="urn:microsoft.com/office/officeart/2018/5/layout/CenteredIconLabelDescriptionList"/>
    <dgm:cxn modelId="{6F6E4A75-7393-4BC2-9847-811F7E45F720}" type="presOf" srcId="{1915E50A-1D62-4779-B839-453D3CF1FB4C}" destId="{C6279252-C9A8-4D31-B2FC-C266E7ED9B15}" srcOrd="0" destOrd="0" presId="urn:microsoft.com/office/officeart/2018/5/layout/CenteredIconLabelDescriptionList"/>
    <dgm:cxn modelId="{FB11D87F-90D0-40C0-9BEA-DF9728F49C56}" srcId="{1915E50A-1D62-4779-B839-453D3CF1FB4C}" destId="{484F480A-B5B8-4DF9-9D21-AF0AFB607DFB}" srcOrd="0" destOrd="0" parTransId="{D32AF5D0-E4C0-41EF-BCD2-572EA78E7955}" sibTransId="{2A105B9B-8920-4AD2-ACE5-06FD4DC0051D}"/>
    <dgm:cxn modelId="{19F500AA-2AF6-45BD-AA93-085A008E8595}" srcId="{71553662-38E1-4756-841F-32DC917A4AC3}" destId="{B4CF4BBE-771B-4507-9366-D980BEC30A2B}" srcOrd="0" destOrd="0" parTransId="{B161E9C8-D384-4AA2-A00A-6646066C6F7F}" sibTransId="{B92BF8D8-27A0-4AB5-A388-4E0BEF91F445}"/>
    <dgm:cxn modelId="{28C558BC-9447-4705-8DB1-A59A1174C46D}" type="presOf" srcId="{53C0AF92-A459-4414-AA09-34F180FA9529}" destId="{53FD5268-AD2B-4EF7-AD83-5F6292B7E6CF}" srcOrd="0" destOrd="2" presId="urn:microsoft.com/office/officeart/2018/5/layout/CenteredIconLabelDescriptionList"/>
    <dgm:cxn modelId="{BF777DBC-3267-47F0-A793-A620E3E8788A}" srcId="{1915E50A-1D62-4779-B839-453D3CF1FB4C}" destId="{BEA20C61-94F8-474F-B5CB-BF16753A1657}" srcOrd="1" destOrd="0" parTransId="{3FDED6EE-0016-4305-ACA9-AB78AA9A8C27}" sibTransId="{CC8AE717-92B8-4A5D-BC4A-8F0591B949B6}"/>
    <dgm:cxn modelId="{CA1751E0-4CFA-46EB-8E27-6EF374204662}" type="presOf" srcId="{C4F04CE7-777A-442B-8034-76200EE88CAD}" destId="{53FD5268-AD2B-4EF7-AD83-5F6292B7E6CF}" srcOrd="0" destOrd="0" presId="urn:microsoft.com/office/officeart/2018/5/layout/CenteredIconLabelDescriptionList"/>
    <dgm:cxn modelId="{3893BDE4-F9BA-4049-B0E7-1E5901EA2DA3}" srcId="{484F480A-B5B8-4DF9-9D21-AF0AFB607DFB}" destId="{04BF26FC-02D4-4D28-BFF1-CCA469854C4A}" srcOrd="0" destOrd="0" parTransId="{113F3597-0768-4154-9AD6-205CDE1E19FF}" sibTransId="{8F679B4F-E662-4909-9389-B7CB9642DC01}"/>
    <dgm:cxn modelId="{C35519E5-0485-45BE-86DA-17DFE5323930}" srcId="{BEA20C61-94F8-474F-B5CB-BF16753A1657}" destId="{C4F04CE7-777A-442B-8034-76200EE88CAD}" srcOrd="0" destOrd="0" parTransId="{33F57C43-6AAD-4CEF-99AF-028E4CB70B63}" sibTransId="{BC8CA0B2-91DF-4D84-8CCC-284AD18342F2}"/>
    <dgm:cxn modelId="{F48DEDE5-CE6A-4278-AFC2-FED32AD1E325}" type="presOf" srcId="{A041F1BA-3EFD-4169-8F81-7DCE66113D95}" destId="{5340F6B0-402E-4810-9540-D5331757E459}" srcOrd="0" destOrd="1" presId="urn:microsoft.com/office/officeart/2018/5/layout/CenteredIconLabelDescriptionList"/>
    <dgm:cxn modelId="{423AFAEA-07BB-4104-B30A-3D747B3532B5}" type="presOf" srcId="{43E7E5DE-8B3D-4DB9-80EF-2342075280C1}" destId="{53FD5268-AD2B-4EF7-AD83-5F6292B7E6CF}" srcOrd="0" destOrd="1" presId="urn:microsoft.com/office/officeart/2018/5/layout/CenteredIconLabelDescriptionList"/>
    <dgm:cxn modelId="{A31E92F0-52D7-4FCD-9E5B-F0AE942A000F}" type="presOf" srcId="{04BF26FC-02D4-4D28-BFF1-CCA469854C4A}" destId="{A8E469FB-138D-4D35-A908-D0137E1D68E6}" srcOrd="0" destOrd="0" presId="urn:microsoft.com/office/officeart/2018/5/layout/CenteredIconLabelDescriptionList"/>
    <dgm:cxn modelId="{851EB40F-3CD1-47A2-91A7-5D2E1F0D4143}" type="presParOf" srcId="{C6279252-C9A8-4D31-B2FC-C266E7ED9B15}" destId="{D718F49F-D405-47F3-8643-B82BA6D92C2B}" srcOrd="0" destOrd="0" presId="urn:microsoft.com/office/officeart/2018/5/layout/CenteredIconLabelDescriptionList"/>
    <dgm:cxn modelId="{E13822F3-9E19-4657-B488-83C1057C8BD1}" type="presParOf" srcId="{D718F49F-D405-47F3-8643-B82BA6D92C2B}" destId="{73ECF441-C0B1-491A-A293-2306BFB76A34}" srcOrd="0" destOrd="0" presId="urn:microsoft.com/office/officeart/2018/5/layout/CenteredIconLabelDescriptionList"/>
    <dgm:cxn modelId="{7F7A3025-7F2B-4395-8DC7-D13375FDAAC5}" type="presParOf" srcId="{D718F49F-D405-47F3-8643-B82BA6D92C2B}" destId="{1039D509-5D38-4F14-8302-21688BC5FADF}" srcOrd="1" destOrd="0" presId="urn:microsoft.com/office/officeart/2018/5/layout/CenteredIconLabelDescriptionList"/>
    <dgm:cxn modelId="{51141B10-1D44-423F-8D0D-05E61665446F}" type="presParOf" srcId="{D718F49F-D405-47F3-8643-B82BA6D92C2B}" destId="{37179003-856B-450D-8056-255F9480962C}" srcOrd="2" destOrd="0" presId="urn:microsoft.com/office/officeart/2018/5/layout/CenteredIconLabelDescriptionList"/>
    <dgm:cxn modelId="{97E17ABB-FFEF-4914-99DB-E96BF4C59722}" type="presParOf" srcId="{D718F49F-D405-47F3-8643-B82BA6D92C2B}" destId="{4FC55F0A-7176-4B09-84F4-FA3E1ABCB37E}" srcOrd="3" destOrd="0" presId="urn:microsoft.com/office/officeart/2018/5/layout/CenteredIconLabelDescriptionList"/>
    <dgm:cxn modelId="{776B6FC6-0B7C-4BEB-804D-792C02854587}" type="presParOf" srcId="{D718F49F-D405-47F3-8643-B82BA6D92C2B}" destId="{A8E469FB-138D-4D35-A908-D0137E1D68E6}" srcOrd="4" destOrd="0" presId="urn:microsoft.com/office/officeart/2018/5/layout/CenteredIconLabelDescriptionList"/>
    <dgm:cxn modelId="{560B7DD5-5760-4686-B2E9-22D5235AB801}" type="presParOf" srcId="{C6279252-C9A8-4D31-B2FC-C266E7ED9B15}" destId="{0228D893-3A69-4CC6-A214-19D585E77813}" srcOrd="1" destOrd="0" presId="urn:microsoft.com/office/officeart/2018/5/layout/CenteredIconLabelDescriptionList"/>
    <dgm:cxn modelId="{9756D86E-6868-416A-8710-9B68B916B0E7}" type="presParOf" srcId="{C6279252-C9A8-4D31-B2FC-C266E7ED9B15}" destId="{DAE8A8E1-9771-4CB1-9011-1F0ACBF691F9}" srcOrd="2" destOrd="0" presId="urn:microsoft.com/office/officeart/2018/5/layout/CenteredIconLabelDescriptionList"/>
    <dgm:cxn modelId="{72314703-1276-46A2-809B-8331B04C6494}" type="presParOf" srcId="{DAE8A8E1-9771-4CB1-9011-1F0ACBF691F9}" destId="{8E3CDD10-8B3A-4FC6-9C20-A976FDACEA48}" srcOrd="0" destOrd="0" presId="urn:microsoft.com/office/officeart/2018/5/layout/CenteredIconLabelDescriptionList"/>
    <dgm:cxn modelId="{CA423901-5811-4167-BA5D-800F5DD9AE98}" type="presParOf" srcId="{DAE8A8E1-9771-4CB1-9011-1F0ACBF691F9}" destId="{6624FF51-6BF2-4A55-BD6D-4A047384A4B2}" srcOrd="1" destOrd="0" presId="urn:microsoft.com/office/officeart/2018/5/layout/CenteredIconLabelDescriptionList"/>
    <dgm:cxn modelId="{9AB56BCF-E9E3-4425-9231-D29708969B9F}" type="presParOf" srcId="{DAE8A8E1-9771-4CB1-9011-1F0ACBF691F9}" destId="{F6A3038D-C981-413B-BD15-6192A2BF7B3E}" srcOrd="2" destOrd="0" presId="urn:microsoft.com/office/officeart/2018/5/layout/CenteredIconLabelDescriptionList"/>
    <dgm:cxn modelId="{53312515-175A-4771-95F5-51261C642DCF}" type="presParOf" srcId="{DAE8A8E1-9771-4CB1-9011-1F0ACBF691F9}" destId="{A27F5371-A133-450A-B690-EA405203FCBA}" srcOrd="3" destOrd="0" presId="urn:microsoft.com/office/officeart/2018/5/layout/CenteredIconLabelDescriptionList"/>
    <dgm:cxn modelId="{EE181E0B-93D0-4759-B454-503514F555D9}" type="presParOf" srcId="{DAE8A8E1-9771-4CB1-9011-1F0ACBF691F9}" destId="{53FD5268-AD2B-4EF7-AD83-5F6292B7E6CF}" srcOrd="4" destOrd="0" presId="urn:microsoft.com/office/officeart/2018/5/layout/CenteredIconLabelDescriptionList"/>
    <dgm:cxn modelId="{A9B407CA-7F06-405C-8B57-C8139A3FADE3}" type="presParOf" srcId="{C6279252-C9A8-4D31-B2FC-C266E7ED9B15}" destId="{328369AB-E6BA-4BFE-B6AF-E8A164983E33}" srcOrd="3" destOrd="0" presId="urn:microsoft.com/office/officeart/2018/5/layout/CenteredIconLabelDescriptionList"/>
    <dgm:cxn modelId="{195BEC73-582D-48CB-A514-C483FDEBE638}" type="presParOf" srcId="{C6279252-C9A8-4D31-B2FC-C266E7ED9B15}" destId="{E1A98874-65F1-47E2-988C-4FF0FEAEF2FD}" srcOrd="4" destOrd="0" presId="urn:microsoft.com/office/officeart/2018/5/layout/CenteredIconLabelDescriptionList"/>
    <dgm:cxn modelId="{B17ECC90-9844-4CEB-A020-4C5B9C2D911E}" type="presParOf" srcId="{E1A98874-65F1-47E2-988C-4FF0FEAEF2FD}" destId="{C99FA572-E1BF-4D84-9E2E-439DFD9475BA}" srcOrd="0" destOrd="0" presId="urn:microsoft.com/office/officeart/2018/5/layout/CenteredIconLabelDescriptionList"/>
    <dgm:cxn modelId="{04D1E637-2BE1-4070-B605-28464EF412AF}" type="presParOf" srcId="{E1A98874-65F1-47E2-988C-4FF0FEAEF2FD}" destId="{D87F22AA-814C-49F7-90F4-6D056EC91B02}" srcOrd="1" destOrd="0" presId="urn:microsoft.com/office/officeart/2018/5/layout/CenteredIconLabelDescriptionList"/>
    <dgm:cxn modelId="{662575CA-78D2-4C71-BA42-E11E85CC1CA9}" type="presParOf" srcId="{E1A98874-65F1-47E2-988C-4FF0FEAEF2FD}" destId="{149FE1AA-F23D-4722-9239-31089EE641B2}" srcOrd="2" destOrd="0" presId="urn:microsoft.com/office/officeart/2018/5/layout/CenteredIconLabelDescriptionList"/>
    <dgm:cxn modelId="{7615C987-028D-436F-BE3E-350C33EE2E4F}" type="presParOf" srcId="{E1A98874-65F1-47E2-988C-4FF0FEAEF2FD}" destId="{FA85CA7B-41C9-46CC-881B-EB2EF0C84F0F}" srcOrd="3" destOrd="0" presId="urn:microsoft.com/office/officeart/2018/5/layout/CenteredIconLabelDescriptionList"/>
    <dgm:cxn modelId="{8DFDD236-0694-43C6-ABC9-FAC254098618}" type="presParOf" srcId="{E1A98874-65F1-47E2-988C-4FF0FEAEF2FD}" destId="{5340F6B0-402E-4810-9540-D5331757E459}" srcOrd="4" destOrd="0" presId="urn:microsoft.com/office/officeart/2018/5/layout/Centered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1C61F9-6C1C-4B53-9D99-C5449D1CE5B0}">
      <dsp:nvSpPr>
        <dsp:cNvPr id="0" name=""/>
        <dsp:cNvSpPr/>
      </dsp:nvSpPr>
      <dsp:spPr>
        <a:xfrm>
          <a:off x="1056693" y="884824"/>
          <a:ext cx="840221" cy="71"/>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D0D5651-36A6-4800-98C1-F031A2E6B8D3}">
      <dsp:nvSpPr>
        <dsp:cNvPr id="0" name=""/>
        <dsp:cNvSpPr/>
      </dsp:nvSpPr>
      <dsp:spPr>
        <a:xfrm>
          <a:off x="1947328" y="814212"/>
          <a:ext cx="96625" cy="181664"/>
        </a:xfrm>
        <a:prstGeom prst="chevron">
          <a:avLst>
            <a:gd name="adj" fmla="val 9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B771214-1B86-49FF-BFD2-32DA131AE8CF}">
      <dsp:nvSpPr>
        <dsp:cNvPr id="0" name=""/>
        <dsp:cNvSpPr/>
      </dsp:nvSpPr>
      <dsp:spPr>
        <a:xfrm>
          <a:off x="529840" y="463034"/>
          <a:ext cx="843651" cy="843651"/>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738" tIns="32738" rIns="32738" bIns="32738" numCol="1" spcCol="1270" anchor="ctr" anchorCtr="0">
          <a:noAutofit/>
        </a:bodyPr>
        <a:lstStyle/>
        <a:p>
          <a:pPr marL="0" lvl="0" indent="0" algn="ctr" defTabSz="1644650">
            <a:lnSpc>
              <a:spcPct val="90000"/>
            </a:lnSpc>
            <a:spcBef>
              <a:spcPct val="0"/>
            </a:spcBef>
            <a:spcAft>
              <a:spcPct val="35000"/>
            </a:spcAft>
            <a:buNone/>
          </a:pPr>
          <a:r>
            <a:rPr lang="tr-TR" sz="3700" kern="1200"/>
            <a:t>1</a:t>
          </a:r>
        </a:p>
      </dsp:txBody>
      <dsp:txXfrm>
        <a:off x="653390" y="586584"/>
        <a:ext cx="596551" cy="596551"/>
      </dsp:txXfrm>
    </dsp:sp>
    <dsp:sp modelId="{AA2825E7-B208-4B86-A902-ADDF494622A2}">
      <dsp:nvSpPr>
        <dsp:cNvPr id="0" name=""/>
        <dsp:cNvSpPr/>
      </dsp:nvSpPr>
      <dsp:spPr>
        <a:xfrm>
          <a:off x="6416" y="1472285"/>
          <a:ext cx="1890497"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125" tIns="165100" rIns="149125" bIns="165100" numCol="1" spcCol="1270" anchor="t" anchorCtr="0">
          <a:noAutofit/>
        </a:bodyPr>
        <a:lstStyle/>
        <a:p>
          <a:pPr marL="0" lvl="0" indent="0" algn="l" defTabSz="488950">
            <a:lnSpc>
              <a:spcPct val="90000"/>
            </a:lnSpc>
            <a:spcBef>
              <a:spcPct val="0"/>
            </a:spcBef>
            <a:spcAft>
              <a:spcPct val="35000"/>
            </a:spcAft>
            <a:buNone/>
          </a:pPr>
          <a:r>
            <a:rPr lang="tr-TR" sz="1100" b="1" kern="1200" dirty="0"/>
            <a:t>Başlangıç Modeli:</a:t>
          </a:r>
          <a:r>
            <a:rPr lang="tr-TR" sz="1100" kern="1200" dirty="0"/>
            <a:t> Merkezi bir sunucu başlangıç modeli oluşturur ve bu modeli bağlı cihazlara veya uç birimlere (örneğin, mobil cihazlar) gönderir</a:t>
          </a:r>
        </a:p>
      </dsp:txBody>
      <dsp:txXfrm>
        <a:off x="6416" y="1850384"/>
        <a:ext cx="1890497" cy="1587501"/>
      </dsp:txXfrm>
    </dsp:sp>
    <dsp:sp modelId="{9232743D-D97A-46AE-AD30-8391498C76E8}">
      <dsp:nvSpPr>
        <dsp:cNvPr id="0" name=""/>
        <dsp:cNvSpPr/>
      </dsp:nvSpPr>
      <dsp:spPr>
        <a:xfrm>
          <a:off x="2106970" y="884824"/>
          <a:ext cx="1890497" cy="72"/>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150C78-A2D9-4277-963E-1573866C3876}">
      <dsp:nvSpPr>
        <dsp:cNvPr id="0" name=""/>
        <dsp:cNvSpPr/>
      </dsp:nvSpPr>
      <dsp:spPr>
        <a:xfrm>
          <a:off x="4047881" y="814212"/>
          <a:ext cx="96625" cy="181665"/>
        </a:xfrm>
        <a:prstGeom prst="chevron">
          <a:avLst>
            <a:gd name="adj" fmla="val 9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030625-99FB-4FEC-BD2C-70547794BA73}">
      <dsp:nvSpPr>
        <dsp:cNvPr id="0" name=""/>
        <dsp:cNvSpPr/>
      </dsp:nvSpPr>
      <dsp:spPr>
        <a:xfrm>
          <a:off x="2630393" y="463034"/>
          <a:ext cx="843651" cy="843651"/>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738" tIns="32738" rIns="32738" bIns="32738" numCol="1" spcCol="1270" anchor="ctr" anchorCtr="0">
          <a:noAutofit/>
        </a:bodyPr>
        <a:lstStyle/>
        <a:p>
          <a:pPr marL="0" lvl="0" indent="0" algn="ctr" defTabSz="1644650">
            <a:lnSpc>
              <a:spcPct val="90000"/>
            </a:lnSpc>
            <a:spcBef>
              <a:spcPct val="0"/>
            </a:spcBef>
            <a:spcAft>
              <a:spcPct val="35000"/>
            </a:spcAft>
            <a:buNone/>
          </a:pPr>
          <a:r>
            <a:rPr lang="en-US" sz="3700" kern="1200"/>
            <a:t>2</a:t>
          </a:r>
        </a:p>
      </dsp:txBody>
      <dsp:txXfrm>
        <a:off x="2753943" y="586584"/>
        <a:ext cx="596551" cy="596551"/>
      </dsp:txXfrm>
    </dsp:sp>
    <dsp:sp modelId="{7BB12FBB-6D30-4792-98DA-9F157CF77091}">
      <dsp:nvSpPr>
        <dsp:cNvPr id="0" name=""/>
        <dsp:cNvSpPr/>
      </dsp:nvSpPr>
      <dsp:spPr>
        <a:xfrm>
          <a:off x="2106970" y="1472285"/>
          <a:ext cx="1890497"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125" tIns="165100" rIns="149125" bIns="165100" numCol="1" spcCol="1270" anchor="t" anchorCtr="0">
          <a:noAutofit/>
        </a:bodyPr>
        <a:lstStyle/>
        <a:p>
          <a:pPr marL="0" lvl="0" indent="0" algn="l" defTabSz="488950">
            <a:lnSpc>
              <a:spcPct val="90000"/>
            </a:lnSpc>
            <a:spcBef>
              <a:spcPct val="0"/>
            </a:spcBef>
            <a:spcAft>
              <a:spcPct val="35000"/>
            </a:spcAft>
            <a:buNone/>
          </a:pPr>
          <a:r>
            <a:rPr lang="tr-TR" sz="1100" b="1" kern="1200"/>
            <a:t>Yerel Eğitim:</a:t>
          </a:r>
          <a:r>
            <a:rPr lang="tr-TR" sz="1100" kern="1200"/>
            <a:t> Her cihaz, kendi yerel verileriyle bu modeli eğitir. Veriler cihazda kaldığı için veri gizliliği korunur.</a:t>
          </a:r>
          <a:endParaRPr lang="en-US" sz="1100" kern="1200"/>
        </a:p>
      </dsp:txBody>
      <dsp:txXfrm>
        <a:off x="2106970" y="1850384"/>
        <a:ext cx="1890497" cy="1587501"/>
      </dsp:txXfrm>
    </dsp:sp>
    <dsp:sp modelId="{7843B6E0-B245-4204-BE8C-396C1638BFCA}">
      <dsp:nvSpPr>
        <dsp:cNvPr id="0" name=""/>
        <dsp:cNvSpPr/>
      </dsp:nvSpPr>
      <dsp:spPr>
        <a:xfrm>
          <a:off x="4207523" y="884824"/>
          <a:ext cx="1890497" cy="72"/>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296CAE0-2E3E-4D75-82E6-124127875AF9}">
      <dsp:nvSpPr>
        <dsp:cNvPr id="0" name=""/>
        <dsp:cNvSpPr/>
      </dsp:nvSpPr>
      <dsp:spPr>
        <a:xfrm>
          <a:off x="6148434" y="814212"/>
          <a:ext cx="96625" cy="181665"/>
        </a:xfrm>
        <a:prstGeom prst="chevron">
          <a:avLst>
            <a:gd name="adj" fmla="val 9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E62CC23-CE6A-4EDB-BA44-C15A5997AE5F}">
      <dsp:nvSpPr>
        <dsp:cNvPr id="0" name=""/>
        <dsp:cNvSpPr/>
      </dsp:nvSpPr>
      <dsp:spPr>
        <a:xfrm>
          <a:off x="4730946" y="463034"/>
          <a:ext cx="843651" cy="843651"/>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738" tIns="32738" rIns="32738" bIns="32738" numCol="1" spcCol="1270" anchor="ctr" anchorCtr="0">
          <a:noAutofit/>
        </a:bodyPr>
        <a:lstStyle/>
        <a:p>
          <a:pPr marL="0" lvl="0" indent="0" algn="ctr" defTabSz="1644650">
            <a:lnSpc>
              <a:spcPct val="90000"/>
            </a:lnSpc>
            <a:spcBef>
              <a:spcPct val="0"/>
            </a:spcBef>
            <a:spcAft>
              <a:spcPct val="35000"/>
            </a:spcAft>
            <a:buNone/>
          </a:pPr>
          <a:r>
            <a:rPr lang="en-US" sz="3700" kern="1200"/>
            <a:t>3</a:t>
          </a:r>
        </a:p>
      </dsp:txBody>
      <dsp:txXfrm>
        <a:off x="4854496" y="586584"/>
        <a:ext cx="596551" cy="596551"/>
      </dsp:txXfrm>
    </dsp:sp>
    <dsp:sp modelId="{F5DB73F8-163F-4CEE-B4B9-3EAD10EFBF13}">
      <dsp:nvSpPr>
        <dsp:cNvPr id="0" name=""/>
        <dsp:cNvSpPr/>
      </dsp:nvSpPr>
      <dsp:spPr>
        <a:xfrm>
          <a:off x="4207523" y="1472285"/>
          <a:ext cx="1890497"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125" tIns="165100" rIns="149125" bIns="165100" numCol="1" spcCol="1270" anchor="t" anchorCtr="0">
          <a:noAutofit/>
        </a:bodyPr>
        <a:lstStyle/>
        <a:p>
          <a:pPr marL="0" lvl="0" indent="0" algn="l" defTabSz="488950">
            <a:lnSpc>
              <a:spcPct val="90000"/>
            </a:lnSpc>
            <a:spcBef>
              <a:spcPct val="0"/>
            </a:spcBef>
            <a:spcAft>
              <a:spcPct val="35000"/>
            </a:spcAft>
            <a:buNone/>
          </a:pPr>
          <a:r>
            <a:rPr lang="tr-TR" sz="1100" b="1" kern="1200"/>
            <a:t>Model Güncellemeleri:</a:t>
          </a:r>
          <a:r>
            <a:rPr lang="tr-TR" sz="1100" kern="1200"/>
            <a:t> Yerel cihazlar, eğittikleri modellerin ağırlıklarını veya güncellemelerini merkezi sunucuya geri gönderir. Bu süreçte genellikle sıkıştırma ve şifreleme teknikleri kullanılır.</a:t>
          </a:r>
          <a:endParaRPr lang="en-US" sz="1100" kern="1200"/>
        </a:p>
      </dsp:txBody>
      <dsp:txXfrm>
        <a:off x="4207523" y="1850384"/>
        <a:ext cx="1890497" cy="1587501"/>
      </dsp:txXfrm>
    </dsp:sp>
    <dsp:sp modelId="{BE48860A-ED30-497B-926D-4A072C772B49}">
      <dsp:nvSpPr>
        <dsp:cNvPr id="0" name=""/>
        <dsp:cNvSpPr/>
      </dsp:nvSpPr>
      <dsp:spPr>
        <a:xfrm>
          <a:off x="6308076" y="884824"/>
          <a:ext cx="1890497" cy="72"/>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448442-DC8C-4AB0-BAC6-469DFDFF9A81}">
      <dsp:nvSpPr>
        <dsp:cNvPr id="0" name=""/>
        <dsp:cNvSpPr/>
      </dsp:nvSpPr>
      <dsp:spPr>
        <a:xfrm>
          <a:off x="8248987" y="814212"/>
          <a:ext cx="96625" cy="181665"/>
        </a:xfrm>
        <a:prstGeom prst="chevron">
          <a:avLst>
            <a:gd name="adj" fmla="val 9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78E07EE-97E5-4E0C-B276-AEDBA5DD69A5}">
      <dsp:nvSpPr>
        <dsp:cNvPr id="0" name=""/>
        <dsp:cNvSpPr/>
      </dsp:nvSpPr>
      <dsp:spPr>
        <a:xfrm>
          <a:off x="6831499" y="463034"/>
          <a:ext cx="843651" cy="843651"/>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738" tIns="32738" rIns="32738" bIns="32738" numCol="1" spcCol="1270" anchor="ctr" anchorCtr="0">
          <a:noAutofit/>
        </a:bodyPr>
        <a:lstStyle/>
        <a:p>
          <a:pPr marL="0" lvl="0" indent="0" algn="ctr" defTabSz="1644650">
            <a:lnSpc>
              <a:spcPct val="90000"/>
            </a:lnSpc>
            <a:spcBef>
              <a:spcPct val="0"/>
            </a:spcBef>
            <a:spcAft>
              <a:spcPct val="35000"/>
            </a:spcAft>
            <a:buNone/>
          </a:pPr>
          <a:r>
            <a:rPr lang="en-US" sz="3700" kern="1200"/>
            <a:t>4</a:t>
          </a:r>
        </a:p>
      </dsp:txBody>
      <dsp:txXfrm>
        <a:off x="6955049" y="586584"/>
        <a:ext cx="596551" cy="596551"/>
      </dsp:txXfrm>
    </dsp:sp>
    <dsp:sp modelId="{CF4861C7-121A-4BBF-97CB-842C6CCD8250}">
      <dsp:nvSpPr>
        <dsp:cNvPr id="0" name=""/>
        <dsp:cNvSpPr/>
      </dsp:nvSpPr>
      <dsp:spPr>
        <a:xfrm>
          <a:off x="6308076" y="1472285"/>
          <a:ext cx="1890497"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125" tIns="165100" rIns="149125" bIns="165100" numCol="1" spcCol="1270" anchor="t" anchorCtr="0">
          <a:noAutofit/>
        </a:bodyPr>
        <a:lstStyle/>
        <a:p>
          <a:pPr marL="0" lvl="0" indent="0" algn="l" defTabSz="488950">
            <a:lnSpc>
              <a:spcPct val="90000"/>
            </a:lnSpc>
            <a:spcBef>
              <a:spcPct val="0"/>
            </a:spcBef>
            <a:spcAft>
              <a:spcPct val="35000"/>
            </a:spcAft>
            <a:buNone/>
          </a:pPr>
          <a:r>
            <a:rPr lang="tr-TR" sz="1100" b="1" kern="1200"/>
            <a:t>Model Birleştirme (Aggregation):</a:t>
          </a:r>
          <a:r>
            <a:rPr lang="tr-TR" sz="1100" kern="1200"/>
            <a:t> Merkezi sunucu, gelen güncellemeleri birleştirerek (örneğin, </a:t>
          </a:r>
          <a:r>
            <a:rPr lang="tr-TR" sz="1100" b="1" kern="1200"/>
            <a:t>Federated Averaging</a:t>
          </a:r>
          <a:r>
            <a:rPr lang="tr-TR" sz="1100" kern="1200"/>
            <a:t> yöntemiyle) küresel bir modeli günceller.</a:t>
          </a:r>
          <a:endParaRPr lang="en-US" sz="1100" kern="1200"/>
        </a:p>
      </dsp:txBody>
      <dsp:txXfrm>
        <a:off x="6308076" y="1850384"/>
        <a:ext cx="1890497" cy="1587501"/>
      </dsp:txXfrm>
    </dsp:sp>
    <dsp:sp modelId="{0EB6271D-61E5-4552-A3E4-3B0E1DB20773}">
      <dsp:nvSpPr>
        <dsp:cNvPr id="0" name=""/>
        <dsp:cNvSpPr/>
      </dsp:nvSpPr>
      <dsp:spPr>
        <a:xfrm>
          <a:off x="8408629" y="884823"/>
          <a:ext cx="945248" cy="72"/>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C08DB3-66BF-49AE-9F11-CC35A6904F89}">
      <dsp:nvSpPr>
        <dsp:cNvPr id="0" name=""/>
        <dsp:cNvSpPr/>
      </dsp:nvSpPr>
      <dsp:spPr>
        <a:xfrm>
          <a:off x="8932053" y="463034"/>
          <a:ext cx="843651" cy="843651"/>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738" tIns="32738" rIns="32738" bIns="32738" numCol="1" spcCol="1270" anchor="ctr" anchorCtr="0">
          <a:noAutofit/>
        </a:bodyPr>
        <a:lstStyle/>
        <a:p>
          <a:pPr marL="0" lvl="0" indent="0" algn="ctr" defTabSz="1644650">
            <a:lnSpc>
              <a:spcPct val="90000"/>
            </a:lnSpc>
            <a:spcBef>
              <a:spcPct val="0"/>
            </a:spcBef>
            <a:spcAft>
              <a:spcPct val="35000"/>
            </a:spcAft>
            <a:buNone/>
          </a:pPr>
          <a:r>
            <a:rPr lang="en-US" sz="3700" kern="1200"/>
            <a:t>5</a:t>
          </a:r>
          <a:endParaRPr lang="en-US" sz="3700" kern="1200" dirty="0"/>
        </a:p>
      </dsp:txBody>
      <dsp:txXfrm>
        <a:off x="9055603" y="586584"/>
        <a:ext cx="596551" cy="596551"/>
      </dsp:txXfrm>
    </dsp:sp>
    <dsp:sp modelId="{075E1BED-C73D-4120-B203-C6B5BF77FF96}">
      <dsp:nvSpPr>
        <dsp:cNvPr id="0" name=""/>
        <dsp:cNvSpPr/>
      </dsp:nvSpPr>
      <dsp:spPr>
        <a:xfrm>
          <a:off x="8408629" y="1472285"/>
          <a:ext cx="1890497"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125" tIns="165100" rIns="149125" bIns="165100" numCol="1" spcCol="1270" anchor="t" anchorCtr="0">
          <a:noAutofit/>
        </a:bodyPr>
        <a:lstStyle/>
        <a:p>
          <a:pPr marL="0" lvl="0" indent="0" algn="l" defTabSz="488950">
            <a:lnSpc>
              <a:spcPct val="90000"/>
            </a:lnSpc>
            <a:spcBef>
              <a:spcPct val="0"/>
            </a:spcBef>
            <a:spcAft>
              <a:spcPct val="35000"/>
            </a:spcAft>
            <a:buNone/>
          </a:pPr>
          <a:r>
            <a:rPr lang="tr-TR" sz="1100" b="1" kern="1200"/>
            <a:t>Yinelenen Süreç:</a:t>
          </a:r>
          <a:r>
            <a:rPr lang="tr-TR" sz="1100" kern="1200"/>
            <a:t> Güncellenmiş model cihazlara geri gönderilir ve bu döngü, model performansı tatmin edici bir seviyeye ulaşana kadar devam eder.</a:t>
          </a:r>
          <a:endParaRPr lang="en-US" sz="1100" kern="1200"/>
        </a:p>
      </dsp:txBody>
      <dsp:txXfrm>
        <a:off x="8408629" y="1850384"/>
        <a:ext cx="1890497" cy="158750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82285A-AF76-4436-98BA-F668D400F52B}">
      <dsp:nvSpPr>
        <dsp:cNvPr id="0" name=""/>
        <dsp:cNvSpPr/>
      </dsp:nvSpPr>
      <dsp:spPr>
        <a:xfrm>
          <a:off x="1963800" y="393490"/>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C492D9-DB70-4B8E-B0D4-8CFAFF9F9AA4}">
      <dsp:nvSpPr>
        <dsp:cNvPr id="0" name=""/>
        <dsp:cNvSpPr/>
      </dsp:nvSpPr>
      <dsp:spPr>
        <a:xfrm>
          <a:off x="559800" y="205875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US" sz="2200" b="1" kern="1200" dirty="0" err="1"/>
            <a:t>Koordinasyon</a:t>
          </a:r>
          <a:r>
            <a:rPr lang="en-US" sz="2200" b="1" kern="1200" dirty="0"/>
            <a:t> </a:t>
          </a:r>
          <a:r>
            <a:rPr lang="en-US" sz="2200" b="1" kern="1200" dirty="0" err="1"/>
            <a:t>ve</a:t>
          </a:r>
          <a:r>
            <a:rPr lang="en-US" sz="2200" b="1" kern="1200" dirty="0"/>
            <a:t> </a:t>
          </a:r>
          <a:r>
            <a:rPr lang="en-US" sz="2200" b="1" kern="1200" dirty="0" err="1"/>
            <a:t>Yönetim</a:t>
          </a:r>
          <a:r>
            <a:rPr lang="en-US" sz="2200" b="1" kern="1200" dirty="0"/>
            <a:t> </a:t>
          </a:r>
          <a:r>
            <a:rPr lang="en-US" sz="2200" b="1" kern="1200" dirty="0" err="1"/>
            <a:t>Zorluğu</a:t>
          </a:r>
          <a:r>
            <a:rPr lang="en-US" sz="2200" b="1" kern="1200" dirty="0"/>
            <a:t>:</a:t>
          </a:r>
          <a:endParaRPr lang="en-US" sz="2200" kern="1200" dirty="0"/>
        </a:p>
      </dsp:txBody>
      <dsp:txXfrm>
        <a:off x="559800" y="2058757"/>
        <a:ext cx="4320000" cy="648000"/>
      </dsp:txXfrm>
    </dsp:sp>
    <dsp:sp modelId="{3FEF45E5-1D94-4CB0-A287-786CBFDB7144}">
      <dsp:nvSpPr>
        <dsp:cNvPr id="0" name=""/>
        <dsp:cNvSpPr/>
      </dsp:nvSpPr>
      <dsp:spPr>
        <a:xfrm>
          <a:off x="559800" y="2778044"/>
          <a:ext cx="4320000" cy="117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Federe öğrenmede, cihazların senkronize edilmesi gerekir.</a:t>
          </a:r>
        </a:p>
        <a:p>
          <a:pPr marL="0" lvl="0" indent="0" algn="ctr" defTabSz="622300">
            <a:lnSpc>
              <a:spcPct val="100000"/>
            </a:lnSpc>
            <a:spcBef>
              <a:spcPct val="0"/>
            </a:spcBef>
            <a:spcAft>
              <a:spcPct val="35000"/>
            </a:spcAft>
            <a:buNone/>
          </a:pPr>
          <a:r>
            <a:rPr lang="en-US" sz="1400" kern="1200" dirty="0" err="1"/>
            <a:t>Uygulama</a:t>
          </a:r>
          <a:r>
            <a:rPr lang="en-US" sz="1400" kern="1200" dirty="0"/>
            <a:t> </a:t>
          </a:r>
          <a:r>
            <a:rPr lang="en-US" sz="1400" kern="1200" dirty="0" err="1"/>
            <a:t>sırasında</a:t>
          </a:r>
          <a:r>
            <a:rPr lang="en-US" sz="1400" kern="1200" dirty="0"/>
            <a:t> </a:t>
          </a:r>
          <a:r>
            <a:rPr lang="en-US" sz="1400" kern="1200" dirty="0" err="1"/>
            <a:t>cihazların</a:t>
          </a:r>
          <a:r>
            <a:rPr lang="en-US" sz="1400" kern="1200" dirty="0"/>
            <a:t> </a:t>
          </a:r>
          <a:r>
            <a:rPr lang="en-US" sz="1400" kern="1200" dirty="0" err="1"/>
            <a:t>çevrimdışı</a:t>
          </a:r>
          <a:r>
            <a:rPr lang="en-US" sz="1400" kern="1200" dirty="0"/>
            <a:t> </a:t>
          </a:r>
          <a:r>
            <a:rPr lang="en-US" sz="1400" kern="1200" dirty="0" err="1"/>
            <a:t>olması</a:t>
          </a:r>
          <a:r>
            <a:rPr lang="en-US" sz="1400" kern="1200" dirty="0"/>
            <a:t> </a:t>
          </a:r>
          <a:r>
            <a:rPr lang="en-US" sz="1400" kern="1200" dirty="0" err="1"/>
            <a:t>veya</a:t>
          </a:r>
          <a:r>
            <a:rPr lang="en-US" sz="1400" kern="1200" dirty="0"/>
            <a:t> </a:t>
          </a:r>
          <a:r>
            <a:rPr lang="en-US" sz="1400" kern="1200" dirty="0" err="1"/>
            <a:t>düşük</a:t>
          </a:r>
          <a:r>
            <a:rPr lang="en-US" sz="1400" kern="1200" dirty="0"/>
            <a:t> </a:t>
          </a:r>
          <a:r>
            <a:rPr lang="en-US" sz="1400" kern="1200" dirty="0" err="1"/>
            <a:t>batarya</a:t>
          </a:r>
          <a:r>
            <a:rPr lang="en-US" sz="1400" kern="1200" dirty="0"/>
            <a:t> </a:t>
          </a:r>
          <a:r>
            <a:rPr lang="en-US" sz="1400" kern="1200" dirty="0" err="1"/>
            <a:t>gibi</a:t>
          </a:r>
          <a:r>
            <a:rPr lang="en-US" sz="1400" kern="1200" dirty="0"/>
            <a:t> </a:t>
          </a:r>
          <a:r>
            <a:rPr lang="en-US" sz="1400" kern="1200" dirty="0" err="1"/>
            <a:t>durumlar</a:t>
          </a:r>
          <a:r>
            <a:rPr lang="en-US" sz="1400" kern="1200" dirty="0"/>
            <a:t> </a:t>
          </a:r>
          <a:r>
            <a:rPr lang="en-US" sz="1400" kern="1200" dirty="0" err="1"/>
            <a:t>koordinasyonu</a:t>
          </a:r>
          <a:r>
            <a:rPr lang="en-US" sz="1400" kern="1200" dirty="0"/>
            <a:t> </a:t>
          </a:r>
          <a:r>
            <a:rPr lang="en-US" sz="1400" kern="1200" dirty="0" err="1"/>
            <a:t>zorlaştırabilir</a:t>
          </a:r>
          <a:r>
            <a:rPr lang="en-US" sz="1400" kern="1200" dirty="0"/>
            <a:t>.</a:t>
          </a:r>
        </a:p>
      </dsp:txBody>
      <dsp:txXfrm>
        <a:off x="559800" y="2778044"/>
        <a:ext cx="4320000" cy="1179803"/>
      </dsp:txXfrm>
    </dsp:sp>
    <dsp:sp modelId="{FE906FAE-FD7A-4B77-99EF-3DB1CB5D4C77}">
      <dsp:nvSpPr>
        <dsp:cNvPr id="0" name=""/>
        <dsp:cNvSpPr/>
      </dsp:nvSpPr>
      <dsp:spPr>
        <a:xfrm>
          <a:off x="7039800" y="393490"/>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C34BA0-B226-416A-B1D6-4249272E4691}">
      <dsp:nvSpPr>
        <dsp:cNvPr id="0" name=""/>
        <dsp:cNvSpPr/>
      </dsp:nvSpPr>
      <dsp:spPr>
        <a:xfrm>
          <a:off x="5635800" y="205875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US" sz="2200" b="1" kern="1200" dirty="0" err="1"/>
            <a:t>Enerji</a:t>
          </a:r>
          <a:r>
            <a:rPr lang="en-US" sz="2200" b="1" kern="1200" dirty="0"/>
            <a:t> ve </a:t>
          </a:r>
          <a:r>
            <a:rPr lang="en-US" sz="2200" b="1" kern="1200" dirty="0" err="1"/>
            <a:t>Hesaplama</a:t>
          </a:r>
          <a:r>
            <a:rPr lang="en-US" sz="2200" b="1" kern="1200" dirty="0"/>
            <a:t> </a:t>
          </a:r>
          <a:r>
            <a:rPr lang="en-US" sz="2200" b="1" kern="1200" dirty="0" err="1"/>
            <a:t>Maliyeti</a:t>
          </a:r>
          <a:r>
            <a:rPr lang="en-US" sz="2200" b="1" kern="1200" dirty="0"/>
            <a:t>:</a:t>
          </a:r>
          <a:endParaRPr lang="en-US" sz="2200" kern="1200" dirty="0"/>
        </a:p>
      </dsp:txBody>
      <dsp:txXfrm>
        <a:off x="5635800" y="2058757"/>
        <a:ext cx="4320000" cy="648000"/>
      </dsp:txXfrm>
    </dsp:sp>
    <dsp:sp modelId="{9DF3E302-282C-4374-8D27-587C37433119}">
      <dsp:nvSpPr>
        <dsp:cNvPr id="0" name=""/>
        <dsp:cNvSpPr/>
      </dsp:nvSpPr>
      <dsp:spPr>
        <a:xfrm>
          <a:off x="5635800" y="2778044"/>
          <a:ext cx="4320000" cy="11798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err="1"/>
            <a:t>Uç</a:t>
          </a:r>
          <a:r>
            <a:rPr lang="en-US" sz="1400" kern="1200" dirty="0"/>
            <a:t> </a:t>
          </a:r>
          <a:r>
            <a:rPr lang="en-US" sz="1400" kern="1200" dirty="0" err="1"/>
            <a:t>cihazların</a:t>
          </a:r>
          <a:r>
            <a:rPr lang="en-US" sz="1400" kern="1200" dirty="0"/>
            <a:t> </a:t>
          </a:r>
          <a:r>
            <a:rPr lang="en-US" sz="1400" kern="1200" dirty="0" err="1"/>
            <a:t>yerel</a:t>
          </a:r>
          <a:r>
            <a:rPr lang="en-US" sz="1400" kern="1200" dirty="0"/>
            <a:t> </a:t>
          </a:r>
          <a:r>
            <a:rPr lang="en-US" sz="1400" kern="1200" dirty="0" err="1"/>
            <a:t>olarak</a:t>
          </a:r>
          <a:r>
            <a:rPr lang="en-US" sz="1400" kern="1200" dirty="0"/>
            <a:t> </a:t>
          </a:r>
          <a:r>
            <a:rPr lang="en-US" sz="1400" kern="1200" dirty="0" err="1"/>
            <a:t>modeli</a:t>
          </a:r>
          <a:r>
            <a:rPr lang="en-US" sz="1400" kern="1200" dirty="0"/>
            <a:t> </a:t>
          </a:r>
          <a:r>
            <a:rPr lang="en-US" sz="1400" kern="1200" dirty="0" err="1"/>
            <a:t>eğitmesi</a:t>
          </a:r>
          <a:r>
            <a:rPr lang="en-US" sz="1400" kern="1200" dirty="0"/>
            <a:t>, </a:t>
          </a:r>
          <a:r>
            <a:rPr lang="en-US" sz="1400" kern="1200" dirty="0" err="1"/>
            <a:t>enerji</a:t>
          </a:r>
          <a:r>
            <a:rPr lang="en-US" sz="1400" kern="1200" dirty="0"/>
            <a:t> ve </a:t>
          </a:r>
          <a:r>
            <a:rPr lang="en-US" sz="1400" kern="1200" dirty="0" err="1"/>
            <a:t>işlemci</a:t>
          </a:r>
          <a:r>
            <a:rPr lang="en-US" sz="1400" kern="1200" dirty="0"/>
            <a:t> </a:t>
          </a:r>
          <a:r>
            <a:rPr lang="en-US" sz="1400" kern="1200" dirty="0" err="1"/>
            <a:t>kullanımını</a:t>
          </a:r>
          <a:r>
            <a:rPr lang="en-US" sz="1400" kern="1200" dirty="0"/>
            <a:t> </a:t>
          </a:r>
          <a:r>
            <a:rPr lang="en-US" sz="1400" kern="1200" dirty="0" err="1"/>
            <a:t>artırabilir</a:t>
          </a:r>
          <a:r>
            <a:rPr lang="en-US" sz="1400" kern="1200" dirty="0"/>
            <a:t>. </a:t>
          </a:r>
          <a:r>
            <a:rPr lang="en-US" sz="1400" kern="1200" dirty="0" err="1"/>
            <a:t>Özellikle</a:t>
          </a:r>
          <a:r>
            <a:rPr lang="en-US" sz="1400" kern="1200" dirty="0"/>
            <a:t> </a:t>
          </a:r>
          <a:r>
            <a:rPr lang="en-US" sz="1400" kern="1200" dirty="0" err="1"/>
            <a:t>mobil</a:t>
          </a:r>
          <a:r>
            <a:rPr lang="en-US" sz="1400" kern="1200" dirty="0"/>
            <a:t> </a:t>
          </a:r>
          <a:r>
            <a:rPr lang="en-US" sz="1400" kern="1200" dirty="0" err="1"/>
            <a:t>cihazlarda</a:t>
          </a:r>
          <a:r>
            <a:rPr lang="en-US" sz="1400" kern="1200" dirty="0"/>
            <a:t> </a:t>
          </a:r>
          <a:r>
            <a:rPr lang="en-US" sz="1400" kern="1200" dirty="0" err="1"/>
            <a:t>bu</a:t>
          </a:r>
          <a:r>
            <a:rPr lang="en-US" sz="1400" kern="1200" dirty="0"/>
            <a:t> durum, </a:t>
          </a:r>
          <a:r>
            <a:rPr lang="en-US" sz="1400" kern="1200" dirty="0" err="1"/>
            <a:t>kullanıcı</a:t>
          </a:r>
          <a:r>
            <a:rPr lang="en-US" sz="1400" kern="1200" dirty="0"/>
            <a:t> </a:t>
          </a:r>
          <a:r>
            <a:rPr lang="en-US" sz="1400" kern="1200" dirty="0" err="1"/>
            <a:t>deneyimini</a:t>
          </a:r>
          <a:r>
            <a:rPr lang="en-US" sz="1400" kern="1200" dirty="0"/>
            <a:t> </a:t>
          </a:r>
          <a:r>
            <a:rPr lang="en-US" sz="1400" kern="1200" dirty="0" err="1"/>
            <a:t>olumsuz</a:t>
          </a:r>
          <a:r>
            <a:rPr lang="en-US" sz="1400" kern="1200" dirty="0"/>
            <a:t> </a:t>
          </a:r>
          <a:r>
            <a:rPr lang="en-US" sz="1400" kern="1200" dirty="0" err="1"/>
            <a:t>etkileyebilir</a:t>
          </a:r>
          <a:r>
            <a:rPr lang="en-US" sz="1400" kern="1200" dirty="0"/>
            <a:t>.</a:t>
          </a:r>
        </a:p>
      </dsp:txBody>
      <dsp:txXfrm>
        <a:off x="5635800" y="2778044"/>
        <a:ext cx="4320000" cy="11798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9FD417-CD4D-49E2-A114-05293050A3AC}">
      <dsp:nvSpPr>
        <dsp:cNvPr id="0" name=""/>
        <dsp:cNvSpPr/>
      </dsp:nvSpPr>
      <dsp:spPr>
        <a:xfrm>
          <a:off x="828914" y="905175"/>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4C075E-ADFD-4033-A433-D73432529F8C}">
      <dsp:nvSpPr>
        <dsp:cNvPr id="0" name=""/>
        <dsp:cNvSpPr/>
      </dsp:nvSpPr>
      <dsp:spPr>
        <a:xfrm>
          <a:off x="333914" y="2072629"/>
          <a:ext cx="1800000"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tr-TR" sz="1100" kern="1200" dirty="0"/>
            <a:t>İlk kez Google’ın              Google Klavye (</a:t>
          </a:r>
          <a:r>
            <a:rPr lang="tr-TR" sz="1100" kern="1200" dirty="0" err="1"/>
            <a:t>Gboard</a:t>
          </a:r>
          <a:r>
            <a:rPr lang="tr-TR" sz="1100" kern="1200" dirty="0"/>
            <a:t>) uygulamasında kullanılmıştır. Kullanıcıların telefonlarındaki yazı girişlerini öğrenmek ve tahmin etmek için federe bir model eğitilmiştir.</a:t>
          </a:r>
          <a:endParaRPr lang="en-US" sz="1100" kern="1200" dirty="0"/>
        </a:p>
      </dsp:txBody>
      <dsp:txXfrm>
        <a:off x="333914" y="2072629"/>
        <a:ext cx="1800000" cy="1215000"/>
      </dsp:txXfrm>
    </dsp:sp>
    <dsp:sp modelId="{574F8F08-1BAF-478C-9365-EAE3B3447CEA}">
      <dsp:nvSpPr>
        <dsp:cNvPr id="0" name=""/>
        <dsp:cNvSpPr/>
      </dsp:nvSpPr>
      <dsp:spPr>
        <a:xfrm>
          <a:off x="2943914" y="905175"/>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AF2677-619B-4D5C-AA6B-AFC4424D9473}">
      <dsp:nvSpPr>
        <dsp:cNvPr id="0" name=""/>
        <dsp:cNvSpPr/>
      </dsp:nvSpPr>
      <dsp:spPr>
        <a:xfrm>
          <a:off x="2448914" y="2072629"/>
          <a:ext cx="1800000"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tr-TR" sz="1100" kern="1200"/>
            <a:t>Sağlık Hizmetleri: Hastaneler ve klinikler, hasta verilerini paylaşmadan makine öğrenme modelleri eğiterek, hastalık teşhisi ve tedavi önerileri sunabilirler.</a:t>
          </a:r>
          <a:endParaRPr lang="en-US" sz="1100" kern="1200"/>
        </a:p>
      </dsp:txBody>
      <dsp:txXfrm>
        <a:off x="2448914" y="2072629"/>
        <a:ext cx="1800000" cy="1215000"/>
      </dsp:txXfrm>
    </dsp:sp>
    <dsp:sp modelId="{7A7254C8-DA4E-407E-917E-95B2C1D160F9}">
      <dsp:nvSpPr>
        <dsp:cNvPr id="0" name=""/>
        <dsp:cNvSpPr/>
      </dsp:nvSpPr>
      <dsp:spPr>
        <a:xfrm>
          <a:off x="5058914" y="905175"/>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D08D954-1452-463B-993C-2F2895444BAC}">
      <dsp:nvSpPr>
        <dsp:cNvPr id="0" name=""/>
        <dsp:cNvSpPr/>
      </dsp:nvSpPr>
      <dsp:spPr>
        <a:xfrm>
          <a:off x="4563914" y="2072629"/>
          <a:ext cx="1800000"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tr-TR" sz="1100" kern="1200" dirty="0"/>
            <a:t>Finansal Hizmetler: Bankalar ve finansal kurumlar, müşteri verilerini gizli tutarak dolandırıcılık tespiti ve risk yönetimi uygulamalarında federe öğrenme kullanabilirler.</a:t>
          </a:r>
          <a:endParaRPr lang="en-US" sz="1100" kern="1200" dirty="0"/>
        </a:p>
      </dsp:txBody>
      <dsp:txXfrm>
        <a:off x="4563914" y="2072629"/>
        <a:ext cx="1800000" cy="1215000"/>
      </dsp:txXfrm>
    </dsp:sp>
    <dsp:sp modelId="{9151530C-E9E3-4BAD-BD53-FD7DCB92203F}">
      <dsp:nvSpPr>
        <dsp:cNvPr id="0" name=""/>
        <dsp:cNvSpPr/>
      </dsp:nvSpPr>
      <dsp:spPr>
        <a:xfrm>
          <a:off x="7173914" y="905175"/>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131F593-22EB-4AE5-812B-99CC07464A76}">
      <dsp:nvSpPr>
        <dsp:cNvPr id="0" name=""/>
        <dsp:cNvSpPr/>
      </dsp:nvSpPr>
      <dsp:spPr>
        <a:xfrm>
          <a:off x="6678914" y="2072629"/>
          <a:ext cx="1800000"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tr-TR" sz="1100" kern="1200"/>
            <a:t>Mobil Uygulamalar: Klavye uygulamaları ve sesli asistanlar, kullanıcıların yazma ve konuşma alışkanlıklarını öğrenerek daha iyi tahminler ve öneriler sunabilirler.</a:t>
          </a:r>
          <a:endParaRPr lang="en-US" sz="1100" kern="1200"/>
        </a:p>
      </dsp:txBody>
      <dsp:txXfrm>
        <a:off x="6678914" y="2072629"/>
        <a:ext cx="1800000" cy="1215000"/>
      </dsp:txXfrm>
    </dsp:sp>
    <dsp:sp modelId="{6EF9A4DC-BACA-4086-B0E3-CD2CCCF55DE1}">
      <dsp:nvSpPr>
        <dsp:cNvPr id="0" name=""/>
        <dsp:cNvSpPr/>
      </dsp:nvSpPr>
      <dsp:spPr>
        <a:xfrm>
          <a:off x="9288914" y="905175"/>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65DA93-2F7A-4D43-8698-AF830EC32080}">
      <dsp:nvSpPr>
        <dsp:cNvPr id="0" name=""/>
        <dsp:cNvSpPr/>
      </dsp:nvSpPr>
      <dsp:spPr>
        <a:xfrm>
          <a:off x="8793914" y="2072629"/>
          <a:ext cx="1800000"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tr-TR" sz="1100" kern="1200"/>
            <a:t>Eğitim: federe öğrenme , öğrenci verilerini gizli tutarak eğitim uygulamalarında kişiselleştirilmiş öğrenme deneyimleri sağlayabilir.</a:t>
          </a:r>
          <a:endParaRPr lang="en-US" sz="1100" kern="1200"/>
        </a:p>
      </dsp:txBody>
      <dsp:txXfrm>
        <a:off x="8793914" y="2072629"/>
        <a:ext cx="1800000" cy="1215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0A710F-BE05-442B-BB3E-B6C1CC590616}">
      <dsp:nvSpPr>
        <dsp:cNvPr id="0" name=""/>
        <dsp:cNvSpPr/>
      </dsp:nvSpPr>
      <dsp:spPr>
        <a:xfrm>
          <a:off x="1333" y="110983"/>
          <a:ext cx="4682211" cy="2973204"/>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BB089C-C1F1-43D7-876D-17A1EA6CD048}">
      <dsp:nvSpPr>
        <dsp:cNvPr id="0" name=""/>
        <dsp:cNvSpPr/>
      </dsp:nvSpPr>
      <dsp:spPr>
        <a:xfrm>
          <a:off x="521579" y="605216"/>
          <a:ext cx="4682211" cy="2973204"/>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tr-TR" sz="2100" b="0" i="0" kern="1200" dirty="0"/>
            <a:t>Klasik makine öğrenmesi yaklaşımı bazı durumlarda kullanılabilir.</a:t>
          </a:r>
        </a:p>
        <a:p>
          <a:pPr marL="0" lvl="0" indent="0" algn="ctr" defTabSz="933450">
            <a:lnSpc>
              <a:spcPct val="90000"/>
            </a:lnSpc>
            <a:spcBef>
              <a:spcPct val="0"/>
            </a:spcBef>
            <a:spcAft>
              <a:spcPct val="35000"/>
            </a:spcAft>
            <a:buNone/>
          </a:pPr>
          <a:r>
            <a:rPr lang="tr-TR" sz="2100" b="0" i="0" kern="1200" dirty="0"/>
            <a:t>Harika örnekler arasında tatil fotoğraflarını kategorilere ayırmak veya web trafiğini analiz etmek yer alır. </a:t>
          </a:r>
        </a:p>
        <a:p>
          <a:pPr marL="0" lvl="0" indent="0" algn="ctr" defTabSz="933450">
            <a:lnSpc>
              <a:spcPct val="90000"/>
            </a:lnSpc>
            <a:spcBef>
              <a:spcPct val="0"/>
            </a:spcBef>
            <a:spcAft>
              <a:spcPct val="35000"/>
            </a:spcAft>
            <a:buNone/>
          </a:pPr>
          <a:r>
            <a:rPr lang="tr-TR" sz="2100" b="0" i="0" kern="1200" dirty="0"/>
            <a:t>Tüm verilerin doğal olarak merkezi bir sunucuda mevcut olduğu durumlar.</a:t>
          </a:r>
          <a:endParaRPr lang="en-US" sz="2100" kern="1200" dirty="0"/>
        </a:p>
      </dsp:txBody>
      <dsp:txXfrm>
        <a:off x="608661" y="692298"/>
        <a:ext cx="4508047" cy="2799040"/>
      </dsp:txXfrm>
    </dsp:sp>
    <dsp:sp modelId="{3D71B37D-12CF-4C7E-B694-1B85BCA55C2A}">
      <dsp:nvSpPr>
        <dsp:cNvPr id="0" name=""/>
        <dsp:cNvSpPr/>
      </dsp:nvSpPr>
      <dsp:spPr>
        <a:xfrm>
          <a:off x="5724037" y="110983"/>
          <a:ext cx="4682211" cy="2973204"/>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69E781-F750-4106-A1B9-0AB0DB9FFAF7}">
      <dsp:nvSpPr>
        <dsp:cNvPr id="0" name=""/>
        <dsp:cNvSpPr/>
      </dsp:nvSpPr>
      <dsp:spPr>
        <a:xfrm>
          <a:off x="6244283" y="605216"/>
          <a:ext cx="4682211" cy="2973204"/>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tr-TR" sz="2100" b="0" i="0" kern="1200" dirty="0"/>
            <a:t>Ancak yaklaşım pek çok başka durumda kullanılamaz.</a:t>
          </a:r>
        </a:p>
        <a:p>
          <a:pPr marL="0" lvl="0" indent="0" algn="ctr" defTabSz="933450">
            <a:lnSpc>
              <a:spcPct val="90000"/>
            </a:lnSpc>
            <a:spcBef>
              <a:spcPct val="0"/>
            </a:spcBef>
            <a:spcAft>
              <a:spcPct val="35000"/>
            </a:spcAft>
            <a:buNone/>
          </a:pPr>
          <a:r>
            <a:rPr lang="tr-TR" sz="2100" b="0" i="0" kern="1200" dirty="0"/>
            <a:t>Verilerin merkezi bir sunucuda bulunmadığı durumlar veya bir sunucuda bulunan verilerin iyi bir model eğitmek için yeterli olmadığı durumlar.</a:t>
          </a:r>
          <a:br>
            <a:rPr lang="tr-TR" sz="2100" b="0" i="0" kern="1200" dirty="0"/>
          </a:br>
          <a:endParaRPr lang="en-US" sz="2100" kern="1200" dirty="0"/>
        </a:p>
      </dsp:txBody>
      <dsp:txXfrm>
        <a:off x="6331365" y="692298"/>
        <a:ext cx="4508047" cy="27990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8AA67B-B6F5-4953-97AB-2483AF95CB0F}">
      <dsp:nvSpPr>
        <dsp:cNvPr id="0" name=""/>
        <dsp:cNvSpPr/>
      </dsp:nvSpPr>
      <dsp:spPr>
        <a:xfrm>
          <a:off x="0" y="0"/>
          <a:ext cx="9208135" cy="152349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tr-TR" sz="1500" b="1" i="0" kern="1200" dirty="0"/>
            <a:t>Yönetmelikler</a:t>
          </a:r>
          <a:r>
            <a:rPr lang="tr-TR" sz="1500" b="0" i="0" kern="1200" dirty="0"/>
            <a:t> : GDPR (Avrupa), CCPA (Kaliforniya), PIPEDA (Kanada), LGPD (Brezilya), PDPL (Arjantin), KVKK (Türkiye), POPI (Güney Afrika), FSS (Rusya), CDPR (Çin), PDPB (Hindistan), PIPA (Kore), APPI (Japonya), PDP (Endonezya), PDPA (Singapur), APP (Avustralya) ve diğer yönetmelikler hassas verilerin taşınmasını önler. </a:t>
          </a:r>
          <a:endParaRPr lang="en-US" sz="1500" kern="1200" dirty="0"/>
        </a:p>
      </dsp:txBody>
      <dsp:txXfrm>
        <a:off x="44622" y="44622"/>
        <a:ext cx="7564165" cy="1434249"/>
      </dsp:txXfrm>
    </dsp:sp>
    <dsp:sp modelId="{3BA4AAEE-8ADC-4645-894A-513227B9DEC1}">
      <dsp:nvSpPr>
        <dsp:cNvPr id="0" name=""/>
        <dsp:cNvSpPr/>
      </dsp:nvSpPr>
      <dsp:spPr>
        <a:xfrm>
          <a:off x="812482" y="1777409"/>
          <a:ext cx="9208135" cy="152349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tr-TR" sz="1500" b="0" i="0" kern="1200" dirty="0"/>
            <a:t>Veri hacmi : Kameralar gibi bazı sensörler o kadar yüksek bir veri hacmi üretir ki tüm verileri toplamak ne uygulanabilir ne de ekonomiktir (örneğin, bant genişliği veya iletişim verimliliği nedeniyle). Ülke genelinde yüzlerce tren istasyonu bulunan ulusal bir demir yolu hizmetini düşünün. Bu tren istasyonlarının her biri bir dizi güvenlik kamerasıyla donatılmışsa, ürettikleri ham cihaz içi veri hacmi, işlemek ve depolamak için inanılmaz derecede güçlü ve aşırı pahalı bir altyapı gerektirir. Ve verilerin çoğu bile işe yaramaz.</a:t>
          </a:r>
          <a:endParaRPr lang="en-US" sz="1500" b="0" kern="1200" dirty="0"/>
        </a:p>
      </dsp:txBody>
      <dsp:txXfrm>
        <a:off x="857104" y="1822031"/>
        <a:ext cx="7316137" cy="1434249"/>
      </dsp:txXfrm>
    </dsp:sp>
    <dsp:sp modelId="{1C6EAF38-450B-4443-AF24-801F5443F211}">
      <dsp:nvSpPr>
        <dsp:cNvPr id="0" name=""/>
        <dsp:cNvSpPr/>
      </dsp:nvSpPr>
      <dsp:spPr>
        <a:xfrm>
          <a:off x="1624964" y="3554819"/>
          <a:ext cx="9208135" cy="152349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tr-TR" sz="1500" b="1" i="0" kern="1200" dirty="0"/>
            <a:t>Kullanıcı tercihi</a:t>
          </a:r>
          <a:r>
            <a:rPr lang="tr-TR" sz="1500" b="0" i="0" kern="1200" dirty="0"/>
            <a:t> : Düzenlemeye ek olarak, kullanıcıların cihazlarından hiçbir verinin çıkmamasını beklediği kullanım durumları da vardır. Parolalarınızı ve kredi kartı bilgilerinizi telefonunuzun dijital klavyesine yazarsanız, bu parolaların o klavyeyi geliştiren şirketin sunucusuna gitmesini beklemezsiniz, değil mi? Aslında, bu kullanım durumu, federe öğrenmenin ilk başta icat edilmesinin nedeniydi.</a:t>
          </a:r>
          <a:endParaRPr lang="en-US" sz="1500" kern="1200" dirty="0"/>
        </a:p>
      </dsp:txBody>
      <dsp:txXfrm>
        <a:off x="1669586" y="3599441"/>
        <a:ext cx="7316137" cy="1434249"/>
      </dsp:txXfrm>
    </dsp:sp>
    <dsp:sp modelId="{9628D312-1264-4830-9FC9-CE859F1477A4}">
      <dsp:nvSpPr>
        <dsp:cNvPr id="0" name=""/>
        <dsp:cNvSpPr/>
      </dsp:nvSpPr>
      <dsp:spPr>
        <a:xfrm>
          <a:off x="8217863" y="1155316"/>
          <a:ext cx="990271" cy="990271"/>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440674" y="1155316"/>
        <a:ext cx="544649" cy="745179"/>
      </dsp:txXfrm>
    </dsp:sp>
    <dsp:sp modelId="{9AF28A24-D97A-42FB-85C5-A6C0E0AD6D42}">
      <dsp:nvSpPr>
        <dsp:cNvPr id="0" name=""/>
        <dsp:cNvSpPr/>
      </dsp:nvSpPr>
      <dsp:spPr>
        <a:xfrm>
          <a:off x="9030346" y="2922569"/>
          <a:ext cx="990271" cy="990271"/>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253157" y="2922569"/>
        <a:ext cx="544649" cy="7451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D118BA-0546-4872-AF75-CF3010A9387D}">
      <dsp:nvSpPr>
        <dsp:cNvPr id="0" name=""/>
        <dsp:cNvSpPr/>
      </dsp:nvSpPr>
      <dsp:spPr>
        <a:xfrm>
          <a:off x="0" y="2319"/>
          <a:ext cx="6245265" cy="11757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49782B-05FF-44ED-AA57-5ED031238C4F}">
      <dsp:nvSpPr>
        <dsp:cNvPr id="0" name=""/>
        <dsp:cNvSpPr/>
      </dsp:nvSpPr>
      <dsp:spPr>
        <a:xfrm>
          <a:off x="355657" y="266858"/>
          <a:ext cx="646650" cy="6466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B3A312-47BD-4B9C-A4FD-657C52FECBAB}">
      <dsp:nvSpPr>
        <dsp:cNvPr id="0" name=""/>
        <dsp:cNvSpPr/>
      </dsp:nvSpPr>
      <dsp:spPr>
        <a:xfrm>
          <a:off x="1357965" y="231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977900">
            <a:lnSpc>
              <a:spcPct val="90000"/>
            </a:lnSpc>
            <a:spcBef>
              <a:spcPct val="0"/>
            </a:spcBef>
            <a:spcAft>
              <a:spcPct val="35000"/>
            </a:spcAft>
            <a:buNone/>
          </a:pPr>
          <a:r>
            <a:rPr lang="tr-TR" sz="2200" b="0" i="0" kern="1200" dirty="0"/>
            <a:t>Kanser tespit modellerini eğitmek için birden fazla hastaneden alınan hassas sağlık kayıtları.</a:t>
          </a:r>
          <a:endParaRPr lang="en-US" sz="2200" kern="1200" dirty="0"/>
        </a:p>
      </dsp:txBody>
      <dsp:txXfrm>
        <a:off x="1357965" y="2319"/>
        <a:ext cx="4887299" cy="1175727"/>
      </dsp:txXfrm>
    </dsp:sp>
    <dsp:sp modelId="{F50D9777-EF08-4017-9E0B-98CF4B20FD00}">
      <dsp:nvSpPr>
        <dsp:cNvPr id="0" name=""/>
        <dsp:cNvSpPr/>
      </dsp:nvSpPr>
      <dsp:spPr>
        <a:xfrm>
          <a:off x="0" y="1471979"/>
          <a:ext cx="6245265" cy="11757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C7E462-3A7B-4A1E-A6D0-E430F1A9DAF6}">
      <dsp:nvSpPr>
        <dsp:cNvPr id="0" name=""/>
        <dsp:cNvSpPr/>
      </dsp:nvSpPr>
      <dsp:spPr>
        <a:xfrm>
          <a:off x="355657" y="1736518"/>
          <a:ext cx="646650" cy="6466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50838A-8804-4D08-ADA5-09EDB849915D}">
      <dsp:nvSpPr>
        <dsp:cNvPr id="0" name=""/>
        <dsp:cNvSpPr/>
      </dsp:nvSpPr>
      <dsp:spPr>
        <a:xfrm>
          <a:off x="1357965" y="147197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977900">
            <a:lnSpc>
              <a:spcPct val="90000"/>
            </a:lnSpc>
            <a:spcBef>
              <a:spcPct val="0"/>
            </a:spcBef>
            <a:spcAft>
              <a:spcPct val="35000"/>
            </a:spcAft>
            <a:buNone/>
          </a:pPr>
          <a:r>
            <a:rPr lang="tr-TR" sz="2200" b="0" i="0" kern="1200" dirty="0"/>
            <a:t>Finansal dolandırıcılığı tespit etmek için farklı kuruluşlardan alınan finansal bilgiler.</a:t>
          </a:r>
          <a:endParaRPr lang="en-US" sz="2200" kern="1200" dirty="0"/>
        </a:p>
      </dsp:txBody>
      <dsp:txXfrm>
        <a:off x="1357965" y="1471979"/>
        <a:ext cx="4887299" cy="1175727"/>
      </dsp:txXfrm>
    </dsp:sp>
    <dsp:sp modelId="{2D59FF11-DC23-4852-AF5B-1C0B8F8190E8}">
      <dsp:nvSpPr>
        <dsp:cNvPr id="0" name=""/>
        <dsp:cNvSpPr/>
      </dsp:nvSpPr>
      <dsp:spPr>
        <a:xfrm>
          <a:off x="0" y="2941639"/>
          <a:ext cx="6245265" cy="117572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9C9814-891E-4622-97BE-B67A74E771C7}">
      <dsp:nvSpPr>
        <dsp:cNvPr id="0" name=""/>
        <dsp:cNvSpPr/>
      </dsp:nvSpPr>
      <dsp:spPr>
        <a:xfrm>
          <a:off x="355657" y="3206178"/>
          <a:ext cx="646650" cy="6466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75BC97-8CB8-4F3F-A86B-E74BC64938B3}">
      <dsp:nvSpPr>
        <dsp:cNvPr id="0" name=""/>
        <dsp:cNvSpPr/>
      </dsp:nvSpPr>
      <dsp:spPr>
        <a:xfrm>
          <a:off x="1357965" y="294163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977900">
            <a:lnSpc>
              <a:spcPct val="90000"/>
            </a:lnSpc>
            <a:spcBef>
              <a:spcPct val="0"/>
            </a:spcBef>
            <a:spcAft>
              <a:spcPct val="35000"/>
            </a:spcAft>
            <a:buNone/>
          </a:pPr>
          <a:r>
            <a:rPr lang="tr-TR" sz="2200" b="0" i="0" kern="1200" dirty="0"/>
            <a:t>Elektrikli aracınızın konum verilerini kullanarak daha iyi menzil tahmini yapma.</a:t>
          </a:r>
          <a:endParaRPr lang="en-US" sz="2200" kern="1200" dirty="0"/>
        </a:p>
      </dsp:txBody>
      <dsp:txXfrm>
        <a:off x="1357965" y="2941639"/>
        <a:ext cx="4887299" cy="1175727"/>
      </dsp:txXfrm>
    </dsp:sp>
    <dsp:sp modelId="{182EE482-41B7-40D5-8385-27FE239E2301}">
      <dsp:nvSpPr>
        <dsp:cNvPr id="0" name=""/>
        <dsp:cNvSpPr/>
      </dsp:nvSpPr>
      <dsp:spPr>
        <a:xfrm>
          <a:off x="0" y="4411299"/>
          <a:ext cx="6245265" cy="117572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5B50D9-9795-4208-9CD5-D6EE75318196}">
      <dsp:nvSpPr>
        <dsp:cNvPr id="0" name=""/>
        <dsp:cNvSpPr/>
      </dsp:nvSpPr>
      <dsp:spPr>
        <a:xfrm>
          <a:off x="355657" y="4675838"/>
          <a:ext cx="646650" cy="6466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87FF8EF-7DCD-40BE-AE9E-C829D504FEAE}">
      <dsp:nvSpPr>
        <dsp:cNvPr id="0" name=""/>
        <dsp:cNvSpPr/>
      </dsp:nvSpPr>
      <dsp:spPr>
        <a:xfrm>
          <a:off x="1357965" y="441129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977900">
            <a:lnSpc>
              <a:spcPct val="90000"/>
            </a:lnSpc>
            <a:spcBef>
              <a:spcPct val="0"/>
            </a:spcBef>
            <a:spcAft>
              <a:spcPct val="35000"/>
            </a:spcAft>
            <a:buNone/>
          </a:pPr>
          <a:r>
            <a:rPr lang="tr-TR" sz="2200" b="0" i="0" kern="1200" dirty="0"/>
            <a:t>Daha iyi otomatik tamamlama modelleri eğitmek için uçtan uca şifrelenmiş mesajlar.</a:t>
          </a:r>
          <a:endParaRPr lang="en-US" sz="2200" kern="1200" dirty="0"/>
        </a:p>
      </dsp:txBody>
      <dsp:txXfrm>
        <a:off x="1357965" y="4411299"/>
        <a:ext cx="4887299" cy="117572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6F192C-E95B-4F49-B5AE-B45262322087}">
      <dsp:nvSpPr>
        <dsp:cNvPr id="0" name=""/>
        <dsp:cNvSpPr/>
      </dsp:nvSpPr>
      <dsp:spPr>
        <a:xfrm>
          <a:off x="1287689" y="102239"/>
          <a:ext cx="951750" cy="951750"/>
        </a:xfrm>
        <a:prstGeom prst="rect">
          <a:avLst/>
        </a:prstGeom>
        <a:blipFill rotWithShape="1">
          <a:blip xmlns:r="http://schemas.openxmlformats.org/officeDocument/2006/relationships" r:embed="rId1"/>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F4C7113-0222-4E42-8AA7-79A08CDC0F3B}">
      <dsp:nvSpPr>
        <dsp:cNvPr id="0" name=""/>
        <dsp:cNvSpPr/>
      </dsp:nvSpPr>
      <dsp:spPr>
        <a:xfrm>
          <a:off x="512330" y="1349165"/>
          <a:ext cx="250246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tr-TR" sz="1600" kern="1200" dirty="0"/>
            <a:t>Klasik Makine Öğrenmesi: </a:t>
          </a:r>
        </a:p>
        <a:p>
          <a:pPr marL="0" lvl="0" indent="0" algn="ctr" defTabSz="711200">
            <a:lnSpc>
              <a:spcPct val="90000"/>
            </a:lnSpc>
            <a:spcBef>
              <a:spcPct val="0"/>
            </a:spcBef>
            <a:spcAft>
              <a:spcPct val="35000"/>
            </a:spcAft>
            <a:buNone/>
          </a:pPr>
          <a:r>
            <a:rPr lang="tr-TR" sz="1600" kern="1200" dirty="0"/>
            <a:t>Verileri modele taşıyın.</a:t>
          </a:r>
          <a:endParaRPr lang="en-US" sz="1600" kern="1200" dirty="0"/>
        </a:p>
      </dsp:txBody>
      <dsp:txXfrm>
        <a:off x="512330" y="1349165"/>
        <a:ext cx="2502468" cy="720000"/>
      </dsp:txXfrm>
    </dsp:sp>
    <dsp:sp modelId="{BED19D47-60DF-45CA-8AFB-94013940B085}">
      <dsp:nvSpPr>
        <dsp:cNvPr id="0" name=""/>
        <dsp:cNvSpPr/>
      </dsp:nvSpPr>
      <dsp:spPr>
        <a:xfrm>
          <a:off x="3966548" y="102239"/>
          <a:ext cx="951750" cy="951750"/>
        </a:xfrm>
        <a:prstGeom prst="rect">
          <a:avLst/>
        </a:prstGeom>
        <a:blipFill rotWithShape="1">
          <a:blip xmlns:r="http://schemas.openxmlformats.org/officeDocument/2006/relationships" r:embed="rId2"/>
          <a:srcRect/>
          <a:stretch>
            <a:fillRect l="-4000" r="-4000"/>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0FB9CA-F623-4134-B9A2-829A28992DAA}">
      <dsp:nvSpPr>
        <dsp:cNvPr id="0" name=""/>
        <dsp:cNvSpPr/>
      </dsp:nvSpPr>
      <dsp:spPr>
        <a:xfrm>
          <a:off x="3384923" y="1349165"/>
          <a:ext cx="2115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tr-TR" sz="1600" kern="1200"/>
            <a:t>Federe Öğrenme: </a:t>
          </a:r>
        </a:p>
        <a:p>
          <a:pPr marL="0" lvl="0" indent="0" algn="ctr" defTabSz="711200">
            <a:lnSpc>
              <a:spcPct val="90000"/>
            </a:lnSpc>
            <a:spcBef>
              <a:spcPct val="0"/>
            </a:spcBef>
            <a:spcAft>
              <a:spcPct val="35000"/>
            </a:spcAft>
            <a:buNone/>
          </a:pPr>
          <a:r>
            <a:rPr lang="tr-TR" sz="1600" kern="1200"/>
            <a:t>Modeli verilere taşıyın.</a:t>
          </a:r>
          <a:endParaRPr lang="en-US" sz="1600" kern="1200"/>
        </a:p>
      </dsp:txBody>
      <dsp:txXfrm>
        <a:off x="3384923" y="1349165"/>
        <a:ext cx="211500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F921B8-D046-41ED-BDB9-1ECEE7986560}">
      <dsp:nvSpPr>
        <dsp:cNvPr id="0" name=""/>
        <dsp:cNvSpPr/>
      </dsp:nvSpPr>
      <dsp:spPr>
        <a:xfrm>
          <a:off x="1065737" y="559723"/>
          <a:ext cx="1140268" cy="11402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F20BA5-29B7-43EC-B133-718A4664D1E2}">
      <dsp:nvSpPr>
        <dsp:cNvPr id="0" name=""/>
        <dsp:cNvSpPr/>
      </dsp:nvSpPr>
      <dsp:spPr>
        <a:xfrm>
          <a:off x="6916" y="1832145"/>
          <a:ext cx="3257909" cy="488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a:pPr>
          <a:r>
            <a:rPr lang="en-US" sz="1600" b="1" kern="1200" dirty="0"/>
            <a:t>Veri </a:t>
          </a:r>
          <a:r>
            <a:rPr lang="en-US" sz="1600" b="1" kern="1200" dirty="0" err="1"/>
            <a:t>Gizliliği</a:t>
          </a:r>
          <a:r>
            <a:rPr lang="en-US" sz="1600" b="1" kern="1200" dirty="0"/>
            <a:t> ve </a:t>
          </a:r>
          <a:r>
            <a:rPr lang="en-US" sz="1600" b="1" kern="1200" dirty="0" err="1"/>
            <a:t>Güvenlik</a:t>
          </a:r>
          <a:r>
            <a:rPr lang="en-US" sz="1600" b="1" kern="1200" dirty="0"/>
            <a:t>:</a:t>
          </a:r>
          <a:endParaRPr lang="en-US" sz="1600" kern="1200" dirty="0"/>
        </a:p>
      </dsp:txBody>
      <dsp:txXfrm>
        <a:off x="6916" y="1832145"/>
        <a:ext cx="3257909" cy="488686"/>
      </dsp:txXfrm>
    </dsp:sp>
    <dsp:sp modelId="{A0C3094C-12A1-44CC-99F5-DE270D6083F7}">
      <dsp:nvSpPr>
        <dsp:cNvPr id="0" name=""/>
        <dsp:cNvSpPr/>
      </dsp:nvSpPr>
      <dsp:spPr>
        <a:xfrm>
          <a:off x="6916" y="2382299"/>
          <a:ext cx="3257909" cy="1250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err="1"/>
            <a:t>Veriler</a:t>
          </a:r>
          <a:r>
            <a:rPr lang="en-US" sz="1200" kern="1200" dirty="0"/>
            <a:t> </a:t>
          </a:r>
          <a:r>
            <a:rPr lang="en-US" sz="1200" kern="1200" dirty="0" err="1"/>
            <a:t>cihazlarda</a:t>
          </a:r>
          <a:r>
            <a:rPr lang="en-US" sz="1200" kern="1200" dirty="0"/>
            <a:t> </a:t>
          </a:r>
          <a:r>
            <a:rPr lang="en-US" sz="1200" kern="1200" dirty="0" err="1"/>
            <a:t>yerel</a:t>
          </a:r>
          <a:r>
            <a:rPr lang="en-US" sz="1200" kern="1200" dirty="0"/>
            <a:t> </a:t>
          </a:r>
          <a:r>
            <a:rPr lang="en-US" sz="1200" kern="1200" dirty="0" err="1"/>
            <a:t>olarak</a:t>
          </a:r>
          <a:r>
            <a:rPr lang="en-US" sz="1200" kern="1200" dirty="0"/>
            <a:t> </a:t>
          </a:r>
          <a:r>
            <a:rPr lang="en-US" sz="1200" kern="1200" dirty="0" err="1"/>
            <a:t>tutulduğu</a:t>
          </a:r>
          <a:r>
            <a:rPr lang="en-US" sz="1200" kern="1200" dirty="0"/>
            <a:t> </a:t>
          </a:r>
          <a:r>
            <a:rPr lang="en-US" sz="1200" kern="1200" dirty="0" err="1"/>
            <a:t>için</a:t>
          </a:r>
          <a:r>
            <a:rPr lang="en-US" sz="1200" kern="1200" dirty="0"/>
            <a:t> </a:t>
          </a:r>
          <a:r>
            <a:rPr lang="en-US" sz="1200" kern="1200" dirty="0" err="1"/>
            <a:t>merkezi</a:t>
          </a:r>
          <a:r>
            <a:rPr lang="en-US" sz="1200" kern="1200" dirty="0"/>
            <a:t> </a:t>
          </a:r>
          <a:r>
            <a:rPr lang="en-US" sz="1200" kern="1200" dirty="0" err="1"/>
            <a:t>bir</a:t>
          </a:r>
          <a:r>
            <a:rPr lang="en-US" sz="1200" kern="1200" dirty="0"/>
            <a:t> </a:t>
          </a:r>
          <a:r>
            <a:rPr lang="en-US" sz="1200" kern="1200" dirty="0" err="1"/>
            <a:t>sunucuya</a:t>
          </a:r>
          <a:r>
            <a:rPr lang="en-US" sz="1200" kern="1200" dirty="0"/>
            <a:t> </a:t>
          </a:r>
          <a:r>
            <a:rPr lang="en-US" sz="1200" kern="1200" dirty="0" err="1"/>
            <a:t>veri</a:t>
          </a:r>
          <a:r>
            <a:rPr lang="en-US" sz="1200" kern="1200" dirty="0"/>
            <a:t> </a:t>
          </a:r>
          <a:r>
            <a:rPr lang="en-US" sz="1200" kern="1200" dirty="0" err="1"/>
            <a:t>aktarmaya</a:t>
          </a:r>
          <a:r>
            <a:rPr lang="en-US" sz="1200" kern="1200" dirty="0"/>
            <a:t> </a:t>
          </a:r>
          <a:r>
            <a:rPr lang="en-US" sz="1200" kern="1200" dirty="0" err="1"/>
            <a:t>gerek</a:t>
          </a:r>
          <a:r>
            <a:rPr lang="en-US" sz="1200" kern="1200" dirty="0"/>
            <a:t> </a:t>
          </a:r>
          <a:r>
            <a:rPr lang="en-US" sz="1200" kern="1200" dirty="0" err="1"/>
            <a:t>yoktur</a:t>
          </a:r>
          <a:r>
            <a:rPr lang="en-US" sz="1200" kern="1200" dirty="0"/>
            <a:t>.</a:t>
          </a:r>
        </a:p>
        <a:p>
          <a:pPr marL="0" lvl="0" indent="0" algn="ctr" defTabSz="533400">
            <a:lnSpc>
              <a:spcPct val="100000"/>
            </a:lnSpc>
            <a:spcBef>
              <a:spcPct val="0"/>
            </a:spcBef>
            <a:spcAft>
              <a:spcPct val="35000"/>
            </a:spcAft>
            <a:buNone/>
          </a:pPr>
          <a:r>
            <a:rPr lang="en-US" sz="1200" kern="1200" dirty="0"/>
            <a:t>Bu, </a:t>
          </a:r>
          <a:r>
            <a:rPr lang="en-US" sz="1200" kern="1200" dirty="0" err="1"/>
            <a:t>kullanıcı</a:t>
          </a:r>
          <a:r>
            <a:rPr lang="en-US" sz="1200" kern="1200" dirty="0"/>
            <a:t> gizliliğini </a:t>
          </a:r>
          <a:r>
            <a:rPr lang="en-US" sz="1200" kern="1200" dirty="0" err="1"/>
            <a:t>artırır</a:t>
          </a:r>
          <a:r>
            <a:rPr lang="en-US" sz="1200" kern="1200" dirty="0"/>
            <a:t> ve </a:t>
          </a:r>
          <a:r>
            <a:rPr lang="en-US" sz="1200" kern="1200" dirty="0" err="1"/>
            <a:t>veri</a:t>
          </a:r>
          <a:r>
            <a:rPr lang="en-US" sz="1200" kern="1200" dirty="0"/>
            <a:t> </a:t>
          </a:r>
          <a:r>
            <a:rPr lang="en-US" sz="1200" kern="1200" dirty="0" err="1"/>
            <a:t>ihlali</a:t>
          </a:r>
          <a:r>
            <a:rPr lang="en-US" sz="1200" kern="1200" dirty="0"/>
            <a:t> </a:t>
          </a:r>
          <a:r>
            <a:rPr lang="en-US" sz="1200" kern="1200" dirty="0" err="1"/>
            <a:t>riskini</a:t>
          </a:r>
          <a:r>
            <a:rPr lang="en-US" sz="1200" kern="1200" dirty="0"/>
            <a:t> </a:t>
          </a:r>
          <a:r>
            <a:rPr lang="en-US" sz="1200" kern="1200" dirty="0" err="1"/>
            <a:t>azaltır</a:t>
          </a:r>
          <a:r>
            <a:rPr lang="en-US" sz="1200" kern="1200" dirty="0"/>
            <a:t>.</a:t>
          </a:r>
        </a:p>
        <a:p>
          <a:pPr marL="0" lvl="0" indent="0" algn="ctr" defTabSz="533400">
            <a:lnSpc>
              <a:spcPct val="100000"/>
            </a:lnSpc>
            <a:spcBef>
              <a:spcPct val="0"/>
            </a:spcBef>
            <a:spcAft>
              <a:spcPct val="35000"/>
            </a:spcAft>
            <a:buNone/>
          </a:pPr>
          <a:r>
            <a:rPr lang="en-US" sz="1200" kern="1200" dirty="0"/>
            <a:t>GDPR ve HIPAA </a:t>
          </a:r>
          <a:r>
            <a:rPr lang="en-US" sz="1200" kern="1200" dirty="0" err="1"/>
            <a:t>gibi</a:t>
          </a:r>
          <a:r>
            <a:rPr lang="en-US" sz="1200" kern="1200" dirty="0"/>
            <a:t> </a:t>
          </a:r>
          <a:r>
            <a:rPr lang="en-US" sz="1200" kern="1200" dirty="0" err="1"/>
            <a:t>veri</a:t>
          </a:r>
          <a:r>
            <a:rPr lang="en-US" sz="1200" kern="1200" dirty="0"/>
            <a:t> </a:t>
          </a:r>
          <a:r>
            <a:rPr lang="en-US" sz="1200" kern="1200" dirty="0" err="1"/>
            <a:t>koruma</a:t>
          </a:r>
          <a:r>
            <a:rPr lang="en-US" sz="1200" kern="1200" dirty="0"/>
            <a:t> </a:t>
          </a:r>
          <a:r>
            <a:rPr lang="en-US" sz="1200" kern="1200" dirty="0" err="1"/>
            <a:t>düzenlemelerine</a:t>
          </a:r>
          <a:r>
            <a:rPr lang="en-US" sz="1200" kern="1200" dirty="0"/>
            <a:t> </a:t>
          </a:r>
          <a:r>
            <a:rPr lang="en-US" sz="1200" kern="1200" dirty="0" err="1"/>
            <a:t>uyumluluğu</a:t>
          </a:r>
          <a:r>
            <a:rPr lang="en-US" sz="1200" kern="1200" dirty="0"/>
            <a:t> </a:t>
          </a:r>
          <a:r>
            <a:rPr lang="en-US" sz="1200" kern="1200" dirty="0" err="1"/>
            <a:t>kolaylaştırır</a:t>
          </a:r>
          <a:r>
            <a:rPr lang="en-US" sz="1200" kern="1200" dirty="0"/>
            <a:t>.</a:t>
          </a:r>
        </a:p>
      </dsp:txBody>
      <dsp:txXfrm>
        <a:off x="6916" y="2382299"/>
        <a:ext cx="3257909" cy="1250782"/>
      </dsp:txXfrm>
    </dsp:sp>
    <dsp:sp modelId="{FDEA594E-D221-46F3-AB5F-2407C8C902B2}">
      <dsp:nvSpPr>
        <dsp:cNvPr id="0" name=""/>
        <dsp:cNvSpPr/>
      </dsp:nvSpPr>
      <dsp:spPr>
        <a:xfrm>
          <a:off x="4893780" y="559723"/>
          <a:ext cx="1140268" cy="11402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845109-C9FB-4C2B-8443-B752C66BB436}">
      <dsp:nvSpPr>
        <dsp:cNvPr id="0" name=""/>
        <dsp:cNvSpPr/>
      </dsp:nvSpPr>
      <dsp:spPr>
        <a:xfrm>
          <a:off x="3834959" y="1832145"/>
          <a:ext cx="3257909" cy="488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a:pPr>
          <a:r>
            <a:rPr lang="en-US" sz="1600" b="1" kern="1200"/>
            <a:t>Merkezi Veri Toplamaya Gerek Yok:</a:t>
          </a:r>
          <a:endParaRPr lang="en-US" sz="1600" kern="1200"/>
        </a:p>
      </dsp:txBody>
      <dsp:txXfrm>
        <a:off x="3834959" y="1832145"/>
        <a:ext cx="3257909" cy="488686"/>
      </dsp:txXfrm>
    </dsp:sp>
    <dsp:sp modelId="{395FF881-C9D6-431D-8F26-29C2BBE8023D}">
      <dsp:nvSpPr>
        <dsp:cNvPr id="0" name=""/>
        <dsp:cNvSpPr/>
      </dsp:nvSpPr>
      <dsp:spPr>
        <a:xfrm>
          <a:off x="3834959" y="2382299"/>
          <a:ext cx="3257909" cy="1250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Federe öğrenme, farklı kaynaklardaki verilerin bir araya getirilmesine ihtiyaç duymadan ortak bir model oluşturabilir.</a:t>
          </a:r>
        </a:p>
        <a:p>
          <a:pPr marL="0" lvl="0" indent="0" algn="ctr" defTabSz="533400">
            <a:lnSpc>
              <a:spcPct val="100000"/>
            </a:lnSpc>
            <a:spcBef>
              <a:spcPct val="0"/>
            </a:spcBef>
            <a:spcAft>
              <a:spcPct val="35000"/>
            </a:spcAft>
            <a:buNone/>
          </a:pPr>
          <a:r>
            <a:rPr lang="en-US" sz="1200" kern="1200"/>
            <a:t>Örneğin, farklı hastaneler kendi verilerini paylaşmadan bir sağlık modeli eğitebilir.</a:t>
          </a:r>
        </a:p>
      </dsp:txBody>
      <dsp:txXfrm>
        <a:off x="3834959" y="2382299"/>
        <a:ext cx="3257909" cy="1250782"/>
      </dsp:txXfrm>
    </dsp:sp>
    <dsp:sp modelId="{059A14F3-D754-4E00-96B3-A7C466B586D4}">
      <dsp:nvSpPr>
        <dsp:cNvPr id="0" name=""/>
        <dsp:cNvSpPr/>
      </dsp:nvSpPr>
      <dsp:spPr>
        <a:xfrm>
          <a:off x="8721823" y="559723"/>
          <a:ext cx="1140268" cy="11402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7B89A3-B1EA-45DE-8757-F6B371AD7597}">
      <dsp:nvSpPr>
        <dsp:cNvPr id="0" name=""/>
        <dsp:cNvSpPr/>
      </dsp:nvSpPr>
      <dsp:spPr>
        <a:xfrm>
          <a:off x="7663003" y="1832145"/>
          <a:ext cx="3257909" cy="4886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defRPr b="1"/>
          </a:pPr>
          <a:r>
            <a:rPr lang="en-US" sz="1600" b="1" kern="1200" dirty="0"/>
            <a:t>Düşük Bant Genişliği Gereksinimi:</a:t>
          </a:r>
          <a:endParaRPr lang="en-US" sz="1600" kern="1200" dirty="0"/>
        </a:p>
      </dsp:txBody>
      <dsp:txXfrm>
        <a:off x="7663003" y="1832145"/>
        <a:ext cx="3257909" cy="488686"/>
      </dsp:txXfrm>
    </dsp:sp>
    <dsp:sp modelId="{1D842858-8501-480D-9690-18E6B3514565}">
      <dsp:nvSpPr>
        <dsp:cNvPr id="0" name=""/>
        <dsp:cNvSpPr/>
      </dsp:nvSpPr>
      <dsp:spPr>
        <a:xfrm>
          <a:off x="7663003" y="2382299"/>
          <a:ext cx="3257909" cy="12507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Model güncellemeleri (ağırlıklar veya gradyanlar) gönderildiği için veri aktarımı minimaldir.</a:t>
          </a:r>
        </a:p>
        <a:p>
          <a:pPr marL="0" lvl="0" indent="0" algn="ctr" defTabSz="533400">
            <a:lnSpc>
              <a:spcPct val="100000"/>
            </a:lnSpc>
            <a:spcBef>
              <a:spcPct val="0"/>
            </a:spcBef>
            <a:spcAft>
              <a:spcPct val="35000"/>
            </a:spcAft>
            <a:buNone/>
          </a:pPr>
          <a:r>
            <a:rPr lang="en-US" sz="1200" kern="1200"/>
            <a:t>Bu, özellikle büyük veri setleriyle çalışırken ağ trafiğini azaltır.</a:t>
          </a:r>
        </a:p>
      </dsp:txBody>
      <dsp:txXfrm>
        <a:off x="7663003" y="2382299"/>
        <a:ext cx="3257909" cy="125078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2BBAAF-F4FB-4945-B002-04BD5CE35BB6}">
      <dsp:nvSpPr>
        <dsp:cNvPr id="0" name=""/>
        <dsp:cNvSpPr/>
      </dsp:nvSpPr>
      <dsp:spPr>
        <a:xfrm>
          <a:off x="393" y="934436"/>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4CE9F5-5648-47E3-99A7-F1F22A698252}">
      <dsp:nvSpPr>
        <dsp:cNvPr id="0" name=""/>
        <dsp:cNvSpPr/>
      </dsp:nvSpPr>
      <dsp:spPr>
        <a:xfrm>
          <a:off x="393" y="2139744"/>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defRPr b="1"/>
          </a:pPr>
          <a:r>
            <a:rPr lang="en-US" sz="1500" b="1" kern="1200"/>
            <a:t>Cihazların Hesaplama Gücünden Yararlanma:</a:t>
          </a:r>
          <a:endParaRPr lang="en-US" sz="1500" kern="1200"/>
        </a:p>
      </dsp:txBody>
      <dsp:txXfrm>
        <a:off x="393" y="2139744"/>
        <a:ext cx="3138750" cy="470812"/>
      </dsp:txXfrm>
    </dsp:sp>
    <dsp:sp modelId="{26451EC3-4582-479E-BFA8-CB5585B0665A}">
      <dsp:nvSpPr>
        <dsp:cNvPr id="0" name=""/>
        <dsp:cNvSpPr/>
      </dsp:nvSpPr>
      <dsp:spPr>
        <a:xfrm>
          <a:off x="393" y="2660206"/>
          <a:ext cx="3138750" cy="756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Uç cihazların işlemci gücünü kullanarak merkezi sunucunun yükünü hafifletir.</a:t>
          </a:r>
        </a:p>
        <a:p>
          <a:pPr marL="0" lvl="0" indent="0" algn="l" defTabSz="488950">
            <a:lnSpc>
              <a:spcPct val="100000"/>
            </a:lnSpc>
            <a:spcBef>
              <a:spcPct val="0"/>
            </a:spcBef>
            <a:spcAft>
              <a:spcPct val="35000"/>
            </a:spcAft>
            <a:buNone/>
          </a:pPr>
          <a:r>
            <a:rPr lang="en-US" sz="1100" kern="1200"/>
            <a:t>Bu, maliyet etkin bir çözüm sunar.</a:t>
          </a:r>
        </a:p>
      </dsp:txBody>
      <dsp:txXfrm>
        <a:off x="393" y="2660206"/>
        <a:ext cx="3138750" cy="756695"/>
      </dsp:txXfrm>
    </dsp:sp>
    <dsp:sp modelId="{DC949F7E-5E73-48B8-BFDE-1E95C9F9FDD5}">
      <dsp:nvSpPr>
        <dsp:cNvPr id="0" name=""/>
        <dsp:cNvSpPr/>
      </dsp:nvSpPr>
      <dsp:spPr>
        <a:xfrm>
          <a:off x="3688425" y="934436"/>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73358A-7755-47B4-86E3-705B2D183372}">
      <dsp:nvSpPr>
        <dsp:cNvPr id="0" name=""/>
        <dsp:cNvSpPr/>
      </dsp:nvSpPr>
      <dsp:spPr>
        <a:xfrm>
          <a:off x="3688425" y="2139744"/>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defRPr b="1"/>
          </a:pPr>
          <a:r>
            <a:rPr lang="en-US" sz="1500" b="1" kern="1200"/>
            <a:t>Uyarlanabilir ve Esnek:</a:t>
          </a:r>
          <a:endParaRPr lang="en-US" sz="1500" kern="1200"/>
        </a:p>
      </dsp:txBody>
      <dsp:txXfrm>
        <a:off x="3688425" y="2139744"/>
        <a:ext cx="3138750" cy="470812"/>
      </dsp:txXfrm>
    </dsp:sp>
    <dsp:sp modelId="{7D50EE7A-9268-44B0-BA75-D3E4BC2B2F77}">
      <dsp:nvSpPr>
        <dsp:cNvPr id="0" name=""/>
        <dsp:cNvSpPr/>
      </dsp:nvSpPr>
      <dsp:spPr>
        <a:xfrm>
          <a:off x="3688425" y="2660206"/>
          <a:ext cx="3138750" cy="756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Farklı cihazlarda bulunan heterojen veri kaynaklarıyla çalışabilir.</a:t>
          </a:r>
        </a:p>
        <a:p>
          <a:pPr marL="0" lvl="0" indent="0" algn="l" defTabSz="488950">
            <a:lnSpc>
              <a:spcPct val="100000"/>
            </a:lnSpc>
            <a:spcBef>
              <a:spcPct val="0"/>
            </a:spcBef>
            <a:spcAft>
              <a:spcPct val="35000"/>
            </a:spcAft>
            <a:buNone/>
          </a:pPr>
          <a:r>
            <a:rPr lang="tr-TR" sz="1100" kern="1200"/>
            <a:t>S</a:t>
          </a:r>
          <a:r>
            <a:rPr lang="en-US" sz="1100" kern="1200"/>
            <a:t>ağlık, finans gibi birçok farklı sektörde uygulanabilir.</a:t>
          </a:r>
        </a:p>
      </dsp:txBody>
      <dsp:txXfrm>
        <a:off x="3688425" y="2660206"/>
        <a:ext cx="3138750" cy="756695"/>
      </dsp:txXfrm>
    </dsp:sp>
    <dsp:sp modelId="{AF7E7C60-3CD3-413F-BEB7-0C72D88659FD}">
      <dsp:nvSpPr>
        <dsp:cNvPr id="0" name=""/>
        <dsp:cNvSpPr/>
      </dsp:nvSpPr>
      <dsp:spPr>
        <a:xfrm>
          <a:off x="7376456" y="934436"/>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2F9260-1CBF-4778-99F4-2AE21EDED909}">
      <dsp:nvSpPr>
        <dsp:cNvPr id="0" name=""/>
        <dsp:cNvSpPr/>
      </dsp:nvSpPr>
      <dsp:spPr>
        <a:xfrm>
          <a:off x="7376456" y="2139744"/>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defRPr b="1"/>
          </a:pPr>
          <a:r>
            <a:rPr lang="en-US" sz="1500" b="1" kern="1200"/>
            <a:t>Yerelleştirilmiş Modeller:</a:t>
          </a:r>
          <a:endParaRPr lang="en-US" sz="1500" kern="1200"/>
        </a:p>
      </dsp:txBody>
      <dsp:txXfrm>
        <a:off x="7376456" y="2139744"/>
        <a:ext cx="3138750" cy="470812"/>
      </dsp:txXfrm>
    </dsp:sp>
    <dsp:sp modelId="{5CF401CE-72E2-4315-AE62-FC234B486FCF}">
      <dsp:nvSpPr>
        <dsp:cNvPr id="0" name=""/>
        <dsp:cNvSpPr/>
      </dsp:nvSpPr>
      <dsp:spPr>
        <a:xfrm>
          <a:off x="7376456" y="2660206"/>
          <a:ext cx="3138750" cy="756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Her cihaz, kendi verisi üzerinde eğitim yaptığı için lokal özelliklere uyum sağlayan bir model elde edilebilir.</a:t>
          </a:r>
        </a:p>
      </dsp:txBody>
      <dsp:txXfrm>
        <a:off x="7376456" y="2660206"/>
        <a:ext cx="3138750" cy="75669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ECF441-C0B1-491A-A293-2306BFB76A34}">
      <dsp:nvSpPr>
        <dsp:cNvPr id="0" name=""/>
        <dsp:cNvSpPr/>
      </dsp:nvSpPr>
      <dsp:spPr>
        <a:xfrm>
          <a:off x="1020487" y="201134"/>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179003-856B-450D-8056-255F9480962C}">
      <dsp:nvSpPr>
        <dsp:cNvPr id="0" name=""/>
        <dsp:cNvSpPr/>
      </dsp:nvSpPr>
      <dsp:spPr>
        <a:xfrm>
          <a:off x="393" y="146950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en-US" sz="2700" b="1" kern="1200"/>
            <a:t>Cihaz Heterojenliği:</a:t>
          </a:r>
          <a:endParaRPr lang="en-US" sz="2700" kern="1200"/>
        </a:p>
      </dsp:txBody>
      <dsp:txXfrm>
        <a:off x="393" y="1469506"/>
        <a:ext cx="3138750" cy="470812"/>
      </dsp:txXfrm>
    </dsp:sp>
    <dsp:sp modelId="{A8E469FB-138D-4D35-A908-D0137E1D68E6}">
      <dsp:nvSpPr>
        <dsp:cNvPr id="0" name=""/>
        <dsp:cNvSpPr/>
      </dsp:nvSpPr>
      <dsp:spPr>
        <a:xfrm>
          <a:off x="393" y="2019300"/>
          <a:ext cx="3138750" cy="2130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err="1"/>
            <a:t>Cihazlar</a:t>
          </a:r>
          <a:r>
            <a:rPr lang="en-US" sz="1400" kern="1200" dirty="0"/>
            <a:t> </a:t>
          </a:r>
          <a:r>
            <a:rPr lang="en-US" sz="1400" kern="1200" dirty="0" err="1"/>
            <a:t>farklı</a:t>
          </a:r>
          <a:r>
            <a:rPr lang="en-US" sz="1400" kern="1200" dirty="0"/>
            <a:t> </a:t>
          </a:r>
          <a:r>
            <a:rPr lang="en-US" sz="1400" kern="1200" dirty="0" err="1"/>
            <a:t>donanım</a:t>
          </a:r>
          <a:r>
            <a:rPr lang="en-US" sz="1400" kern="1200" dirty="0"/>
            <a:t> </a:t>
          </a:r>
          <a:r>
            <a:rPr lang="en-US" sz="1400" kern="1200" dirty="0" err="1"/>
            <a:t>özelliklerine</a:t>
          </a:r>
          <a:r>
            <a:rPr lang="en-US" sz="1400" kern="1200" dirty="0"/>
            <a:t> ve </a:t>
          </a:r>
          <a:r>
            <a:rPr lang="en-US" sz="1400" kern="1200" dirty="0" err="1"/>
            <a:t>hesaplama</a:t>
          </a:r>
          <a:r>
            <a:rPr lang="en-US" sz="1400" kern="1200" dirty="0"/>
            <a:t> </a:t>
          </a:r>
          <a:r>
            <a:rPr lang="en-US" sz="1400" kern="1200" dirty="0" err="1"/>
            <a:t>kapasitelerine</a:t>
          </a:r>
          <a:r>
            <a:rPr lang="en-US" sz="1400" kern="1200" dirty="0"/>
            <a:t> </a:t>
          </a:r>
          <a:r>
            <a:rPr lang="en-US" sz="1400" kern="1200" dirty="0" err="1"/>
            <a:t>sahiptir</a:t>
          </a:r>
          <a:r>
            <a:rPr lang="en-US" sz="1400" kern="1200" dirty="0"/>
            <a:t>.</a:t>
          </a:r>
        </a:p>
        <a:p>
          <a:pPr marL="0" lvl="0" indent="0" algn="ctr" defTabSz="622300">
            <a:lnSpc>
              <a:spcPct val="100000"/>
            </a:lnSpc>
            <a:spcBef>
              <a:spcPct val="0"/>
            </a:spcBef>
            <a:spcAft>
              <a:spcPct val="35000"/>
            </a:spcAft>
            <a:buNone/>
          </a:pPr>
          <a:r>
            <a:rPr lang="en-US" sz="1400" kern="1200" dirty="0" err="1"/>
            <a:t>Bazı</a:t>
          </a:r>
          <a:r>
            <a:rPr lang="en-US" sz="1400" kern="1200" dirty="0"/>
            <a:t> </a:t>
          </a:r>
          <a:r>
            <a:rPr lang="en-US" sz="1400" kern="1200" dirty="0" err="1"/>
            <a:t>cihazlar</a:t>
          </a:r>
          <a:r>
            <a:rPr lang="en-US" sz="1400" kern="1200" dirty="0"/>
            <a:t> </a:t>
          </a:r>
          <a:r>
            <a:rPr lang="en-US" sz="1400" kern="1200" dirty="0" err="1"/>
            <a:t>düşük</a:t>
          </a:r>
          <a:r>
            <a:rPr lang="en-US" sz="1400" kern="1200" dirty="0"/>
            <a:t> </a:t>
          </a:r>
          <a:r>
            <a:rPr lang="en-US" sz="1400" kern="1200" dirty="0" err="1"/>
            <a:t>performans</a:t>
          </a:r>
          <a:r>
            <a:rPr lang="en-US" sz="1400" kern="1200" dirty="0"/>
            <a:t> </a:t>
          </a:r>
          <a:r>
            <a:rPr lang="en-US" sz="1400" kern="1200" dirty="0" err="1"/>
            <a:t>gösterebilir</a:t>
          </a:r>
          <a:r>
            <a:rPr lang="en-US" sz="1400" kern="1200" dirty="0"/>
            <a:t>, </a:t>
          </a:r>
          <a:r>
            <a:rPr lang="en-US" sz="1400" kern="1200" dirty="0" err="1"/>
            <a:t>bu</a:t>
          </a:r>
          <a:r>
            <a:rPr lang="en-US" sz="1400" kern="1200" dirty="0"/>
            <a:t> da model </a:t>
          </a:r>
          <a:r>
            <a:rPr lang="en-US" sz="1400" kern="1200" dirty="0" err="1"/>
            <a:t>eğitiminin</a:t>
          </a:r>
          <a:r>
            <a:rPr lang="en-US" sz="1400" kern="1200" dirty="0"/>
            <a:t> </a:t>
          </a:r>
          <a:r>
            <a:rPr lang="en-US" sz="1400" kern="1200" dirty="0" err="1"/>
            <a:t>süresini</a:t>
          </a:r>
          <a:r>
            <a:rPr lang="en-US" sz="1400" kern="1200" dirty="0"/>
            <a:t> </a:t>
          </a:r>
          <a:r>
            <a:rPr lang="en-US" sz="1400" kern="1200" dirty="0" err="1"/>
            <a:t>uzatabilir</a:t>
          </a:r>
          <a:r>
            <a:rPr lang="en-US" sz="1400" kern="1200" dirty="0"/>
            <a:t>.</a:t>
          </a:r>
        </a:p>
      </dsp:txBody>
      <dsp:txXfrm>
        <a:off x="393" y="2019300"/>
        <a:ext cx="3138750" cy="2130902"/>
      </dsp:txXfrm>
    </dsp:sp>
    <dsp:sp modelId="{8E3CDD10-8B3A-4FC6-9C20-A976FDACEA48}">
      <dsp:nvSpPr>
        <dsp:cNvPr id="0" name=""/>
        <dsp:cNvSpPr/>
      </dsp:nvSpPr>
      <dsp:spPr>
        <a:xfrm>
          <a:off x="4708518" y="201134"/>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A3038D-C981-413B-BD15-6192A2BF7B3E}">
      <dsp:nvSpPr>
        <dsp:cNvPr id="0" name=""/>
        <dsp:cNvSpPr/>
      </dsp:nvSpPr>
      <dsp:spPr>
        <a:xfrm>
          <a:off x="3688425" y="146950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en-US" sz="2700" b="1" kern="1200"/>
            <a:t>Veri Dengesizliği:</a:t>
          </a:r>
          <a:endParaRPr lang="en-US" sz="2700" kern="1200"/>
        </a:p>
      </dsp:txBody>
      <dsp:txXfrm>
        <a:off x="3688425" y="1469506"/>
        <a:ext cx="3138750" cy="470812"/>
      </dsp:txXfrm>
    </dsp:sp>
    <dsp:sp modelId="{53FD5268-AD2B-4EF7-AD83-5F6292B7E6CF}">
      <dsp:nvSpPr>
        <dsp:cNvPr id="0" name=""/>
        <dsp:cNvSpPr/>
      </dsp:nvSpPr>
      <dsp:spPr>
        <a:xfrm>
          <a:off x="3688425" y="2019300"/>
          <a:ext cx="3138750" cy="2130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err="1"/>
            <a:t>Federe</a:t>
          </a:r>
          <a:r>
            <a:rPr lang="en-US" sz="1400" kern="1200" dirty="0"/>
            <a:t> </a:t>
          </a:r>
          <a:r>
            <a:rPr lang="en-US" sz="1400" kern="1200" dirty="0" err="1"/>
            <a:t>öğrenmede</a:t>
          </a:r>
          <a:r>
            <a:rPr lang="en-US" sz="1400" kern="1200" dirty="0"/>
            <a:t>, </a:t>
          </a:r>
          <a:r>
            <a:rPr lang="en-US" sz="1400" kern="1200" dirty="0" err="1"/>
            <a:t>cihazlar</a:t>
          </a:r>
          <a:r>
            <a:rPr lang="en-US" sz="1400" kern="1200" dirty="0"/>
            <a:t> </a:t>
          </a:r>
          <a:r>
            <a:rPr lang="en-US" sz="1400" kern="1200" dirty="0" err="1"/>
            <a:t>arasında</a:t>
          </a:r>
          <a:r>
            <a:rPr lang="en-US" sz="1400" kern="1200" dirty="0"/>
            <a:t> </a:t>
          </a:r>
          <a:r>
            <a:rPr lang="en-US" sz="1400" kern="1200" dirty="0" err="1"/>
            <a:t>veri</a:t>
          </a:r>
          <a:r>
            <a:rPr lang="en-US" sz="1400" kern="1200" dirty="0"/>
            <a:t> </a:t>
          </a:r>
          <a:r>
            <a:rPr lang="en-US" sz="1400" kern="1200" dirty="0" err="1"/>
            <a:t>dağılımı</a:t>
          </a:r>
          <a:r>
            <a:rPr lang="en-US" sz="1400" kern="1200" dirty="0"/>
            <a:t> ve </a:t>
          </a:r>
          <a:r>
            <a:rPr lang="en-US" sz="1400" kern="1200" dirty="0" err="1"/>
            <a:t>boyutu</a:t>
          </a:r>
          <a:r>
            <a:rPr lang="en-US" sz="1400" kern="1200" dirty="0"/>
            <a:t> </a:t>
          </a:r>
          <a:r>
            <a:rPr lang="en-US" sz="1400" kern="1200" dirty="0" err="1"/>
            <a:t>farklı</a:t>
          </a:r>
          <a:r>
            <a:rPr lang="en-US" sz="1400" kern="1200" dirty="0"/>
            <a:t> </a:t>
          </a:r>
          <a:r>
            <a:rPr lang="en-US" sz="1400" kern="1200" dirty="0" err="1"/>
            <a:t>olabilir</a:t>
          </a:r>
          <a:r>
            <a:rPr lang="en-US" sz="1400" kern="1200" dirty="0"/>
            <a:t> (</a:t>
          </a:r>
          <a:r>
            <a:rPr lang="en-US" sz="1400" kern="1200" dirty="0" err="1"/>
            <a:t>heterojen</a:t>
          </a:r>
          <a:r>
            <a:rPr lang="en-US" sz="1400" kern="1200" dirty="0"/>
            <a:t> </a:t>
          </a:r>
          <a:r>
            <a:rPr lang="en-US" sz="1400" kern="1200" dirty="0" err="1"/>
            <a:t>veri</a:t>
          </a:r>
          <a:r>
            <a:rPr lang="en-US" sz="1400" kern="1200" dirty="0"/>
            <a:t>).</a:t>
          </a:r>
        </a:p>
        <a:p>
          <a:pPr marL="0" lvl="0" indent="0" algn="ctr" defTabSz="622300">
            <a:lnSpc>
              <a:spcPct val="100000"/>
            </a:lnSpc>
            <a:spcBef>
              <a:spcPct val="0"/>
            </a:spcBef>
            <a:spcAft>
              <a:spcPct val="35000"/>
            </a:spcAft>
            <a:buNone/>
          </a:pPr>
          <a:r>
            <a:rPr lang="en-US" sz="1400" kern="1200" dirty="0" err="1"/>
            <a:t>Örneğin</a:t>
          </a:r>
          <a:r>
            <a:rPr lang="en-US" sz="1400" kern="1200" dirty="0"/>
            <a:t>, </a:t>
          </a:r>
          <a:r>
            <a:rPr lang="en-US" sz="1400" kern="1200" dirty="0" err="1"/>
            <a:t>bazı</a:t>
          </a:r>
          <a:r>
            <a:rPr lang="en-US" sz="1400" kern="1200" dirty="0"/>
            <a:t> </a:t>
          </a:r>
          <a:r>
            <a:rPr lang="en-US" sz="1400" kern="1200" dirty="0" err="1"/>
            <a:t>cihazlarda</a:t>
          </a:r>
          <a:r>
            <a:rPr lang="en-US" sz="1400" kern="1200" dirty="0"/>
            <a:t> </a:t>
          </a:r>
          <a:r>
            <a:rPr lang="en-US" sz="1400" kern="1200" dirty="0" err="1"/>
            <a:t>büyük</a:t>
          </a:r>
          <a:r>
            <a:rPr lang="en-US" sz="1400" kern="1200" dirty="0"/>
            <a:t> ve </a:t>
          </a:r>
          <a:r>
            <a:rPr lang="en-US" sz="1400" kern="1200" dirty="0" err="1"/>
            <a:t>dengeli</a:t>
          </a:r>
          <a:r>
            <a:rPr lang="en-US" sz="1400" kern="1200" dirty="0"/>
            <a:t> </a:t>
          </a:r>
          <a:r>
            <a:rPr lang="en-US" sz="1400" kern="1200" dirty="0" err="1"/>
            <a:t>veri</a:t>
          </a:r>
          <a:r>
            <a:rPr lang="en-US" sz="1400" kern="1200" dirty="0"/>
            <a:t> </a:t>
          </a:r>
          <a:r>
            <a:rPr lang="en-US" sz="1400" kern="1200" dirty="0" err="1"/>
            <a:t>setleri</a:t>
          </a:r>
          <a:r>
            <a:rPr lang="en-US" sz="1400" kern="1200" dirty="0"/>
            <a:t> </a:t>
          </a:r>
          <a:r>
            <a:rPr lang="en-US" sz="1400" kern="1200" dirty="0" err="1"/>
            <a:t>bulunurken</a:t>
          </a:r>
          <a:r>
            <a:rPr lang="en-US" sz="1400" kern="1200" dirty="0"/>
            <a:t>, </a:t>
          </a:r>
          <a:r>
            <a:rPr lang="en-US" sz="1400" kern="1200" dirty="0" err="1"/>
            <a:t>bazılarında</a:t>
          </a:r>
          <a:r>
            <a:rPr lang="en-US" sz="1400" kern="1200" dirty="0"/>
            <a:t> </a:t>
          </a:r>
          <a:r>
            <a:rPr lang="en-US" sz="1400" kern="1200" dirty="0" err="1"/>
            <a:t>az</a:t>
          </a:r>
          <a:r>
            <a:rPr lang="en-US" sz="1400" kern="1200" dirty="0"/>
            <a:t> </a:t>
          </a:r>
          <a:r>
            <a:rPr lang="en-US" sz="1400" kern="1200" dirty="0" err="1"/>
            <a:t>miktarda</a:t>
          </a:r>
          <a:r>
            <a:rPr lang="en-US" sz="1400" kern="1200" dirty="0"/>
            <a:t> ve </a:t>
          </a:r>
          <a:r>
            <a:rPr lang="en-US" sz="1400" kern="1200" dirty="0" err="1"/>
            <a:t>dengesiz</a:t>
          </a:r>
          <a:r>
            <a:rPr lang="en-US" sz="1400" kern="1200" dirty="0"/>
            <a:t> </a:t>
          </a:r>
          <a:r>
            <a:rPr lang="en-US" sz="1400" kern="1200" dirty="0" err="1"/>
            <a:t>veri</a:t>
          </a:r>
          <a:r>
            <a:rPr lang="en-US" sz="1400" kern="1200" dirty="0"/>
            <a:t> </a:t>
          </a:r>
          <a:r>
            <a:rPr lang="en-US" sz="1400" kern="1200" dirty="0" err="1"/>
            <a:t>olabilir</a:t>
          </a:r>
          <a:r>
            <a:rPr lang="en-US" sz="1400" kern="1200" dirty="0"/>
            <a:t>.</a:t>
          </a:r>
        </a:p>
        <a:p>
          <a:pPr marL="0" lvl="0" indent="0" algn="ctr" defTabSz="622300">
            <a:lnSpc>
              <a:spcPct val="100000"/>
            </a:lnSpc>
            <a:spcBef>
              <a:spcPct val="0"/>
            </a:spcBef>
            <a:spcAft>
              <a:spcPct val="35000"/>
            </a:spcAft>
            <a:buNone/>
          </a:pPr>
          <a:r>
            <a:rPr lang="en-US" sz="1400" kern="1200" dirty="0"/>
            <a:t>Bu durum, </a:t>
          </a:r>
          <a:r>
            <a:rPr lang="en-US" sz="1400" kern="1200" dirty="0" err="1"/>
            <a:t>modelin</a:t>
          </a:r>
          <a:r>
            <a:rPr lang="en-US" sz="1400" kern="1200" dirty="0"/>
            <a:t> </a:t>
          </a:r>
          <a:r>
            <a:rPr lang="en-US" sz="1400" kern="1200" dirty="0" err="1"/>
            <a:t>adil</a:t>
          </a:r>
          <a:r>
            <a:rPr lang="en-US" sz="1400" kern="1200" dirty="0"/>
            <a:t> </a:t>
          </a:r>
          <a:r>
            <a:rPr lang="en-US" sz="1400" kern="1200" dirty="0" err="1"/>
            <a:t>bir</a:t>
          </a:r>
          <a:r>
            <a:rPr lang="en-US" sz="1400" kern="1200" dirty="0"/>
            <a:t> </a:t>
          </a:r>
          <a:r>
            <a:rPr lang="en-US" sz="1400" kern="1200" dirty="0" err="1"/>
            <a:t>şekilde</a:t>
          </a:r>
          <a:r>
            <a:rPr lang="en-US" sz="1400" kern="1200" dirty="0"/>
            <a:t> </a:t>
          </a:r>
          <a:r>
            <a:rPr lang="en-US" sz="1400" kern="1200" dirty="0" err="1"/>
            <a:t>eğitilmesini</a:t>
          </a:r>
          <a:r>
            <a:rPr lang="en-US" sz="1400" kern="1200" dirty="0"/>
            <a:t> </a:t>
          </a:r>
          <a:r>
            <a:rPr lang="en-US" sz="1400" kern="1200" dirty="0" err="1"/>
            <a:t>zorlaştırabilir</a:t>
          </a:r>
          <a:r>
            <a:rPr lang="en-US" sz="1400" kern="1200" dirty="0"/>
            <a:t>.</a:t>
          </a:r>
        </a:p>
      </dsp:txBody>
      <dsp:txXfrm>
        <a:off x="3688425" y="2019300"/>
        <a:ext cx="3138750" cy="2130902"/>
      </dsp:txXfrm>
    </dsp:sp>
    <dsp:sp modelId="{C99FA572-E1BF-4D84-9E2E-439DFD9475BA}">
      <dsp:nvSpPr>
        <dsp:cNvPr id="0" name=""/>
        <dsp:cNvSpPr/>
      </dsp:nvSpPr>
      <dsp:spPr>
        <a:xfrm>
          <a:off x="8396550" y="201134"/>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9FE1AA-F23D-4722-9239-31089EE641B2}">
      <dsp:nvSpPr>
        <dsp:cNvPr id="0" name=""/>
        <dsp:cNvSpPr/>
      </dsp:nvSpPr>
      <dsp:spPr>
        <a:xfrm>
          <a:off x="7376456" y="1469506"/>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100000"/>
            </a:lnSpc>
            <a:spcBef>
              <a:spcPct val="0"/>
            </a:spcBef>
            <a:spcAft>
              <a:spcPct val="35000"/>
            </a:spcAft>
            <a:buNone/>
            <a:defRPr b="1"/>
          </a:pPr>
          <a:r>
            <a:rPr lang="en-US" sz="2700" b="1" kern="1200"/>
            <a:t>İletişim Maliyetleri:</a:t>
          </a:r>
          <a:endParaRPr lang="en-US" sz="2700" kern="1200"/>
        </a:p>
      </dsp:txBody>
      <dsp:txXfrm>
        <a:off x="7376456" y="1469506"/>
        <a:ext cx="3138750" cy="470812"/>
      </dsp:txXfrm>
    </dsp:sp>
    <dsp:sp modelId="{5340F6B0-402E-4810-9540-D5331757E459}">
      <dsp:nvSpPr>
        <dsp:cNvPr id="0" name=""/>
        <dsp:cNvSpPr/>
      </dsp:nvSpPr>
      <dsp:spPr>
        <a:xfrm>
          <a:off x="7376456" y="2019300"/>
          <a:ext cx="3138750" cy="21309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err="1"/>
            <a:t>Cihazlarla</a:t>
          </a:r>
          <a:r>
            <a:rPr lang="en-US" sz="1400" kern="1200" dirty="0"/>
            <a:t> </a:t>
          </a:r>
          <a:r>
            <a:rPr lang="en-US" sz="1400" kern="1200" dirty="0" err="1"/>
            <a:t>merkezi</a:t>
          </a:r>
          <a:r>
            <a:rPr lang="en-US" sz="1400" kern="1200" dirty="0"/>
            <a:t> </a:t>
          </a:r>
          <a:r>
            <a:rPr lang="en-US" sz="1400" kern="1200" dirty="0" err="1"/>
            <a:t>sunucu</a:t>
          </a:r>
          <a:r>
            <a:rPr lang="en-US" sz="1400" kern="1200" dirty="0"/>
            <a:t> </a:t>
          </a:r>
          <a:r>
            <a:rPr lang="en-US" sz="1400" kern="1200" dirty="0" err="1"/>
            <a:t>arasında</a:t>
          </a:r>
          <a:r>
            <a:rPr lang="en-US" sz="1400" kern="1200" dirty="0"/>
            <a:t> </a:t>
          </a:r>
          <a:r>
            <a:rPr lang="en-US" sz="1400" kern="1200" dirty="0" err="1"/>
            <a:t>sürekli</a:t>
          </a:r>
          <a:r>
            <a:rPr lang="en-US" sz="1400" kern="1200" dirty="0"/>
            <a:t> model </a:t>
          </a:r>
          <a:r>
            <a:rPr lang="en-US" sz="1400" kern="1200" dirty="0" err="1"/>
            <a:t>güncellemeleri</a:t>
          </a:r>
          <a:r>
            <a:rPr lang="en-US" sz="1400" kern="1200" dirty="0"/>
            <a:t> </a:t>
          </a:r>
          <a:r>
            <a:rPr lang="en-US" sz="1400" kern="1200" dirty="0" err="1"/>
            <a:t>gönderilmesi</a:t>
          </a:r>
          <a:r>
            <a:rPr lang="en-US" sz="1400" kern="1200" dirty="0"/>
            <a:t>, </a:t>
          </a:r>
          <a:r>
            <a:rPr lang="en-US" sz="1400" kern="1200" dirty="0" err="1"/>
            <a:t>özellikle</a:t>
          </a:r>
          <a:r>
            <a:rPr lang="en-US" sz="1400" kern="1200" dirty="0"/>
            <a:t> </a:t>
          </a:r>
          <a:r>
            <a:rPr lang="en-US" sz="1400" kern="1200" dirty="0" err="1"/>
            <a:t>düşük</a:t>
          </a:r>
          <a:r>
            <a:rPr lang="en-US" sz="1400" kern="1200" dirty="0"/>
            <a:t> bant </a:t>
          </a:r>
          <a:r>
            <a:rPr lang="en-US" sz="1400" kern="1200" dirty="0" err="1"/>
            <a:t>genişliğine</a:t>
          </a:r>
          <a:r>
            <a:rPr lang="en-US" sz="1400" kern="1200" dirty="0"/>
            <a:t> </a:t>
          </a:r>
          <a:r>
            <a:rPr lang="en-US" sz="1400" kern="1200" dirty="0" err="1"/>
            <a:t>sahip</a:t>
          </a:r>
          <a:r>
            <a:rPr lang="en-US" sz="1400" kern="1200" dirty="0"/>
            <a:t> </a:t>
          </a:r>
          <a:r>
            <a:rPr lang="en-US" sz="1400" kern="1200" dirty="0" err="1"/>
            <a:t>ağlarda</a:t>
          </a:r>
          <a:r>
            <a:rPr lang="en-US" sz="1400" kern="1200" dirty="0"/>
            <a:t> </a:t>
          </a:r>
          <a:r>
            <a:rPr lang="en-US" sz="1400" kern="1200" dirty="0" err="1"/>
            <a:t>zorluk</a:t>
          </a:r>
          <a:r>
            <a:rPr lang="en-US" sz="1400" kern="1200" dirty="0"/>
            <a:t> </a:t>
          </a:r>
          <a:r>
            <a:rPr lang="en-US" sz="1400" kern="1200" dirty="0" err="1"/>
            <a:t>yaratabilir</a:t>
          </a:r>
          <a:r>
            <a:rPr lang="en-US" sz="1400" kern="1200" dirty="0"/>
            <a:t>.</a:t>
          </a:r>
        </a:p>
        <a:p>
          <a:pPr marL="0" lvl="0" indent="0" algn="ctr" defTabSz="622300">
            <a:lnSpc>
              <a:spcPct val="100000"/>
            </a:lnSpc>
            <a:spcBef>
              <a:spcPct val="0"/>
            </a:spcBef>
            <a:spcAft>
              <a:spcPct val="35000"/>
            </a:spcAft>
            <a:buNone/>
          </a:pPr>
          <a:r>
            <a:rPr lang="en-US" sz="1400" kern="1200" dirty="0" err="1"/>
            <a:t>İletişim</a:t>
          </a:r>
          <a:r>
            <a:rPr lang="en-US" sz="1400" kern="1200" dirty="0"/>
            <a:t> </a:t>
          </a:r>
          <a:r>
            <a:rPr lang="en-US" sz="1400" kern="1200" dirty="0" err="1"/>
            <a:t>gecikmeleri</a:t>
          </a:r>
          <a:r>
            <a:rPr lang="en-US" sz="1400" kern="1200" dirty="0"/>
            <a:t> </a:t>
          </a:r>
          <a:r>
            <a:rPr lang="en-US" sz="1400" kern="1200" dirty="0" err="1"/>
            <a:t>modeli</a:t>
          </a:r>
          <a:r>
            <a:rPr lang="en-US" sz="1400" kern="1200" dirty="0"/>
            <a:t> </a:t>
          </a:r>
          <a:r>
            <a:rPr lang="en-US" sz="1400" kern="1200" dirty="0" err="1"/>
            <a:t>eğitme</a:t>
          </a:r>
          <a:r>
            <a:rPr lang="en-US" sz="1400" kern="1200" dirty="0"/>
            <a:t> </a:t>
          </a:r>
          <a:r>
            <a:rPr lang="en-US" sz="1400" kern="1200" dirty="0" err="1"/>
            <a:t>sürecini</a:t>
          </a:r>
          <a:r>
            <a:rPr lang="en-US" sz="1400" kern="1200" dirty="0"/>
            <a:t> </a:t>
          </a:r>
          <a:r>
            <a:rPr lang="en-US" sz="1400" kern="1200" dirty="0" err="1"/>
            <a:t>uzatabilir</a:t>
          </a:r>
          <a:r>
            <a:rPr lang="en-US" sz="1400" kern="1200" dirty="0"/>
            <a:t>.</a:t>
          </a:r>
        </a:p>
      </dsp:txBody>
      <dsp:txXfrm>
        <a:off x="7376456" y="2019300"/>
        <a:ext cx="3138750" cy="2130902"/>
      </dsp:txXfrm>
    </dsp:sp>
  </dsp:spTree>
</dsp:drawing>
</file>

<file path=ppt/diagrams/layout1.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10.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dirty="0"/>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A17146-1399-4C38-9596-52843D1BED5F}" type="datetimeFigureOut">
              <a:rPr lang="tr-TR" smtClean="0"/>
              <a:t>9.03.2025</a:t>
            </a:fld>
            <a:endParaRPr lang="tr-TR" dirty="0"/>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dirty="0"/>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dirty="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B980F-79C0-44C8-BE4F-35B72B2091BB}" type="slidenum">
              <a:rPr lang="tr-TR" smtClean="0"/>
              <a:t>‹#›</a:t>
            </a:fld>
            <a:endParaRPr lang="tr-TR" dirty="0"/>
          </a:p>
        </p:txBody>
      </p:sp>
    </p:spTree>
    <p:extLst>
      <p:ext uri="{BB962C8B-B14F-4D97-AF65-F5344CB8AC3E}">
        <p14:creationId xmlns:p14="http://schemas.microsoft.com/office/powerpoint/2010/main" val="3110736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079B980F-79C0-44C8-BE4F-35B72B2091BB}" type="slidenum">
              <a:rPr lang="tr-TR" smtClean="0"/>
              <a:t>1</a:t>
            </a:fld>
            <a:endParaRPr lang="tr-TR" dirty="0"/>
          </a:p>
        </p:txBody>
      </p:sp>
    </p:spTree>
    <p:extLst>
      <p:ext uri="{BB962C8B-B14F-4D97-AF65-F5344CB8AC3E}">
        <p14:creationId xmlns:p14="http://schemas.microsoft.com/office/powerpoint/2010/main" val="6867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079B980F-79C0-44C8-BE4F-35B72B2091BB}" type="slidenum">
              <a:rPr lang="tr-TR" smtClean="0"/>
              <a:t>4</a:t>
            </a:fld>
            <a:endParaRPr lang="tr-TR"/>
          </a:p>
        </p:txBody>
      </p:sp>
    </p:spTree>
    <p:extLst>
      <p:ext uri="{BB962C8B-B14F-4D97-AF65-F5344CB8AC3E}">
        <p14:creationId xmlns:p14="http://schemas.microsoft.com/office/powerpoint/2010/main" val="2760534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079B980F-79C0-44C8-BE4F-35B72B2091BB}" type="slidenum">
              <a:rPr lang="tr-TR" smtClean="0"/>
              <a:t>16</a:t>
            </a:fld>
            <a:endParaRPr lang="tr-TR" dirty="0"/>
          </a:p>
        </p:txBody>
      </p:sp>
    </p:spTree>
    <p:extLst>
      <p:ext uri="{BB962C8B-B14F-4D97-AF65-F5344CB8AC3E}">
        <p14:creationId xmlns:p14="http://schemas.microsoft.com/office/powerpoint/2010/main" val="2911549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87D4B9-9F79-72D1-9932-C9A5D426053E}"/>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F5BBB095-E46C-2E51-8E66-91D89CF0D2B3}"/>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52A95DA0-9C5E-3452-92B9-AB3775984600}"/>
              </a:ext>
            </a:extLst>
          </p:cNvPr>
          <p:cNvSpPr>
            <a:spLocks noGrp="1"/>
          </p:cNvSpPr>
          <p:nvPr>
            <p:ph type="body" idx="1"/>
          </p:nvPr>
        </p:nvSpPr>
        <p:spPr/>
        <p:txBody>
          <a:bodyPr/>
          <a:lstStyle/>
          <a:p>
            <a:endParaRPr lang="tr-TR" dirty="0"/>
          </a:p>
        </p:txBody>
      </p:sp>
      <p:sp>
        <p:nvSpPr>
          <p:cNvPr id="4" name="Slayt Numarası Yer Tutucusu 3">
            <a:extLst>
              <a:ext uri="{FF2B5EF4-FFF2-40B4-BE49-F238E27FC236}">
                <a16:creationId xmlns:a16="http://schemas.microsoft.com/office/drawing/2014/main" id="{E0A5A232-1727-5ADD-5F52-C34C8142490C}"/>
              </a:ext>
            </a:extLst>
          </p:cNvPr>
          <p:cNvSpPr>
            <a:spLocks noGrp="1"/>
          </p:cNvSpPr>
          <p:nvPr>
            <p:ph type="sldNum" sz="quarter" idx="5"/>
          </p:nvPr>
        </p:nvSpPr>
        <p:spPr/>
        <p:txBody>
          <a:bodyPr/>
          <a:lstStyle/>
          <a:p>
            <a:fld id="{079B980F-79C0-44C8-BE4F-35B72B2091BB}" type="slidenum">
              <a:rPr lang="tr-TR" smtClean="0"/>
              <a:t>17</a:t>
            </a:fld>
            <a:endParaRPr lang="tr-TR" dirty="0"/>
          </a:p>
        </p:txBody>
      </p:sp>
    </p:spTree>
    <p:extLst>
      <p:ext uri="{BB962C8B-B14F-4D97-AF65-F5344CB8AC3E}">
        <p14:creationId xmlns:p14="http://schemas.microsoft.com/office/powerpoint/2010/main" val="3654775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954081-AD6D-3E79-5087-2F25FC536A72}"/>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087DA962-BA4B-76A4-7ACA-51A2F57A19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4471BABC-647E-D220-9951-BC92B608B63B}"/>
              </a:ext>
            </a:extLst>
          </p:cNvPr>
          <p:cNvSpPr>
            <a:spLocks noGrp="1"/>
          </p:cNvSpPr>
          <p:nvPr>
            <p:ph type="dt" sz="half" idx="10"/>
          </p:nvPr>
        </p:nvSpPr>
        <p:spPr/>
        <p:txBody>
          <a:bodyPr/>
          <a:lstStyle/>
          <a:p>
            <a:fld id="{BFA87E85-4FFE-4CDD-82A7-58179DD6DC0B}" type="datetimeFigureOut">
              <a:rPr lang="tr-TR" smtClean="0"/>
              <a:t>9.03.2025</a:t>
            </a:fld>
            <a:endParaRPr lang="tr-TR" dirty="0"/>
          </a:p>
        </p:txBody>
      </p:sp>
      <p:sp>
        <p:nvSpPr>
          <p:cNvPr id="5" name="Alt Bilgi Yer Tutucusu 4">
            <a:extLst>
              <a:ext uri="{FF2B5EF4-FFF2-40B4-BE49-F238E27FC236}">
                <a16:creationId xmlns:a16="http://schemas.microsoft.com/office/drawing/2014/main" id="{134D931E-9277-61D8-D93F-C6CACA1B5640}"/>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2E5F44B3-5B8F-D50F-B709-51EB07A4E63D}"/>
              </a:ext>
            </a:extLst>
          </p:cNvPr>
          <p:cNvSpPr>
            <a:spLocks noGrp="1"/>
          </p:cNvSpPr>
          <p:nvPr>
            <p:ph type="sldNum" sz="quarter" idx="12"/>
          </p:nvPr>
        </p:nvSpPr>
        <p:spPr/>
        <p:txBody>
          <a:bodyPr/>
          <a:lstStyle/>
          <a:p>
            <a:fld id="{8BCBAAB6-BE6E-4DFF-8FFD-C76AFF357119}" type="slidenum">
              <a:rPr lang="tr-TR" smtClean="0"/>
              <a:t>‹#›</a:t>
            </a:fld>
            <a:endParaRPr lang="tr-TR" dirty="0"/>
          </a:p>
        </p:txBody>
      </p:sp>
    </p:spTree>
    <p:extLst>
      <p:ext uri="{BB962C8B-B14F-4D97-AF65-F5344CB8AC3E}">
        <p14:creationId xmlns:p14="http://schemas.microsoft.com/office/powerpoint/2010/main" val="167671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EF8188-1059-393E-7EA0-55332A290BEE}"/>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1EFF3D5B-CB4D-0FC6-CCED-E731A6FF0617}"/>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9CEA65FC-F87A-2B2B-BE08-1EC17C141264}"/>
              </a:ext>
            </a:extLst>
          </p:cNvPr>
          <p:cNvSpPr>
            <a:spLocks noGrp="1"/>
          </p:cNvSpPr>
          <p:nvPr>
            <p:ph type="dt" sz="half" idx="10"/>
          </p:nvPr>
        </p:nvSpPr>
        <p:spPr/>
        <p:txBody>
          <a:bodyPr/>
          <a:lstStyle/>
          <a:p>
            <a:fld id="{BFA87E85-4FFE-4CDD-82A7-58179DD6DC0B}" type="datetimeFigureOut">
              <a:rPr lang="tr-TR" smtClean="0"/>
              <a:t>9.03.2025</a:t>
            </a:fld>
            <a:endParaRPr lang="tr-TR" dirty="0"/>
          </a:p>
        </p:txBody>
      </p:sp>
      <p:sp>
        <p:nvSpPr>
          <p:cNvPr id="5" name="Alt Bilgi Yer Tutucusu 4">
            <a:extLst>
              <a:ext uri="{FF2B5EF4-FFF2-40B4-BE49-F238E27FC236}">
                <a16:creationId xmlns:a16="http://schemas.microsoft.com/office/drawing/2014/main" id="{63D1BDE2-5F04-20B9-23E8-0338AB200223}"/>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E366FF3E-E2FC-8BB2-7D6A-B8FDF2D28284}"/>
              </a:ext>
            </a:extLst>
          </p:cNvPr>
          <p:cNvSpPr>
            <a:spLocks noGrp="1"/>
          </p:cNvSpPr>
          <p:nvPr>
            <p:ph type="sldNum" sz="quarter" idx="12"/>
          </p:nvPr>
        </p:nvSpPr>
        <p:spPr/>
        <p:txBody>
          <a:bodyPr/>
          <a:lstStyle/>
          <a:p>
            <a:fld id="{8BCBAAB6-BE6E-4DFF-8FFD-C76AFF357119}" type="slidenum">
              <a:rPr lang="tr-TR" smtClean="0"/>
              <a:t>‹#›</a:t>
            </a:fld>
            <a:endParaRPr lang="tr-TR" dirty="0"/>
          </a:p>
        </p:txBody>
      </p:sp>
    </p:spTree>
    <p:extLst>
      <p:ext uri="{BB962C8B-B14F-4D97-AF65-F5344CB8AC3E}">
        <p14:creationId xmlns:p14="http://schemas.microsoft.com/office/powerpoint/2010/main" val="2459108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8463C931-84BD-C7AC-1F8C-E6E8EC208C3A}"/>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82DF8F74-3347-5CE9-D5D7-037633457E78}"/>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C8B5167-C90B-9FFD-4891-1E693DC61B3C}"/>
              </a:ext>
            </a:extLst>
          </p:cNvPr>
          <p:cNvSpPr>
            <a:spLocks noGrp="1"/>
          </p:cNvSpPr>
          <p:nvPr>
            <p:ph type="dt" sz="half" idx="10"/>
          </p:nvPr>
        </p:nvSpPr>
        <p:spPr/>
        <p:txBody>
          <a:bodyPr/>
          <a:lstStyle/>
          <a:p>
            <a:fld id="{BFA87E85-4FFE-4CDD-82A7-58179DD6DC0B}" type="datetimeFigureOut">
              <a:rPr lang="tr-TR" smtClean="0"/>
              <a:t>9.03.2025</a:t>
            </a:fld>
            <a:endParaRPr lang="tr-TR" dirty="0"/>
          </a:p>
        </p:txBody>
      </p:sp>
      <p:sp>
        <p:nvSpPr>
          <p:cNvPr id="5" name="Alt Bilgi Yer Tutucusu 4">
            <a:extLst>
              <a:ext uri="{FF2B5EF4-FFF2-40B4-BE49-F238E27FC236}">
                <a16:creationId xmlns:a16="http://schemas.microsoft.com/office/drawing/2014/main" id="{AE48DCD4-809A-26D2-F51F-D214A4FBD278}"/>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611AB5FE-A924-DF17-0B0A-C2501E618105}"/>
              </a:ext>
            </a:extLst>
          </p:cNvPr>
          <p:cNvSpPr>
            <a:spLocks noGrp="1"/>
          </p:cNvSpPr>
          <p:nvPr>
            <p:ph type="sldNum" sz="quarter" idx="12"/>
          </p:nvPr>
        </p:nvSpPr>
        <p:spPr/>
        <p:txBody>
          <a:bodyPr/>
          <a:lstStyle/>
          <a:p>
            <a:fld id="{8BCBAAB6-BE6E-4DFF-8FFD-C76AFF357119}" type="slidenum">
              <a:rPr lang="tr-TR" smtClean="0"/>
              <a:t>‹#›</a:t>
            </a:fld>
            <a:endParaRPr lang="tr-TR" dirty="0"/>
          </a:p>
        </p:txBody>
      </p:sp>
    </p:spTree>
    <p:extLst>
      <p:ext uri="{BB962C8B-B14F-4D97-AF65-F5344CB8AC3E}">
        <p14:creationId xmlns:p14="http://schemas.microsoft.com/office/powerpoint/2010/main" val="2396789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963DAA5-B64A-4B23-D4EF-8E42A8E4716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25760E4B-3CD0-F2B9-42A1-908433EA2300}"/>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2F48D811-C106-8F44-C124-BBBD6E8CF068}"/>
              </a:ext>
            </a:extLst>
          </p:cNvPr>
          <p:cNvSpPr>
            <a:spLocks noGrp="1"/>
          </p:cNvSpPr>
          <p:nvPr>
            <p:ph type="dt" sz="half" idx="10"/>
          </p:nvPr>
        </p:nvSpPr>
        <p:spPr/>
        <p:txBody>
          <a:bodyPr/>
          <a:lstStyle/>
          <a:p>
            <a:fld id="{BFA87E85-4FFE-4CDD-82A7-58179DD6DC0B}" type="datetimeFigureOut">
              <a:rPr lang="tr-TR" smtClean="0"/>
              <a:t>9.03.2025</a:t>
            </a:fld>
            <a:endParaRPr lang="tr-TR" dirty="0"/>
          </a:p>
        </p:txBody>
      </p:sp>
      <p:sp>
        <p:nvSpPr>
          <p:cNvPr id="5" name="Alt Bilgi Yer Tutucusu 4">
            <a:extLst>
              <a:ext uri="{FF2B5EF4-FFF2-40B4-BE49-F238E27FC236}">
                <a16:creationId xmlns:a16="http://schemas.microsoft.com/office/drawing/2014/main" id="{0224F692-4343-41AE-4B91-5B71B7589583}"/>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7FED7EE3-53F1-29A2-D480-DF2A22667717}"/>
              </a:ext>
            </a:extLst>
          </p:cNvPr>
          <p:cNvSpPr>
            <a:spLocks noGrp="1"/>
          </p:cNvSpPr>
          <p:nvPr>
            <p:ph type="sldNum" sz="quarter" idx="12"/>
          </p:nvPr>
        </p:nvSpPr>
        <p:spPr/>
        <p:txBody>
          <a:bodyPr/>
          <a:lstStyle/>
          <a:p>
            <a:fld id="{8BCBAAB6-BE6E-4DFF-8FFD-C76AFF357119}" type="slidenum">
              <a:rPr lang="tr-TR" smtClean="0"/>
              <a:t>‹#›</a:t>
            </a:fld>
            <a:endParaRPr lang="tr-TR" dirty="0"/>
          </a:p>
        </p:txBody>
      </p:sp>
    </p:spTree>
    <p:extLst>
      <p:ext uri="{BB962C8B-B14F-4D97-AF65-F5344CB8AC3E}">
        <p14:creationId xmlns:p14="http://schemas.microsoft.com/office/powerpoint/2010/main" val="2816474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E324BE-37FE-C9A1-EA25-2D94E613AD13}"/>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C3A2FBD3-055F-AEFB-0DCA-4ED0B1B2907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34B4D5E1-FB48-674D-3F78-18C5DC42E39B}"/>
              </a:ext>
            </a:extLst>
          </p:cNvPr>
          <p:cNvSpPr>
            <a:spLocks noGrp="1"/>
          </p:cNvSpPr>
          <p:nvPr>
            <p:ph type="dt" sz="half" idx="10"/>
          </p:nvPr>
        </p:nvSpPr>
        <p:spPr/>
        <p:txBody>
          <a:bodyPr/>
          <a:lstStyle/>
          <a:p>
            <a:fld id="{BFA87E85-4FFE-4CDD-82A7-58179DD6DC0B}" type="datetimeFigureOut">
              <a:rPr lang="tr-TR" smtClean="0"/>
              <a:t>9.03.2025</a:t>
            </a:fld>
            <a:endParaRPr lang="tr-TR" dirty="0"/>
          </a:p>
        </p:txBody>
      </p:sp>
      <p:sp>
        <p:nvSpPr>
          <p:cNvPr id="5" name="Alt Bilgi Yer Tutucusu 4">
            <a:extLst>
              <a:ext uri="{FF2B5EF4-FFF2-40B4-BE49-F238E27FC236}">
                <a16:creationId xmlns:a16="http://schemas.microsoft.com/office/drawing/2014/main" id="{5534BDE7-ACFC-8F0C-3018-EDED0C3CE78C}"/>
              </a:ext>
            </a:extLst>
          </p:cNvPr>
          <p:cNvSpPr>
            <a:spLocks noGrp="1"/>
          </p:cNvSpPr>
          <p:nvPr>
            <p:ph type="ftr" sz="quarter" idx="11"/>
          </p:nvPr>
        </p:nvSpPr>
        <p:spPr/>
        <p:txBody>
          <a:bodyPr/>
          <a:lstStyle/>
          <a:p>
            <a:endParaRPr lang="tr-TR" dirty="0"/>
          </a:p>
        </p:txBody>
      </p:sp>
      <p:sp>
        <p:nvSpPr>
          <p:cNvPr id="6" name="Slayt Numarası Yer Tutucusu 5">
            <a:extLst>
              <a:ext uri="{FF2B5EF4-FFF2-40B4-BE49-F238E27FC236}">
                <a16:creationId xmlns:a16="http://schemas.microsoft.com/office/drawing/2014/main" id="{0D1F6D58-ED6C-8041-7FC4-080EEA64F33F}"/>
              </a:ext>
            </a:extLst>
          </p:cNvPr>
          <p:cNvSpPr>
            <a:spLocks noGrp="1"/>
          </p:cNvSpPr>
          <p:nvPr>
            <p:ph type="sldNum" sz="quarter" idx="12"/>
          </p:nvPr>
        </p:nvSpPr>
        <p:spPr/>
        <p:txBody>
          <a:bodyPr/>
          <a:lstStyle/>
          <a:p>
            <a:fld id="{8BCBAAB6-BE6E-4DFF-8FFD-C76AFF357119}" type="slidenum">
              <a:rPr lang="tr-TR" smtClean="0"/>
              <a:t>‹#›</a:t>
            </a:fld>
            <a:endParaRPr lang="tr-TR" dirty="0"/>
          </a:p>
        </p:txBody>
      </p:sp>
    </p:spTree>
    <p:extLst>
      <p:ext uri="{BB962C8B-B14F-4D97-AF65-F5344CB8AC3E}">
        <p14:creationId xmlns:p14="http://schemas.microsoft.com/office/powerpoint/2010/main" val="3408544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A895EE-49C4-BF3C-2D13-CD7DA539E58F}"/>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8BA376D6-2E1D-D259-9391-FA85262EC4DC}"/>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A51EBE08-865B-78E7-97C7-F7858670C2B1}"/>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6146AFCD-B19F-B21B-5035-71B9F035BBF3}"/>
              </a:ext>
            </a:extLst>
          </p:cNvPr>
          <p:cNvSpPr>
            <a:spLocks noGrp="1"/>
          </p:cNvSpPr>
          <p:nvPr>
            <p:ph type="dt" sz="half" idx="10"/>
          </p:nvPr>
        </p:nvSpPr>
        <p:spPr/>
        <p:txBody>
          <a:bodyPr/>
          <a:lstStyle/>
          <a:p>
            <a:fld id="{BFA87E85-4FFE-4CDD-82A7-58179DD6DC0B}" type="datetimeFigureOut">
              <a:rPr lang="tr-TR" smtClean="0"/>
              <a:t>9.03.2025</a:t>
            </a:fld>
            <a:endParaRPr lang="tr-TR" dirty="0"/>
          </a:p>
        </p:txBody>
      </p:sp>
      <p:sp>
        <p:nvSpPr>
          <p:cNvPr id="6" name="Alt Bilgi Yer Tutucusu 5">
            <a:extLst>
              <a:ext uri="{FF2B5EF4-FFF2-40B4-BE49-F238E27FC236}">
                <a16:creationId xmlns:a16="http://schemas.microsoft.com/office/drawing/2014/main" id="{329789D5-7C37-9C7B-87E6-2D1ECD169D74}"/>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B5C840C3-4693-A113-8919-CE6D7235431B}"/>
              </a:ext>
            </a:extLst>
          </p:cNvPr>
          <p:cNvSpPr>
            <a:spLocks noGrp="1"/>
          </p:cNvSpPr>
          <p:nvPr>
            <p:ph type="sldNum" sz="quarter" idx="12"/>
          </p:nvPr>
        </p:nvSpPr>
        <p:spPr/>
        <p:txBody>
          <a:bodyPr/>
          <a:lstStyle/>
          <a:p>
            <a:fld id="{8BCBAAB6-BE6E-4DFF-8FFD-C76AFF357119}" type="slidenum">
              <a:rPr lang="tr-TR" smtClean="0"/>
              <a:t>‹#›</a:t>
            </a:fld>
            <a:endParaRPr lang="tr-TR" dirty="0"/>
          </a:p>
        </p:txBody>
      </p:sp>
    </p:spTree>
    <p:extLst>
      <p:ext uri="{BB962C8B-B14F-4D97-AF65-F5344CB8AC3E}">
        <p14:creationId xmlns:p14="http://schemas.microsoft.com/office/powerpoint/2010/main" val="3559299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B6B8505-6F10-EEF0-0767-F7509C17B2EE}"/>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DF2B3191-4D68-56BE-8751-E216743960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77333EB8-581A-721A-6699-2F60600637A6}"/>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6733762C-5A8B-23E8-8CD8-A13ADCCFFE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198C0CDE-A80F-DB94-7E4A-03816ADE2A5E}"/>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4ABB1F9B-652E-2610-43EF-AD59B40A3807}"/>
              </a:ext>
            </a:extLst>
          </p:cNvPr>
          <p:cNvSpPr>
            <a:spLocks noGrp="1"/>
          </p:cNvSpPr>
          <p:nvPr>
            <p:ph type="dt" sz="half" idx="10"/>
          </p:nvPr>
        </p:nvSpPr>
        <p:spPr/>
        <p:txBody>
          <a:bodyPr/>
          <a:lstStyle/>
          <a:p>
            <a:fld id="{BFA87E85-4FFE-4CDD-82A7-58179DD6DC0B}" type="datetimeFigureOut">
              <a:rPr lang="tr-TR" smtClean="0"/>
              <a:t>9.03.2025</a:t>
            </a:fld>
            <a:endParaRPr lang="tr-TR" dirty="0"/>
          </a:p>
        </p:txBody>
      </p:sp>
      <p:sp>
        <p:nvSpPr>
          <p:cNvPr id="8" name="Alt Bilgi Yer Tutucusu 7">
            <a:extLst>
              <a:ext uri="{FF2B5EF4-FFF2-40B4-BE49-F238E27FC236}">
                <a16:creationId xmlns:a16="http://schemas.microsoft.com/office/drawing/2014/main" id="{7AFD6DD4-8478-D591-4432-D48E2880902D}"/>
              </a:ext>
            </a:extLst>
          </p:cNvPr>
          <p:cNvSpPr>
            <a:spLocks noGrp="1"/>
          </p:cNvSpPr>
          <p:nvPr>
            <p:ph type="ftr" sz="quarter" idx="11"/>
          </p:nvPr>
        </p:nvSpPr>
        <p:spPr/>
        <p:txBody>
          <a:bodyPr/>
          <a:lstStyle/>
          <a:p>
            <a:endParaRPr lang="tr-TR" dirty="0"/>
          </a:p>
        </p:txBody>
      </p:sp>
      <p:sp>
        <p:nvSpPr>
          <p:cNvPr id="9" name="Slayt Numarası Yer Tutucusu 8">
            <a:extLst>
              <a:ext uri="{FF2B5EF4-FFF2-40B4-BE49-F238E27FC236}">
                <a16:creationId xmlns:a16="http://schemas.microsoft.com/office/drawing/2014/main" id="{5AC7925F-E045-5152-A21D-917ED9305994}"/>
              </a:ext>
            </a:extLst>
          </p:cNvPr>
          <p:cNvSpPr>
            <a:spLocks noGrp="1"/>
          </p:cNvSpPr>
          <p:nvPr>
            <p:ph type="sldNum" sz="quarter" idx="12"/>
          </p:nvPr>
        </p:nvSpPr>
        <p:spPr/>
        <p:txBody>
          <a:bodyPr/>
          <a:lstStyle/>
          <a:p>
            <a:fld id="{8BCBAAB6-BE6E-4DFF-8FFD-C76AFF357119}" type="slidenum">
              <a:rPr lang="tr-TR" smtClean="0"/>
              <a:t>‹#›</a:t>
            </a:fld>
            <a:endParaRPr lang="tr-TR" dirty="0"/>
          </a:p>
        </p:txBody>
      </p:sp>
    </p:spTree>
    <p:extLst>
      <p:ext uri="{BB962C8B-B14F-4D97-AF65-F5344CB8AC3E}">
        <p14:creationId xmlns:p14="http://schemas.microsoft.com/office/powerpoint/2010/main" val="3431284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595D94-EB39-7C78-B4E5-E31A4EB534BD}"/>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CB89FC26-69B8-5330-E5D7-B012FA4ED410}"/>
              </a:ext>
            </a:extLst>
          </p:cNvPr>
          <p:cNvSpPr>
            <a:spLocks noGrp="1"/>
          </p:cNvSpPr>
          <p:nvPr>
            <p:ph type="dt" sz="half" idx="10"/>
          </p:nvPr>
        </p:nvSpPr>
        <p:spPr/>
        <p:txBody>
          <a:bodyPr/>
          <a:lstStyle/>
          <a:p>
            <a:fld id="{BFA87E85-4FFE-4CDD-82A7-58179DD6DC0B}" type="datetimeFigureOut">
              <a:rPr lang="tr-TR" smtClean="0"/>
              <a:t>9.03.2025</a:t>
            </a:fld>
            <a:endParaRPr lang="tr-TR" dirty="0"/>
          </a:p>
        </p:txBody>
      </p:sp>
      <p:sp>
        <p:nvSpPr>
          <p:cNvPr id="4" name="Alt Bilgi Yer Tutucusu 3">
            <a:extLst>
              <a:ext uri="{FF2B5EF4-FFF2-40B4-BE49-F238E27FC236}">
                <a16:creationId xmlns:a16="http://schemas.microsoft.com/office/drawing/2014/main" id="{3AD95BB6-264A-64E3-0FE0-9D82EE99EB7F}"/>
              </a:ext>
            </a:extLst>
          </p:cNvPr>
          <p:cNvSpPr>
            <a:spLocks noGrp="1"/>
          </p:cNvSpPr>
          <p:nvPr>
            <p:ph type="ftr" sz="quarter" idx="11"/>
          </p:nvPr>
        </p:nvSpPr>
        <p:spPr/>
        <p:txBody>
          <a:bodyPr/>
          <a:lstStyle/>
          <a:p>
            <a:endParaRPr lang="tr-TR" dirty="0"/>
          </a:p>
        </p:txBody>
      </p:sp>
      <p:sp>
        <p:nvSpPr>
          <p:cNvPr id="5" name="Slayt Numarası Yer Tutucusu 4">
            <a:extLst>
              <a:ext uri="{FF2B5EF4-FFF2-40B4-BE49-F238E27FC236}">
                <a16:creationId xmlns:a16="http://schemas.microsoft.com/office/drawing/2014/main" id="{8033ADC8-F605-343B-42E8-9893F3CFCAF7}"/>
              </a:ext>
            </a:extLst>
          </p:cNvPr>
          <p:cNvSpPr>
            <a:spLocks noGrp="1"/>
          </p:cNvSpPr>
          <p:nvPr>
            <p:ph type="sldNum" sz="quarter" idx="12"/>
          </p:nvPr>
        </p:nvSpPr>
        <p:spPr/>
        <p:txBody>
          <a:bodyPr/>
          <a:lstStyle/>
          <a:p>
            <a:fld id="{8BCBAAB6-BE6E-4DFF-8FFD-C76AFF357119}" type="slidenum">
              <a:rPr lang="tr-TR" smtClean="0"/>
              <a:t>‹#›</a:t>
            </a:fld>
            <a:endParaRPr lang="tr-TR" dirty="0"/>
          </a:p>
        </p:txBody>
      </p:sp>
    </p:spTree>
    <p:extLst>
      <p:ext uri="{BB962C8B-B14F-4D97-AF65-F5344CB8AC3E}">
        <p14:creationId xmlns:p14="http://schemas.microsoft.com/office/powerpoint/2010/main" val="3477576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437AF370-E232-6F85-FB0B-20635C0CADB2}"/>
              </a:ext>
            </a:extLst>
          </p:cNvPr>
          <p:cNvSpPr>
            <a:spLocks noGrp="1"/>
          </p:cNvSpPr>
          <p:nvPr>
            <p:ph type="dt" sz="half" idx="10"/>
          </p:nvPr>
        </p:nvSpPr>
        <p:spPr/>
        <p:txBody>
          <a:bodyPr/>
          <a:lstStyle/>
          <a:p>
            <a:fld id="{BFA87E85-4FFE-4CDD-82A7-58179DD6DC0B}" type="datetimeFigureOut">
              <a:rPr lang="tr-TR" smtClean="0"/>
              <a:t>9.03.2025</a:t>
            </a:fld>
            <a:endParaRPr lang="tr-TR" dirty="0"/>
          </a:p>
        </p:txBody>
      </p:sp>
      <p:sp>
        <p:nvSpPr>
          <p:cNvPr id="3" name="Alt Bilgi Yer Tutucusu 2">
            <a:extLst>
              <a:ext uri="{FF2B5EF4-FFF2-40B4-BE49-F238E27FC236}">
                <a16:creationId xmlns:a16="http://schemas.microsoft.com/office/drawing/2014/main" id="{51A39437-B414-421B-5151-802DE91C70CE}"/>
              </a:ext>
            </a:extLst>
          </p:cNvPr>
          <p:cNvSpPr>
            <a:spLocks noGrp="1"/>
          </p:cNvSpPr>
          <p:nvPr>
            <p:ph type="ftr" sz="quarter" idx="11"/>
          </p:nvPr>
        </p:nvSpPr>
        <p:spPr/>
        <p:txBody>
          <a:bodyPr/>
          <a:lstStyle/>
          <a:p>
            <a:endParaRPr lang="tr-TR" dirty="0"/>
          </a:p>
        </p:txBody>
      </p:sp>
      <p:sp>
        <p:nvSpPr>
          <p:cNvPr id="4" name="Slayt Numarası Yer Tutucusu 3">
            <a:extLst>
              <a:ext uri="{FF2B5EF4-FFF2-40B4-BE49-F238E27FC236}">
                <a16:creationId xmlns:a16="http://schemas.microsoft.com/office/drawing/2014/main" id="{B995C141-0B0D-AE25-B106-E5BCC837B5CB}"/>
              </a:ext>
            </a:extLst>
          </p:cNvPr>
          <p:cNvSpPr>
            <a:spLocks noGrp="1"/>
          </p:cNvSpPr>
          <p:nvPr>
            <p:ph type="sldNum" sz="quarter" idx="12"/>
          </p:nvPr>
        </p:nvSpPr>
        <p:spPr/>
        <p:txBody>
          <a:bodyPr/>
          <a:lstStyle/>
          <a:p>
            <a:fld id="{8BCBAAB6-BE6E-4DFF-8FFD-C76AFF357119}" type="slidenum">
              <a:rPr lang="tr-TR" smtClean="0"/>
              <a:t>‹#›</a:t>
            </a:fld>
            <a:endParaRPr lang="tr-TR" dirty="0"/>
          </a:p>
        </p:txBody>
      </p:sp>
    </p:spTree>
    <p:extLst>
      <p:ext uri="{BB962C8B-B14F-4D97-AF65-F5344CB8AC3E}">
        <p14:creationId xmlns:p14="http://schemas.microsoft.com/office/powerpoint/2010/main" val="1197595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92C7A9-281F-151A-C806-FF6C6B751C94}"/>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CBB7A534-CB6D-227F-F0A8-58366291D3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D307EA6C-41E1-829A-347C-E5D7F6F96B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4F37A404-7E8F-1073-DFD2-D23C17C61879}"/>
              </a:ext>
            </a:extLst>
          </p:cNvPr>
          <p:cNvSpPr>
            <a:spLocks noGrp="1"/>
          </p:cNvSpPr>
          <p:nvPr>
            <p:ph type="dt" sz="half" idx="10"/>
          </p:nvPr>
        </p:nvSpPr>
        <p:spPr/>
        <p:txBody>
          <a:bodyPr/>
          <a:lstStyle/>
          <a:p>
            <a:fld id="{BFA87E85-4FFE-4CDD-82A7-58179DD6DC0B}" type="datetimeFigureOut">
              <a:rPr lang="tr-TR" smtClean="0"/>
              <a:t>9.03.2025</a:t>
            </a:fld>
            <a:endParaRPr lang="tr-TR" dirty="0"/>
          </a:p>
        </p:txBody>
      </p:sp>
      <p:sp>
        <p:nvSpPr>
          <p:cNvPr id="6" name="Alt Bilgi Yer Tutucusu 5">
            <a:extLst>
              <a:ext uri="{FF2B5EF4-FFF2-40B4-BE49-F238E27FC236}">
                <a16:creationId xmlns:a16="http://schemas.microsoft.com/office/drawing/2014/main" id="{88A8A82D-3821-BF95-7CC9-84E72D0A6536}"/>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258ABF86-6CC7-F871-65B7-CA66951FBC6D}"/>
              </a:ext>
            </a:extLst>
          </p:cNvPr>
          <p:cNvSpPr>
            <a:spLocks noGrp="1"/>
          </p:cNvSpPr>
          <p:nvPr>
            <p:ph type="sldNum" sz="quarter" idx="12"/>
          </p:nvPr>
        </p:nvSpPr>
        <p:spPr/>
        <p:txBody>
          <a:bodyPr/>
          <a:lstStyle/>
          <a:p>
            <a:fld id="{8BCBAAB6-BE6E-4DFF-8FFD-C76AFF357119}" type="slidenum">
              <a:rPr lang="tr-TR" smtClean="0"/>
              <a:t>‹#›</a:t>
            </a:fld>
            <a:endParaRPr lang="tr-TR" dirty="0"/>
          </a:p>
        </p:txBody>
      </p:sp>
    </p:spTree>
    <p:extLst>
      <p:ext uri="{BB962C8B-B14F-4D97-AF65-F5344CB8AC3E}">
        <p14:creationId xmlns:p14="http://schemas.microsoft.com/office/powerpoint/2010/main" val="1994141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DA27210-5A35-6815-B398-847B539749E1}"/>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037028C2-6149-79D6-4C57-A1D420CBD0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dirty="0"/>
          </a:p>
        </p:txBody>
      </p:sp>
      <p:sp>
        <p:nvSpPr>
          <p:cNvPr id="4" name="Metin Yer Tutucusu 3">
            <a:extLst>
              <a:ext uri="{FF2B5EF4-FFF2-40B4-BE49-F238E27FC236}">
                <a16:creationId xmlns:a16="http://schemas.microsoft.com/office/drawing/2014/main" id="{E0CB9347-E6CE-1182-F1A9-2FD5A31A13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60D8DE61-D5CD-AA80-0CB2-75C44EAC1160}"/>
              </a:ext>
            </a:extLst>
          </p:cNvPr>
          <p:cNvSpPr>
            <a:spLocks noGrp="1"/>
          </p:cNvSpPr>
          <p:nvPr>
            <p:ph type="dt" sz="half" idx="10"/>
          </p:nvPr>
        </p:nvSpPr>
        <p:spPr/>
        <p:txBody>
          <a:bodyPr/>
          <a:lstStyle/>
          <a:p>
            <a:fld id="{BFA87E85-4FFE-4CDD-82A7-58179DD6DC0B}" type="datetimeFigureOut">
              <a:rPr lang="tr-TR" smtClean="0"/>
              <a:t>9.03.2025</a:t>
            </a:fld>
            <a:endParaRPr lang="tr-TR" dirty="0"/>
          </a:p>
        </p:txBody>
      </p:sp>
      <p:sp>
        <p:nvSpPr>
          <p:cNvPr id="6" name="Alt Bilgi Yer Tutucusu 5">
            <a:extLst>
              <a:ext uri="{FF2B5EF4-FFF2-40B4-BE49-F238E27FC236}">
                <a16:creationId xmlns:a16="http://schemas.microsoft.com/office/drawing/2014/main" id="{FCD16740-8037-9870-1E62-BA6F589D6ABB}"/>
              </a:ext>
            </a:extLst>
          </p:cNvPr>
          <p:cNvSpPr>
            <a:spLocks noGrp="1"/>
          </p:cNvSpPr>
          <p:nvPr>
            <p:ph type="ftr" sz="quarter" idx="11"/>
          </p:nvPr>
        </p:nvSpPr>
        <p:spPr/>
        <p:txBody>
          <a:bodyPr/>
          <a:lstStyle/>
          <a:p>
            <a:endParaRPr lang="tr-TR" dirty="0"/>
          </a:p>
        </p:txBody>
      </p:sp>
      <p:sp>
        <p:nvSpPr>
          <p:cNvPr id="7" name="Slayt Numarası Yer Tutucusu 6">
            <a:extLst>
              <a:ext uri="{FF2B5EF4-FFF2-40B4-BE49-F238E27FC236}">
                <a16:creationId xmlns:a16="http://schemas.microsoft.com/office/drawing/2014/main" id="{146E3467-8680-B1C0-930D-D9968FCD63D6}"/>
              </a:ext>
            </a:extLst>
          </p:cNvPr>
          <p:cNvSpPr>
            <a:spLocks noGrp="1"/>
          </p:cNvSpPr>
          <p:nvPr>
            <p:ph type="sldNum" sz="quarter" idx="12"/>
          </p:nvPr>
        </p:nvSpPr>
        <p:spPr/>
        <p:txBody>
          <a:bodyPr/>
          <a:lstStyle/>
          <a:p>
            <a:fld id="{8BCBAAB6-BE6E-4DFF-8FFD-C76AFF357119}" type="slidenum">
              <a:rPr lang="tr-TR" smtClean="0"/>
              <a:t>‹#›</a:t>
            </a:fld>
            <a:endParaRPr lang="tr-TR" dirty="0"/>
          </a:p>
        </p:txBody>
      </p:sp>
    </p:spTree>
    <p:extLst>
      <p:ext uri="{BB962C8B-B14F-4D97-AF65-F5344CB8AC3E}">
        <p14:creationId xmlns:p14="http://schemas.microsoft.com/office/powerpoint/2010/main" val="313690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89CCED3B-14D1-1F51-8995-C2E03DBEC0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BCDE1E11-A5E1-94B7-C63F-3744E3C5E7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668F88F-522B-98D6-CA66-094FA4A694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FA87E85-4FFE-4CDD-82A7-58179DD6DC0B}" type="datetimeFigureOut">
              <a:rPr lang="tr-TR" smtClean="0"/>
              <a:t>9.03.2025</a:t>
            </a:fld>
            <a:endParaRPr lang="tr-TR" dirty="0"/>
          </a:p>
        </p:txBody>
      </p:sp>
      <p:sp>
        <p:nvSpPr>
          <p:cNvPr id="5" name="Alt Bilgi Yer Tutucusu 4">
            <a:extLst>
              <a:ext uri="{FF2B5EF4-FFF2-40B4-BE49-F238E27FC236}">
                <a16:creationId xmlns:a16="http://schemas.microsoft.com/office/drawing/2014/main" id="{718888AC-EF40-5BBC-53D9-F0524CC27E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dirty="0"/>
          </a:p>
        </p:txBody>
      </p:sp>
      <p:sp>
        <p:nvSpPr>
          <p:cNvPr id="6" name="Slayt Numarası Yer Tutucusu 5">
            <a:extLst>
              <a:ext uri="{FF2B5EF4-FFF2-40B4-BE49-F238E27FC236}">
                <a16:creationId xmlns:a16="http://schemas.microsoft.com/office/drawing/2014/main" id="{775AD490-4C54-581F-4AA2-19C242CB3E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BCBAAB6-BE6E-4DFF-8FFD-C76AFF357119}" type="slidenum">
              <a:rPr lang="tr-TR" smtClean="0"/>
              <a:t>‹#›</a:t>
            </a:fld>
            <a:endParaRPr lang="tr-TR" dirty="0"/>
          </a:p>
        </p:txBody>
      </p:sp>
    </p:spTree>
    <p:extLst>
      <p:ext uri="{BB962C8B-B14F-4D97-AF65-F5344CB8AC3E}">
        <p14:creationId xmlns:p14="http://schemas.microsoft.com/office/powerpoint/2010/main" val="1606101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3.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32.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39.jpeg"/><Relationship Id="rId7" Type="http://schemas.openxmlformats.org/officeDocument/2006/relationships/diagramColors" Target="../diagrams/colors9.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7.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39.jpeg"/><Relationship Id="rId7" Type="http://schemas.openxmlformats.org/officeDocument/2006/relationships/diagramColors" Target="../diagrams/colors10.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1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3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3" name="Rectangle 103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4" name="Rectangle 103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5" name="Rectangle 103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1" name="Freeform: Shape 104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Başlık 1">
            <a:extLst>
              <a:ext uri="{FF2B5EF4-FFF2-40B4-BE49-F238E27FC236}">
                <a16:creationId xmlns:a16="http://schemas.microsoft.com/office/drawing/2014/main" id="{350CE731-6905-0FDE-5B0E-B6DFE8437CE3}"/>
              </a:ext>
            </a:extLst>
          </p:cNvPr>
          <p:cNvSpPr>
            <a:spLocks noGrp="1"/>
          </p:cNvSpPr>
          <p:nvPr>
            <p:ph type="ctrTitle"/>
          </p:nvPr>
        </p:nvSpPr>
        <p:spPr>
          <a:xfrm>
            <a:off x="451351" y="1186004"/>
            <a:ext cx="3148752" cy="1315545"/>
          </a:xfrm>
        </p:spPr>
        <p:txBody>
          <a:bodyPr anchor="b">
            <a:normAutofit/>
          </a:bodyPr>
          <a:lstStyle/>
          <a:p>
            <a:pPr algn="l"/>
            <a:r>
              <a:rPr lang="tr-TR" sz="4300" b="1" dirty="0">
                <a:solidFill>
                  <a:srgbClr val="FFFFFF"/>
                </a:solidFill>
              </a:rPr>
              <a:t>FEDERATED LEARNING</a:t>
            </a:r>
            <a:endParaRPr lang="tr-TR" sz="4300" dirty="0">
              <a:solidFill>
                <a:srgbClr val="FFFFFF"/>
              </a:solidFill>
            </a:endParaRPr>
          </a:p>
        </p:txBody>
      </p:sp>
      <p:sp>
        <p:nvSpPr>
          <p:cNvPr id="7" name="Alt Başlık 6">
            <a:extLst>
              <a:ext uri="{FF2B5EF4-FFF2-40B4-BE49-F238E27FC236}">
                <a16:creationId xmlns:a16="http://schemas.microsoft.com/office/drawing/2014/main" id="{3A3CBCB0-BC6E-9D98-46F0-4693012E19DE}"/>
              </a:ext>
            </a:extLst>
          </p:cNvPr>
          <p:cNvSpPr>
            <a:spLocks noGrp="1"/>
          </p:cNvSpPr>
          <p:nvPr>
            <p:ph type="subTitle" idx="1"/>
          </p:nvPr>
        </p:nvSpPr>
        <p:spPr>
          <a:xfrm>
            <a:off x="455066" y="2503206"/>
            <a:ext cx="2932211" cy="562173"/>
          </a:xfrm>
        </p:spPr>
        <p:txBody>
          <a:bodyPr anchor="t">
            <a:normAutofit/>
          </a:bodyPr>
          <a:lstStyle/>
          <a:p>
            <a:pPr algn="l"/>
            <a:r>
              <a:rPr lang="tr-TR" sz="2200" dirty="0">
                <a:solidFill>
                  <a:srgbClr val="FFFFFF"/>
                </a:solidFill>
              </a:rPr>
              <a:t>Federe Öğrenme</a:t>
            </a:r>
          </a:p>
        </p:txBody>
      </p:sp>
      <p:pic>
        <p:nvPicPr>
          <p:cNvPr id="1028" name="Picture 4" descr="Federated Learning: Challenges, Methods, and Future Directions – Machine  Learning Blog | ML@CMU | Carnegie Mellon University">
            <a:extLst>
              <a:ext uri="{FF2B5EF4-FFF2-40B4-BE49-F238E27FC236}">
                <a16:creationId xmlns:a16="http://schemas.microsoft.com/office/drawing/2014/main" id="{0C0A5951-BB17-A06A-C174-1115B73B694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38604" y="1837854"/>
            <a:ext cx="8159248" cy="3161708"/>
          </a:xfrm>
          <a:prstGeom prst="rect">
            <a:avLst/>
          </a:prstGeom>
          <a:noFill/>
          <a:extLst>
            <a:ext uri="{909E8E84-426E-40DD-AFC4-6F175D3DCCD1}">
              <a14:hiddenFill xmlns:a14="http://schemas.microsoft.com/office/drawing/2010/main">
                <a:solidFill>
                  <a:srgbClr val="FFFFFF"/>
                </a:solidFill>
              </a14:hiddenFill>
            </a:ext>
          </a:extLst>
        </p:spPr>
      </p:pic>
      <p:sp>
        <p:nvSpPr>
          <p:cNvPr id="5" name="Alt Başlık 6">
            <a:extLst>
              <a:ext uri="{FF2B5EF4-FFF2-40B4-BE49-F238E27FC236}">
                <a16:creationId xmlns:a16="http://schemas.microsoft.com/office/drawing/2014/main" id="{3BA7612C-4D4F-4D96-0366-8D1684CB35AB}"/>
              </a:ext>
            </a:extLst>
          </p:cNvPr>
          <p:cNvSpPr txBox="1">
            <a:spLocks/>
          </p:cNvSpPr>
          <p:nvPr/>
        </p:nvSpPr>
        <p:spPr>
          <a:xfrm>
            <a:off x="354105" y="5591815"/>
            <a:ext cx="3245998" cy="562173"/>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tr-TR" sz="1600" dirty="0">
                <a:solidFill>
                  <a:srgbClr val="FFFFFF"/>
                </a:solidFill>
              </a:rPr>
              <a:t>Dağıtık Yapay Zeka Modeli Eğitimi</a:t>
            </a:r>
          </a:p>
        </p:txBody>
      </p:sp>
    </p:spTree>
    <p:extLst>
      <p:ext uri="{BB962C8B-B14F-4D97-AF65-F5344CB8AC3E}">
        <p14:creationId xmlns:p14="http://schemas.microsoft.com/office/powerpoint/2010/main" val="2601953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7">
                                            <p:txEl>
                                              <p:pRg st="0" end="0"/>
                                            </p:txEl>
                                          </p:spTgt>
                                        </p:tgtEl>
                                        <p:attrNameLst>
                                          <p:attrName>style.visibility</p:attrName>
                                        </p:attrNameLst>
                                      </p:cBhvr>
                                      <p:to>
                                        <p:strVal val="visible"/>
                                      </p:to>
                                    </p:set>
                                    <p:animEffect transition="in" filter="fade">
                                      <p:cBhvr>
                                        <p:cTn id="10" dur="1000"/>
                                        <p:tgtEl>
                                          <p:spTgt spid="7">
                                            <p:txEl>
                                              <p:pRg st="0" end="0"/>
                                            </p:txEl>
                                          </p:spTgt>
                                        </p:tgtEl>
                                      </p:cBhvr>
                                    </p:animEffect>
                                  </p:childTnLst>
                                </p:cTn>
                              </p:par>
                              <p:par>
                                <p:cTn id="11" presetID="10" presetClass="entr" presetSubtype="0" fill="hold" grpId="0" nodeType="withEffect">
                                  <p:stCondLst>
                                    <p:cond delay="1000"/>
                                  </p:stCondLst>
                                  <p:iterate type="wd">
                                    <p:tmPct val="15000"/>
                                  </p:iterate>
                                  <p:childTnLst>
                                    <p:set>
                                      <p:cBhvr>
                                        <p:cTn id="12" dur="1" fill="hold">
                                          <p:stCondLst>
                                            <p:cond delay="0"/>
                                          </p:stCondLst>
                                        </p:cTn>
                                        <p:tgtEl>
                                          <p:spTgt spid="5">
                                            <p:txEl>
                                              <p:pRg st="0" end="0"/>
                                            </p:txEl>
                                          </p:spTgt>
                                        </p:tgtEl>
                                        <p:attrNameLst>
                                          <p:attrName>style.visibility</p:attrName>
                                        </p:attrNameLst>
                                      </p:cBhvr>
                                      <p:to>
                                        <p:strVal val="visible"/>
                                      </p:to>
                                    </p:set>
                                    <p:animEffect transition="in" filter="fade">
                                      <p:cBhvr>
                                        <p:cTn id="13"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759856B8-0E44-632D-ACE5-1C2BBBD25CED}"/>
              </a:ext>
            </a:extLst>
          </p:cNvPr>
          <p:cNvSpPr>
            <a:spLocks noGrp="1"/>
          </p:cNvSpPr>
          <p:nvPr>
            <p:ph type="title"/>
          </p:nvPr>
        </p:nvSpPr>
        <p:spPr>
          <a:xfrm>
            <a:off x="1383564" y="348865"/>
            <a:ext cx="9718111" cy="1576446"/>
          </a:xfrm>
        </p:spPr>
        <p:txBody>
          <a:bodyPr anchor="ctr">
            <a:normAutofit/>
          </a:bodyPr>
          <a:lstStyle/>
          <a:p>
            <a:r>
              <a:rPr lang="tr-TR" sz="4000">
                <a:solidFill>
                  <a:srgbClr val="FFFFFF"/>
                </a:solidFill>
              </a:rPr>
              <a:t>Klasik Makine Öğreniminin Zorlukları</a:t>
            </a:r>
          </a:p>
        </p:txBody>
      </p:sp>
      <p:graphicFrame>
        <p:nvGraphicFramePr>
          <p:cNvPr id="25" name="İçerik Yer Tutucusu 2">
            <a:extLst>
              <a:ext uri="{FF2B5EF4-FFF2-40B4-BE49-F238E27FC236}">
                <a16:creationId xmlns:a16="http://schemas.microsoft.com/office/drawing/2014/main" id="{4A249DD6-2417-5826-68E0-54799E1A7277}"/>
              </a:ext>
            </a:extLst>
          </p:cNvPr>
          <p:cNvGraphicFramePr>
            <a:graphicFrameLocks noGrp="1"/>
          </p:cNvGraphicFramePr>
          <p:nvPr>
            <p:ph idx="1"/>
            <p:extLst>
              <p:ext uri="{D42A27DB-BD31-4B8C-83A1-F6EECF244321}">
                <p14:modId xmlns:p14="http://schemas.microsoft.com/office/powerpoint/2010/main" val="2318566576"/>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9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332ADA6-323F-2BBD-6FCB-D188B4172A86}"/>
              </a:ext>
            </a:extLst>
          </p:cNvPr>
          <p:cNvSpPr>
            <a:spLocks noGrp="1"/>
          </p:cNvSpPr>
          <p:nvPr>
            <p:ph idx="1"/>
          </p:nvPr>
        </p:nvSpPr>
        <p:spPr>
          <a:xfrm>
            <a:off x="488950" y="376143"/>
            <a:ext cx="11214100" cy="1793875"/>
          </a:xfrm>
        </p:spPr>
        <p:txBody>
          <a:bodyPr>
            <a:normAutofit/>
          </a:bodyPr>
          <a:lstStyle/>
          <a:p>
            <a:pPr marL="0" indent="0" algn="l">
              <a:buNone/>
            </a:pPr>
            <a:r>
              <a:rPr lang="tr-TR" b="1" i="0" dirty="0">
                <a:solidFill>
                  <a:srgbClr val="000000"/>
                </a:solidFill>
                <a:effectLst/>
                <a:latin typeface="+mj-lt"/>
              </a:rPr>
              <a:t>Klasik merkezi makine öğrenimin </a:t>
            </a:r>
            <a:r>
              <a:rPr lang="tr-TR" b="1" i="0" u="sng" dirty="0">
                <a:solidFill>
                  <a:srgbClr val="000000"/>
                </a:solidFill>
                <a:effectLst/>
                <a:latin typeface="+mj-lt"/>
              </a:rPr>
              <a:t>kullanılamadığı</a:t>
            </a:r>
            <a:r>
              <a:rPr lang="tr-TR" b="1" i="0" dirty="0">
                <a:solidFill>
                  <a:srgbClr val="000000"/>
                </a:solidFill>
                <a:effectLst/>
                <a:latin typeface="+mj-lt"/>
              </a:rPr>
              <a:t> çok sayıda sebep vardı</a:t>
            </a:r>
            <a:r>
              <a:rPr lang="tr-TR" b="1" dirty="0">
                <a:solidFill>
                  <a:srgbClr val="000000"/>
                </a:solidFill>
                <a:latin typeface="+mj-lt"/>
              </a:rPr>
              <a:t>r.</a:t>
            </a:r>
          </a:p>
          <a:p>
            <a:pPr marL="0" indent="0" algn="l">
              <a:buNone/>
            </a:pPr>
            <a:r>
              <a:rPr lang="tr-TR" b="1" dirty="0">
                <a:solidFill>
                  <a:srgbClr val="000000"/>
                </a:solidFill>
                <a:latin typeface="+mj-lt"/>
              </a:rPr>
              <a:t>Bazı Sebepler:</a:t>
            </a:r>
            <a:endParaRPr lang="tr-TR" b="1" dirty="0">
              <a:latin typeface="+mj-lt"/>
            </a:endParaRPr>
          </a:p>
        </p:txBody>
      </p:sp>
      <p:graphicFrame>
        <p:nvGraphicFramePr>
          <p:cNvPr id="8" name="Metin kutusu 4">
            <a:extLst>
              <a:ext uri="{FF2B5EF4-FFF2-40B4-BE49-F238E27FC236}">
                <a16:creationId xmlns:a16="http://schemas.microsoft.com/office/drawing/2014/main" id="{E85EEB46-7FF8-A5EC-9EDF-A69F89636255}"/>
              </a:ext>
            </a:extLst>
          </p:cNvPr>
          <p:cNvGraphicFramePr/>
          <p:nvPr>
            <p:extLst>
              <p:ext uri="{D42A27DB-BD31-4B8C-83A1-F6EECF244321}">
                <p14:modId xmlns:p14="http://schemas.microsoft.com/office/powerpoint/2010/main" val="3552373491"/>
              </p:ext>
            </p:extLst>
          </p:nvPr>
        </p:nvGraphicFramePr>
        <p:xfrm>
          <a:off x="679450" y="1638109"/>
          <a:ext cx="10833100" cy="50783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Metin kutusu 11">
            <a:extLst>
              <a:ext uri="{FF2B5EF4-FFF2-40B4-BE49-F238E27FC236}">
                <a16:creationId xmlns:a16="http://schemas.microsoft.com/office/drawing/2014/main" id="{E9C0A1AB-0E80-EEF0-ABF1-1D6134E62526}"/>
              </a:ext>
            </a:extLst>
          </p:cNvPr>
          <p:cNvSpPr txBox="1"/>
          <p:nvPr/>
        </p:nvSpPr>
        <p:spPr>
          <a:xfrm>
            <a:off x="1085850" y="3904611"/>
            <a:ext cx="10426700" cy="1077218"/>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txBody>
          <a:bodyPr wrap="square">
            <a:spAutoFit/>
          </a:bodyPr>
          <a:lstStyle/>
          <a:p>
            <a:pPr algn="ctr">
              <a:buClrTx/>
              <a:buSzTx/>
            </a:pPr>
            <a:r>
              <a:rPr lang="tr-TR" sz="3200" b="1" i="0" dirty="0">
                <a:effectLst/>
              </a:rPr>
              <a:t>Siz kişisel verilerinizin harici bir sunucuya gönderilmesini ister miydiniz?</a:t>
            </a:r>
            <a:endParaRPr lang="tr-TR" sz="3200" dirty="0">
              <a:effectLst/>
            </a:endParaRPr>
          </a:p>
        </p:txBody>
      </p:sp>
    </p:spTree>
    <p:extLst>
      <p:ext uri="{BB962C8B-B14F-4D97-AF65-F5344CB8AC3E}">
        <p14:creationId xmlns:p14="http://schemas.microsoft.com/office/powerpoint/2010/main" val="530342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graphicEl>
                                              <a:dgm id="{788AA67B-B6F5-4953-97AB-2483AF95CB0F}"/>
                                            </p:graphicEl>
                                          </p:spTgt>
                                        </p:tgtEl>
                                        <p:attrNameLst>
                                          <p:attrName>style.visibility</p:attrName>
                                        </p:attrNameLst>
                                      </p:cBhvr>
                                      <p:to>
                                        <p:strVal val="visible"/>
                                      </p:to>
                                    </p:set>
                                    <p:animEffect transition="in" filter="fade">
                                      <p:cBhvr>
                                        <p:cTn id="7" dur="500"/>
                                        <p:tgtEl>
                                          <p:spTgt spid="8">
                                            <p:graphicEl>
                                              <a:dgm id="{788AA67B-B6F5-4953-97AB-2483AF95CB0F}"/>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graphicEl>
                                              <a:dgm id="{9628D312-1264-4830-9FC9-CE859F1477A4}"/>
                                            </p:graphicEl>
                                          </p:spTgt>
                                        </p:tgtEl>
                                        <p:attrNameLst>
                                          <p:attrName>style.visibility</p:attrName>
                                        </p:attrNameLst>
                                      </p:cBhvr>
                                      <p:to>
                                        <p:strVal val="visible"/>
                                      </p:to>
                                    </p:set>
                                    <p:animEffect transition="in" filter="fade">
                                      <p:cBhvr>
                                        <p:cTn id="12" dur="500"/>
                                        <p:tgtEl>
                                          <p:spTgt spid="8">
                                            <p:graphicEl>
                                              <a:dgm id="{9628D312-1264-4830-9FC9-CE859F1477A4}"/>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graphicEl>
                                              <a:dgm id="{3BA4AAEE-8ADC-4645-894A-513227B9DEC1}"/>
                                            </p:graphicEl>
                                          </p:spTgt>
                                        </p:tgtEl>
                                        <p:attrNameLst>
                                          <p:attrName>style.visibility</p:attrName>
                                        </p:attrNameLst>
                                      </p:cBhvr>
                                      <p:to>
                                        <p:strVal val="visible"/>
                                      </p:to>
                                    </p:set>
                                    <p:animEffect transition="in" filter="fade">
                                      <p:cBhvr>
                                        <p:cTn id="15" dur="500"/>
                                        <p:tgtEl>
                                          <p:spTgt spid="8">
                                            <p:graphicEl>
                                              <a:dgm id="{3BA4AAEE-8ADC-4645-894A-513227B9DEC1}"/>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graphicEl>
                                              <a:dgm id="{9AF28A24-D97A-42FB-85C5-A6C0E0AD6D42}"/>
                                            </p:graphicEl>
                                          </p:spTgt>
                                        </p:tgtEl>
                                        <p:attrNameLst>
                                          <p:attrName>style.visibility</p:attrName>
                                        </p:attrNameLst>
                                      </p:cBhvr>
                                      <p:to>
                                        <p:strVal val="visible"/>
                                      </p:to>
                                    </p:set>
                                    <p:animEffect transition="in" filter="fade">
                                      <p:cBhvr>
                                        <p:cTn id="20" dur="500"/>
                                        <p:tgtEl>
                                          <p:spTgt spid="8">
                                            <p:graphicEl>
                                              <a:dgm id="{9AF28A24-D97A-42FB-85C5-A6C0E0AD6D42}"/>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graphicEl>
                                              <a:dgm id="{1C6EAF38-450B-4443-AF24-801F5443F211}"/>
                                            </p:graphicEl>
                                          </p:spTgt>
                                        </p:tgtEl>
                                        <p:attrNameLst>
                                          <p:attrName>style.visibility</p:attrName>
                                        </p:attrNameLst>
                                      </p:cBhvr>
                                      <p:to>
                                        <p:strVal val="visible"/>
                                      </p:to>
                                    </p:set>
                                    <p:animEffect transition="in" filter="fade">
                                      <p:cBhvr>
                                        <p:cTn id="23" dur="500"/>
                                        <p:tgtEl>
                                          <p:spTgt spid="8">
                                            <p:graphicEl>
                                              <a:dgm id="{1C6EAF38-450B-4443-AF24-801F5443F211}"/>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Başlık 1">
            <a:extLst>
              <a:ext uri="{FF2B5EF4-FFF2-40B4-BE49-F238E27FC236}">
                <a16:creationId xmlns:a16="http://schemas.microsoft.com/office/drawing/2014/main" id="{D9124EBC-E1C7-FFE1-F6D6-771A665CE001}"/>
              </a:ext>
            </a:extLst>
          </p:cNvPr>
          <p:cNvSpPr>
            <a:spLocks noGrp="1"/>
          </p:cNvSpPr>
          <p:nvPr>
            <p:ph type="title"/>
          </p:nvPr>
        </p:nvSpPr>
        <p:spPr>
          <a:xfrm>
            <a:off x="479394" y="1070800"/>
            <a:ext cx="3939688" cy="5583126"/>
          </a:xfrm>
        </p:spPr>
        <p:txBody>
          <a:bodyPr>
            <a:normAutofit/>
          </a:bodyPr>
          <a:lstStyle/>
          <a:p>
            <a:r>
              <a:rPr lang="tr-TR" b="1" i="0" dirty="0">
                <a:effectLst/>
                <a:latin typeface="+mj-lt"/>
              </a:rPr>
              <a:t>Klasik merkezi makine öğrenimin kullanılamadığı alanlar dışında </a:t>
            </a:r>
            <a:r>
              <a:rPr lang="tr-TR" b="1" i="0" u="sng" dirty="0">
                <a:effectLst/>
                <a:latin typeface="+mj-lt"/>
              </a:rPr>
              <a:t>işe yaramadığı </a:t>
            </a:r>
            <a:r>
              <a:rPr lang="tr-TR" b="1" i="0" dirty="0">
                <a:effectLst/>
                <a:latin typeface="+mj-lt"/>
              </a:rPr>
              <a:t>durumlar da oluşmaktadır</a:t>
            </a:r>
            <a:endParaRPr lang="tr-TR" dirty="0"/>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İçerik Yer Tutucusu 2">
            <a:extLst>
              <a:ext uri="{FF2B5EF4-FFF2-40B4-BE49-F238E27FC236}">
                <a16:creationId xmlns:a16="http://schemas.microsoft.com/office/drawing/2014/main" id="{B87DD3A9-90A3-5EB4-C36D-F19F825E4B03}"/>
              </a:ext>
            </a:extLst>
          </p:cNvPr>
          <p:cNvGraphicFramePr>
            <a:graphicFrameLocks noGrp="1"/>
          </p:cNvGraphicFramePr>
          <p:nvPr>
            <p:ph idx="1"/>
            <p:extLst>
              <p:ext uri="{D42A27DB-BD31-4B8C-83A1-F6EECF244321}">
                <p14:modId xmlns:p14="http://schemas.microsoft.com/office/powerpoint/2010/main" val="3937690108"/>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Başlık 1">
            <a:extLst>
              <a:ext uri="{FF2B5EF4-FFF2-40B4-BE49-F238E27FC236}">
                <a16:creationId xmlns:a16="http://schemas.microsoft.com/office/drawing/2014/main" id="{A074E2FE-FC64-06A9-454B-860725893A8B}"/>
              </a:ext>
            </a:extLst>
          </p:cNvPr>
          <p:cNvSpPr txBox="1">
            <a:spLocks/>
          </p:cNvSpPr>
          <p:nvPr/>
        </p:nvSpPr>
        <p:spPr>
          <a:xfrm>
            <a:off x="4728053" y="366032"/>
            <a:ext cx="2806021" cy="9972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sz="2800" b="1" dirty="0"/>
              <a:t>Örnek Durumlar:</a:t>
            </a:r>
            <a:endParaRPr lang="tr-TR" sz="2800" dirty="0"/>
          </a:p>
        </p:txBody>
      </p:sp>
    </p:spTree>
    <p:extLst>
      <p:ext uri="{BB962C8B-B14F-4D97-AF65-F5344CB8AC3E}">
        <p14:creationId xmlns:p14="http://schemas.microsoft.com/office/powerpoint/2010/main" val="8759340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Federe Öğrenme (Federated Learning) | by Rahime Yeşil | Data Runner | Medium">
            <a:extLst>
              <a:ext uri="{FF2B5EF4-FFF2-40B4-BE49-F238E27FC236}">
                <a16:creationId xmlns:a16="http://schemas.microsoft.com/office/drawing/2014/main" id="{BD27FD8B-3B46-4E9A-84EF-A527C1897F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7646" b="29784"/>
          <a:stretch/>
        </p:blipFill>
        <p:spPr bwMode="auto">
          <a:xfrm>
            <a:off x="-2" y="10"/>
            <a:ext cx="12192002" cy="3428990"/>
          </a:xfrm>
          <a:prstGeom prst="rect">
            <a:avLst/>
          </a:prstGeom>
          <a:noFill/>
          <a:extLst>
            <a:ext uri="{909E8E84-426E-40DD-AFC4-6F175D3DCCD1}">
              <a14:hiddenFill xmlns:a14="http://schemas.microsoft.com/office/drawing/2010/main">
                <a:solidFill>
                  <a:srgbClr val="FFFFFF"/>
                </a:solidFill>
              </a14:hiddenFill>
            </a:ext>
          </a:extLst>
        </p:spPr>
      </p:pic>
      <p:grpSp>
        <p:nvGrpSpPr>
          <p:cNvPr id="1037" name="Group 1032">
            <a:extLst>
              <a:ext uri="{FF2B5EF4-FFF2-40B4-BE49-F238E27FC236}">
                <a16:creationId xmlns:a16="http://schemas.microsoft.com/office/drawing/2014/main" id="{5EC81CC9-EAC3-3907-9268-3A583E3B63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00" y="3401858"/>
            <a:ext cx="12207200" cy="123363"/>
            <a:chOff x="-5025" y="6737718"/>
            <a:chExt cx="12207200" cy="123363"/>
          </a:xfrm>
        </p:grpSpPr>
        <p:sp>
          <p:nvSpPr>
            <p:cNvPr id="1034" name="Rectangle 1033">
              <a:extLst>
                <a:ext uri="{FF2B5EF4-FFF2-40B4-BE49-F238E27FC236}">
                  <a16:creationId xmlns:a16="http://schemas.microsoft.com/office/drawing/2014/main" id="{665915B0-4647-B7BB-3CDF-D62A16FCB0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Rectangle 1034">
              <a:extLst>
                <a:ext uri="{FF2B5EF4-FFF2-40B4-BE49-F238E27FC236}">
                  <a16:creationId xmlns:a16="http://schemas.microsoft.com/office/drawing/2014/main" id="{EA416CD1-48B0-ADCA-33F6-A12FBD9EE5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3" name="İçerik Yer Tutucusu 2">
            <a:extLst>
              <a:ext uri="{FF2B5EF4-FFF2-40B4-BE49-F238E27FC236}">
                <a16:creationId xmlns:a16="http://schemas.microsoft.com/office/drawing/2014/main" id="{2AAED2C1-1799-094C-1F1F-500221344F8F}"/>
              </a:ext>
            </a:extLst>
          </p:cNvPr>
          <p:cNvGraphicFramePr>
            <a:graphicFrameLocks noGrp="1"/>
          </p:cNvGraphicFramePr>
          <p:nvPr>
            <p:ph idx="1"/>
            <p:extLst>
              <p:ext uri="{D42A27DB-BD31-4B8C-83A1-F6EECF244321}">
                <p14:modId xmlns:p14="http://schemas.microsoft.com/office/powerpoint/2010/main" val="3178917968"/>
              </p:ext>
            </p:extLst>
          </p:nvPr>
        </p:nvGraphicFramePr>
        <p:xfrm>
          <a:off x="5341546" y="4088724"/>
          <a:ext cx="6012254" cy="2171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Başlık 1">
            <a:extLst>
              <a:ext uri="{FF2B5EF4-FFF2-40B4-BE49-F238E27FC236}">
                <a16:creationId xmlns:a16="http://schemas.microsoft.com/office/drawing/2014/main" id="{AD67F2F3-FEE2-F30A-B9D5-E9464A244645}"/>
              </a:ext>
            </a:extLst>
          </p:cNvPr>
          <p:cNvSpPr>
            <a:spLocks noGrp="1"/>
          </p:cNvSpPr>
          <p:nvPr>
            <p:ph type="title"/>
          </p:nvPr>
        </p:nvSpPr>
        <p:spPr>
          <a:xfrm>
            <a:off x="838200" y="4138163"/>
            <a:ext cx="3687491" cy="2106333"/>
          </a:xfrm>
        </p:spPr>
        <p:txBody>
          <a:bodyPr anchor="t">
            <a:normAutofit/>
          </a:bodyPr>
          <a:lstStyle/>
          <a:p>
            <a:pPr marL="0" indent="0"/>
            <a:r>
              <a:rPr lang="tr-TR" sz="2700" b="1" dirty="0">
                <a:latin typeface="+mj-lt"/>
              </a:rPr>
              <a:t>En Basit Tanımı ile Klasik Makine Öğrenmesi ile </a:t>
            </a:r>
            <a:br>
              <a:rPr lang="tr-TR" sz="2700" b="1" dirty="0">
                <a:latin typeface="+mj-lt"/>
              </a:rPr>
            </a:br>
            <a:r>
              <a:rPr lang="tr-TR" sz="2700" b="1" dirty="0">
                <a:latin typeface="+mj-lt"/>
              </a:rPr>
              <a:t>Federe Öğrenmesi Arasındaki Temel Fark</a:t>
            </a:r>
          </a:p>
        </p:txBody>
      </p:sp>
    </p:spTree>
    <p:extLst>
      <p:ext uri="{BB962C8B-B14F-4D97-AF65-F5344CB8AC3E}">
        <p14:creationId xmlns:p14="http://schemas.microsoft.com/office/powerpoint/2010/main" val="2638500894"/>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EACE94AE-7397-70AE-F7F3-E074F073B601}"/>
              </a:ext>
            </a:extLst>
          </p:cNvPr>
          <p:cNvSpPr>
            <a:spLocks noGrp="1"/>
          </p:cNvSpPr>
          <p:nvPr>
            <p:ph type="title"/>
          </p:nvPr>
        </p:nvSpPr>
        <p:spPr>
          <a:xfrm>
            <a:off x="1371597" y="348865"/>
            <a:ext cx="10044023" cy="877729"/>
          </a:xfrm>
        </p:spPr>
        <p:txBody>
          <a:bodyPr vert="horz" lIns="91440" tIns="45720" rIns="91440" bIns="45720" rtlCol="0" anchor="ctr">
            <a:normAutofit/>
          </a:bodyPr>
          <a:lstStyle/>
          <a:p>
            <a:r>
              <a:rPr lang="tr-TR" sz="4000" kern="1200" dirty="0">
                <a:solidFill>
                  <a:srgbClr val="FFFFFF"/>
                </a:solidFill>
                <a:latin typeface="+mj-lt"/>
                <a:ea typeface="+mj-ea"/>
                <a:cs typeface="+mj-cs"/>
              </a:rPr>
              <a:t>Federe Öğrenmenin </a:t>
            </a:r>
            <a:r>
              <a:rPr lang="en-US" sz="4000" kern="1200" dirty="0">
                <a:solidFill>
                  <a:srgbClr val="FFFFFF"/>
                </a:solidFill>
                <a:latin typeface="+mj-lt"/>
                <a:ea typeface="+mj-ea"/>
                <a:cs typeface="+mj-cs"/>
              </a:rPr>
              <a:t>Faydaları ve Zararları</a:t>
            </a:r>
          </a:p>
        </p:txBody>
      </p:sp>
      <p:graphicFrame>
        <p:nvGraphicFramePr>
          <p:cNvPr id="42" name="İçerik Yer Tutucusu 2">
            <a:extLst>
              <a:ext uri="{FF2B5EF4-FFF2-40B4-BE49-F238E27FC236}">
                <a16:creationId xmlns:a16="http://schemas.microsoft.com/office/drawing/2014/main" id="{982B87FF-D2F8-2D00-021A-FB460BAE4062}"/>
              </a:ext>
            </a:extLst>
          </p:cNvPr>
          <p:cNvGraphicFramePr>
            <a:graphicFrameLocks noGrp="1"/>
          </p:cNvGraphicFramePr>
          <p:nvPr>
            <p:ph idx="1"/>
            <p:extLst>
              <p:ext uri="{D42A27DB-BD31-4B8C-83A1-F6EECF244321}">
                <p14:modId xmlns:p14="http://schemas.microsoft.com/office/powerpoint/2010/main" val="388190354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Metin kutusu 6">
            <a:extLst>
              <a:ext uri="{FF2B5EF4-FFF2-40B4-BE49-F238E27FC236}">
                <a16:creationId xmlns:a16="http://schemas.microsoft.com/office/drawing/2014/main" id="{D5C88B4B-7961-92A7-E7E6-675D4DDEA920}"/>
              </a:ext>
            </a:extLst>
          </p:cNvPr>
          <p:cNvSpPr txBox="1"/>
          <p:nvPr/>
        </p:nvSpPr>
        <p:spPr>
          <a:xfrm>
            <a:off x="620115" y="1762727"/>
            <a:ext cx="6097508" cy="461665"/>
          </a:xfrm>
          <a:prstGeom prst="rect">
            <a:avLst/>
          </a:prstGeom>
          <a:noFill/>
        </p:spPr>
        <p:txBody>
          <a:bodyPr wrap="square">
            <a:spAutoFit/>
          </a:bodyPr>
          <a:lstStyle/>
          <a:p>
            <a:pPr lvl="0"/>
            <a:r>
              <a:rPr lang="tr-TR" sz="2400" b="1" dirty="0">
                <a:latin typeface="+mj-lt"/>
              </a:rPr>
              <a:t>Faydaları:</a:t>
            </a:r>
          </a:p>
        </p:txBody>
      </p:sp>
    </p:spTree>
    <p:extLst>
      <p:ext uri="{BB962C8B-B14F-4D97-AF65-F5344CB8AC3E}">
        <p14:creationId xmlns:p14="http://schemas.microsoft.com/office/powerpoint/2010/main" val="620919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73229A-7BA9-1DFF-38A8-D144B0DB9D8D}"/>
            </a:ext>
          </a:extLst>
        </p:cNvPr>
        <p:cNvGrpSpPr/>
        <p:nvPr/>
      </p:nvGrpSpPr>
      <p:grpSpPr>
        <a:xfrm>
          <a:off x="0" y="0"/>
          <a:ext cx="0" cy="0"/>
          <a:chOff x="0" y="0"/>
          <a:chExt cx="0" cy="0"/>
        </a:xfrm>
      </p:grpSpPr>
      <p:sp>
        <p:nvSpPr>
          <p:cNvPr id="58" name="Rectangle 57">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6" name="Picture 53">
            <a:extLst>
              <a:ext uri="{FF2B5EF4-FFF2-40B4-BE49-F238E27FC236}">
                <a16:creationId xmlns:a16="http://schemas.microsoft.com/office/drawing/2014/main" id="{8F6322C5-0170-AF59-DABD-DF2E7BF4380E}"/>
              </a:ext>
            </a:extLst>
          </p:cNvPr>
          <p:cNvPicPr>
            <a:picLocks noChangeAspect="1"/>
          </p:cNvPicPr>
          <p:nvPr/>
        </p:nvPicPr>
        <p:blipFill>
          <a:blip r:embed="rId2">
            <a:alphaModFix amt="35000"/>
          </a:blip>
          <a:srcRect t="13071" b="2660"/>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5346681B-F0B6-73CF-2E12-67921421B0B2}"/>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solidFill>
                  <a:srgbClr val="FFFFFF"/>
                </a:solidFill>
              </a:rPr>
              <a:t>Federe Öğrenmenin Faydaları ve Zararları</a:t>
            </a:r>
          </a:p>
        </p:txBody>
      </p:sp>
      <p:sp>
        <p:nvSpPr>
          <p:cNvPr id="7" name="Metin kutusu 6">
            <a:extLst>
              <a:ext uri="{FF2B5EF4-FFF2-40B4-BE49-F238E27FC236}">
                <a16:creationId xmlns:a16="http://schemas.microsoft.com/office/drawing/2014/main" id="{0E91604C-0065-99BB-52C1-B1DB8ADF6853}"/>
              </a:ext>
            </a:extLst>
          </p:cNvPr>
          <p:cNvSpPr txBox="1"/>
          <p:nvPr/>
        </p:nvSpPr>
        <p:spPr>
          <a:xfrm>
            <a:off x="620115" y="1762727"/>
            <a:ext cx="6097508" cy="461665"/>
          </a:xfrm>
          <a:prstGeom prst="rect">
            <a:avLst/>
          </a:prstGeom>
          <a:noFill/>
        </p:spPr>
        <p:txBody>
          <a:bodyPr wrap="square">
            <a:spAutoFit/>
          </a:bodyPr>
          <a:lstStyle/>
          <a:p>
            <a:pPr lvl="0">
              <a:spcAft>
                <a:spcPts val="600"/>
              </a:spcAft>
            </a:pPr>
            <a:r>
              <a:rPr lang="tr-TR" sz="2400" b="1">
                <a:latin typeface="+mj-lt"/>
              </a:rPr>
              <a:t>Faydaları:</a:t>
            </a:r>
          </a:p>
        </p:txBody>
      </p:sp>
      <p:graphicFrame>
        <p:nvGraphicFramePr>
          <p:cNvPr id="5" name="İçerik Yer Tutucusu 2">
            <a:extLst>
              <a:ext uri="{FF2B5EF4-FFF2-40B4-BE49-F238E27FC236}">
                <a16:creationId xmlns:a16="http://schemas.microsoft.com/office/drawing/2014/main" id="{92131E3F-48B9-4D37-E62B-CA0CDD510C06}"/>
              </a:ext>
            </a:extLst>
          </p:cNvPr>
          <p:cNvGraphicFramePr>
            <a:graphicFrameLocks/>
          </p:cNvGraphicFramePr>
          <p:nvPr>
            <p:extLst>
              <p:ext uri="{D42A27DB-BD31-4B8C-83A1-F6EECF244321}">
                <p14:modId xmlns:p14="http://schemas.microsoft.com/office/powerpoint/2010/main" val="113978538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55322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446BDF4-8DB0-7B35-B09E-0D2E4CE110F2}"/>
            </a:ext>
          </a:extLst>
        </p:cNvPr>
        <p:cNvGrpSpPr/>
        <p:nvPr/>
      </p:nvGrpSpPr>
      <p:grpSpPr>
        <a:xfrm>
          <a:off x="0" y="0"/>
          <a:ext cx="0" cy="0"/>
          <a:chOff x="0" y="0"/>
          <a:chExt cx="0" cy="0"/>
        </a:xfrm>
      </p:grpSpPr>
      <p:pic>
        <p:nvPicPr>
          <p:cNvPr id="43" name="Picture 42">
            <a:extLst>
              <a:ext uri="{FF2B5EF4-FFF2-40B4-BE49-F238E27FC236}">
                <a16:creationId xmlns:a16="http://schemas.microsoft.com/office/drawing/2014/main" id="{4A70D2AD-5985-5CD2-BCF9-8D8E503EBF20}"/>
              </a:ext>
            </a:extLst>
          </p:cNvPr>
          <p:cNvPicPr>
            <a:picLocks noChangeAspect="1"/>
          </p:cNvPicPr>
          <p:nvPr/>
        </p:nvPicPr>
        <p:blipFill>
          <a:blip r:embed="rId3">
            <a:duotone>
              <a:schemeClr val="bg2">
                <a:shade val="45000"/>
                <a:satMod val="135000"/>
              </a:schemeClr>
              <a:prstClr val="white"/>
            </a:duotone>
          </a:blip>
          <a:srcRect t="2039" r="3566" b="1526"/>
          <a:stretch/>
        </p:blipFill>
        <p:spPr>
          <a:xfrm>
            <a:off x="20" y="10"/>
            <a:ext cx="12191980" cy="6857990"/>
          </a:xfrm>
          <a:prstGeom prst="rect">
            <a:avLst/>
          </a:prstGeom>
        </p:spPr>
      </p:pic>
      <p:sp>
        <p:nvSpPr>
          <p:cNvPr id="52" name="Rectangle 5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DFFF9A3-9A41-4141-721C-3852613CCABF}"/>
              </a:ext>
            </a:extLst>
          </p:cNvPr>
          <p:cNvSpPr>
            <a:spLocks noGrp="1"/>
          </p:cNvSpPr>
          <p:nvPr>
            <p:ph type="title"/>
          </p:nvPr>
        </p:nvSpPr>
        <p:spPr>
          <a:xfrm>
            <a:off x="838199" y="123574"/>
            <a:ext cx="10515600" cy="1325563"/>
          </a:xfrm>
        </p:spPr>
        <p:txBody>
          <a:bodyPr vert="horz" lIns="91440" tIns="45720" rIns="91440" bIns="45720" rtlCol="0">
            <a:normAutofit/>
          </a:bodyPr>
          <a:lstStyle/>
          <a:p>
            <a:r>
              <a:rPr lang="tr-TR" kern="1200" dirty="0">
                <a:latin typeface="+mj-lt"/>
                <a:ea typeface="+mj-ea"/>
                <a:cs typeface="+mj-cs"/>
              </a:rPr>
              <a:t>Federe Öğrenmenin </a:t>
            </a:r>
            <a:r>
              <a:rPr lang="en-US" kern="1200" dirty="0">
                <a:latin typeface="+mj-lt"/>
                <a:ea typeface="+mj-ea"/>
                <a:cs typeface="+mj-cs"/>
              </a:rPr>
              <a:t>Faydaları ve Zararları</a:t>
            </a:r>
          </a:p>
        </p:txBody>
      </p:sp>
      <p:sp>
        <p:nvSpPr>
          <p:cNvPr id="12" name="Metin kutusu 11">
            <a:extLst>
              <a:ext uri="{FF2B5EF4-FFF2-40B4-BE49-F238E27FC236}">
                <a16:creationId xmlns:a16="http://schemas.microsoft.com/office/drawing/2014/main" id="{10443BA3-F8B5-C7A9-0309-A9615D5E3B07}"/>
              </a:ext>
            </a:extLst>
          </p:cNvPr>
          <p:cNvSpPr txBox="1"/>
          <p:nvPr/>
        </p:nvSpPr>
        <p:spPr>
          <a:xfrm>
            <a:off x="6256867" y="1345935"/>
            <a:ext cx="5529887" cy="483102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1050" dirty="0"/>
          </a:p>
        </p:txBody>
      </p:sp>
      <p:graphicFrame>
        <p:nvGraphicFramePr>
          <p:cNvPr id="42" name="İçerik Yer Tutucusu 6">
            <a:extLst>
              <a:ext uri="{FF2B5EF4-FFF2-40B4-BE49-F238E27FC236}">
                <a16:creationId xmlns:a16="http://schemas.microsoft.com/office/drawing/2014/main" id="{5586BB57-FA95-38B4-18C6-97FBFC78747C}"/>
              </a:ext>
            </a:extLst>
          </p:cNvPr>
          <p:cNvGraphicFramePr>
            <a:graphicFrameLocks noGrp="1"/>
          </p:cNvGraphicFramePr>
          <p:nvPr>
            <p:ph idx="1"/>
            <p:extLst>
              <p:ext uri="{D42A27DB-BD31-4B8C-83A1-F6EECF244321}">
                <p14:modId xmlns:p14="http://schemas.microsoft.com/office/powerpoint/2010/main" val="858283216"/>
              </p:ext>
            </p:extLst>
          </p:nvPr>
        </p:nvGraphicFramePr>
        <p:xfrm>
          <a:off x="838199" y="148208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Metin kutusu 9">
            <a:extLst>
              <a:ext uri="{FF2B5EF4-FFF2-40B4-BE49-F238E27FC236}">
                <a16:creationId xmlns:a16="http://schemas.microsoft.com/office/drawing/2014/main" id="{6603E5A5-5F95-79A9-876D-F55BE80DD1A9}"/>
              </a:ext>
            </a:extLst>
          </p:cNvPr>
          <p:cNvSpPr txBox="1"/>
          <p:nvPr/>
        </p:nvSpPr>
        <p:spPr>
          <a:xfrm>
            <a:off x="498779" y="1111036"/>
            <a:ext cx="6097508" cy="461665"/>
          </a:xfrm>
          <a:prstGeom prst="rect">
            <a:avLst/>
          </a:prstGeom>
          <a:noFill/>
        </p:spPr>
        <p:txBody>
          <a:bodyPr wrap="square">
            <a:spAutoFit/>
          </a:bodyPr>
          <a:lstStyle/>
          <a:p>
            <a:pPr lvl="0"/>
            <a:r>
              <a:rPr lang="tr-TR" sz="2400" b="1" dirty="0">
                <a:latin typeface="+mj-lt"/>
              </a:rPr>
              <a:t>Zararları:</a:t>
            </a:r>
          </a:p>
        </p:txBody>
      </p:sp>
    </p:spTree>
    <p:extLst>
      <p:ext uri="{BB962C8B-B14F-4D97-AF65-F5344CB8AC3E}">
        <p14:creationId xmlns:p14="http://schemas.microsoft.com/office/powerpoint/2010/main" val="1539839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36C1B6F-256C-605B-A46E-D5059CAF9D94}"/>
            </a:ext>
          </a:extLst>
        </p:cNvPr>
        <p:cNvGrpSpPr/>
        <p:nvPr/>
      </p:nvGrpSpPr>
      <p:grpSpPr>
        <a:xfrm>
          <a:off x="0" y="0"/>
          <a:ext cx="0" cy="0"/>
          <a:chOff x="0" y="0"/>
          <a:chExt cx="0" cy="0"/>
        </a:xfrm>
      </p:grpSpPr>
      <p:pic>
        <p:nvPicPr>
          <p:cNvPr id="43" name="Picture 42">
            <a:extLst>
              <a:ext uri="{FF2B5EF4-FFF2-40B4-BE49-F238E27FC236}">
                <a16:creationId xmlns:a16="http://schemas.microsoft.com/office/drawing/2014/main" id="{F79669F1-9B11-BDA1-1940-E50AF0623086}"/>
              </a:ext>
            </a:extLst>
          </p:cNvPr>
          <p:cNvPicPr>
            <a:picLocks noChangeAspect="1"/>
          </p:cNvPicPr>
          <p:nvPr/>
        </p:nvPicPr>
        <p:blipFill>
          <a:blip r:embed="rId3">
            <a:duotone>
              <a:schemeClr val="bg2">
                <a:shade val="45000"/>
                <a:satMod val="135000"/>
              </a:schemeClr>
              <a:prstClr val="white"/>
            </a:duotone>
          </a:blip>
          <a:srcRect t="2039" r="3566" b="1526"/>
          <a:stretch/>
        </p:blipFill>
        <p:spPr>
          <a:xfrm>
            <a:off x="20" y="10"/>
            <a:ext cx="12191980" cy="6857990"/>
          </a:xfrm>
          <a:prstGeom prst="rect">
            <a:avLst/>
          </a:prstGeom>
        </p:spPr>
      </p:pic>
      <p:sp>
        <p:nvSpPr>
          <p:cNvPr id="52" name="Rectangle 51">
            <a:extLst>
              <a:ext uri="{FF2B5EF4-FFF2-40B4-BE49-F238E27FC236}">
                <a16:creationId xmlns:a16="http://schemas.microsoft.com/office/drawing/2014/main" id="{B8F5A4DF-1414-FC0E-A6FA-E93C0DED4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C919EAD2-EA75-9C08-7CC1-6B5467E6134B}"/>
              </a:ext>
            </a:extLst>
          </p:cNvPr>
          <p:cNvSpPr>
            <a:spLocks noGrp="1"/>
          </p:cNvSpPr>
          <p:nvPr>
            <p:ph type="title"/>
          </p:nvPr>
        </p:nvSpPr>
        <p:spPr>
          <a:xfrm>
            <a:off x="838199" y="123574"/>
            <a:ext cx="10515600" cy="1325563"/>
          </a:xfrm>
        </p:spPr>
        <p:txBody>
          <a:bodyPr vert="horz" lIns="91440" tIns="45720" rIns="91440" bIns="45720" rtlCol="0">
            <a:normAutofit/>
          </a:bodyPr>
          <a:lstStyle/>
          <a:p>
            <a:r>
              <a:rPr lang="tr-TR" kern="1200" dirty="0">
                <a:latin typeface="+mj-lt"/>
                <a:ea typeface="+mj-ea"/>
                <a:cs typeface="+mj-cs"/>
              </a:rPr>
              <a:t>Federe Öğrenmenin </a:t>
            </a:r>
            <a:r>
              <a:rPr lang="en-US" kern="1200" dirty="0">
                <a:latin typeface="+mj-lt"/>
                <a:ea typeface="+mj-ea"/>
                <a:cs typeface="+mj-cs"/>
              </a:rPr>
              <a:t>Faydaları ve Zararları</a:t>
            </a:r>
          </a:p>
        </p:txBody>
      </p:sp>
      <p:sp>
        <p:nvSpPr>
          <p:cNvPr id="12" name="Metin kutusu 11">
            <a:extLst>
              <a:ext uri="{FF2B5EF4-FFF2-40B4-BE49-F238E27FC236}">
                <a16:creationId xmlns:a16="http://schemas.microsoft.com/office/drawing/2014/main" id="{F214EE76-C8C6-7C88-E0B6-57CFB4C8358E}"/>
              </a:ext>
            </a:extLst>
          </p:cNvPr>
          <p:cNvSpPr txBox="1"/>
          <p:nvPr/>
        </p:nvSpPr>
        <p:spPr>
          <a:xfrm>
            <a:off x="6256867" y="1345935"/>
            <a:ext cx="5529887" cy="483102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1050" dirty="0"/>
          </a:p>
        </p:txBody>
      </p:sp>
      <p:graphicFrame>
        <p:nvGraphicFramePr>
          <p:cNvPr id="42" name="İçerik Yer Tutucusu 6">
            <a:extLst>
              <a:ext uri="{FF2B5EF4-FFF2-40B4-BE49-F238E27FC236}">
                <a16:creationId xmlns:a16="http://schemas.microsoft.com/office/drawing/2014/main" id="{243658E8-D5FF-0B94-7CDA-B663F99BAC56}"/>
              </a:ext>
            </a:extLst>
          </p:cNvPr>
          <p:cNvGraphicFramePr>
            <a:graphicFrameLocks noGrp="1"/>
          </p:cNvGraphicFramePr>
          <p:nvPr>
            <p:ph idx="1"/>
            <p:extLst>
              <p:ext uri="{D42A27DB-BD31-4B8C-83A1-F6EECF244321}">
                <p14:modId xmlns:p14="http://schemas.microsoft.com/office/powerpoint/2010/main" val="264056360"/>
              </p:ext>
            </p:extLst>
          </p:nvPr>
        </p:nvGraphicFramePr>
        <p:xfrm>
          <a:off x="838199" y="148208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Metin kutusu 9">
            <a:extLst>
              <a:ext uri="{FF2B5EF4-FFF2-40B4-BE49-F238E27FC236}">
                <a16:creationId xmlns:a16="http://schemas.microsoft.com/office/drawing/2014/main" id="{8E874801-D6F4-0A11-53B2-8FF583E71A8C}"/>
              </a:ext>
            </a:extLst>
          </p:cNvPr>
          <p:cNvSpPr txBox="1"/>
          <p:nvPr/>
        </p:nvSpPr>
        <p:spPr>
          <a:xfrm>
            <a:off x="498779" y="1111036"/>
            <a:ext cx="6097508" cy="461665"/>
          </a:xfrm>
          <a:prstGeom prst="rect">
            <a:avLst/>
          </a:prstGeom>
          <a:noFill/>
        </p:spPr>
        <p:txBody>
          <a:bodyPr wrap="square">
            <a:spAutoFit/>
          </a:bodyPr>
          <a:lstStyle/>
          <a:p>
            <a:pPr lvl="0"/>
            <a:r>
              <a:rPr lang="tr-TR" sz="2400" b="1" dirty="0">
                <a:latin typeface="+mj-lt"/>
              </a:rPr>
              <a:t>Zararları:</a:t>
            </a:r>
          </a:p>
        </p:txBody>
      </p:sp>
      <p:sp>
        <p:nvSpPr>
          <p:cNvPr id="11" name="Metin kutusu 10">
            <a:extLst>
              <a:ext uri="{FF2B5EF4-FFF2-40B4-BE49-F238E27FC236}">
                <a16:creationId xmlns:a16="http://schemas.microsoft.com/office/drawing/2014/main" id="{4145F77B-CA52-98BF-7846-A463EB173079}"/>
              </a:ext>
            </a:extLst>
          </p:cNvPr>
          <p:cNvSpPr txBox="1"/>
          <p:nvPr/>
        </p:nvSpPr>
        <p:spPr>
          <a:xfrm>
            <a:off x="405246" y="6065228"/>
            <a:ext cx="11381508" cy="523220"/>
          </a:xfrm>
          <a:prstGeom prst="rect">
            <a:avLst/>
          </a:prstGeom>
          <a:noFill/>
        </p:spPr>
        <p:txBody>
          <a:bodyPr wrap="square">
            <a:spAutoFit/>
          </a:bodyPr>
          <a:lstStyle/>
          <a:p>
            <a:r>
              <a:rPr lang="tr-TR" sz="1400" dirty="0"/>
              <a:t>Federe öğrenme, doğru uygulandığında veri gizliliği ve işbirliği açısından güçlü avantajlar sunar, ancak teknik ve yönetimsel zorluklarının farkında olmak önemlidir.</a:t>
            </a:r>
          </a:p>
        </p:txBody>
      </p:sp>
    </p:spTree>
    <p:extLst>
      <p:ext uri="{BB962C8B-B14F-4D97-AF65-F5344CB8AC3E}">
        <p14:creationId xmlns:p14="http://schemas.microsoft.com/office/powerpoint/2010/main" val="984330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CCA71A7-C828-6551-2739-C1D9EA150B7B}"/>
              </a:ext>
            </a:extLst>
          </p:cNvPr>
          <p:cNvSpPr>
            <a:spLocks noGrp="1"/>
          </p:cNvSpPr>
          <p:nvPr>
            <p:ph type="title"/>
          </p:nvPr>
        </p:nvSpPr>
        <p:spPr>
          <a:xfrm>
            <a:off x="630936" y="639520"/>
            <a:ext cx="3429000" cy="1719072"/>
          </a:xfrm>
        </p:spPr>
        <p:txBody>
          <a:bodyPr anchor="b">
            <a:normAutofit/>
          </a:bodyPr>
          <a:lstStyle/>
          <a:p>
            <a:r>
              <a:rPr kumimoji="0" lang="tr-TR" altLang="tr-TR" sz="2600" b="1" i="0" u="none" strike="noStrike" cap="none" normalizeH="0" baseline="0" dirty="0">
                <a:ln>
                  <a:noFill/>
                </a:ln>
                <a:effectLst/>
                <a:latin typeface="Arial" panose="020B0604020202020204" pitchFamily="34" charset="0"/>
              </a:rPr>
              <a:t>Kod: </a:t>
            </a:r>
            <a:br>
              <a:rPr kumimoji="0" lang="tr-TR" altLang="tr-TR" sz="2600" b="1" i="0" u="none" strike="noStrike" cap="none" normalizeH="0" baseline="0" dirty="0">
                <a:ln>
                  <a:noFill/>
                </a:ln>
                <a:effectLst/>
                <a:latin typeface="Arial" panose="020B0604020202020204" pitchFamily="34" charset="0"/>
              </a:rPr>
            </a:br>
            <a:r>
              <a:rPr kumimoji="0" lang="tr-TR" altLang="tr-TR" sz="2600" b="1" i="0" u="none" strike="noStrike" cap="none" normalizeH="0" baseline="0" dirty="0" err="1">
                <a:ln>
                  <a:noFill/>
                </a:ln>
                <a:effectLst/>
                <a:latin typeface="Arial" panose="020B0604020202020204" pitchFamily="34" charset="0"/>
              </a:rPr>
              <a:t>MATLAB'da</a:t>
            </a:r>
            <a:r>
              <a:rPr kumimoji="0" lang="tr-TR" altLang="tr-TR" sz="2600" b="1" i="0" u="none" strike="noStrike" cap="none" normalizeH="0" baseline="0" dirty="0">
                <a:ln>
                  <a:noFill/>
                </a:ln>
                <a:effectLst/>
                <a:latin typeface="Arial" panose="020B0604020202020204" pitchFamily="34" charset="0"/>
              </a:rPr>
              <a:t> Basit Federe Öğrenme</a:t>
            </a:r>
            <a:br>
              <a:rPr kumimoji="0" lang="tr-TR" altLang="tr-TR" sz="2600" b="0" i="0" u="none" strike="noStrike" cap="none" normalizeH="0" baseline="0" dirty="0">
                <a:ln>
                  <a:noFill/>
                </a:ln>
                <a:effectLst/>
                <a:latin typeface="Arial Unicode MS"/>
              </a:rPr>
            </a:br>
            <a:endParaRPr lang="tr-TR" sz="2600" dirty="0"/>
          </a:p>
        </p:txBody>
      </p:sp>
      <p:sp>
        <p:nvSpPr>
          <p:cNvPr id="1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9E6E7204-EAD1-09BB-A64F-D5B2BF868967}"/>
              </a:ext>
            </a:extLst>
          </p:cNvPr>
          <p:cNvSpPr>
            <a:spLocks noGrp="1"/>
          </p:cNvSpPr>
          <p:nvPr>
            <p:ph idx="1"/>
          </p:nvPr>
        </p:nvSpPr>
        <p:spPr>
          <a:xfrm>
            <a:off x="630936" y="2807208"/>
            <a:ext cx="3429000" cy="3410712"/>
          </a:xfrm>
        </p:spPr>
        <p:txBody>
          <a:bodyPr anchor="t">
            <a:normAutofit/>
          </a:bodyPr>
          <a:lstStyle/>
          <a:p>
            <a:r>
              <a:rPr lang="tr-TR" sz="1700" dirty="0"/>
              <a:t>Federe öğrenme (</a:t>
            </a:r>
            <a:r>
              <a:rPr lang="tr-TR" sz="1700" dirty="0" err="1"/>
              <a:t>Federated</a:t>
            </a:r>
            <a:r>
              <a:rPr lang="tr-TR" sz="1700" dirty="0"/>
              <a:t> Learning) ile ilgili temel bir uygulamayı </a:t>
            </a:r>
            <a:r>
              <a:rPr lang="tr-TR" sz="1700" dirty="0" err="1"/>
              <a:t>MATLAB'da</a:t>
            </a:r>
            <a:r>
              <a:rPr lang="tr-TR" sz="1700" dirty="0"/>
              <a:t> simüle etmek mümkündür. Yandaki örnek, </a:t>
            </a:r>
            <a:r>
              <a:rPr lang="tr-TR" sz="1700" b="1" dirty="0" err="1"/>
              <a:t>Federated</a:t>
            </a:r>
            <a:r>
              <a:rPr lang="tr-TR" sz="1700" b="1" dirty="0"/>
              <a:t> </a:t>
            </a:r>
            <a:r>
              <a:rPr lang="tr-TR" sz="1700" b="1" dirty="0" err="1"/>
              <a:t>Averaging</a:t>
            </a:r>
            <a:r>
              <a:rPr lang="tr-TR" sz="1700" b="1" dirty="0"/>
              <a:t> (</a:t>
            </a:r>
            <a:r>
              <a:rPr lang="tr-TR" sz="1700" b="1" dirty="0" err="1"/>
              <a:t>FedAvg</a:t>
            </a:r>
            <a:r>
              <a:rPr lang="tr-TR" sz="1700" b="1" dirty="0"/>
              <a:t>)</a:t>
            </a:r>
            <a:r>
              <a:rPr lang="tr-TR" sz="1700" dirty="0"/>
              <a:t> algoritmasını kullanarak cihazların (katılımcıların) yerel verileriyle bir model eğitme sürecini gösterir. Bu örnek, iki sınıflı bir veri kümesi üzerinde çalışan bir lojistik regresyon modeli için basit bir örnektir.</a:t>
            </a:r>
          </a:p>
        </p:txBody>
      </p:sp>
      <p:sp>
        <p:nvSpPr>
          <p:cNvPr id="10" name="Rectangle 2">
            <a:extLst>
              <a:ext uri="{FF2B5EF4-FFF2-40B4-BE49-F238E27FC236}">
                <a16:creationId xmlns:a16="http://schemas.microsoft.com/office/drawing/2014/main" id="{49091D59-C03F-5CAF-07E3-8FBFE0E8516F}"/>
              </a:ext>
            </a:extLst>
          </p:cNvPr>
          <p:cNvSpPr>
            <a:spLocks noChangeArrowheads="1"/>
          </p:cNvSpPr>
          <p:nvPr/>
        </p:nvSpPr>
        <p:spPr bwMode="auto">
          <a:xfrm>
            <a:off x="1616364" y="5652387"/>
            <a:ext cx="8959273"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endParaRPr kumimoji="0" lang="tr-TR" altLang="tr-TR"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Char char="•"/>
              <a:tabLst/>
            </a:pPr>
            <a:r>
              <a:rPr kumimoji="0" lang="tr-TR" altLang="tr-TR" b="0" i="0" u="none" strike="noStrike" cap="none" normalizeH="0" baseline="0">
                <a:ln>
                  <a:noFill/>
                </a:ln>
                <a:solidFill>
                  <a:schemeClr val="tx1"/>
                </a:solidFill>
                <a:effectLst/>
                <a:latin typeface="Arial" panose="020B0604020202020204" pitchFamily="34" charset="0"/>
              </a:rPr>
              <a:t>Her cihaz için rastgele özelliklerden ve etiketlerden oluşan bir veri kümesi oluşturulur.</a:t>
            </a:r>
          </a:p>
        </p:txBody>
      </p:sp>
      <p:pic>
        <p:nvPicPr>
          <p:cNvPr id="9" name="Resim 8">
            <a:extLst>
              <a:ext uri="{FF2B5EF4-FFF2-40B4-BE49-F238E27FC236}">
                <a16:creationId xmlns:a16="http://schemas.microsoft.com/office/drawing/2014/main" id="{B0BB066D-C467-A329-6145-0F23A778DE8C}"/>
              </a:ext>
            </a:extLst>
          </p:cNvPr>
          <p:cNvPicPr>
            <a:picLocks noChangeAspect="1"/>
          </p:cNvPicPr>
          <p:nvPr/>
        </p:nvPicPr>
        <p:blipFill>
          <a:blip r:embed="rId2"/>
          <a:stretch>
            <a:fillRect/>
          </a:stretch>
        </p:blipFill>
        <p:spPr>
          <a:xfrm>
            <a:off x="4249474" y="2138362"/>
            <a:ext cx="7591425" cy="25812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4451323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etin kutusu 6">
            <a:extLst>
              <a:ext uri="{FF2B5EF4-FFF2-40B4-BE49-F238E27FC236}">
                <a16:creationId xmlns:a16="http://schemas.microsoft.com/office/drawing/2014/main" id="{130FD0D0-EA12-42FB-8501-24980C6B7884}"/>
              </a:ext>
            </a:extLst>
          </p:cNvPr>
          <p:cNvSpPr txBox="1"/>
          <p:nvPr/>
        </p:nvSpPr>
        <p:spPr>
          <a:xfrm>
            <a:off x="2322946" y="5749852"/>
            <a:ext cx="7546109"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a:ln>
                  <a:noFill/>
                </a:ln>
                <a:solidFill>
                  <a:schemeClr val="tx1"/>
                </a:solidFill>
                <a:effectLst/>
                <a:latin typeface="Arial" panose="020B0604020202020204" pitchFamily="34" charset="0"/>
              </a:rPr>
              <a:t>Farklı cihazlar, farklı veri dağılımlarına sahip olacak şekilde kaydırılır. </a:t>
            </a: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pic>
        <p:nvPicPr>
          <p:cNvPr id="10" name="İçerik Yer Tutucusu 9">
            <a:extLst>
              <a:ext uri="{FF2B5EF4-FFF2-40B4-BE49-F238E27FC236}">
                <a16:creationId xmlns:a16="http://schemas.microsoft.com/office/drawing/2014/main" id="{EBC5CF4F-1788-6108-D299-FFE8A817C309}"/>
              </a:ext>
            </a:extLst>
          </p:cNvPr>
          <p:cNvPicPr>
            <a:picLocks noGrp="1" noChangeAspect="1"/>
          </p:cNvPicPr>
          <p:nvPr>
            <p:ph idx="1"/>
          </p:nvPr>
        </p:nvPicPr>
        <p:blipFill>
          <a:blip r:embed="rId2"/>
          <a:stretch>
            <a:fillRect/>
          </a:stretch>
        </p:blipFill>
        <p:spPr>
          <a:xfrm>
            <a:off x="614806" y="1080597"/>
            <a:ext cx="10962388" cy="43706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47360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62A9C004-08DD-A45C-4A68-B9ACA2142274}"/>
              </a:ext>
            </a:extLst>
          </p:cNvPr>
          <p:cNvSpPr>
            <a:spLocks noGrp="1"/>
          </p:cNvSpPr>
          <p:nvPr>
            <p:ph type="title"/>
          </p:nvPr>
        </p:nvSpPr>
        <p:spPr>
          <a:xfrm>
            <a:off x="1066801" y="1050595"/>
            <a:ext cx="9972674" cy="1618489"/>
          </a:xfrm>
        </p:spPr>
        <p:txBody>
          <a:bodyPr anchor="ctr">
            <a:normAutofit/>
          </a:bodyPr>
          <a:lstStyle/>
          <a:p>
            <a:r>
              <a:rPr lang="en-US" sz="5000" dirty="0"/>
              <a:t>Federated Learning (Feder</a:t>
            </a:r>
            <a:r>
              <a:rPr lang="tr-TR" sz="5000" dirty="0"/>
              <a:t>e </a:t>
            </a:r>
            <a:r>
              <a:rPr lang="en-US" sz="5000" dirty="0" err="1"/>
              <a:t>Öğrenme</a:t>
            </a:r>
            <a:r>
              <a:rPr lang="en-US" sz="5000" dirty="0"/>
              <a:t>) </a:t>
            </a:r>
            <a:r>
              <a:rPr lang="tr-TR" sz="5000" b="1" dirty="0"/>
              <a:t>N</a:t>
            </a:r>
            <a:r>
              <a:rPr lang="en-US" sz="5000" b="1" dirty="0" err="1"/>
              <a:t>edir</a:t>
            </a:r>
            <a:r>
              <a:rPr lang="en-US" sz="5000" dirty="0"/>
              <a:t>?</a:t>
            </a:r>
            <a:endParaRPr lang="tr-TR" sz="5000" dirty="0"/>
          </a:p>
        </p:txBody>
      </p:sp>
      <p:sp>
        <p:nvSpPr>
          <p:cNvPr id="3" name="İçerik Yer Tutucusu 2">
            <a:extLst>
              <a:ext uri="{FF2B5EF4-FFF2-40B4-BE49-F238E27FC236}">
                <a16:creationId xmlns:a16="http://schemas.microsoft.com/office/drawing/2014/main" id="{5E566C44-2D98-F87A-2EEB-109FF33A2F3F}"/>
              </a:ext>
            </a:extLst>
          </p:cNvPr>
          <p:cNvSpPr>
            <a:spLocks noGrp="1"/>
          </p:cNvSpPr>
          <p:nvPr>
            <p:ph idx="1"/>
          </p:nvPr>
        </p:nvSpPr>
        <p:spPr>
          <a:xfrm>
            <a:off x="1285240" y="2969469"/>
            <a:ext cx="8074815" cy="2800395"/>
          </a:xfrm>
        </p:spPr>
        <p:txBody>
          <a:bodyPr anchor="t">
            <a:normAutofit fontScale="92500" lnSpcReduction="10000"/>
          </a:bodyPr>
          <a:lstStyle/>
          <a:p>
            <a:r>
              <a:rPr lang="tr-TR" sz="2400" dirty="0"/>
              <a:t>Federe Öğrenme (FÖ, FL), merkezi olmayan geniş bir veri kümesi üzerinde model eğitimi yapılmasını sağlayan dağıtılmış bir makine öğrenimi yaklaşımıdır.</a:t>
            </a:r>
          </a:p>
          <a:p>
            <a:r>
              <a:rPr lang="tr-TR" sz="2400" dirty="0"/>
              <a:t>Veri gizliliğini koruyarak makine öğrenme modellerini eğitmenin bir yoludur. Geleneksel makine öğrenme yöntemlerinde, veriler merkezi bir sunucuya toplanır ve burada model eğitilir. Ancak Federe </a:t>
            </a:r>
            <a:r>
              <a:rPr lang="tr-TR" sz="2400" dirty="0" err="1"/>
              <a:t>Öğrenme’de</a:t>
            </a:r>
            <a:r>
              <a:rPr lang="tr-TR" sz="2400" dirty="0"/>
              <a:t>, veriler cihazlarda kalır ve model yerel olarak eğitilir. Bu yöntem, özellikle kullanıcı verilerinin gizli tutulması gerektiğinde tercih edilir.</a:t>
            </a:r>
          </a:p>
        </p:txBody>
      </p:sp>
    </p:spTree>
    <p:extLst>
      <p:ext uri="{BB962C8B-B14F-4D97-AF65-F5344CB8AC3E}">
        <p14:creationId xmlns:p14="http://schemas.microsoft.com/office/powerpoint/2010/main" val="424538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Metin kutusu 18">
            <a:extLst>
              <a:ext uri="{FF2B5EF4-FFF2-40B4-BE49-F238E27FC236}">
                <a16:creationId xmlns:a16="http://schemas.microsoft.com/office/drawing/2014/main" id="{E22B072B-ED88-9062-A25A-46F7B32782E4}"/>
              </a:ext>
            </a:extLst>
          </p:cNvPr>
          <p:cNvSpPr txBox="1"/>
          <p:nvPr/>
        </p:nvSpPr>
        <p:spPr>
          <a:xfrm>
            <a:off x="2594327" y="6018322"/>
            <a:ext cx="8015678" cy="9233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tr-TR"/>
              <a:t>Başlangıç ağırlıkları sıfır olarak belirlenmiştir.</a:t>
            </a:r>
          </a:p>
          <a:p>
            <a:pPr marL="0" marR="0" lvl="0" indent="0" algn="l" defTabSz="914400" rtl="0" eaLnBrk="0" fontAlgn="base" latinLnBrk="0" hangingPunct="0">
              <a:lnSpc>
                <a:spcPct val="100000"/>
              </a:lnSpc>
              <a:spcBef>
                <a:spcPct val="0"/>
              </a:spcBef>
              <a:spcAft>
                <a:spcPct val="0"/>
              </a:spcAft>
              <a:buClrTx/>
              <a:buSzTx/>
              <a:buFontTx/>
              <a:buChar char="•"/>
              <a:tabLst/>
            </a:pPr>
            <a:r>
              <a:rPr lang="tr-TR"/>
              <a:t>Eğitim sırasında cihazların güncellemeleri (yerel ağırlıklar) saklanır.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pic>
        <p:nvPicPr>
          <p:cNvPr id="15" name="Resim 14">
            <a:extLst>
              <a:ext uri="{FF2B5EF4-FFF2-40B4-BE49-F238E27FC236}">
                <a16:creationId xmlns:a16="http://schemas.microsoft.com/office/drawing/2014/main" id="{42575E45-6C1E-AAF3-9021-E5BE3B8CED33}"/>
              </a:ext>
            </a:extLst>
          </p:cNvPr>
          <p:cNvPicPr>
            <a:picLocks noChangeAspect="1"/>
          </p:cNvPicPr>
          <p:nvPr/>
        </p:nvPicPr>
        <p:blipFill>
          <a:blip r:embed="rId2"/>
          <a:stretch>
            <a:fillRect/>
          </a:stretch>
        </p:blipFill>
        <p:spPr>
          <a:xfrm>
            <a:off x="2980410" y="276225"/>
            <a:ext cx="6227833" cy="574209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20236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B61AF332-E7B9-92EC-A01A-F0757FA2C601}"/>
              </a:ext>
            </a:extLst>
          </p:cNvPr>
          <p:cNvSpPr>
            <a:spLocks noChangeArrowheads="1"/>
          </p:cNvSpPr>
          <p:nvPr/>
        </p:nvSpPr>
        <p:spPr bwMode="auto">
          <a:xfrm>
            <a:off x="1431637" y="5495744"/>
            <a:ext cx="932872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800" b="0" i="0" u="none" strike="noStrike" cap="none" normalizeH="0" baseline="0" dirty="0">
                <a:ln>
                  <a:noFill/>
                </a:ln>
                <a:solidFill>
                  <a:schemeClr val="tx1"/>
                </a:solidFill>
                <a:effectLst/>
                <a:latin typeface="Arial" panose="020B0604020202020204" pitchFamily="34" charset="0"/>
              </a:rPr>
              <a:t>Tüm cihazların ağırlıkları veri boyutlarına göre ağırlıklandırılarak birleştirilir. </a:t>
            </a:r>
          </a:p>
        </p:txBody>
      </p:sp>
      <p:pic>
        <p:nvPicPr>
          <p:cNvPr id="13" name="İçerik Yer Tutucusu 12">
            <a:extLst>
              <a:ext uri="{FF2B5EF4-FFF2-40B4-BE49-F238E27FC236}">
                <a16:creationId xmlns:a16="http://schemas.microsoft.com/office/drawing/2014/main" id="{BB70A6A6-9CBA-FF8C-5538-3113C13DEA61}"/>
              </a:ext>
            </a:extLst>
          </p:cNvPr>
          <p:cNvPicPr>
            <a:picLocks noGrp="1" noChangeAspect="1"/>
          </p:cNvPicPr>
          <p:nvPr>
            <p:ph idx="1"/>
          </p:nvPr>
        </p:nvPicPr>
        <p:blipFill>
          <a:blip r:embed="rId2"/>
          <a:stretch>
            <a:fillRect/>
          </a:stretch>
        </p:blipFill>
        <p:spPr>
          <a:xfrm>
            <a:off x="684167" y="1422662"/>
            <a:ext cx="10823666" cy="401267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47960558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İçerik Yer Tutucusu 2">
            <a:extLst>
              <a:ext uri="{FF2B5EF4-FFF2-40B4-BE49-F238E27FC236}">
                <a16:creationId xmlns:a16="http://schemas.microsoft.com/office/drawing/2014/main" id="{FE908536-6E96-9CE1-2D98-21E0C5CABC84}"/>
              </a:ext>
            </a:extLst>
          </p:cNvPr>
          <p:cNvSpPr>
            <a:spLocks noGrp="1"/>
          </p:cNvSpPr>
          <p:nvPr>
            <p:ph idx="1"/>
          </p:nvPr>
        </p:nvSpPr>
        <p:spPr>
          <a:xfrm>
            <a:off x="762000" y="871146"/>
            <a:ext cx="4085665" cy="5271237"/>
          </a:xfrm>
        </p:spPr>
        <p:txBody>
          <a:bodyPr anchor="ctr">
            <a:normAutofit/>
          </a:bodyPr>
          <a:lstStyle/>
          <a:p>
            <a:pPr>
              <a:lnSpc>
                <a:spcPct val="150000"/>
              </a:lnSpc>
            </a:pPr>
            <a:r>
              <a:rPr lang="tr-TR" sz="2000" dirty="0">
                <a:cs typeface="Times New Roman" panose="02020603050405020304" pitchFamily="18" charset="0"/>
              </a:rPr>
              <a:t>Kişisel verilerin paylaşılmadan model geliştirilebilmesi fikri ilk kez </a:t>
            </a:r>
            <a:r>
              <a:rPr lang="tr-TR" sz="2000" b="1" dirty="0">
                <a:cs typeface="Times New Roman" panose="02020603050405020304" pitchFamily="18" charset="0"/>
              </a:rPr>
              <a:t>2016</a:t>
            </a:r>
            <a:r>
              <a:rPr lang="tr-TR" sz="2000" dirty="0">
                <a:cs typeface="Times New Roman" panose="02020603050405020304" pitchFamily="18" charset="0"/>
              </a:rPr>
              <a:t> yılında </a:t>
            </a:r>
            <a:r>
              <a:rPr lang="tr-TR" sz="2000" b="1" dirty="0">
                <a:cs typeface="Times New Roman" panose="02020603050405020304" pitchFamily="18" charset="0"/>
              </a:rPr>
              <a:t>Google</a:t>
            </a:r>
            <a:r>
              <a:rPr lang="tr-TR" sz="2000" dirty="0">
                <a:cs typeface="Times New Roman" panose="02020603050405020304" pitchFamily="18" charset="0"/>
              </a:rPr>
              <a:t> araştırmacıları </a:t>
            </a:r>
            <a:r>
              <a:rPr lang="tr-TR" sz="2000" b="1" dirty="0" err="1">
                <a:cs typeface="Times New Roman" panose="02020603050405020304" pitchFamily="18" charset="0"/>
              </a:rPr>
              <a:t>McMahan</a:t>
            </a:r>
            <a:r>
              <a:rPr lang="tr-TR" sz="2000" dirty="0">
                <a:cs typeface="Times New Roman" panose="02020603050405020304" pitchFamily="18" charset="0"/>
              </a:rPr>
              <a:t> </a:t>
            </a:r>
            <a:r>
              <a:rPr lang="tr-TR" sz="2000" b="1" dirty="0">
                <a:cs typeface="Times New Roman" panose="02020603050405020304" pitchFamily="18" charset="0"/>
              </a:rPr>
              <a:t>ve</a:t>
            </a:r>
            <a:r>
              <a:rPr lang="tr-TR" sz="2000" dirty="0">
                <a:cs typeface="Times New Roman" panose="02020603050405020304" pitchFamily="18" charset="0"/>
              </a:rPr>
              <a:t> </a:t>
            </a:r>
            <a:r>
              <a:rPr lang="tr-TR" sz="2000" b="1" dirty="0">
                <a:cs typeface="Times New Roman" panose="02020603050405020304" pitchFamily="18" charset="0"/>
              </a:rPr>
              <a:t>arkadaşları</a:t>
            </a:r>
            <a:r>
              <a:rPr lang="tr-TR" sz="2000" dirty="0">
                <a:cs typeface="Times New Roman" panose="02020603050405020304" pitchFamily="18" charset="0"/>
              </a:rPr>
              <a:t> tarafından önerilmiştir.</a:t>
            </a:r>
          </a:p>
          <a:p>
            <a:pPr>
              <a:lnSpc>
                <a:spcPct val="150000"/>
              </a:lnSpc>
            </a:pPr>
            <a:endParaRPr lang="tr-TR" sz="2000" dirty="0"/>
          </a:p>
        </p:txBody>
      </p:sp>
      <p:pic>
        <p:nvPicPr>
          <p:cNvPr id="4" name="Picture 2" descr="Google's newly formed platforms and devices team is all about AI - The Verge">
            <a:extLst>
              <a:ext uri="{FF2B5EF4-FFF2-40B4-BE49-F238E27FC236}">
                <a16:creationId xmlns:a16="http://schemas.microsoft.com/office/drawing/2014/main" id="{B8C6398D-8F02-3D75-7C2E-696A5F4A38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622"/>
          <a:stretch/>
        </p:blipFill>
        <p:spPr bwMode="auto">
          <a:xfrm>
            <a:off x="5650992" y="10"/>
            <a:ext cx="6541008"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55274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7" name="Rectangle 2066">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AE28DB9E-7AB3-C8C2-4FAB-056CD13177F8}"/>
              </a:ext>
            </a:extLst>
          </p:cNvPr>
          <p:cNvSpPr>
            <a:spLocks noGrp="1"/>
          </p:cNvSpPr>
          <p:nvPr>
            <p:ph type="title"/>
          </p:nvPr>
        </p:nvSpPr>
        <p:spPr>
          <a:xfrm>
            <a:off x="549268" y="526170"/>
            <a:ext cx="5251316" cy="749300"/>
          </a:xfrm>
        </p:spPr>
        <p:txBody>
          <a:bodyPr>
            <a:normAutofit/>
          </a:bodyPr>
          <a:lstStyle/>
          <a:p>
            <a:r>
              <a:rPr lang="tr-TR" dirty="0"/>
              <a:t>Ne İşe Yarar?</a:t>
            </a:r>
          </a:p>
        </p:txBody>
      </p:sp>
      <p:sp>
        <p:nvSpPr>
          <p:cNvPr id="3" name="İçerik Yer Tutucusu 2">
            <a:extLst>
              <a:ext uri="{FF2B5EF4-FFF2-40B4-BE49-F238E27FC236}">
                <a16:creationId xmlns:a16="http://schemas.microsoft.com/office/drawing/2014/main" id="{3E2E5581-37C4-7572-79B4-AA9CE757B4F4}"/>
              </a:ext>
            </a:extLst>
          </p:cNvPr>
          <p:cNvSpPr>
            <a:spLocks noGrp="1"/>
          </p:cNvSpPr>
          <p:nvPr>
            <p:ph idx="1"/>
          </p:nvPr>
        </p:nvSpPr>
        <p:spPr>
          <a:xfrm>
            <a:off x="552316" y="1186004"/>
            <a:ext cx="5676900" cy="4990959"/>
          </a:xfrm>
        </p:spPr>
        <p:txBody>
          <a:bodyPr anchor="ctr">
            <a:normAutofit/>
          </a:bodyPr>
          <a:lstStyle/>
          <a:p>
            <a:r>
              <a:rPr lang="tr-TR" sz="1600" dirty="0">
                <a:cs typeface="Times New Roman" panose="02020603050405020304" pitchFamily="18" charset="0"/>
              </a:rPr>
              <a:t>Federe Öğrenme, veri gizliliğini ve güvenliğini koruyarak, çeşitli cihazlar arasında makine öğrenme modellerini eğitme sürecini sağlayan yenilikçi bir teknolojidir. </a:t>
            </a:r>
          </a:p>
          <a:p>
            <a:r>
              <a:rPr lang="tr-TR" sz="1600" dirty="0">
                <a:cs typeface="Times New Roman" panose="02020603050405020304" pitchFamily="18" charset="0"/>
              </a:rPr>
              <a:t>Bu yöntem, verilerin merkezi bir sunucuya toplanmadan, yerel cihazlarda işlenmesine olanak tanır. Özellikle sağlık, finans, mobil uygulamalar ve </a:t>
            </a:r>
            <a:r>
              <a:rPr lang="tr-TR" sz="1600" dirty="0" err="1">
                <a:cs typeface="Times New Roman" panose="02020603050405020304" pitchFamily="18" charset="0"/>
              </a:rPr>
              <a:t>IoT</a:t>
            </a:r>
            <a:r>
              <a:rPr lang="tr-TR" sz="1600" dirty="0">
                <a:cs typeface="Times New Roman" panose="02020603050405020304" pitchFamily="18" charset="0"/>
              </a:rPr>
              <a:t> gibi alanlarda kullanılarak, kullanıcı verilerinin gizliliğini korur ve veri sızıntısı riskini azaltır.</a:t>
            </a:r>
          </a:p>
          <a:p>
            <a:r>
              <a:rPr lang="tr-TR" sz="1600" dirty="0">
                <a:cs typeface="Times New Roman" panose="02020603050405020304" pitchFamily="18" charset="0"/>
              </a:rPr>
              <a:t>Federe Öğrenme, verilerin yerel olarak kalmasını ve sadece model güncellemelerinin merkezi sunucuya gönderilmesini sağlar. Bu sayede, geniş çapta veri kullanılarak daha </a:t>
            </a:r>
            <a:r>
              <a:rPr lang="tr-TR" sz="1600" dirty="0" err="1">
                <a:cs typeface="Times New Roman" panose="02020603050405020304" pitchFamily="18" charset="0"/>
              </a:rPr>
              <a:t>robust</a:t>
            </a:r>
            <a:r>
              <a:rPr lang="tr-TR" sz="1600" dirty="0">
                <a:cs typeface="Times New Roman" panose="02020603050405020304" pitchFamily="18" charset="0"/>
              </a:rPr>
              <a:t> ve genelleştirilebilir modeller oluşturulabilirken, verilerin gizliliği de korunmuş olur.</a:t>
            </a:r>
          </a:p>
          <a:p>
            <a:r>
              <a:rPr lang="tr-TR" sz="1600" dirty="0">
                <a:cs typeface="Times New Roman" panose="02020603050405020304" pitchFamily="18" charset="0"/>
              </a:rPr>
              <a:t>Ayrıca, bu yöntem sayesinde veri analizi ve model eğitimi süreçleri daha güvenli ve etik bir şekilde yürütülür.</a:t>
            </a:r>
          </a:p>
        </p:txBody>
      </p:sp>
      <p:pic>
        <p:nvPicPr>
          <p:cNvPr id="2050" name="Picture 2">
            <a:extLst>
              <a:ext uri="{FF2B5EF4-FFF2-40B4-BE49-F238E27FC236}">
                <a16:creationId xmlns:a16="http://schemas.microsoft.com/office/drawing/2014/main" id="{43E534E3-2079-2BD7-E7EA-66081A8067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8408" r="25945"/>
          <a:stretch/>
        </p:blipFill>
        <p:spPr bwMode="auto">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26882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Başlık 1">
            <a:extLst>
              <a:ext uri="{FF2B5EF4-FFF2-40B4-BE49-F238E27FC236}">
                <a16:creationId xmlns:a16="http://schemas.microsoft.com/office/drawing/2014/main" id="{572E18E7-47AE-D0FD-4536-A04E52F9C86C}"/>
              </a:ext>
            </a:extLst>
          </p:cNvPr>
          <p:cNvSpPr>
            <a:spLocks noGrp="1"/>
          </p:cNvSpPr>
          <p:nvPr>
            <p:ph type="title"/>
          </p:nvPr>
        </p:nvSpPr>
        <p:spPr>
          <a:xfrm>
            <a:off x="838200" y="401221"/>
            <a:ext cx="10515600" cy="1348065"/>
          </a:xfrm>
        </p:spPr>
        <p:txBody>
          <a:bodyPr>
            <a:normAutofit/>
          </a:bodyPr>
          <a:lstStyle/>
          <a:p>
            <a:pPr algn="ctr"/>
            <a:r>
              <a:rPr lang="tr-TR" sz="5400" dirty="0">
                <a:solidFill>
                  <a:srgbClr val="FFFFFF"/>
                </a:solidFill>
              </a:rPr>
              <a:t>Federe Öğrenme Nasıl Çalışır ?</a:t>
            </a:r>
          </a:p>
        </p:txBody>
      </p:sp>
      <p:sp>
        <p:nvSpPr>
          <p:cNvPr id="3" name="İçerik Yer Tutucusu 2">
            <a:extLst>
              <a:ext uri="{FF2B5EF4-FFF2-40B4-BE49-F238E27FC236}">
                <a16:creationId xmlns:a16="http://schemas.microsoft.com/office/drawing/2014/main" id="{28448CA3-D1F7-FF68-3544-BFB1550B346C}"/>
              </a:ext>
            </a:extLst>
          </p:cNvPr>
          <p:cNvSpPr>
            <a:spLocks noGrp="1"/>
          </p:cNvSpPr>
          <p:nvPr>
            <p:ph idx="1"/>
          </p:nvPr>
        </p:nvSpPr>
        <p:spPr>
          <a:xfrm>
            <a:off x="838200" y="2586789"/>
            <a:ext cx="10515600" cy="3590174"/>
          </a:xfrm>
        </p:spPr>
        <p:txBody>
          <a:bodyPr>
            <a:normAutofit/>
          </a:bodyPr>
          <a:lstStyle/>
          <a:p>
            <a:r>
              <a:rPr lang="tr-TR" sz="1900" dirty="0"/>
              <a:t>Federe öğrenme, merkezi bir sunucuya veri göndermeden, farklı cihazlarda veya kurumlardaki verilerle ortak bir makine öğrenimi modeli eğitme yöntemidir. Süreç, merkezi bir sunucunun bir başlangıç modeli oluşturması ve bu modeli uç cihazlara veya sistemlere dağıtmasıyla başlar. Her cihaz, kendi yerel verilerini kullanarak modeli günceller. Bu güncellemeler sırasında veriler cihazda kalır ve yalnızca model parametreleri (örneğin ağırlıklar veya gradyanlar) hesaplanarak merkezi sunucuya geri gönderilir. Merkezi sunucu, bu güncellemeleri birleştirir ve yeni bir küresel model oluşturur. Bu işlem genellikle </a:t>
            </a:r>
            <a:r>
              <a:rPr lang="tr-TR" sz="1900" b="1" dirty="0" err="1"/>
              <a:t>Federated</a:t>
            </a:r>
            <a:r>
              <a:rPr lang="tr-TR" sz="1900" b="1" dirty="0"/>
              <a:t> </a:t>
            </a:r>
            <a:r>
              <a:rPr lang="tr-TR" sz="1900" b="1" dirty="0" err="1"/>
              <a:t>Averaging</a:t>
            </a:r>
            <a:r>
              <a:rPr lang="tr-TR" sz="1900" b="1" dirty="0"/>
              <a:t> (</a:t>
            </a:r>
            <a:r>
              <a:rPr lang="tr-TR" sz="1900" b="1" dirty="0" err="1"/>
              <a:t>FedAvg</a:t>
            </a:r>
            <a:r>
              <a:rPr lang="tr-TR" sz="1900" b="1" dirty="0"/>
              <a:t>)</a:t>
            </a:r>
            <a:r>
              <a:rPr lang="tr-TR" sz="1900" dirty="0"/>
              <a:t> algoritması ile gerçekleştirilir; cihazlardan gelen güncellemeler, veri boyutuna göre ağırlıklandırılarak birleştirilir. Daha sonra, güncellenen model tekrar cihazlara dağıtılır ve bu döngü modelin istenilen performansa ulaşmasına kadar tekrarlanır. Tüm bu süreçte, veri gizliliğini ve güvenliğini sağlamak için şifreleme ve anonimleştirme teknikleri kullanılır. Böylece, federe öğrenme sayesinde kullanıcı verileri yerel olarak korunurken güçlü ve genelleştirilebilir bir model oluşturulabilir. Bu yaklaşım, sağlık, finans ve </a:t>
            </a:r>
            <a:r>
              <a:rPr lang="tr-TR" sz="1900" dirty="0" err="1"/>
              <a:t>IoT</a:t>
            </a:r>
            <a:r>
              <a:rPr lang="tr-TR" sz="1900" dirty="0"/>
              <a:t> gibi veri gizliliğinin kritik olduğu alanlarda yaygın olarak kullanılır.</a:t>
            </a:r>
          </a:p>
        </p:txBody>
      </p:sp>
    </p:spTree>
    <p:extLst>
      <p:ext uri="{BB962C8B-B14F-4D97-AF65-F5344CB8AC3E}">
        <p14:creationId xmlns:p14="http://schemas.microsoft.com/office/powerpoint/2010/main" val="360074138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EEDA9E-DC9C-30BC-EEBF-C26ED95FAD03}"/>
              </a:ext>
            </a:extLst>
          </p:cNvPr>
          <p:cNvSpPr>
            <a:spLocks noGrp="1"/>
          </p:cNvSpPr>
          <p:nvPr>
            <p:ph type="title"/>
          </p:nvPr>
        </p:nvSpPr>
        <p:spPr>
          <a:xfrm>
            <a:off x="755073" y="339581"/>
            <a:ext cx="10515600" cy="891019"/>
          </a:xfrm>
        </p:spPr>
        <p:txBody>
          <a:bodyPr>
            <a:normAutofit fontScale="90000"/>
          </a:bodyPr>
          <a:lstStyle/>
          <a:p>
            <a:pPr algn="ctr"/>
            <a:r>
              <a:rPr lang="tr-TR" b="1" dirty="0"/>
              <a:t>Federe Öğrenme Nasıl Çalışır?</a:t>
            </a:r>
            <a:br>
              <a:rPr lang="tr-TR" dirty="0"/>
            </a:br>
            <a:endParaRPr lang="tr-TR" dirty="0"/>
          </a:p>
        </p:txBody>
      </p:sp>
      <p:graphicFrame>
        <p:nvGraphicFramePr>
          <p:cNvPr id="5" name="İçerik Yer Tutucusu 2">
            <a:extLst>
              <a:ext uri="{FF2B5EF4-FFF2-40B4-BE49-F238E27FC236}">
                <a16:creationId xmlns:a16="http://schemas.microsoft.com/office/drawing/2014/main" id="{EC2A3AFF-44FC-6D11-1FC9-CEA9E3ED1FA8}"/>
              </a:ext>
            </a:extLst>
          </p:cNvPr>
          <p:cNvGraphicFramePr>
            <a:graphicFrameLocks noGrp="1"/>
          </p:cNvGraphicFramePr>
          <p:nvPr>
            <p:ph idx="1"/>
            <p:extLst>
              <p:ext uri="{D42A27DB-BD31-4B8C-83A1-F6EECF244321}">
                <p14:modId xmlns:p14="http://schemas.microsoft.com/office/powerpoint/2010/main" val="1524697834"/>
              </p:ext>
            </p:extLst>
          </p:nvPr>
        </p:nvGraphicFramePr>
        <p:xfrm>
          <a:off x="838200" y="1825625"/>
          <a:ext cx="10515600" cy="3900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etin kutusu 3">
            <a:extLst>
              <a:ext uri="{FF2B5EF4-FFF2-40B4-BE49-F238E27FC236}">
                <a16:creationId xmlns:a16="http://schemas.microsoft.com/office/drawing/2014/main" id="{6AB1914D-1BF7-672F-7C45-264681668613}"/>
              </a:ext>
            </a:extLst>
          </p:cNvPr>
          <p:cNvSpPr txBox="1"/>
          <p:nvPr/>
        </p:nvSpPr>
        <p:spPr>
          <a:xfrm>
            <a:off x="1080655" y="785091"/>
            <a:ext cx="9864436" cy="1169551"/>
          </a:xfrm>
          <a:prstGeom prst="rect">
            <a:avLst/>
          </a:prstGeom>
          <a:noFill/>
        </p:spPr>
        <p:txBody>
          <a:bodyPr wrap="square" rtlCol="0">
            <a:spAutoFit/>
          </a:bodyPr>
          <a:lstStyle/>
          <a:p>
            <a:r>
              <a:rPr lang="tr-TR" sz="1400" dirty="0"/>
              <a:t>Federe Öğrenme (FÖ, FL), farklı cihazlar veya sistemler arasında veri paylaşmadan makine öğrenimi modelleri oluşturmayı sağlayan bir yaklaşımdır. Geleneksel yöntemlerde, veriler merkezi bir sunucuda toplanarak işlenir ve modeller eğitilir. Federe </a:t>
            </a:r>
            <a:r>
              <a:rPr lang="tr-TR" sz="1400" dirty="0" err="1"/>
              <a:t>Öğrenme’de</a:t>
            </a:r>
            <a:r>
              <a:rPr lang="tr-TR" sz="1400" dirty="0"/>
              <a:t> ise veriler cihazlarda veya yerel sunucularda kalır ve yalnızca model güncellemeleri (parametreler veya ağırlıklar) merkezi bir sunucuya gönderilir. Bu yöntem, özellikle veri gizliliği ve güvenliği ön planda olan durumlarda büyük avantajlar sunar.</a:t>
            </a:r>
            <a:endParaRPr lang="en-US" sz="1400" dirty="0"/>
          </a:p>
        </p:txBody>
      </p:sp>
    </p:spTree>
    <p:extLst>
      <p:ext uri="{BB962C8B-B14F-4D97-AF65-F5344CB8AC3E}">
        <p14:creationId xmlns:p14="http://schemas.microsoft.com/office/powerpoint/2010/main" val="32338303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 name="Group 12">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4" name="Freeform: Shape 13">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Başlık 1">
            <a:extLst>
              <a:ext uri="{FF2B5EF4-FFF2-40B4-BE49-F238E27FC236}">
                <a16:creationId xmlns:a16="http://schemas.microsoft.com/office/drawing/2014/main" id="{A548A652-1DA6-AAE8-9741-432D8BFC95F1}"/>
              </a:ext>
            </a:extLst>
          </p:cNvPr>
          <p:cNvSpPr>
            <a:spLocks noGrp="1"/>
          </p:cNvSpPr>
          <p:nvPr>
            <p:ph type="title"/>
          </p:nvPr>
        </p:nvSpPr>
        <p:spPr>
          <a:xfrm>
            <a:off x="640080" y="1243013"/>
            <a:ext cx="3855720" cy="4371974"/>
          </a:xfrm>
        </p:spPr>
        <p:txBody>
          <a:bodyPr>
            <a:normAutofit/>
          </a:bodyPr>
          <a:lstStyle/>
          <a:p>
            <a:r>
              <a:rPr kumimoji="0" lang="tr-TR" altLang="tr-TR" sz="3600" b="1" i="0" u="none" strike="noStrike" cap="none" normalizeH="0" baseline="0">
                <a:ln>
                  <a:noFill/>
                </a:ln>
                <a:solidFill>
                  <a:schemeClr val="tx2"/>
                </a:solidFill>
                <a:effectLst/>
                <a:latin typeface="Arial" panose="020B0604020202020204" pitchFamily="34" charset="0"/>
              </a:rPr>
              <a:t>Federe Öğrenme Çalışma Modelleri</a:t>
            </a:r>
            <a:endParaRPr lang="tr-TR" sz="3600">
              <a:solidFill>
                <a:schemeClr val="tx2"/>
              </a:solidFill>
            </a:endParaRPr>
          </a:p>
        </p:txBody>
      </p:sp>
      <p:sp>
        <p:nvSpPr>
          <p:cNvPr id="4" name="Rectangle 1">
            <a:extLst>
              <a:ext uri="{FF2B5EF4-FFF2-40B4-BE49-F238E27FC236}">
                <a16:creationId xmlns:a16="http://schemas.microsoft.com/office/drawing/2014/main" id="{A1C70BA9-EC25-2212-3934-64E971A4B792}"/>
              </a:ext>
            </a:extLst>
          </p:cNvPr>
          <p:cNvSpPr>
            <a:spLocks noGrp="1" noChangeArrowheads="1"/>
          </p:cNvSpPr>
          <p:nvPr>
            <p:ph idx="1"/>
          </p:nvPr>
        </p:nvSpPr>
        <p:spPr bwMode="auto">
          <a:xfrm>
            <a:off x="5534172" y="813816"/>
            <a:ext cx="6257925" cy="523036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tr-TR" altLang="tr-TR" sz="1800" b="1" i="0" u="none" strike="noStrike" cap="none" normalizeH="0" baseline="0" dirty="0" err="1">
                <a:ln>
                  <a:noFill/>
                </a:ln>
                <a:solidFill>
                  <a:schemeClr val="tx2"/>
                </a:solidFill>
                <a:effectLst/>
                <a:latin typeface="Arial" panose="020B0604020202020204" pitchFamily="34" charset="0"/>
              </a:rPr>
              <a:t>Centralized</a:t>
            </a:r>
            <a:r>
              <a:rPr kumimoji="0" lang="tr-TR" altLang="tr-TR" sz="1800" b="1" i="0" u="none" strike="noStrike" cap="none" normalizeH="0" baseline="0" dirty="0">
                <a:ln>
                  <a:noFill/>
                </a:ln>
                <a:solidFill>
                  <a:schemeClr val="tx2"/>
                </a:solidFill>
                <a:effectLst/>
                <a:latin typeface="Arial" panose="020B0604020202020204" pitchFamily="34" charset="0"/>
              </a:rPr>
              <a:t> Federe Öğrenme (Merkezi FÖ):</a:t>
            </a:r>
            <a:endParaRPr kumimoji="0" lang="tr-TR" altLang="tr-TR" sz="1800" b="0" i="0" u="none" strike="noStrike" cap="none" normalizeH="0" baseline="0" dirty="0">
              <a:ln>
                <a:noFill/>
              </a:ln>
              <a:solidFill>
                <a:schemeClr val="tx2"/>
              </a:solidFill>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tr-TR" altLang="tr-TR" sz="1800" b="0" i="0" u="none" strike="noStrike" cap="none" normalizeH="0" baseline="0" dirty="0">
                <a:ln>
                  <a:noFill/>
                </a:ln>
                <a:solidFill>
                  <a:schemeClr val="tx2"/>
                </a:solidFill>
                <a:effectLst/>
                <a:latin typeface="Arial" panose="020B0604020202020204" pitchFamily="34" charset="0"/>
              </a:rPr>
              <a:t>Merkezi bir sunucu, model güncellemelerini toplar ve birleştirir. Bu en yaygın kullanılan yaklaşımdır.</a:t>
            </a:r>
          </a:p>
          <a:p>
            <a:pPr marL="0" marR="0" lvl="0" indent="0" defTabSz="914400" rtl="0" eaLnBrk="0" fontAlgn="base" latinLnBrk="0" hangingPunct="0">
              <a:spcBef>
                <a:spcPct val="0"/>
              </a:spcBef>
              <a:spcAft>
                <a:spcPts val="600"/>
              </a:spcAft>
              <a:buClrTx/>
              <a:buSzTx/>
              <a:buFontTx/>
              <a:buChar char="•"/>
              <a:tabLst/>
            </a:pPr>
            <a:endParaRPr kumimoji="0" lang="tr-TR" altLang="tr-TR" sz="1800" b="0" i="0" u="none" strike="noStrike" cap="none" normalizeH="0" baseline="0" dirty="0">
              <a:ln>
                <a:noFill/>
              </a:ln>
              <a:solidFill>
                <a:schemeClr val="tx2"/>
              </a:solidFill>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tr-TR" altLang="tr-TR" sz="1800" b="1" i="0" u="none" strike="noStrike" cap="none" normalizeH="0" baseline="0" dirty="0" err="1">
                <a:ln>
                  <a:noFill/>
                </a:ln>
                <a:solidFill>
                  <a:schemeClr val="tx2"/>
                </a:solidFill>
                <a:effectLst/>
                <a:latin typeface="Arial" panose="020B0604020202020204" pitchFamily="34" charset="0"/>
              </a:rPr>
              <a:t>Decentralized</a:t>
            </a:r>
            <a:r>
              <a:rPr kumimoji="0" lang="tr-TR" altLang="tr-TR" sz="1800" b="1" i="0" u="none" strike="noStrike" cap="none" normalizeH="0" baseline="0" dirty="0">
                <a:ln>
                  <a:noFill/>
                </a:ln>
                <a:solidFill>
                  <a:schemeClr val="tx2"/>
                </a:solidFill>
                <a:effectLst/>
                <a:latin typeface="Arial" panose="020B0604020202020204" pitchFamily="34" charset="0"/>
              </a:rPr>
              <a:t> Federe Öğrenme (Merkezi Olmayan FÖ):</a:t>
            </a:r>
            <a:endParaRPr kumimoji="0" lang="tr-TR" altLang="tr-TR" sz="1800" b="0" i="0" u="none" strike="noStrike" cap="none" normalizeH="0" baseline="0" dirty="0">
              <a:ln>
                <a:noFill/>
              </a:ln>
              <a:solidFill>
                <a:schemeClr val="tx2"/>
              </a:solidFill>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tr-TR" altLang="tr-TR" sz="1800" b="0" i="0" u="none" strike="noStrike" cap="none" normalizeH="0" baseline="0" dirty="0">
                <a:ln>
                  <a:noFill/>
                </a:ln>
                <a:solidFill>
                  <a:schemeClr val="tx2"/>
                </a:solidFill>
                <a:effectLst/>
                <a:latin typeface="Arial" panose="020B0604020202020204" pitchFamily="34" charset="0"/>
              </a:rPr>
              <a:t>Veri paylaşımı veya merkezi sunucu olmadan, cihazlar birbirleriyle model güncellemelerini paylaşır.</a:t>
            </a:r>
            <a:r>
              <a:rPr lang="tr-TR" altLang="tr-TR" sz="1800" dirty="0">
                <a:solidFill>
                  <a:schemeClr val="tx2"/>
                </a:solidFill>
                <a:latin typeface="Arial" panose="020B0604020202020204" pitchFamily="34" charset="0"/>
              </a:rPr>
              <a:t> </a:t>
            </a:r>
            <a:r>
              <a:rPr kumimoji="0" lang="tr-TR" altLang="tr-TR" sz="1800" b="0" i="0" u="none" strike="noStrike" cap="none" normalizeH="0" baseline="0" dirty="0">
                <a:ln>
                  <a:noFill/>
                </a:ln>
                <a:solidFill>
                  <a:schemeClr val="tx2"/>
                </a:solidFill>
                <a:effectLst/>
                <a:latin typeface="Arial" panose="020B0604020202020204" pitchFamily="34" charset="0"/>
              </a:rPr>
              <a:t>Peer-</a:t>
            </a:r>
            <a:r>
              <a:rPr kumimoji="0" lang="tr-TR" altLang="tr-TR" sz="1800" b="0" i="0" u="none" strike="noStrike" cap="none" normalizeH="0" baseline="0" dirty="0" err="1">
                <a:ln>
                  <a:noFill/>
                </a:ln>
                <a:solidFill>
                  <a:schemeClr val="tx2"/>
                </a:solidFill>
                <a:effectLst/>
                <a:latin typeface="Arial" panose="020B0604020202020204" pitchFamily="34" charset="0"/>
              </a:rPr>
              <a:t>to</a:t>
            </a:r>
            <a:r>
              <a:rPr kumimoji="0" lang="tr-TR" altLang="tr-TR" sz="1800" b="0" i="0" u="none" strike="noStrike" cap="none" normalizeH="0" baseline="0" dirty="0">
                <a:ln>
                  <a:noFill/>
                </a:ln>
                <a:solidFill>
                  <a:schemeClr val="tx2"/>
                </a:solidFill>
                <a:effectLst/>
                <a:latin typeface="Arial" panose="020B0604020202020204" pitchFamily="34" charset="0"/>
              </a:rPr>
              <a:t>-</a:t>
            </a:r>
            <a:r>
              <a:rPr kumimoji="0" lang="tr-TR" altLang="tr-TR" sz="1800" b="0" i="0" u="none" strike="noStrike" cap="none" normalizeH="0" baseline="0" dirty="0" err="1">
                <a:ln>
                  <a:noFill/>
                </a:ln>
                <a:solidFill>
                  <a:schemeClr val="tx2"/>
                </a:solidFill>
                <a:effectLst/>
                <a:latin typeface="Arial" panose="020B0604020202020204" pitchFamily="34" charset="0"/>
              </a:rPr>
              <a:t>peer</a:t>
            </a:r>
            <a:r>
              <a:rPr kumimoji="0" lang="tr-TR" altLang="tr-TR" sz="1800" b="0" i="0" u="none" strike="noStrike" cap="none" normalizeH="0" baseline="0" dirty="0">
                <a:ln>
                  <a:noFill/>
                </a:ln>
                <a:solidFill>
                  <a:schemeClr val="tx2"/>
                </a:solidFill>
                <a:effectLst/>
                <a:latin typeface="Arial" panose="020B0604020202020204" pitchFamily="34" charset="0"/>
              </a:rPr>
              <a:t> (eşler arası) bir sistem olarak çalışır.</a:t>
            </a:r>
          </a:p>
          <a:p>
            <a:pPr marL="0" marR="0" lvl="0" indent="0" defTabSz="914400" rtl="0" eaLnBrk="0" fontAlgn="base" latinLnBrk="0" hangingPunct="0">
              <a:spcBef>
                <a:spcPct val="0"/>
              </a:spcBef>
              <a:spcAft>
                <a:spcPts val="600"/>
              </a:spcAft>
              <a:buClrTx/>
              <a:buSzTx/>
              <a:buFontTx/>
              <a:buChar char="•"/>
              <a:tabLst/>
            </a:pPr>
            <a:endParaRPr kumimoji="0" lang="tr-TR" altLang="tr-TR" sz="1800" b="0" i="0" u="none" strike="noStrike" cap="none" normalizeH="0" baseline="0" dirty="0">
              <a:ln>
                <a:noFill/>
              </a:ln>
              <a:solidFill>
                <a:schemeClr val="tx2"/>
              </a:solidFill>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tr-TR" altLang="tr-TR" sz="1800" b="1" i="0" u="none" strike="noStrike" cap="none" normalizeH="0" baseline="0" dirty="0" err="1">
                <a:ln>
                  <a:noFill/>
                </a:ln>
                <a:solidFill>
                  <a:schemeClr val="tx2"/>
                </a:solidFill>
                <a:effectLst/>
                <a:latin typeface="Arial" panose="020B0604020202020204" pitchFamily="34" charset="0"/>
              </a:rPr>
              <a:t>Hierarchical</a:t>
            </a:r>
            <a:r>
              <a:rPr kumimoji="0" lang="tr-TR" altLang="tr-TR" sz="1800" b="1" i="0" u="none" strike="noStrike" cap="none" normalizeH="0" baseline="0" dirty="0">
                <a:ln>
                  <a:noFill/>
                </a:ln>
                <a:solidFill>
                  <a:schemeClr val="tx2"/>
                </a:solidFill>
                <a:effectLst/>
                <a:latin typeface="Arial" panose="020B0604020202020204" pitchFamily="34" charset="0"/>
              </a:rPr>
              <a:t> Federe Öğrenme (Hiyerarşik FÖ):</a:t>
            </a:r>
            <a:endParaRPr kumimoji="0" lang="tr-TR" altLang="tr-TR" sz="1800" b="0" i="0" u="none" strike="noStrike" cap="none" normalizeH="0" baseline="0" dirty="0">
              <a:ln>
                <a:noFill/>
              </a:ln>
              <a:solidFill>
                <a:schemeClr val="tx2"/>
              </a:solidFill>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tr-TR" altLang="tr-TR" sz="1800" b="0" i="0" u="none" strike="noStrike" cap="none" normalizeH="0" baseline="0" dirty="0">
                <a:ln>
                  <a:noFill/>
                </a:ln>
                <a:solidFill>
                  <a:schemeClr val="tx2"/>
                </a:solidFill>
                <a:effectLst/>
                <a:latin typeface="Arial" panose="020B0604020202020204" pitchFamily="34" charset="0"/>
              </a:rPr>
              <a:t>Cihazlar, önce yerel sunucularla model güncellemelerini paylaşır. Daha sonra, yerel sunucular bu güncellemeleri merkezi sunucuya iletir. Bu, büyük ölçekli sistemlerde verimli bir yapı sunar.</a:t>
            </a:r>
          </a:p>
          <a:p>
            <a:pPr marL="0" marR="0" lvl="0" indent="0" defTabSz="914400" rtl="0" eaLnBrk="0" fontAlgn="base" latinLnBrk="0" hangingPunct="0">
              <a:spcBef>
                <a:spcPct val="0"/>
              </a:spcBef>
              <a:spcAft>
                <a:spcPts val="600"/>
              </a:spcAft>
              <a:buClrTx/>
              <a:buSzTx/>
              <a:buFontTx/>
              <a:buNone/>
              <a:tabLst/>
            </a:pPr>
            <a:endParaRPr kumimoji="0" lang="tr-TR" altLang="tr-TR" sz="1800" b="0" i="0" u="none" strike="noStrike" cap="none" normalizeH="0" baseline="0" dirty="0">
              <a:ln>
                <a:noFill/>
              </a:ln>
              <a:solidFill>
                <a:schemeClr val="tx2"/>
              </a:solidFill>
              <a:effectLst/>
              <a:latin typeface="Arial" panose="020B0604020202020204" pitchFamily="34" charset="0"/>
            </a:endParaRPr>
          </a:p>
        </p:txBody>
      </p:sp>
    </p:spTree>
    <p:extLst>
      <p:ext uri="{BB962C8B-B14F-4D97-AF65-F5344CB8AC3E}">
        <p14:creationId xmlns:p14="http://schemas.microsoft.com/office/powerpoint/2010/main" val="1871840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Başlık 1">
            <a:extLst>
              <a:ext uri="{FF2B5EF4-FFF2-40B4-BE49-F238E27FC236}">
                <a16:creationId xmlns:a16="http://schemas.microsoft.com/office/drawing/2014/main" id="{8A3E1D7B-3138-9641-C0F2-6024492665E6}"/>
              </a:ext>
            </a:extLst>
          </p:cNvPr>
          <p:cNvSpPr>
            <a:spLocks noGrp="1"/>
          </p:cNvSpPr>
          <p:nvPr>
            <p:ph type="title"/>
          </p:nvPr>
        </p:nvSpPr>
        <p:spPr>
          <a:xfrm>
            <a:off x="1073987" y="321117"/>
            <a:ext cx="10044023" cy="877729"/>
          </a:xfrm>
        </p:spPr>
        <p:txBody>
          <a:bodyPr anchor="ctr">
            <a:normAutofit/>
          </a:bodyPr>
          <a:lstStyle/>
          <a:p>
            <a:pPr algn="ctr"/>
            <a:r>
              <a:rPr lang="tr-TR" sz="4000" dirty="0">
                <a:solidFill>
                  <a:srgbClr val="FFFFFF"/>
                </a:solidFill>
              </a:rPr>
              <a:t>Kullanım Alanları</a:t>
            </a:r>
          </a:p>
        </p:txBody>
      </p:sp>
      <p:graphicFrame>
        <p:nvGraphicFramePr>
          <p:cNvPr id="5" name="İçerik Yer Tutucusu 2">
            <a:extLst>
              <a:ext uri="{FF2B5EF4-FFF2-40B4-BE49-F238E27FC236}">
                <a16:creationId xmlns:a16="http://schemas.microsoft.com/office/drawing/2014/main" id="{977BFD88-164B-4AD8-816C-3551E738A523}"/>
              </a:ext>
            </a:extLst>
          </p:cNvPr>
          <p:cNvGraphicFramePr>
            <a:graphicFrameLocks noGrp="1"/>
          </p:cNvGraphicFramePr>
          <p:nvPr>
            <p:ph idx="1"/>
            <p:extLst>
              <p:ext uri="{D42A27DB-BD31-4B8C-83A1-F6EECF244321}">
                <p14:modId xmlns:p14="http://schemas.microsoft.com/office/powerpoint/2010/main" val="336235422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4" name="Grup 3">
            <a:extLst>
              <a:ext uri="{FF2B5EF4-FFF2-40B4-BE49-F238E27FC236}">
                <a16:creationId xmlns:a16="http://schemas.microsoft.com/office/drawing/2014/main" id="{B3C07D86-05DB-A2F4-D5AB-4B4AADC41469}"/>
              </a:ext>
            </a:extLst>
          </p:cNvPr>
          <p:cNvGrpSpPr/>
          <p:nvPr/>
        </p:nvGrpSpPr>
        <p:grpSpPr>
          <a:xfrm>
            <a:off x="620115" y="1762727"/>
            <a:ext cx="10951769" cy="916157"/>
            <a:chOff x="1596375" y="2119594"/>
            <a:chExt cx="1357031" cy="916157"/>
          </a:xfrm>
        </p:grpSpPr>
        <p:sp>
          <p:nvSpPr>
            <p:cNvPr id="7" name="Dikdörtgen 6">
              <a:extLst>
                <a:ext uri="{FF2B5EF4-FFF2-40B4-BE49-F238E27FC236}">
                  <a16:creationId xmlns:a16="http://schemas.microsoft.com/office/drawing/2014/main" id="{B9C251AD-B555-9884-F884-72F3F0093084}"/>
                </a:ext>
              </a:extLst>
            </p:cNvPr>
            <p:cNvSpPr/>
            <p:nvPr/>
          </p:nvSpPr>
          <p:spPr>
            <a:xfrm>
              <a:off x="1596375" y="2119594"/>
              <a:ext cx="1357031" cy="816339"/>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tr-TR"/>
            </a:p>
          </p:txBody>
        </p:sp>
        <p:sp>
          <p:nvSpPr>
            <p:cNvPr id="17" name="Metin kutusu 16">
              <a:extLst>
                <a:ext uri="{FF2B5EF4-FFF2-40B4-BE49-F238E27FC236}">
                  <a16:creationId xmlns:a16="http://schemas.microsoft.com/office/drawing/2014/main" id="{0972A47E-FD18-10F6-2F65-A390BE2717CB}"/>
                </a:ext>
              </a:extLst>
            </p:cNvPr>
            <p:cNvSpPr txBox="1"/>
            <p:nvPr/>
          </p:nvSpPr>
          <p:spPr>
            <a:xfrm>
              <a:off x="1596375" y="2219412"/>
              <a:ext cx="1357031" cy="816339"/>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algn="ctr" defTabSz="488950">
                <a:lnSpc>
                  <a:spcPct val="90000"/>
                </a:lnSpc>
                <a:spcBef>
                  <a:spcPct val="0"/>
                </a:spcBef>
                <a:spcAft>
                  <a:spcPct val="35000"/>
                </a:spcAft>
              </a:pPr>
              <a:r>
                <a:rPr lang="tr-TR" sz="2000" kern="1200" dirty="0"/>
                <a:t>Federe Öğrenme, çeşitli sektörlerde geniş bir kullanım alanına sahiptir ve belirli sebeplerden dolayı tercih edilmektedir.</a:t>
              </a:r>
              <a:endParaRPr lang="tr-TR" sz="2000" b="1" kern="1200" dirty="0"/>
            </a:p>
          </p:txBody>
        </p:sp>
      </p:grpSp>
    </p:spTree>
    <p:extLst>
      <p:ext uri="{BB962C8B-B14F-4D97-AF65-F5344CB8AC3E}">
        <p14:creationId xmlns:p14="http://schemas.microsoft.com/office/powerpoint/2010/main" val="101139655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42DBDFD-70B4-EDA6-C75A-E8AA66D7F9C3}"/>
            </a:ext>
          </a:extLst>
        </p:cNvPr>
        <p:cNvGrpSpPr/>
        <p:nvPr/>
      </p:nvGrpSpPr>
      <p:grpSpPr>
        <a:xfrm>
          <a:off x="0" y="0"/>
          <a:ext cx="0" cy="0"/>
          <a:chOff x="0" y="0"/>
          <a:chExt cx="0" cy="0"/>
        </a:xfrm>
      </p:grpSpPr>
      <p:sp useBgFill="1">
        <p:nvSpPr>
          <p:cNvPr id="40" name="Rectangle 3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0971FC7-0FCF-EE05-B35A-48E0D32E1DBA}"/>
              </a:ext>
            </a:extLst>
          </p:cNvPr>
          <p:cNvSpPr>
            <a:spLocks noGrp="1"/>
          </p:cNvSpPr>
          <p:nvPr>
            <p:ph type="title"/>
          </p:nvPr>
        </p:nvSpPr>
        <p:spPr>
          <a:xfrm>
            <a:off x="640080" y="325369"/>
            <a:ext cx="4368602" cy="1956841"/>
          </a:xfrm>
        </p:spPr>
        <p:txBody>
          <a:bodyPr anchor="b">
            <a:normAutofit/>
          </a:bodyPr>
          <a:lstStyle/>
          <a:p>
            <a:r>
              <a:rPr lang="tr-TR" sz="3000" b="1"/>
              <a:t>Klasik Makine Öğrenmesi ile Federe Öğrenmesinin</a:t>
            </a:r>
            <a:br>
              <a:rPr lang="tr-TR" sz="3000" b="1"/>
            </a:br>
            <a:r>
              <a:rPr lang="tr-TR" sz="3000" b="1"/>
              <a:t>Farkı Nedir?</a:t>
            </a:r>
          </a:p>
        </p:txBody>
      </p:sp>
      <p:sp>
        <p:nvSpPr>
          <p:cNvPr id="3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çerik Yer Tutucusu 2">
            <a:extLst>
              <a:ext uri="{FF2B5EF4-FFF2-40B4-BE49-F238E27FC236}">
                <a16:creationId xmlns:a16="http://schemas.microsoft.com/office/drawing/2014/main" id="{F4886711-574A-1F72-9613-79D0F665853C}"/>
              </a:ext>
            </a:extLst>
          </p:cNvPr>
          <p:cNvSpPr>
            <a:spLocks noGrp="1"/>
          </p:cNvSpPr>
          <p:nvPr>
            <p:ph idx="1"/>
          </p:nvPr>
        </p:nvSpPr>
        <p:spPr>
          <a:xfrm>
            <a:off x="640080" y="2872899"/>
            <a:ext cx="4243589" cy="3320668"/>
          </a:xfrm>
        </p:spPr>
        <p:txBody>
          <a:bodyPr>
            <a:normAutofit/>
          </a:bodyPr>
          <a:lstStyle/>
          <a:p>
            <a:pPr marL="0" indent="0">
              <a:buNone/>
            </a:pPr>
            <a:r>
              <a:rPr lang="tr-TR" sz="1700" dirty="0"/>
              <a:t>Federe öğrenme, veri gizliliği ve dağıtık sistemlerin avantajlarını öne çıkararak, özellikle kullanıcı verilerinin paylaşılmasının mümkün olmadığı, istenmediği veya regülasyonlarla sınırlandığı alanlarda klasik makine öğrenmesine alternatif bir çözüm sunar.</a:t>
            </a:r>
          </a:p>
          <a:p>
            <a:pPr marL="0" indent="0">
              <a:buNone/>
            </a:pPr>
            <a:r>
              <a:rPr lang="tr-TR" sz="1700" dirty="0"/>
              <a:t>Ancak, federe öğrenmenin iletişim maliyetleri ve cihaz farklılıkları gibi zorluklarının iyi yönetilmesi gerekir. Klasik makine öğrenmesi ise büyük ve homojen veri kümelerine erişim sağlandığında daha verimli bir seçim olabilir.</a:t>
            </a:r>
          </a:p>
        </p:txBody>
      </p:sp>
      <p:pic>
        <p:nvPicPr>
          <p:cNvPr id="32" name="Picture 23" descr="Kullanılmış makine parçaları">
            <a:extLst>
              <a:ext uri="{FF2B5EF4-FFF2-40B4-BE49-F238E27FC236}">
                <a16:creationId xmlns:a16="http://schemas.microsoft.com/office/drawing/2014/main" id="{1A107734-6F8C-D457-81CC-65A68943A9CE}"/>
              </a:ext>
            </a:extLst>
          </p:cNvPr>
          <p:cNvPicPr>
            <a:picLocks noChangeAspect="1"/>
          </p:cNvPicPr>
          <p:nvPr/>
        </p:nvPicPr>
        <p:blipFill>
          <a:blip r:embed="rId2"/>
          <a:srcRect l="26081" r="6966"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641761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E62976783488014898901697D1BC44F0" ma:contentTypeVersion="12" ma:contentTypeDescription="Yeni belge oluşturun." ma:contentTypeScope="" ma:versionID="014716cd02674c9eb1ba2dbc1c7a6f41">
  <xsd:schema xmlns:xsd="http://www.w3.org/2001/XMLSchema" xmlns:xs="http://www.w3.org/2001/XMLSchema" xmlns:p="http://schemas.microsoft.com/office/2006/metadata/properties" xmlns:ns3="af42f1ff-c11e-46a3-8c9b-799c57fd7aad" targetNamespace="http://schemas.microsoft.com/office/2006/metadata/properties" ma:root="true" ma:fieldsID="56402f5d7efa7f98385ef8eabc120f34" ns3:_="">
    <xsd:import namespace="af42f1ff-c11e-46a3-8c9b-799c57fd7aa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ObjectDetectorVersions" minOccurs="0"/>
                <xsd:element ref="ns3:MediaServiceAutoTags" minOccurs="0"/>
                <xsd:element ref="ns3:MediaServiceGenerationTime" minOccurs="0"/>
                <xsd:element ref="ns3:MediaServiceEventHashCode" minOccurs="0"/>
                <xsd:element ref="ns3:MediaServiceOCR" minOccurs="0"/>
                <xsd:element ref="ns3:_activity" minOccurs="0"/>
                <xsd:element ref="ns3:MediaServiceDateTaken"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42f1ff-c11e-46a3-8c9b-799c57fd7a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_activity" ma:index="17" nillable="true" ma:displayName="_activity" ma:hidden="true" ma:internalName="_activity">
      <xsd:simpleType>
        <xsd:restriction base="dms:Note"/>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af42f1ff-c11e-46a3-8c9b-799c57fd7aad"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A3C2E79-7BEC-412C-A9CD-7A5C7955A2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42f1ff-c11e-46a3-8c9b-799c57fd7aa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E0B6C2D-D9C9-44DE-A5D0-229D20ED54EB}">
  <ds:schemaRefs>
    <ds:schemaRef ds:uri="http://purl.org/dc/terms/"/>
    <ds:schemaRef ds:uri="http://purl.org/dc/dcmitype/"/>
    <ds:schemaRef ds:uri="http://schemas.microsoft.com/office/2006/documentManagement/types"/>
    <ds:schemaRef ds:uri="http://purl.org/dc/elements/1.1/"/>
    <ds:schemaRef ds:uri="af42f1ff-c11e-46a3-8c9b-799c57fd7aad"/>
    <ds:schemaRef ds:uri="http://www.w3.org/XML/1998/namespace"/>
    <ds:schemaRef ds:uri="http://schemas.openxmlformats.org/package/2006/metadata/core-properties"/>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F4643A13-5BDD-4B0D-8608-F3AD489D8D9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795</TotalTime>
  <Words>1793</Words>
  <Application>Microsoft Office PowerPoint</Application>
  <PresentationFormat>Geniş ekran</PresentationFormat>
  <Paragraphs>123</Paragraphs>
  <Slides>21</Slides>
  <Notes>4</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21</vt:i4>
      </vt:variant>
    </vt:vector>
  </HeadingPairs>
  <TitlesOfParts>
    <vt:vector size="27" baseType="lpstr">
      <vt:lpstr>Aptos</vt:lpstr>
      <vt:lpstr>Aptos Display</vt:lpstr>
      <vt:lpstr>Arial</vt:lpstr>
      <vt:lpstr>Arial Unicode MS</vt:lpstr>
      <vt:lpstr>Times New Roman</vt:lpstr>
      <vt:lpstr>Office Teması</vt:lpstr>
      <vt:lpstr>FEDERATED LEARNING</vt:lpstr>
      <vt:lpstr>Federated Learning (Federe Öğrenme) Nedir?</vt:lpstr>
      <vt:lpstr>PowerPoint Sunusu</vt:lpstr>
      <vt:lpstr>Ne İşe Yarar?</vt:lpstr>
      <vt:lpstr>Federe Öğrenme Nasıl Çalışır ?</vt:lpstr>
      <vt:lpstr>Federe Öğrenme Nasıl Çalışır? </vt:lpstr>
      <vt:lpstr>Federe Öğrenme Çalışma Modelleri</vt:lpstr>
      <vt:lpstr>Kullanım Alanları</vt:lpstr>
      <vt:lpstr>Klasik Makine Öğrenmesi ile Federe Öğrenmesinin Farkı Nedir?</vt:lpstr>
      <vt:lpstr>Klasik Makine Öğreniminin Zorlukları</vt:lpstr>
      <vt:lpstr>PowerPoint Sunusu</vt:lpstr>
      <vt:lpstr>Klasik merkezi makine öğrenimin kullanılamadığı alanlar dışında işe yaramadığı durumlar da oluşmaktadır</vt:lpstr>
      <vt:lpstr>En Basit Tanımı ile Klasik Makine Öğrenmesi ile  Federe Öğrenmesi Arasındaki Temel Fark</vt:lpstr>
      <vt:lpstr>Federe Öğrenmenin Faydaları ve Zararları</vt:lpstr>
      <vt:lpstr>Federe Öğrenmenin Faydaları ve Zararları</vt:lpstr>
      <vt:lpstr>Federe Öğrenmenin Faydaları ve Zararları</vt:lpstr>
      <vt:lpstr>Federe Öğrenmenin Faydaları ve Zararları</vt:lpstr>
      <vt:lpstr>Kod:  MATLAB'da Basit Federe Öğrenme </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EMRULLAH MUS</dc:creator>
  <cp:lastModifiedBy>EMRULLAH MUS</cp:lastModifiedBy>
  <cp:revision>38</cp:revision>
  <dcterms:created xsi:type="dcterms:W3CDTF">2024-11-13T08:26:14Z</dcterms:created>
  <dcterms:modified xsi:type="dcterms:W3CDTF">2025-03-09T12:50:09Z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0x010100E62976783488014898901697D1BC44F0</vt:lpwstr>
  </property>
</Properties>
</file>