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87" r:id="rId7"/>
    <p:sldId id="369" r:id="rId8"/>
    <p:sldId id="338" r:id="rId9"/>
    <p:sldId id="364" r:id="rId10"/>
    <p:sldId id="365" r:id="rId11"/>
    <p:sldId id="362" r:id="rId12"/>
    <p:sldId id="376" r:id="rId13"/>
    <p:sldId id="377" r:id="rId14"/>
    <p:sldId id="363" r:id="rId15"/>
    <p:sldId id="361" r:id="rId1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53" d="100"/>
          <a:sy n="153" d="100"/>
        </p:scale>
        <p:origin x="468" y="138"/>
      </p:cViewPr>
      <p:guideLst>
        <p:guide orient="horz" pos="675"/>
        <p:guide pos="2880"/>
        <p:guide orient="horz" pos="16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45564" y="1643056"/>
            <a:ext cx="372554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第三章 爬虫和反爬虫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63851" y="490069"/>
            <a:ext cx="256540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scrapy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架构图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1318260"/>
            <a:ext cx="4170680" cy="3209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63851" y="490069"/>
            <a:ext cx="256540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scrapy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架构图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3185" y="1157605"/>
            <a:ext cx="5972175" cy="374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/>
          <p:nvPr/>
        </p:nvGraphicFramePr>
        <p:xfrm>
          <a:off x="596265" y="208280"/>
          <a:ext cx="7950835" cy="4726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642600" imgH="6350000" progId="Visio.Drawing.11">
                  <p:embed/>
                </p:oleObj>
              </mc:Choice>
              <mc:Fallback>
                <p:oleObj name="" r:id="rId1" imgW="10642600" imgH="635000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596265" y="208280"/>
                        <a:ext cx="7950835" cy="4726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46338" y="1971313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反爬虫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lang="zh-CN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使用技术手段防止爬虫程序的方法</a:t>
            </a:r>
            <a:endParaRPr lang="zh-CN" altLang="zh-CN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395566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爬虫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自动获取网站数据的程序， 关键是批量的获取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457200" y="2540364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误伤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反爬技术将普通用户识别为爬虫，如果误伤过高， 效果再好也不能用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13761" y="544044"/>
            <a:ext cx="1706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基本概念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40690" y="3026139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成本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反爬虫需要的人力和机器成本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424180" y="3655424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拦截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成功拦截爬虫， 一般拦截率越高，误伤率越高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46338" y="1971313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数据保护</a:t>
            </a:r>
            <a:endParaRPr lang="zh-CN" altLang="en-US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395566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初级爬虫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简单粗暴，不管服务器压力，容易弄挂网站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63851" y="490069"/>
            <a:ext cx="2468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反爬虫的目的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29828" y="2600598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zh-CN" altLang="en-US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失控的爬虫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由于某些情况下，忘记或者无法关闭的爬虫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413318" y="3158128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zh-CN" altLang="en-US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商业竞争对手</a:t>
            </a:r>
            <a:endParaRPr lang="zh-CN" altLang="en-US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1020378" y="2385333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在线打码</a:t>
            </a:r>
            <a:endParaRPr lang="en-US" altLang="zh-CN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037393" y="1395566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编码实现 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tesseract-ocr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63851" y="490069"/>
            <a:ext cx="2849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验证码识别方法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1003868" y="3389903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/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人工打码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46338" y="1971313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数据保护</a:t>
            </a:r>
            <a:endParaRPr lang="zh-CN" altLang="en-US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63851" y="490069"/>
            <a:ext cx="3992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爬虫和反爬虫对抗过程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29828" y="2600598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zh-CN" altLang="en-US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失控的爬虫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由于某些情况下，忘记或者无法关闭的爬虫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413318" y="3158128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zh-CN" altLang="en-US" b="1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商业竞争对手</a:t>
            </a:r>
            <a:endParaRPr lang="zh-CN" altLang="en-US" sz="2000" b="1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63851" y="490069"/>
            <a:ext cx="207391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代理</a:t>
            </a:r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ip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原理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2904490" y="1071245"/>
          <a:ext cx="1774825" cy="375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098800" imgH="6197600" progId="Visio.Drawing.11">
                  <p:embed/>
                </p:oleObj>
              </mc:Choice>
              <mc:Fallback>
                <p:oleObj name="" r:id="rId1" imgW="3098800" imgH="61976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904490" y="1071245"/>
                        <a:ext cx="1774825" cy="3759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63851" y="490069"/>
            <a:ext cx="207391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代理</a:t>
            </a:r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ip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原理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834640" y="1127760"/>
          <a:ext cx="282257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4673600" imgH="7035800" progId="Visio.Drawing.11">
                  <p:embed/>
                </p:oleObj>
              </mc:Choice>
              <mc:Fallback>
                <p:oleObj name="" r:id="rId1" imgW="4673600" imgH="7035800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834640" y="1127760"/>
                        <a:ext cx="282257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63851" y="490069"/>
            <a:ext cx="256540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scrapy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架构图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090" y="1149350"/>
            <a:ext cx="5017135" cy="3776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63851" y="490069"/>
            <a:ext cx="256540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scrapy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架构图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7680" y="1440180"/>
            <a:ext cx="5257165" cy="2914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331</Words>
  <Application>WPS 演示</Application>
  <PresentationFormat>全屏显示(16:9)</PresentationFormat>
  <Paragraphs>52</Paragraphs>
  <Slides>12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Times New Roman</vt:lpstr>
      <vt:lpstr>微软雅黑</vt:lpstr>
      <vt:lpstr>讲师ppt模板20141215</vt:lpstr>
      <vt:lpstr>讲师ppt模板20141215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Administrator</cp:lastModifiedBy>
  <cp:revision>57</cp:revision>
  <dcterms:created xsi:type="dcterms:W3CDTF">2016-04-25T01:54:00Z</dcterms:created>
  <dcterms:modified xsi:type="dcterms:W3CDTF">2017-04-03T14:36:58Z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