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0" r:id="rId5"/>
    <p:sldId id="291" r:id="rId7"/>
    <p:sldId id="287" r:id="rId8"/>
    <p:sldId id="286" r:id="rId9"/>
    <p:sldId id="256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667"/>
        <p:guide pos="287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040396" y="1643056"/>
            <a:ext cx="5135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分布式爬虫打造亿级搜索引擎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目录</a:t>
            </a:r>
            <a:r>
              <a:rPr lang="en-US" altLang="zh-CN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47359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数据库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------mysql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redis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elasticsearch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37831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IDE-------pycharm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11426" y="460224"/>
            <a:ext cx="37255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第二章 开发环境搭建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310288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开发环境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----virtualenv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目录</a:t>
            </a:r>
            <a:r>
              <a:rPr lang="en-US" altLang="zh-CN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47359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 mysql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navicat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的安装和使用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37831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pycharm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的安装和使用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11426" y="460224"/>
            <a:ext cx="37255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第二章 开发环境搭建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310288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 vitualenv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virtualenvwrapper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安装和配置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13318" y="3601358"/>
            <a:ext cx="8229600" cy="933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4.  GRANT ALL PRIVILEGES ON *.* TO 'root'@'%' IDENTIFIED BY 'root'   WITH GRANT OPTION;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flush privileges; 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Calibri" panose="020F0502020204030204" pitchFamily="34" charset="0"/>
              </a:rPr>
              <a:t>pycharm</a:t>
            </a:r>
            <a:r>
              <a:rPr lang="zh-CN" altLang="en-US" dirty="0" err="1">
                <a:solidFill>
                  <a:schemeClr val="tx1"/>
                </a:solidFill>
                <a:sym typeface="Calibri" panose="020F0502020204030204" pitchFamily="34" charset="0"/>
              </a:rPr>
              <a:t>在</a:t>
            </a:r>
            <a:r>
              <a:rPr lang="en-US" altLang="zh-CN" dirty="0" err="1">
                <a:solidFill>
                  <a:schemeClr val="tx1"/>
                </a:solidFill>
                <a:sym typeface="Calibri" panose="020F0502020204030204" pitchFamily="34" charset="0"/>
              </a:rPr>
              <a:t>windows</a:t>
            </a:r>
            <a:r>
              <a:rPr lang="zh-CN" altLang="en-US" dirty="0" err="1">
                <a:solidFill>
                  <a:schemeClr val="tx1"/>
                </a:solidFill>
                <a:sym typeface="Calibri" panose="020F0502020204030204" pitchFamily="34" charset="0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sym typeface="Calibri" panose="020F0502020204030204" pitchFamily="34" charset="0"/>
              </a:rPr>
              <a:t>linux</a:t>
            </a:r>
            <a:r>
              <a:rPr lang="zh-CN" altLang="en-US" dirty="0" err="1">
                <a:solidFill>
                  <a:schemeClr val="tx1"/>
                </a:solidFill>
                <a:sym typeface="Calibri" panose="020F0502020204030204" pitchFamily="34" charset="0"/>
              </a:rPr>
              <a:t>下的安装</a:t>
            </a:r>
            <a:r>
              <a:rPr lang="en-US" altLang="zh-CN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97588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 pycharm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查找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license server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以及导入工程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2024851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pycharm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的安装（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11426" y="460224"/>
            <a:ext cx="37255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第二章 开发环境搭建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err="1">
                <a:solidFill>
                  <a:schemeClr val="tx1"/>
                </a:solidFill>
                <a:sym typeface="Calibri" panose="020F0502020204030204" pitchFamily="34" charset="0"/>
              </a:rPr>
              <a:t>设置豆瓣源或清华源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833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pip install -i https://pypi.douban.com pillow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37831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设置配置文件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54606" y="544044"/>
            <a:ext cx="37255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第二章 开发环境搭建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sym typeface="Calibri" panose="020F0502020204030204" pitchFamily="34" charset="0"/>
              </a:rPr>
              <a:t>linux</a:t>
            </a:r>
            <a:r>
              <a:rPr lang="zh-CN" altLang="en-US" sz="2200" dirty="0" err="1">
                <a:solidFill>
                  <a:schemeClr val="tx1"/>
                </a:solidFill>
                <a:sym typeface="Calibri" panose="020F0502020204030204" pitchFamily="34" charset="0"/>
              </a:rPr>
              <a:t>下的</a:t>
            </a:r>
            <a:r>
              <a:rPr lang="en-US" altLang="zh-CN" sz="2200" dirty="0" err="1">
                <a:solidFill>
                  <a:schemeClr val="tx1"/>
                </a:solidFill>
                <a:sym typeface="Calibri" panose="020F0502020204030204" pitchFamily="34" charset="0"/>
              </a:rPr>
              <a:t>virtualenv</a:t>
            </a:r>
            <a:r>
              <a:rPr lang="zh-CN" altLang="en-US" sz="2200" dirty="0" err="1">
                <a:solidFill>
                  <a:schemeClr val="tx1"/>
                </a:solidFill>
                <a:sym typeface="Calibri" panose="020F0502020204030204" pitchFamily="34" charset="0"/>
              </a:rPr>
              <a:t>安装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833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virtualenvwrapper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的目录（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linux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windows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37831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pip install virtualenv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virtualenvwrapper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57200" y="2739119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sudo find / -name virtualenvwrapper.sh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08911" y="511659"/>
            <a:ext cx="37255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第二章 开发环境搭建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40690" y="3224894"/>
            <a:ext cx="822960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4.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新建虚拟环境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mkvirtualenv --python=/usr/bin/python3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686</Words>
  <Application>WPS 演示</Application>
  <PresentationFormat>全屏显示(16:9)</PresentationFormat>
  <Paragraphs>53</Paragraphs>
  <Slides>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Times New Roman</vt:lpstr>
      <vt:lpstr>微软雅黑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29</cp:revision>
  <dcterms:created xsi:type="dcterms:W3CDTF">2016-04-25T01:54:00Z</dcterms:created>
  <dcterms:modified xsi:type="dcterms:W3CDTF">2017-02-15T16:52:56Z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