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83" r:id="rId5"/>
    <p:sldId id="390" r:id="rId7"/>
    <p:sldId id="384" r:id="rId8"/>
    <p:sldId id="382" r:id="rId9"/>
    <p:sldId id="381" r:id="rId10"/>
    <p:sldId id="256" r:id="rId11"/>
    <p:sldId id="287" r:id="rId12"/>
    <p:sldId id="380" r:id="rId13"/>
    <p:sldId id="385" r:id="rId14"/>
    <p:sldId id="386" r:id="rId15"/>
    <p:sldId id="387" r:id="rId16"/>
    <p:sldId id="388" r:id="rId17"/>
    <p:sldId id="389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9"/>
        <p:guide pos="2886"/>
        <p:guide orient="horz" pos="1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36064" y="1643056"/>
            <a:ext cx="3344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第八章 分布式爬虫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hgetall myhash 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hset myhash name“imooc.com”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hexists myhash bobby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hdel key fields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hkeys myhash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80298" y="44001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hvals myhash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lrange mylist 0 10 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lpush/rpush mylist</a:t>
            </a:r>
            <a:r>
              <a:rPr lang="zh-CN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“imooc.com”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列表命令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blpop/brpop key1 [key2] timeout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lpop/rpop 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llen 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80298" y="44001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lindex key index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scard key 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sadd myset “imooc.com”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集合命令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sdiff key1 [key2]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sinter key1 [key2]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spop 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80298" y="44001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srandmember key member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52884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zrangebyscore myset 0 100 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zadd myset  0“projectsedu.com”[1 “imooc.com”]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849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可排序集合命令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366041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zcount key 0 100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 mykey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 mykey “imooc.com”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19869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getrange mykey start end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strlen mykey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incr/decr mykey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80298" y="44001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append mykey “.cn”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"/>
          <p:cNvSpPr/>
          <p:nvPr/>
        </p:nvSpPr>
        <p:spPr>
          <a:xfrm>
            <a:off x="1648460" y="3468370"/>
            <a:ext cx="1225550" cy="6661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</a:t>
            </a:r>
            <a:r>
              <a:rPr lang="en-US" altLang="zh-CN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en-US" altLang="zh-CN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左箭头"/>
          <p:cNvSpPr/>
          <p:nvPr/>
        </p:nvSpPr>
        <p:spPr>
          <a:xfrm rot="7740000">
            <a:off x="1919605" y="2583815"/>
            <a:ext cx="1942465" cy="207645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6" name="椭圆"/>
          <p:cNvSpPr/>
          <p:nvPr/>
        </p:nvSpPr>
        <p:spPr>
          <a:xfrm>
            <a:off x="2734310" y="1172210"/>
            <a:ext cx="1910080" cy="70612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状态管理器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64515" y="480695"/>
            <a:ext cx="6482715" cy="575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分布式爬虫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圆角矩形"/>
          <p:cNvSpPr/>
          <p:nvPr/>
        </p:nvSpPr>
        <p:spPr>
          <a:xfrm>
            <a:off x="3497580" y="3451860"/>
            <a:ext cx="1225550" cy="6661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</a:t>
            </a:r>
            <a:r>
              <a:rPr lang="en-US" altLang="zh-CN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"/>
          <p:cNvSpPr/>
          <p:nvPr/>
        </p:nvSpPr>
        <p:spPr>
          <a:xfrm>
            <a:off x="5147945" y="3451860"/>
            <a:ext cx="1225550" cy="6661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</a:t>
            </a:r>
            <a:r>
              <a:rPr lang="en-US" altLang="zh-CN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左箭头"/>
          <p:cNvSpPr/>
          <p:nvPr/>
        </p:nvSpPr>
        <p:spPr>
          <a:xfrm rot="4740000">
            <a:off x="2985135" y="2544445"/>
            <a:ext cx="1597025" cy="207645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5" name="左箭头"/>
          <p:cNvSpPr/>
          <p:nvPr/>
        </p:nvSpPr>
        <p:spPr>
          <a:xfrm rot="2220000">
            <a:off x="3624580" y="2586355"/>
            <a:ext cx="2533015" cy="171450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42290" y="480695"/>
            <a:ext cx="6482715" cy="575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分布式爬虫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1141730"/>
            <a:ext cx="4533265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310288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充分利用多机的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ip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加速爬取速度</a:t>
            </a:r>
            <a:r>
              <a:rPr 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6960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充分利用多机器的宽带加速爬取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96211" y="544044"/>
            <a:ext cx="3230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分布式爬虫的优点</a:t>
            </a:r>
            <a:endParaRPr lang="en-US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565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scrapy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157605"/>
            <a:ext cx="5972175" cy="374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310288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去重集中管理</a:t>
            </a:r>
            <a:r>
              <a:rPr 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6960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队列集中管理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96211" y="544044"/>
            <a:ext cx="3992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分布式需要解决的问题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324639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windows  </a:t>
            </a:r>
            <a:endParaRPr 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6960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 :   sudo apt-get install redis-server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9869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散列</a:t>
            </a:r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</a:t>
            </a:r>
            <a:endParaRPr lang="zh-CN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7489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列表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集合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可排序集合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548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 mykey</a:t>
            </a:r>
            <a:endParaRPr 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79056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 mykey “imooc.com”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字符串命令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5840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 algn="l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getrange mykey start end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4161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strlen mykey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6808" y="377090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incr/decr mykey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80298" y="4400188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append mykey “.cn”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826</Words>
  <Application>WPS 演示</Application>
  <PresentationFormat>全屏显示(16:9)</PresentationFormat>
  <Paragraphs>124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98</cp:revision>
  <dcterms:created xsi:type="dcterms:W3CDTF">2016-04-25T01:54:00Z</dcterms:created>
  <dcterms:modified xsi:type="dcterms:W3CDTF">2017-04-09T14:08:45Z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