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37" r:id="rId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53" d="100"/>
          <a:sy n="153" d="100"/>
        </p:scale>
        <p:origin x="468" y="138"/>
      </p:cViewPr>
      <p:guideLst>
        <p:guide orient="horz" pos="709"/>
        <p:guide pos="2835"/>
        <p:guide orient="horz" pos="16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210703" y="1643056"/>
            <a:ext cx="279527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常见</a:t>
            </a:r>
            <a:r>
              <a:rPr lang="en-US" altLang="zh-CN" sz="3000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http code</a:t>
            </a:r>
            <a:endParaRPr lang="en-US" altLang="zh-CN" sz="3000" b="1" u="none" strike="noStrike" kern="0" cap="none" spc="0" baseline="0" dirty="0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13761" y="544044"/>
            <a:ext cx="268160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常见</a:t>
            </a:r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httpcode</a:t>
            </a:r>
            <a:endParaRPr lang="en-US" altLang="zh-CN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371600" y="1238250"/>
          <a:ext cx="6399530" cy="267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425"/>
                <a:gridCol w="40151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请求被成功处理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301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/302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>
                          <a:ea typeface="宋体" panose="02010600030101010101" pitchFamily="2" charset="-122"/>
                        </a:rPr>
                        <a:t>永久性重定向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zh-CN">
                          <a:ea typeface="宋体" panose="02010600030101010101" pitchFamily="2" charset="-122"/>
                        </a:rPr>
                        <a:t>临时性重定向</a:t>
                      </a:r>
                      <a:endParaRPr lang="zh-CN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403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没有权限访问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表示没有对应的资源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服务器错误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503</a:t>
                      </a:r>
                      <a:endParaRPr 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服务器停机或正在维护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99</Words>
  <Application>WPS 演示</Application>
  <PresentationFormat>全屏显示(16:9)</PresentationFormat>
  <Paragraphs>32</Paragraphs>
  <Slides>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Times New Roman</vt:lpstr>
      <vt:lpstr>微软雅黑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yli</cp:lastModifiedBy>
  <cp:revision>67</cp:revision>
  <dcterms:created xsi:type="dcterms:W3CDTF">2016-04-25T01:54:00Z</dcterms:created>
  <dcterms:modified xsi:type="dcterms:W3CDTF">2017-07-18T02:36:38Z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