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7" r:id="rId5"/>
    <p:sldId id="338" r:id="rId7"/>
    <p:sldId id="340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9"/>
        <p:guide pos="2835"/>
        <p:guide orient="horz" pos="1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59013" y="1643056"/>
            <a:ext cx="189865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选择器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3761" y="544044"/>
            <a:ext cx="189865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选择器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1238250"/>
          <a:ext cx="6399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  <a:gridCol w="40151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选择所有节点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container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的节点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.container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class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包含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container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的节点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li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下的所有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节点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 + 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后面的第一个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div#container &gt; ul</a:t>
                      </a:r>
                      <a:endParaRPr lang="zh-CN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container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的第一个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子元素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3761" y="544044"/>
            <a:ext cx="189865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选择器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96570" y="1525270"/>
          <a:ext cx="8302625" cy="31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60"/>
                <a:gridCol w="53333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ul ~ p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相邻的所有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a[title]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选取所有有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title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属性的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a[href=“http://jobbole.com”]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href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属性为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jobbole.com</a:t>
                      </a: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值的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a[href*=”jobole”]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href</a:t>
                      </a:r>
                      <a:r>
                        <a:rPr lang="zh-CN" altLang="zh-CN">
                          <a:ea typeface="宋体" panose="02010600030101010101" pitchFamily="2" charset="-122"/>
                        </a:rPr>
                        <a:t>属性包含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jobbole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a[href^=“http”]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选取所有</a:t>
                      </a:r>
                      <a:r>
                        <a:rPr lang="en-US">
                          <a:ea typeface="宋体" panose="02010600030101010101" pitchFamily="2" charset="-122"/>
                          <a:sym typeface="+mn-ea"/>
                        </a:rPr>
                        <a:t>href</a:t>
                      </a: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属性值以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http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开头的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a[href$=“.jpg”]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选取所有</a:t>
                      </a:r>
                      <a:r>
                        <a:rPr lang="en-US">
                          <a:ea typeface="宋体" panose="02010600030101010101" pitchFamily="2" charset="-122"/>
                          <a:sym typeface="+mn-ea"/>
                        </a:rPr>
                        <a:t>href</a:t>
                      </a: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属性值以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.jpg</a:t>
                      </a: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结尾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[type=radio]:checked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选择选中的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radio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的元素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3761" y="544044"/>
            <a:ext cx="189865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选择器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96570" y="1525270"/>
          <a:ext cx="8302625" cy="31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60"/>
                <a:gridCol w="53333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div:not(#container)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非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container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li:nth-child(3)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选取第三个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li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tr:nth-child(2n)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第偶数个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tr</a:t>
                      </a:r>
                      <a:endParaRPr lang="en-US" altLang="zh-CN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524</Words>
  <Application>WPS 演示</Application>
  <PresentationFormat>全屏显示(16:9)</PresentationFormat>
  <Paragraphs>84</Paragraphs>
  <Slides>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65</cp:revision>
  <dcterms:created xsi:type="dcterms:W3CDTF">2016-04-25T01:54:00Z</dcterms:created>
  <dcterms:modified xsi:type="dcterms:W3CDTF">2017-02-21T16:34:27Z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