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35" r:id="rId7"/>
    <p:sldId id="336" r:id="rId8"/>
    <p:sldId id="337" r:id="rId9"/>
    <p:sldId id="338" r:id="rId10"/>
    <p:sldId id="339" r:id="rId1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3" d="100"/>
          <a:sy n="153" d="100"/>
        </p:scale>
        <p:origin x="468" y="138"/>
      </p:cViewPr>
      <p:guideLst>
        <p:guide orient="horz" pos="709"/>
        <p:guide pos="2835"/>
        <p:guide orient="horz" pos="16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338337" y="1643056"/>
            <a:ext cx="254000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第三章 </a:t>
            </a:r>
            <a:r>
              <a:rPr lang="en-US" altLang="zh-CN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xpath</a:t>
            </a:r>
            <a:endParaRPr lang="en-US" altLang="zh-CN" sz="3000" b="1" u="none" strike="noStrike" kern="0" cap="none" spc="0" baseline="0" dirty="0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目录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254535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xpath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术语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754341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xpath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简介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457200" y="3473179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xpath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13761" y="544044"/>
            <a:ext cx="128333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xpath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2330088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xpath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包含标准函数库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467321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xpath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使用路径表达式在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中进行导航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457200" y="3186159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xpath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是一个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w3c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的标准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13761" y="544044"/>
            <a:ext cx="204533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xpath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简介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197131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子节点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467321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父节点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457200" y="2468609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同胞节点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13761" y="544044"/>
            <a:ext cx="280733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xpath</a:t>
            </a:r>
            <a:r>
              <a:rPr lang="zh-CN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节点关系</a:t>
            </a:r>
            <a:endParaRPr lang="zh-CN" altLang="zh-CN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40690" y="3026139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4. 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先辈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节点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424180" y="3583669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5. 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后代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节点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13761" y="544044"/>
            <a:ext cx="204533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xpath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371600" y="1238250"/>
          <a:ext cx="64001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235"/>
                <a:gridCol w="45192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表达式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article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选取所有</a:t>
                      </a:r>
                      <a:r>
                        <a:rPr lang="en-US" altLang="zh-CN"/>
                        <a:t>article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元素的所有子节点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/article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>
                          <a:ea typeface="宋体" panose="02010600030101010101" pitchFamily="2" charset="-122"/>
                        </a:rPr>
                        <a:t>选取根元素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article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article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/a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>
                          <a:ea typeface="宋体" panose="02010600030101010101" pitchFamily="2" charset="-122"/>
                        </a:rPr>
                        <a:t>选取所有属于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article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的子元素的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元素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//div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>
                          <a:ea typeface="宋体" panose="02010600030101010101" pitchFamily="2" charset="-122"/>
                        </a:rPr>
                        <a:t>选取所有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div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子元素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zh-CN">
                          <a:ea typeface="宋体" panose="02010600030101010101" pitchFamily="2" charset="-122"/>
                        </a:rPr>
                        <a:t>不论出现在文档任何地方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)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article//div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>
                          <a:ea typeface="宋体" panose="02010600030101010101" pitchFamily="2" charset="-122"/>
                        </a:rPr>
                        <a:t>选取所有属于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article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元素的后代的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div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元素，不管它出现在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article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之下的任何位置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//@class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>
                          <a:ea typeface="宋体" panose="02010600030101010101" pitchFamily="2" charset="-122"/>
                        </a:rPr>
                        <a:t>选取所有名为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class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的属性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13761" y="544044"/>
            <a:ext cx="297370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xpath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</a:t>
            </a:r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谓语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496570" y="1525270"/>
          <a:ext cx="8302625" cy="272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040"/>
                <a:gridCol w="56965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表达式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/article/div[1]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ea typeface="宋体" panose="02010600030101010101" pitchFamily="2" charset="-122"/>
                        </a:rPr>
                        <a:t>选取属于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article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子元素的第一个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div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元素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/article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div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[last()]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ea typeface="宋体" panose="02010600030101010101" pitchFamily="2" charset="-122"/>
                          <a:sym typeface="+mn-ea"/>
                        </a:rPr>
                        <a:t>选取属于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article</a:t>
                      </a:r>
                      <a:r>
                        <a:rPr lang="zh-CN" altLang="en-US">
                          <a:ea typeface="宋体" panose="02010600030101010101" pitchFamily="2" charset="-122"/>
                          <a:sym typeface="+mn-ea"/>
                        </a:rPr>
                        <a:t>子元素的最后一个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div</a:t>
                      </a:r>
                      <a:r>
                        <a:rPr lang="zh-CN" altLang="en-US">
                          <a:ea typeface="宋体" panose="02010600030101010101" pitchFamily="2" charset="-122"/>
                          <a:sym typeface="+mn-ea"/>
                        </a:rPr>
                        <a:t>元素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/article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/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div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[last()-1]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ea typeface="宋体" panose="02010600030101010101" pitchFamily="2" charset="-122"/>
                          <a:sym typeface="+mn-ea"/>
                        </a:rPr>
                        <a:t>选取属于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article</a:t>
                      </a:r>
                      <a:r>
                        <a:rPr lang="zh-CN" altLang="en-US">
                          <a:ea typeface="宋体" panose="02010600030101010101" pitchFamily="2" charset="-122"/>
                          <a:sym typeface="+mn-ea"/>
                        </a:rPr>
                        <a:t>子元素的倒数第二个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div</a:t>
                      </a:r>
                      <a:r>
                        <a:rPr lang="zh-CN" altLang="en-US">
                          <a:ea typeface="宋体" panose="02010600030101010101" pitchFamily="2" charset="-122"/>
                          <a:sym typeface="+mn-ea"/>
                        </a:rPr>
                        <a:t>元素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//div[@lang]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>
                          <a:ea typeface="宋体" panose="02010600030101010101" pitchFamily="2" charset="-122"/>
                        </a:rPr>
                        <a:t>选取所有拥有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lang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属性的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div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元素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//div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[@lang='eng']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>
                          <a:ea typeface="宋体" panose="02010600030101010101" pitchFamily="2" charset="-122"/>
                          <a:sym typeface="+mn-ea"/>
                        </a:rPr>
                        <a:t>选取所有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lang</a:t>
                      </a:r>
                      <a:r>
                        <a:rPr lang="zh-CN" altLang="en-US">
                          <a:ea typeface="宋体" panose="02010600030101010101" pitchFamily="2" charset="-122"/>
                          <a:sym typeface="+mn-ea"/>
                        </a:rPr>
                        <a:t>属性为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eng</a:t>
                      </a:r>
                      <a:r>
                        <a:rPr lang="zh-CN" altLang="en-US">
                          <a:ea typeface="宋体" panose="02010600030101010101" pitchFamily="2" charset="-122"/>
                          <a:sym typeface="+mn-ea"/>
                        </a:rPr>
                        <a:t>的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div</a:t>
                      </a:r>
                      <a:r>
                        <a:rPr lang="zh-CN" altLang="en-US">
                          <a:ea typeface="宋体" panose="02010600030101010101" pitchFamily="2" charset="-122"/>
                          <a:sym typeface="+mn-ea"/>
                        </a:rPr>
                        <a:t>元素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26741" y="544044"/>
            <a:ext cx="204533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xpath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496570" y="1525270"/>
          <a:ext cx="8302625" cy="272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150"/>
                <a:gridCol w="57054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表达式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/div/*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ea typeface="宋体" panose="02010600030101010101" pitchFamily="2" charset="-122"/>
                        </a:rPr>
                        <a:t>选取属于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div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元素的所有子节点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/*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ea typeface="宋体" panose="02010600030101010101" pitchFamily="2" charset="-122"/>
                        </a:rPr>
                        <a:t>选取所有元素</a:t>
                      </a:r>
                      <a:endParaRPr 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//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div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[@*]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ea typeface="宋体" panose="02010600030101010101" pitchFamily="2" charset="-122"/>
                          <a:sym typeface="+mn-ea"/>
                        </a:rPr>
                        <a:t>选取所有带属性的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title</a:t>
                      </a:r>
                      <a:r>
                        <a:rPr lang="zh-CN" altLang="en-US">
                          <a:ea typeface="宋体" panose="02010600030101010101" pitchFamily="2" charset="-122"/>
                          <a:sym typeface="+mn-ea"/>
                        </a:rPr>
                        <a:t>元素</a:t>
                      </a:r>
                      <a:endParaRPr lang="zh-CN" altLang="en-US"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div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/a | //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div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/p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>
                          <a:ea typeface="宋体" panose="02010600030101010101" pitchFamily="2" charset="-122"/>
                        </a:rPr>
                        <a:t>选取所有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div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元素的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元素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//span | //ul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ea typeface="宋体" panose="02010600030101010101" pitchFamily="2" charset="-122"/>
                        </a:rPr>
                        <a:t>选取文档中的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span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ul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元素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article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/div/p| //span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ea typeface="宋体" panose="02010600030101010101" pitchFamily="2" charset="-122"/>
                        </a:rPr>
                        <a:t>选取所有属于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article</a:t>
                      </a:r>
                      <a:r>
                        <a:rPr lang="zh-CN" altLang="zh-CN">
                          <a:ea typeface="宋体" panose="02010600030101010101" pitchFamily="2" charset="-122"/>
                        </a:rPr>
                        <a:t>元素的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div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元素的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元素 以及文档中所有的</a:t>
                      </a:r>
                      <a:r>
                        <a:rPr lang="en-US" altLang="zh-CN">
                          <a:ea typeface="宋体" panose="02010600030101010101" pitchFamily="2" charset="-122"/>
                          <a:sym typeface="+mn-ea"/>
                        </a:rPr>
                        <a:t>span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元素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751</Words>
  <Application>WPS 演示</Application>
  <PresentationFormat>全屏显示(16:9)</PresentationFormat>
  <Paragraphs>118</Paragraphs>
  <Slides>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Times New Roman</vt:lpstr>
      <vt:lpstr>微软雅黑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Administrator</cp:lastModifiedBy>
  <cp:revision>60</cp:revision>
  <dcterms:created xsi:type="dcterms:W3CDTF">2016-04-25T01:54:00Z</dcterms:created>
  <dcterms:modified xsi:type="dcterms:W3CDTF">2017-02-19T16:54:22Z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