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BBC5A-3D5D-4AE6-9881-838CA71C5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B6643F-3842-44E6-927A-834A0C095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3ECFC-FE89-43F6-B5D0-461AD347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B0E-E7BC-4514-AD48-9CECDEE81F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4D39E-8D38-4E0C-B133-350D9023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E6D43-B8DD-40D2-9C1F-A752DEEE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054-4A03-4594-837A-1178546F7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9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3088C-11E3-4EA3-9AD4-A269C5AB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7A1EF9-71FC-4134-B1B4-247EFE2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03873-B8C2-49F0-B89A-BF9D9F60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B0E-E7BC-4514-AD48-9CECDEE81F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95AFD-DEC7-4AC6-A3DA-8DD564C6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EA1F0-DF9E-49FA-B681-D286F63F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054-4A03-4594-837A-1178546F7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0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D40A5C-563F-4B24-821A-BAE41A284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73039-287D-45B2-9A54-E4F9475F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DFB6D-0A94-471E-A16E-DA7BC14F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B0E-E7BC-4514-AD48-9CECDEE81F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3B179-6A31-4126-B9F9-4BFAEADC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08D07B-9CEB-42E9-A8B8-21E24E89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054-4A03-4594-837A-1178546F7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9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D30EB-4948-4E9E-8867-37F62840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A1C2E-4FAE-4182-B56B-59DA4F9CA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CBDB4-744D-4F7D-9646-DF64C91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B0E-E7BC-4514-AD48-9CECDEE81F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5BDA7-0EC8-493A-8192-FCB706D4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1BA72-47B8-4A98-93A0-EA2764D0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054-4A03-4594-837A-1178546F7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11722-33DE-4BFE-A83D-69B016CE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84E08-3CC4-4DF5-B207-C9951852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4771A-486B-433E-93E7-8B95274B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B0E-E7BC-4514-AD48-9CECDEE81F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D6FD6-D11D-4606-BD72-BAA5C2E9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FB5ED-EC19-406C-B911-338F177D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054-4A03-4594-837A-1178546F7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5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41AF4-65C4-4392-A67A-C016AEFD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30AC5-BB07-42F0-B0BA-E1CC145BA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669ED-C667-484C-A29C-6A4E2EE91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807337-B76B-4522-9ADA-3175DD67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B0E-E7BC-4514-AD48-9CECDEE81F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420BEE-FBC4-4B2D-87E1-76BD5D28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0D224-D250-4532-A1E5-FB24534A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054-4A03-4594-837A-1178546F7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7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3F780-5352-495D-898D-7A1AFAE1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E8D7A-D4F5-4EF4-B5D1-9DC523E3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38BE32-38A6-4652-B714-416A9DF08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817E01-FB72-46EE-909A-E7ECA7CC5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BC4526-710B-4BC6-9D34-06B10B44E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0E5DDB-A5C7-45C3-8E55-8AE9E41D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B0E-E7BC-4514-AD48-9CECDEE81F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BDCC3A-97A6-4EFB-BDAA-4B788B46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1DCCC2-56CB-4157-A0EA-DC84C550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054-4A03-4594-837A-1178546F7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93D72-511C-4A31-B80A-1CC9C697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4744BE-056F-4F97-8EC3-942FA6FA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B0E-E7BC-4514-AD48-9CECDEE81F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86B770-F305-47F7-BA0F-E0BAAA1F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7B34AD-92D2-4357-8DCC-DFB47FDA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054-4A03-4594-837A-1178546F7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0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3881DC-C695-40CE-AF67-4AE61669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B0E-E7BC-4514-AD48-9CECDEE81F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B31F23-0AC7-4A3A-A4C3-1ABD5C5B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2CBEC9-ADB8-41D0-A5DA-132F6133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054-4A03-4594-837A-1178546F7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32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C91A4-CAA7-4685-A903-FCD9C6F5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5BA32-F04C-433C-B8D8-92659C46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C3FF84-73CF-4C66-BB58-84CDC3B4C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72C86-8C3D-4754-96D8-F8BE482D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B0E-E7BC-4514-AD48-9CECDEE81F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44F990-7D1A-4046-B9E3-F391A64A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0F696-0B10-4598-B8FC-8E8F224E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054-4A03-4594-837A-1178546F7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7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5D552-6B6A-4445-BECD-E05F99A1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967DAD-0961-4C4E-A42B-18DF25828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8287C8-6248-42E2-A9D8-1109F9ACB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5AAC0-7D0C-48DC-8254-44345FA2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B0E-E7BC-4514-AD48-9CECDEE81F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AD54D-8D6B-47F7-A0AA-80A23A0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84B6E-7DB1-4B64-AA4B-6051BBED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054-4A03-4594-837A-1178546F7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86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79434C-83DC-4149-9648-97F9E429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7F09B-3B5E-409B-9175-4504F591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A67AD-F096-46CC-AD5B-303A43DD9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5B0E-E7BC-4514-AD48-9CECDEE81F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1B4D8-3806-4B34-B962-58D39D786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6E29C-B5B7-4119-AFF8-5AA6CA38F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5054-4A03-4594-837A-1178546F7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1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ko/image/1093183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ko/image/1093183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ko/image/1093183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ko/image/1093183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ko/image/109318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089743-2994-4EBD-A37E-2D477127DAAC}"/>
              </a:ext>
            </a:extLst>
          </p:cNvPr>
          <p:cNvSpPr/>
          <p:nvPr/>
        </p:nvSpPr>
        <p:spPr>
          <a:xfrm>
            <a:off x="583096" y="212035"/>
            <a:ext cx="4439478" cy="649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6A2F5-BF40-4226-A23D-9E18D7DA9A60}"/>
              </a:ext>
            </a:extLst>
          </p:cNvPr>
          <p:cNvSpPr txBox="1"/>
          <p:nvPr/>
        </p:nvSpPr>
        <p:spPr>
          <a:xfrm>
            <a:off x="4105065" y="402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4D15E-418B-4F65-ACEB-C99A21768BFE}"/>
              </a:ext>
            </a:extLst>
          </p:cNvPr>
          <p:cNvSpPr txBox="1"/>
          <p:nvPr/>
        </p:nvSpPr>
        <p:spPr>
          <a:xfrm>
            <a:off x="949517" y="96308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검색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E6D9B-04B6-462E-A6A9-1FB80E469ED5}"/>
              </a:ext>
            </a:extLst>
          </p:cNvPr>
          <p:cNvSpPr txBox="1"/>
          <p:nvPr/>
        </p:nvSpPr>
        <p:spPr>
          <a:xfrm>
            <a:off x="1113183" y="23678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추천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17C05-82B2-486E-9107-E2C9D6B90200}"/>
              </a:ext>
            </a:extLst>
          </p:cNvPr>
          <p:cNvSpPr txBox="1"/>
          <p:nvPr/>
        </p:nvSpPr>
        <p:spPr>
          <a:xfrm>
            <a:off x="1592641" y="4028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/>
              <a:t>게임 </a:t>
            </a:r>
            <a:r>
              <a:rPr lang="ko-KR" altLang="en-US" i="1" dirty="0" err="1"/>
              <a:t>투게더</a:t>
            </a:r>
            <a:endParaRPr lang="ko-KR" alt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43FD7-6473-4A2C-A41A-DA164C67843D}"/>
              </a:ext>
            </a:extLst>
          </p:cNvPr>
          <p:cNvSpPr txBox="1"/>
          <p:nvPr/>
        </p:nvSpPr>
        <p:spPr>
          <a:xfrm>
            <a:off x="7938053" y="59375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분석 사이트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7CB7A3-CFEF-420B-9955-D6175FF99C94}"/>
              </a:ext>
            </a:extLst>
          </p:cNvPr>
          <p:cNvSpPr txBox="1"/>
          <p:nvPr/>
        </p:nvSpPr>
        <p:spPr>
          <a:xfrm>
            <a:off x="1113183" y="36966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공략과 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664A6-046A-46ED-813C-E33E6D81EA07}"/>
              </a:ext>
            </a:extLst>
          </p:cNvPr>
          <p:cNvSpPr txBox="1"/>
          <p:nvPr/>
        </p:nvSpPr>
        <p:spPr>
          <a:xfrm>
            <a:off x="1003132" y="62704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고객문의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10FC2-E7B0-4574-A50D-7BDF86961C04}"/>
              </a:ext>
            </a:extLst>
          </p:cNvPr>
          <p:cNvSpPr txBox="1"/>
          <p:nvPr/>
        </p:nvSpPr>
        <p:spPr>
          <a:xfrm>
            <a:off x="2737870" y="627044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전화번호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7268E5-0A8C-44D7-A8B4-096C00EF9C40}"/>
              </a:ext>
            </a:extLst>
          </p:cNvPr>
          <p:cNvSpPr txBox="1"/>
          <p:nvPr/>
        </p:nvSpPr>
        <p:spPr>
          <a:xfrm>
            <a:off x="1823474" y="988151"/>
            <a:ext cx="22765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입력하세요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27" name="그래픽 26">
            <a:extLst>
              <a:ext uri="{FF2B5EF4-FFF2-40B4-BE49-F238E27FC236}">
                <a16:creationId xmlns:a16="http://schemas.microsoft.com/office/drawing/2014/main" id="{26C62FBA-BC5B-4212-B1A3-0DC17C674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93190" y="1014655"/>
            <a:ext cx="318052" cy="3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0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089743-2994-4EBD-A37E-2D477127DAAC}"/>
              </a:ext>
            </a:extLst>
          </p:cNvPr>
          <p:cNvSpPr/>
          <p:nvPr/>
        </p:nvSpPr>
        <p:spPr>
          <a:xfrm>
            <a:off x="583096" y="212035"/>
            <a:ext cx="4439478" cy="649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6A2F5-BF40-4226-A23D-9E18D7DA9A60}"/>
              </a:ext>
            </a:extLst>
          </p:cNvPr>
          <p:cNvSpPr txBox="1"/>
          <p:nvPr/>
        </p:nvSpPr>
        <p:spPr>
          <a:xfrm>
            <a:off x="4105065" y="402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E6D9B-04B6-462E-A6A9-1FB80E469ED5}"/>
              </a:ext>
            </a:extLst>
          </p:cNvPr>
          <p:cNvSpPr txBox="1"/>
          <p:nvPr/>
        </p:nvSpPr>
        <p:spPr>
          <a:xfrm>
            <a:off x="1113183" y="23678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추천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FC9A94-5AFF-43E3-9AD9-3176418A959A}"/>
              </a:ext>
            </a:extLst>
          </p:cNvPr>
          <p:cNvSpPr/>
          <p:nvPr/>
        </p:nvSpPr>
        <p:spPr>
          <a:xfrm>
            <a:off x="5844208" y="463102"/>
            <a:ext cx="5764696" cy="32335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21351-E7D0-413C-9074-A66BD9DC8E47}"/>
              </a:ext>
            </a:extLst>
          </p:cNvPr>
          <p:cNvSpPr txBox="1"/>
          <p:nvPr/>
        </p:nvSpPr>
        <p:spPr>
          <a:xfrm>
            <a:off x="6672469" y="1311241"/>
            <a:ext cx="18420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64818-3EBD-4A82-BADB-34A846B6FAFB}"/>
              </a:ext>
            </a:extLst>
          </p:cNvPr>
          <p:cNvSpPr txBox="1"/>
          <p:nvPr/>
        </p:nvSpPr>
        <p:spPr>
          <a:xfrm>
            <a:off x="6672469" y="2305154"/>
            <a:ext cx="18420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0FA47D9-056A-426B-AF89-798C4FC3AE74}"/>
              </a:ext>
            </a:extLst>
          </p:cNvPr>
          <p:cNvSpPr/>
          <p:nvPr/>
        </p:nvSpPr>
        <p:spPr>
          <a:xfrm>
            <a:off x="9117495" y="1146381"/>
            <a:ext cx="1530628" cy="6990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B782D50-7FC3-430A-B02B-576B53574E5F}"/>
              </a:ext>
            </a:extLst>
          </p:cNvPr>
          <p:cNvSpPr/>
          <p:nvPr/>
        </p:nvSpPr>
        <p:spPr>
          <a:xfrm>
            <a:off x="9117495" y="2034277"/>
            <a:ext cx="1530628" cy="6990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회원가입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7F926C6-957A-44F6-9669-327295AD60E4}"/>
              </a:ext>
            </a:extLst>
          </p:cNvPr>
          <p:cNvCxnSpPr>
            <a:stCxn id="8" idx="3"/>
          </p:cNvCxnSpPr>
          <p:nvPr/>
        </p:nvCxnSpPr>
        <p:spPr>
          <a:xfrm>
            <a:off x="4982228" y="587560"/>
            <a:ext cx="861980" cy="72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E5A139-DC66-46C5-95F7-144FB6AF35AB}"/>
              </a:ext>
            </a:extLst>
          </p:cNvPr>
          <p:cNvSpPr txBox="1"/>
          <p:nvPr/>
        </p:nvSpPr>
        <p:spPr>
          <a:xfrm>
            <a:off x="1592641" y="4028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/>
              <a:t>게임 </a:t>
            </a:r>
            <a:r>
              <a:rPr lang="ko-KR" altLang="en-US" i="1" dirty="0" err="1"/>
              <a:t>투게더</a:t>
            </a:r>
            <a:endParaRPr lang="ko-KR" altLang="en-US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271EF0-6715-4DB6-8058-353A630B414E}"/>
              </a:ext>
            </a:extLst>
          </p:cNvPr>
          <p:cNvSpPr txBox="1"/>
          <p:nvPr/>
        </p:nvSpPr>
        <p:spPr>
          <a:xfrm>
            <a:off x="1113183" y="36966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공략과 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EEC02A-41DE-4B5D-B22B-C78A661D0860}"/>
              </a:ext>
            </a:extLst>
          </p:cNvPr>
          <p:cNvSpPr txBox="1"/>
          <p:nvPr/>
        </p:nvSpPr>
        <p:spPr>
          <a:xfrm>
            <a:off x="1003132" y="62704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CC41C7-476E-4243-9E8A-6E4D47DA0B14}"/>
              </a:ext>
            </a:extLst>
          </p:cNvPr>
          <p:cNvSpPr txBox="1"/>
          <p:nvPr/>
        </p:nvSpPr>
        <p:spPr>
          <a:xfrm>
            <a:off x="2737870" y="627044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전화번호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E7D17D-6F45-4202-A524-9FB98FB8BFEA}"/>
              </a:ext>
            </a:extLst>
          </p:cNvPr>
          <p:cNvSpPr txBox="1"/>
          <p:nvPr/>
        </p:nvSpPr>
        <p:spPr>
          <a:xfrm>
            <a:off x="949517" y="96308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검색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765B54-1F4E-4A6A-BF4F-DCA08B60575E}"/>
              </a:ext>
            </a:extLst>
          </p:cNvPr>
          <p:cNvSpPr txBox="1"/>
          <p:nvPr/>
        </p:nvSpPr>
        <p:spPr>
          <a:xfrm>
            <a:off x="1823474" y="988151"/>
            <a:ext cx="22765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입력하세요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91349ED3-AB46-4080-9E79-74776DE04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93190" y="1014655"/>
            <a:ext cx="318052" cy="3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089743-2994-4EBD-A37E-2D477127DAAC}"/>
              </a:ext>
            </a:extLst>
          </p:cNvPr>
          <p:cNvSpPr/>
          <p:nvPr/>
        </p:nvSpPr>
        <p:spPr>
          <a:xfrm>
            <a:off x="583096" y="212035"/>
            <a:ext cx="4439478" cy="649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6A2F5-BF40-4226-A23D-9E18D7DA9A60}"/>
              </a:ext>
            </a:extLst>
          </p:cNvPr>
          <p:cNvSpPr txBox="1"/>
          <p:nvPr/>
        </p:nvSpPr>
        <p:spPr>
          <a:xfrm>
            <a:off x="4105065" y="402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4D15E-418B-4F65-ACEB-C99A21768BFE}"/>
              </a:ext>
            </a:extLst>
          </p:cNvPr>
          <p:cNvSpPr txBox="1"/>
          <p:nvPr/>
        </p:nvSpPr>
        <p:spPr>
          <a:xfrm>
            <a:off x="2096785" y="77841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5E7980-411D-48EC-AC41-EAF2264758A7}"/>
              </a:ext>
            </a:extLst>
          </p:cNvPr>
          <p:cNvSpPr/>
          <p:nvPr/>
        </p:nvSpPr>
        <p:spPr>
          <a:xfrm>
            <a:off x="4585251" y="1497496"/>
            <a:ext cx="318052" cy="4957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68C1C1-C40F-4848-AA4A-A5C6F2946283}"/>
              </a:ext>
            </a:extLst>
          </p:cNvPr>
          <p:cNvSpPr/>
          <p:nvPr/>
        </p:nvSpPr>
        <p:spPr>
          <a:xfrm>
            <a:off x="4586427" y="1497496"/>
            <a:ext cx="311426" cy="53678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0983E-1608-4F98-92CD-3A8E241FE271}"/>
              </a:ext>
            </a:extLst>
          </p:cNvPr>
          <p:cNvSpPr txBox="1"/>
          <p:nvPr/>
        </p:nvSpPr>
        <p:spPr>
          <a:xfrm>
            <a:off x="1268429" y="2034277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민 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08D2E-FD7A-48C3-B2EC-7F5724CEE561}"/>
              </a:ext>
            </a:extLst>
          </p:cNvPr>
          <p:cNvSpPr txBox="1"/>
          <p:nvPr/>
        </p:nvSpPr>
        <p:spPr>
          <a:xfrm>
            <a:off x="1268429" y="273855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mingyu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AE7DD-9CF6-473F-81CD-6A01729AB7C3}"/>
              </a:ext>
            </a:extLst>
          </p:cNvPr>
          <p:cNvSpPr txBox="1"/>
          <p:nvPr/>
        </p:nvSpPr>
        <p:spPr>
          <a:xfrm>
            <a:off x="1268428" y="360696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민규</a:t>
            </a:r>
            <a:r>
              <a:rPr lang="en-US" altLang="ko-KR" dirty="0"/>
              <a:t>123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AC6E13-C954-4846-9F4F-58448FFD56A8}"/>
              </a:ext>
            </a:extLst>
          </p:cNvPr>
          <p:cNvSpPr txBox="1"/>
          <p:nvPr/>
        </p:nvSpPr>
        <p:spPr>
          <a:xfrm>
            <a:off x="1268428" y="454268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LMG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65B8B-70BE-455A-A38D-561AB3EFF5B7}"/>
              </a:ext>
            </a:extLst>
          </p:cNvPr>
          <p:cNvSpPr txBox="1"/>
          <p:nvPr/>
        </p:nvSpPr>
        <p:spPr>
          <a:xfrm>
            <a:off x="1592641" y="4028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/>
              <a:t>게임 </a:t>
            </a:r>
            <a:r>
              <a:rPr lang="ko-KR" altLang="en-US" i="1" dirty="0" err="1"/>
              <a:t>투게더</a:t>
            </a:r>
            <a:endParaRPr lang="ko-KR" alt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F88CB-4880-44BE-9D58-5F04388A13FC}"/>
              </a:ext>
            </a:extLst>
          </p:cNvPr>
          <p:cNvSpPr txBox="1"/>
          <p:nvPr/>
        </p:nvSpPr>
        <p:spPr>
          <a:xfrm>
            <a:off x="1445881" y="1189240"/>
            <a:ext cx="22765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입력하세요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27" name="그래픽 26">
            <a:extLst>
              <a:ext uri="{FF2B5EF4-FFF2-40B4-BE49-F238E27FC236}">
                <a16:creationId xmlns:a16="http://schemas.microsoft.com/office/drawing/2014/main" id="{9FF4FE90-8CE4-4A47-97BB-308864ABB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15597" y="1215744"/>
            <a:ext cx="318052" cy="3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59F42-F251-482B-A674-7CE1FAA7E898}"/>
              </a:ext>
            </a:extLst>
          </p:cNvPr>
          <p:cNvSpPr/>
          <p:nvPr/>
        </p:nvSpPr>
        <p:spPr>
          <a:xfrm>
            <a:off x="583096" y="212035"/>
            <a:ext cx="4439478" cy="649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267F2B-4C9B-4B5B-8132-48282C738081}"/>
              </a:ext>
            </a:extLst>
          </p:cNvPr>
          <p:cNvGrpSpPr/>
          <p:nvPr/>
        </p:nvGrpSpPr>
        <p:grpSpPr>
          <a:xfrm>
            <a:off x="583096" y="1658970"/>
            <a:ext cx="3898576" cy="3233530"/>
            <a:chOff x="2358887" y="1881809"/>
            <a:chExt cx="5764696" cy="32335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CAB87A-3713-4D71-9FD4-9E53553E1FC7}"/>
                </a:ext>
              </a:extLst>
            </p:cNvPr>
            <p:cNvSpPr/>
            <p:nvPr/>
          </p:nvSpPr>
          <p:spPr>
            <a:xfrm>
              <a:off x="2358887" y="1881809"/>
              <a:ext cx="5764696" cy="3233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D2DEEA-94C4-40A5-8454-DE222E1E6AE0}"/>
                </a:ext>
              </a:extLst>
            </p:cNvPr>
            <p:cNvSpPr/>
            <p:nvPr/>
          </p:nvSpPr>
          <p:spPr>
            <a:xfrm>
              <a:off x="2955235" y="3665450"/>
              <a:ext cx="1530628" cy="69905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초보자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추천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DD5691A-3C73-41A4-84DA-6720B7B29756}"/>
                </a:ext>
              </a:extLst>
            </p:cNvPr>
            <p:cNvSpPr/>
            <p:nvPr/>
          </p:nvSpPr>
          <p:spPr>
            <a:xfrm>
              <a:off x="5890590" y="2215562"/>
              <a:ext cx="1530628" cy="69905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ysClr val="windowText" lastClr="000000"/>
                  </a:solidFill>
                </a:rPr>
                <a:t>상황별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추천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1F7DC89-B4D3-4C18-BE35-9B35EBBF6979}"/>
              </a:ext>
            </a:extLst>
          </p:cNvPr>
          <p:cNvSpPr/>
          <p:nvPr/>
        </p:nvSpPr>
        <p:spPr>
          <a:xfrm>
            <a:off x="920658" y="1993511"/>
            <a:ext cx="1178759" cy="6990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인기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순위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3EBA484-9540-47DC-93DB-B987866318E2}"/>
              </a:ext>
            </a:extLst>
          </p:cNvPr>
          <p:cNvSpPr/>
          <p:nvPr/>
        </p:nvSpPr>
        <p:spPr>
          <a:xfrm>
            <a:off x="2885508" y="3429000"/>
            <a:ext cx="1178759" cy="6990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상성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관계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4E09B3-E0BC-4B95-A104-3E4F96807DD6}"/>
              </a:ext>
            </a:extLst>
          </p:cNvPr>
          <p:cNvSpPr txBox="1"/>
          <p:nvPr/>
        </p:nvSpPr>
        <p:spPr>
          <a:xfrm>
            <a:off x="1882331" y="8316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추천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B7757-088D-4806-8BDA-1D882241CBA7}"/>
              </a:ext>
            </a:extLst>
          </p:cNvPr>
          <p:cNvSpPr txBox="1"/>
          <p:nvPr/>
        </p:nvSpPr>
        <p:spPr>
          <a:xfrm>
            <a:off x="4105065" y="402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BF19F6-E08B-4708-AEEF-F7260423BEAC}"/>
              </a:ext>
            </a:extLst>
          </p:cNvPr>
          <p:cNvSpPr/>
          <p:nvPr/>
        </p:nvSpPr>
        <p:spPr>
          <a:xfrm>
            <a:off x="4582328" y="1497496"/>
            <a:ext cx="318052" cy="4957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17ADB1-29E0-4A96-92F3-6885535B7FC3}"/>
              </a:ext>
            </a:extLst>
          </p:cNvPr>
          <p:cNvSpPr/>
          <p:nvPr/>
        </p:nvSpPr>
        <p:spPr>
          <a:xfrm>
            <a:off x="4588954" y="1497496"/>
            <a:ext cx="311426" cy="53678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B30257-53AB-404C-ADC1-D681E7F535C7}"/>
              </a:ext>
            </a:extLst>
          </p:cNvPr>
          <p:cNvSpPr txBox="1"/>
          <p:nvPr/>
        </p:nvSpPr>
        <p:spPr>
          <a:xfrm>
            <a:off x="1592641" y="4028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/>
              <a:t>게임 </a:t>
            </a:r>
            <a:r>
              <a:rPr lang="ko-KR" altLang="en-US" i="1" dirty="0" err="1"/>
              <a:t>투게더</a:t>
            </a:r>
            <a:endParaRPr lang="ko-KR" altLang="en-US" i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5CF0167-F9C5-49AB-99F4-F8290904E2B5}"/>
              </a:ext>
            </a:extLst>
          </p:cNvPr>
          <p:cNvCxnSpPr/>
          <p:nvPr/>
        </p:nvCxnSpPr>
        <p:spPr>
          <a:xfrm flipV="1">
            <a:off x="2099417" y="1200975"/>
            <a:ext cx="4592931" cy="110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8F8ABE-EC37-4A17-810B-2BC2EA7EB5F2}"/>
              </a:ext>
            </a:extLst>
          </p:cNvPr>
          <p:cNvSpPr/>
          <p:nvPr/>
        </p:nvSpPr>
        <p:spPr>
          <a:xfrm>
            <a:off x="6831864" y="212035"/>
            <a:ext cx="4439478" cy="649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208255-EA43-4244-8B1D-8878B2031EF7}"/>
              </a:ext>
            </a:extLst>
          </p:cNvPr>
          <p:cNvSpPr txBox="1"/>
          <p:nvPr/>
        </p:nvSpPr>
        <p:spPr>
          <a:xfrm>
            <a:off x="10353833" y="402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1EB4E-DAB1-4A48-BA35-E5BA2F482F82}"/>
              </a:ext>
            </a:extLst>
          </p:cNvPr>
          <p:cNvSpPr txBox="1"/>
          <p:nvPr/>
        </p:nvSpPr>
        <p:spPr>
          <a:xfrm>
            <a:off x="10353833" y="96308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검색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38318-6799-440C-883F-F51F51CBDF5D}"/>
              </a:ext>
            </a:extLst>
          </p:cNvPr>
          <p:cNvSpPr txBox="1"/>
          <p:nvPr/>
        </p:nvSpPr>
        <p:spPr>
          <a:xfrm>
            <a:off x="7841409" y="4028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/>
              <a:t>게임 </a:t>
            </a:r>
            <a:r>
              <a:rPr lang="ko-KR" altLang="en-US" i="1" dirty="0" err="1"/>
              <a:t>투게더</a:t>
            </a:r>
            <a:endParaRPr lang="ko-KR" altLang="en-US" i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5C8ECE-4B3B-4ED4-8F2C-332AA93D4061}"/>
              </a:ext>
            </a:extLst>
          </p:cNvPr>
          <p:cNvSpPr/>
          <p:nvPr/>
        </p:nvSpPr>
        <p:spPr>
          <a:xfrm>
            <a:off x="10714751" y="1497496"/>
            <a:ext cx="318052" cy="4957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1A58B3-4BFB-4C64-9E89-20020B515838}"/>
              </a:ext>
            </a:extLst>
          </p:cNvPr>
          <p:cNvSpPr/>
          <p:nvPr/>
        </p:nvSpPr>
        <p:spPr>
          <a:xfrm>
            <a:off x="10714751" y="1497496"/>
            <a:ext cx="311426" cy="53678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3913B-B107-4221-92BA-2DF49BB084E6}"/>
              </a:ext>
            </a:extLst>
          </p:cNvPr>
          <p:cNvSpPr txBox="1"/>
          <p:nvPr/>
        </p:nvSpPr>
        <p:spPr>
          <a:xfrm>
            <a:off x="7478809" y="166494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54CAB2-CCDF-47AB-AC8A-315CCFCE78A8}"/>
              </a:ext>
            </a:extLst>
          </p:cNvPr>
          <p:cNvSpPr txBox="1"/>
          <p:nvPr/>
        </p:nvSpPr>
        <p:spPr>
          <a:xfrm>
            <a:off x="7480660" y="27385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28F1E2-AD49-4A5B-959F-7AF98537FCBC}"/>
              </a:ext>
            </a:extLst>
          </p:cNvPr>
          <p:cNvSpPr txBox="1"/>
          <p:nvPr/>
        </p:nvSpPr>
        <p:spPr>
          <a:xfrm>
            <a:off x="7504961" y="382490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9870E38-335C-4F81-BCB8-E28E8E62AA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546060"/>
              </a:clrFrom>
              <a:clrTo>
                <a:srgbClr val="54606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t="31665" r="77051" b="26591"/>
          <a:stretch/>
        </p:blipFill>
        <p:spPr>
          <a:xfrm>
            <a:off x="7945216" y="1497496"/>
            <a:ext cx="1015901" cy="80838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23E2D5A-235B-42C3-A47C-64F8C4B77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6" t="21402" r="51825" b="22213"/>
          <a:stretch/>
        </p:blipFill>
        <p:spPr>
          <a:xfrm>
            <a:off x="7947153" y="2557888"/>
            <a:ext cx="1015407" cy="80838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C0ACFC1-808C-442B-BC05-8FDE66A7C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5F6D6D"/>
              </a:clrFrom>
              <a:clrTo>
                <a:srgbClr val="5F6D6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0" t="21401" r="27090" b="23030"/>
          <a:stretch/>
        </p:blipFill>
        <p:spPr>
          <a:xfrm>
            <a:off x="7947153" y="3778526"/>
            <a:ext cx="1015407" cy="8213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345AA3D-4A2A-4043-A6CE-1A173F8CCB42}"/>
              </a:ext>
            </a:extLst>
          </p:cNvPr>
          <p:cNvSpPr txBox="1"/>
          <p:nvPr/>
        </p:nvSpPr>
        <p:spPr>
          <a:xfrm>
            <a:off x="7515300" y="50742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310B956-A24C-4444-B356-697628640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5F6D6D"/>
              </a:clrFrom>
              <a:clrTo>
                <a:srgbClr val="5F6D6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3" t="10394" r="4022" b="22758"/>
          <a:stretch/>
        </p:blipFill>
        <p:spPr>
          <a:xfrm>
            <a:off x="7947153" y="4949848"/>
            <a:ext cx="1015407" cy="8213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AA88997-2A31-419E-BE94-D104D320A9B8}"/>
              </a:ext>
            </a:extLst>
          </p:cNvPr>
          <p:cNvSpPr txBox="1"/>
          <p:nvPr/>
        </p:nvSpPr>
        <p:spPr>
          <a:xfrm>
            <a:off x="9593600" y="17170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75%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CEDEEC-A821-4286-91DC-8F077591A16F}"/>
              </a:ext>
            </a:extLst>
          </p:cNvPr>
          <p:cNvSpPr txBox="1"/>
          <p:nvPr/>
        </p:nvSpPr>
        <p:spPr>
          <a:xfrm>
            <a:off x="9652550" y="27206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FD0A93-C49B-42BE-B93A-6A82777A1A5D}"/>
              </a:ext>
            </a:extLst>
          </p:cNvPr>
          <p:cNvSpPr txBox="1"/>
          <p:nvPr/>
        </p:nvSpPr>
        <p:spPr>
          <a:xfrm>
            <a:off x="9689301" y="394338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25%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7B7E9A-D12C-4522-90C3-2C059A72EE66}"/>
              </a:ext>
            </a:extLst>
          </p:cNvPr>
          <p:cNvSpPr txBox="1"/>
          <p:nvPr/>
        </p:nvSpPr>
        <p:spPr>
          <a:xfrm>
            <a:off x="9692765" y="507421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9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089743-2994-4EBD-A37E-2D477127DAAC}"/>
              </a:ext>
            </a:extLst>
          </p:cNvPr>
          <p:cNvSpPr/>
          <p:nvPr/>
        </p:nvSpPr>
        <p:spPr>
          <a:xfrm>
            <a:off x="583096" y="212035"/>
            <a:ext cx="4439478" cy="649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6A2F5-BF40-4226-A23D-9E18D7DA9A60}"/>
              </a:ext>
            </a:extLst>
          </p:cNvPr>
          <p:cNvSpPr txBox="1"/>
          <p:nvPr/>
        </p:nvSpPr>
        <p:spPr>
          <a:xfrm>
            <a:off x="4105065" y="402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4D15E-418B-4F65-ACEB-C99A21768BFE}"/>
              </a:ext>
            </a:extLst>
          </p:cNvPr>
          <p:cNvSpPr txBox="1"/>
          <p:nvPr/>
        </p:nvSpPr>
        <p:spPr>
          <a:xfrm>
            <a:off x="2096785" y="7784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공략과 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5E7980-411D-48EC-AC41-EAF2264758A7}"/>
              </a:ext>
            </a:extLst>
          </p:cNvPr>
          <p:cNvSpPr/>
          <p:nvPr/>
        </p:nvSpPr>
        <p:spPr>
          <a:xfrm>
            <a:off x="4585251" y="1497496"/>
            <a:ext cx="318052" cy="4957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68C1C1-C40F-4848-AA4A-A5C6F2946283}"/>
              </a:ext>
            </a:extLst>
          </p:cNvPr>
          <p:cNvSpPr/>
          <p:nvPr/>
        </p:nvSpPr>
        <p:spPr>
          <a:xfrm>
            <a:off x="4586427" y="1497496"/>
            <a:ext cx="311426" cy="53678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0983E-1608-4F98-92CD-3A8E241FE271}"/>
              </a:ext>
            </a:extLst>
          </p:cNvPr>
          <p:cNvSpPr txBox="1"/>
          <p:nvPr/>
        </p:nvSpPr>
        <p:spPr>
          <a:xfrm>
            <a:off x="1073339" y="192534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이거대로</a:t>
            </a:r>
            <a:r>
              <a:rPr lang="ko-KR" altLang="en-US" dirty="0"/>
              <a:t> 따라하면 베어 고수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08D2E-FD7A-48C3-B2EC-7F5724CEE561}"/>
              </a:ext>
            </a:extLst>
          </p:cNvPr>
          <p:cNvSpPr txBox="1"/>
          <p:nvPr/>
        </p:nvSpPr>
        <p:spPr>
          <a:xfrm>
            <a:off x="1075384" y="27088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초간단</a:t>
            </a:r>
            <a:r>
              <a:rPr lang="ko-KR" altLang="en-US" dirty="0"/>
              <a:t> 팁 모음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AE7DD-9CF6-473F-81CD-6A01729AB7C3}"/>
              </a:ext>
            </a:extLst>
          </p:cNvPr>
          <p:cNvSpPr txBox="1"/>
          <p:nvPr/>
        </p:nvSpPr>
        <p:spPr>
          <a:xfrm>
            <a:off x="1151421" y="364692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 점심메뉴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AC6E13-C954-4846-9F4F-58448FFD56A8}"/>
              </a:ext>
            </a:extLst>
          </p:cNvPr>
          <p:cNvSpPr txBox="1"/>
          <p:nvPr/>
        </p:nvSpPr>
        <p:spPr>
          <a:xfrm>
            <a:off x="1164639" y="452254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숨겨진 마을 가는 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65B8B-70BE-455A-A38D-561AB3EFF5B7}"/>
              </a:ext>
            </a:extLst>
          </p:cNvPr>
          <p:cNvSpPr txBox="1"/>
          <p:nvPr/>
        </p:nvSpPr>
        <p:spPr>
          <a:xfrm>
            <a:off x="1592641" y="4028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/>
              <a:t>게임 </a:t>
            </a:r>
            <a:r>
              <a:rPr lang="ko-KR" altLang="en-US" i="1" dirty="0" err="1"/>
              <a:t>투게더</a:t>
            </a:r>
            <a:endParaRPr lang="ko-KR" alt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C6EBD-559D-491D-AB84-609F50D5F1E0}"/>
              </a:ext>
            </a:extLst>
          </p:cNvPr>
          <p:cNvSpPr txBox="1"/>
          <p:nvPr/>
        </p:nvSpPr>
        <p:spPr>
          <a:xfrm>
            <a:off x="798795" y="569078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448D6-E487-42DC-99A6-B8FF6AE2D244}"/>
              </a:ext>
            </a:extLst>
          </p:cNvPr>
          <p:cNvSpPr txBox="1"/>
          <p:nvPr/>
        </p:nvSpPr>
        <p:spPr>
          <a:xfrm>
            <a:off x="3938849" y="98889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작성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50F0E5F-C24E-42EC-89F5-A012899129A2}"/>
              </a:ext>
            </a:extLst>
          </p:cNvPr>
          <p:cNvCxnSpPr>
            <a:cxnSpLocks/>
          </p:cNvCxnSpPr>
          <p:nvPr/>
        </p:nvCxnSpPr>
        <p:spPr>
          <a:xfrm>
            <a:off x="4757530" y="1147751"/>
            <a:ext cx="1356886" cy="4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7E9194-8281-4724-A0DE-1E1EBFB25D5E}"/>
              </a:ext>
            </a:extLst>
          </p:cNvPr>
          <p:cNvSpPr/>
          <p:nvPr/>
        </p:nvSpPr>
        <p:spPr>
          <a:xfrm>
            <a:off x="6189852" y="929333"/>
            <a:ext cx="5764696" cy="32335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6981A-B674-49B3-81B9-E8A852444363}"/>
              </a:ext>
            </a:extLst>
          </p:cNvPr>
          <p:cNvSpPr txBox="1"/>
          <p:nvPr/>
        </p:nvSpPr>
        <p:spPr>
          <a:xfrm>
            <a:off x="7018113" y="1777472"/>
            <a:ext cx="18420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F2C662-17ED-4E29-BCF0-1704B93690C0}"/>
              </a:ext>
            </a:extLst>
          </p:cNvPr>
          <p:cNvSpPr txBox="1"/>
          <p:nvPr/>
        </p:nvSpPr>
        <p:spPr>
          <a:xfrm>
            <a:off x="7018113" y="2771385"/>
            <a:ext cx="18420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2D09FEE-CBE5-4698-943D-47EA344E51EF}"/>
              </a:ext>
            </a:extLst>
          </p:cNvPr>
          <p:cNvSpPr/>
          <p:nvPr/>
        </p:nvSpPr>
        <p:spPr>
          <a:xfrm>
            <a:off x="9463139" y="1612612"/>
            <a:ext cx="1530628" cy="6990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F5844F1-78BF-4990-BE51-43AC36B64E18}"/>
              </a:ext>
            </a:extLst>
          </p:cNvPr>
          <p:cNvSpPr/>
          <p:nvPr/>
        </p:nvSpPr>
        <p:spPr>
          <a:xfrm>
            <a:off x="9463139" y="2500508"/>
            <a:ext cx="1530628" cy="6990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35F30C-914A-4696-8D42-96F62469BB1E}"/>
              </a:ext>
            </a:extLst>
          </p:cNvPr>
          <p:cNvSpPr txBox="1"/>
          <p:nvPr/>
        </p:nvSpPr>
        <p:spPr>
          <a:xfrm>
            <a:off x="7521690" y="1095690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155326-24EC-45C4-B688-143318A36512}"/>
              </a:ext>
            </a:extLst>
          </p:cNvPr>
          <p:cNvSpPr txBox="1"/>
          <p:nvPr/>
        </p:nvSpPr>
        <p:spPr>
          <a:xfrm>
            <a:off x="1798057" y="5708840"/>
            <a:ext cx="22765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입력하세요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31" name="그래픽 30">
            <a:extLst>
              <a:ext uri="{FF2B5EF4-FFF2-40B4-BE49-F238E27FC236}">
                <a16:creationId xmlns:a16="http://schemas.microsoft.com/office/drawing/2014/main" id="{05F892F7-3E28-443D-81FD-97ACB0869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67773" y="5735344"/>
            <a:ext cx="318052" cy="3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6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B76C39-DAD5-4627-9279-1218C38A5C0F}"/>
              </a:ext>
            </a:extLst>
          </p:cNvPr>
          <p:cNvSpPr/>
          <p:nvPr/>
        </p:nvSpPr>
        <p:spPr>
          <a:xfrm>
            <a:off x="6922881" y="182217"/>
            <a:ext cx="4439478" cy="649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D8E7D-4339-44F5-8FCE-F8BADEC20858}"/>
              </a:ext>
            </a:extLst>
          </p:cNvPr>
          <p:cNvSpPr txBox="1"/>
          <p:nvPr/>
        </p:nvSpPr>
        <p:spPr>
          <a:xfrm>
            <a:off x="8544543" y="4028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/>
              <a:t>게임 </a:t>
            </a:r>
            <a:r>
              <a:rPr lang="ko-KR" altLang="en-US" i="1" dirty="0" err="1"/>
              <a:t>투게더</a:t>
            </a:r>
            <a:endParaRPr lang="ko-KR" altLang="en-US" i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A52325-718B-4D73-AE99-A4C5E3A49D22}"/>
              </a:ext>
            </a:extLst>
          </p:cNvPr>
          <p:cNvSpPr/>
          <p:nvPr/>
        </p:nvSpPr>
        <p:spPr>
          <a:xfrm>
            <a:off x="583096" y="212035"/>
            <a:ext cx="4439478" cy="649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236BF-9E41-40E0-88B6-6EE7EDF4FA72}"/>
              </a:ext>
            </a:extLst>
          </p:cNvPr>
          <p:cNvSpPr txBox="1"/>
          <p:nvPr/>
        </p:nvSpPr>
        <p:spPr>
          <a:xfrm>
            <a:off x="4105065" y="402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3B4C0-EE56-4465-B7D0-89AB22F6FBFC}"/>
              </a:ext>
            </a:extLst>
          </p:cNvPr>
          <p:cNvSpPr txBox="1"/>
          <p:nvPr/>
        </p:nvSpPr>
        <p:spPr>
          <a:xfrm>
            <a:off x="2096785" y="7784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공략과 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D86E65-7B3C-417F-8E33-0011C402AF1D}"/>
              </a:ext>
            </a:extLst>
          </p:cNvPr>
          <p:cNvSpPr/>
          <p:nvPr/>
        </p:nvSpPr>
        <p:spPr>
          <a:xfrm>
            <a:off x="4585251" y="1497496"/>
            <a:ext cx="318052" cy="4957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56270C-3C8D-4E94-B987-677C0C1EBA79}"/>
              </a:ext>
            </a:extLst>
          </p:cNvPr>
          <p:cNvSpPr/>
          <p:nvPr/>
        </p:nvSpPr>
        <p:spPr>
          <a:xfrm>
            <a:off x="4586427" y="1497496"/>
            <a:ext cx="311426" cy="53678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9D7A8-0A87-45AE-A7F4-87C96013D58C}"/>
              </a:ext>
            </a:extLst>
          </p:cNvPr>
          <p:cNvSpPr txBox="1"/>
          <p:nvPr/>
        </p:nvSpPr>
        <p:spPr>
          <a:xfrm>
            <a:off x="1073339" y="192534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이거대로</a:t>
            </a:r>
            <a:r>
              <a:rPr lang="ko-KR" altLang="en-US" dirty="0"/>
              <a:t> 따라하면 베어 고수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9CBAB-1F39-489A-B048-B18B3A15C8F7}"/>
              </a:ext>
            </a:extLst>
          </p:cNvPr>
          <p:cNvSpPr txBox="1"/>
          <p:nvPr/>
        </p:nvSpPr>
        <p:spPr>
          <a:xfrm>
            <a:off x="1075384" y="27088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초간단</a:t>
            </a:r>
            <a:r>
              <a:rPr lang="ko-KR" altLang="en-US" dirty="0"/>
              <a:t> 팁 모음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BAB47-0E7C-4663-AA29-6C6F5B4AC76B}"/>
              </a:ext>
            </a:extLst>
          </p:cNvPr>
          <p:cNvSpPr txBox="1"/>
          <p:nvPr/>
        </p:nvSpPr>
        <p:spPr>
          <a:xfrm>
            <a:off x="1151421" y="364692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 점심메뉴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EC75C8-2724-4DD4-9918-B4D7210FCCB7}"/>
              </a:ext>
            </a:extLst>
          </p:cNvPr>
          <p:cNvSpPr txBox="1"/>
          <p:nvPr/>
        </p:nvSpPr>
        <p:spPr>
          <a:xfrm>
            <a:off x="1164639" y="452254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숨겨진 마을 가는 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FDE6A-EC0A-438F-A68E-D8E7BC7300E5}"/>
              </a:ext>
            </a:extLst>
          </p:cNvPr>
          <p:cNvSpPr txBox="1"/>
          <p:nvPr/>
        </p:nvSpPr>
        <p:spPr>
          <a:xfrm>
            <a:off x="1592641" y="4028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/>
              <a:t>게임 </a:t>
            </a:r>
            <a:r>
              <a:rPr lang="ko-KR" altLang="en-US" i="1" dirty="0" err="1"/>
              <a:t>투게더</a:t>
            </a:r>
            <a:endParaRPr lang="ko-KR" alt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8AD96-A0B2-46C2-A520-424F3B3A8DF2}"/>
              </a:ext>
            </a:extLst>
          </p:cNvPr>
          <p:cNvSpPr txBox="1"/>
          <p:nvPr/>
        </p:nvSpPr>
        <p:spPr>
          <a:xfrm>
            <a:off x="798795" y="569078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90D047-3737-413D-9172-B9CFD5DF5E26}"/>
              </a:ext>
            </a:extLst>
          </p:cNvPr>
          <p:cNvSpPr txBox="1"/>
          <p:nvPr/>
        </p:nvSpPr>
        <p:spPr>
          <a:xfrm>
            <a:off x="3938849" y="98889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작성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940A6F-E1EC-443B-905F-A1E839AFD916}"/>
              </a:ext>
            </a:extLst>
          </p:cNvPr>
          <p:cNvCxnSpPr>
            <a:cxnSpLocks/>
          </p:cNvCxnSpPr>
          <p:nvPr/>
        </p:nvCxnSpPr>
        <p:spPr>
          <a:xfrm flipV="1">
            <a:off x="4757530" y="772227"/>
            <a:ext cx="2125005" cy="37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A5F435-D8F5-408C-A669-4B2BA62CAEAF}"/>
              </a:ext>
            </a:extLst>
          </p:cNvPr>
          <p:cNvSpPr txBox="1"/>
          <p:nvPr/>
        </p:nvSpPr>
        <p:spPr>
          <a:xfrm>
            <a:off x="1798057" y="5708840"/>
            <a:ext cx="22765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입력하세요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1AB21C12-46D5-458D-992C-842A77340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67773" y="5735344"/>
            <a:ext cx="318052" cy="3272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EB5F2F-8A45-4346-9E9D-C256FEC49390}"/>
              </a:ext>
            </a:extLst>
          </p:cNvPr>
          <p:cNvSpPr txBox="1"/>
          <p:nvPr/>
        </p:nvSpPr>
        <p:spPr>
          <a:xfrm>
            <a:off x="7460968" y="9888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제목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682969-6937-4D54-875F-8A75005F1C93}"/>
              </a:ext>
            </a:extLst>
          </p:cNvPr>
          <p:cNvSpPr txBox="1"/>
          <p:nvPr/>
        </p:nvSpPr>
        <p:spPr>
          <a:xfrm>
            <a:off x="8253519" y="988899"/>
            <a:ext cx="22765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입력하세요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C6F307-BDF9-4B13-B7C3-FD6F2F0E1F94}"/>
              </a:ext>
            </a:extLst>
          </p:cNvPr>
          <p:cNvSpPr txBox="1"/>
          <p:nvPr/>
        </p:nvSpPr>
        <p:spPr>
          <a:xfrm>
            <a:off x="7584284" y="1925340"/>
            <a:ext cx="330900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입력하세요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044237-7B81-4590-9329-0F36039B9AB5}"/>
              </a:ext>
            </a:extLst>
          </p:cNvPr>
          <p:cNvSpPr txBox="1"/>
          <p:nvPr/>
        </p:nvSpPr>
        <p:spPr>
          <a:xfrm>
            <a:off x="10623066" y="9776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0146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146</Words>
  <Application>Microsoft Office PowerPoint</Application>
  <PresentationFormat>와이드스크린</PresentationFormat>
  <Paragraphs>92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민규</dc:creator>
  <cp:lastModifiedBy>이 민규</cp:lastModifiedBy>
  <cp:revision>13</cp:revision>
  <dcterms:created xsi:type="dcterms:W3CDTF">2021-05-09T07:39:00Z</dcterms:created>
  <dcterms:modified xsi:type="dcterms:W3CDTF">2021-05-09T15:24:42Z</dcterms:modified>
</cp:coreProperties>
</file>