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95" r:id="rId4"/>
    <p:sldId id="266" r:id="rId5"/>
    <p:sldId id="269" r:id="rId6"/>
    <p:sldId id="270" r:id="rId7"/>
    <p:sldId id="275" r:id="rId8"/>
    <p:sldId id="281" r:id="rId9"/>
    <p:sldId id="272" r:id="rId10"/>
    <p:sldId id="292" r:id="rId11"/>
    <p:sldId id="294" r:id="rId12"/>
    <p:sldId id="293" r:id="rId13"/>
    <p:sldId id="283" r:id="rId14"/>
    <p:sldId id="287" r:id="rId15"/>
    <p:sldId id="282" r:id="rId16"/>
    <p:sldId id="289" r:id="rId17"/>
    <p:sldId id="290" r:id="rId18"/>
    <p:sldId id="291" r:id="rId19"/>
    <p:sldId id="280" r:id="rId20"/>
    <p:sldId id="271" r:id="rId21"/>
    <p:sldId id="273" r:id="rId22"/>
    <p:sldId id="274" r:id="rId23"/>
    <p:sldId id="268" r:id="rId24"/>
    <p:sldId id="263" r:id="rId25"/>
    <p:sldId id="267" r:id="rId26"/>
    <p:sldId id="264" r:id="rId27"/>
    <p:sldId id="276" r:id="rId28"/>
    <p:sldId id="277" r:id="rId29"/>
    <p:sldId id="278" r:id="rId30"/>
    <p:sldId id="279" r:id="rId31"/>
    <p:sldId id="284" r:id="rId32"/>
    <p:sldId id="285" r:id="rId33"/>
    <p:sldId id="286" r:id="rId34"/>
    <p:sldId id="26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4D6A0"/>
    <a:srgbClr val="839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17/03/2023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280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17/03/2023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220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17/03/2023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36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17/03/2023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870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17/03/2023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3801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17/03/2023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1784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17/03/2023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041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17/03/2023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4904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17/03/2023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374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17/03/2023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358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17/03/2023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725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17/03/2023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047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17/03/2023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89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17/03/2023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38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17/03/2023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547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17/03/2023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762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D2D-EEE6-4847-BD6E-D39B79A367B6}" type="datetimeFigureOut">
              <a:rPr lang="en-PH" smtClean="0"/>
              <a:t>17/03/2023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217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842D2D-EEE6-4847-BD6E-D39B79A367B6}" type="datetimeFigureOut">
              <a:rPr lang="en-PH" smtClean="0"/>
              <a:t>17/03/2023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6119-74D4-4FD3-8711-144A33A89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0462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88A1-CDF2-4728-84C1-35D12FCD1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94" y="1892807"/>
            <a:ext cx="10937812" cy="3072385"/>
          </a:xfrm>
        </p:spPr>
        <p:txBody>
          <a:bodyPr anchor="t">
            <a:normAutofit/>
          </a:bodyPr>
          <a:lstStyle/>
          <a:p>
            <a:pPr algn="ctr"/>
            <a:r>
              <a:rPr lang="en-PH" sz="6000" b="1" dirty="0"/>
              <a:t>SAN CARLOS INTEGRATED </a:t>
            </a:r>
            <a:br>
              <a:rPr lang="en-PH" sz="6000" b="1" dirty="0"/>
            </a:br>
            <a:r>
              <a:rPr lang="en-PH" sz="6000" b="1" dirty="0"/>
              <a:t>MANAGEMENT SYSTEM </a:t>
            </a:r>
            <a:br>
              <a:rPr lang="en-PH" sz="6000" b="1" dirty="0"/>
            </a:br>
            <a:r>
              <a:rPr lang="en-PH" sz="6000" b="1" dirty="0"/>
              <a:t>(SCIMS)</a:t>
            </a:r>
          </a:p>
        </p:txBody>
      </p:sp>
    </p:spTree>
    <p:extLst>
      <p:ext uri="{BB962C8B-B14F-4D97-AF65-F5344CB8AC3E}">
        <p14:creationId xmlns:p14="http://schemas.microsoft.com/office/powerpoint/2010/main" val="231285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04A2-8DD5-4F56-B2E6-0CF35009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73CC-704C-41EB-B867-C20811DA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1266" name="Picture 2" descr="No description available.">
            <a:extLst>
              <a:ext uri="{FF2B5EF4-FFF2-40B4-BE49-F238E27FC236}">
                <a16:creationId xmlns:a16="http://schemas.microsoft.com/office/drawing/2014/main" id="{1D4D876A-2339-49DA-836D-C915A3C9F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38" y="694150"/>
            <a:ext cx="9328825" cy="487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21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FEE036-7729-4055-879C-9015A57EE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65" y="304394"/>
            <a:ext cx="7141956" cy="6249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91A1F-1064-46CE-AE97-CAE1F6466ABD}"/>
              </a:ext>
            </a:extLst>
          </p:cNvPr>
          <p:cNvSpPr txBox="1"/>
          <p:nvPr/>
        </p:nvSpPr>
        <p:spPr>
          <a:xfrm>
            <a:off x="7538936" y="1847117"/>
            <a:ext cx="429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b="1" i="1" dirty="0"/>
              <a:t>System Catalogue </a:t>
            </a:r>
            <a:r>
              <a:rPr lang="en-PH" dirty="0"/>
              <a:t>change to </a:t>
            </a:r>
            <a:r>
              <a:rPr lang="en-PH" b="1" i="1" dirty="0"/>
              <a:t>Role Management.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PH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1279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3B11-9304-46EF-91E0-7EF41358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680967-6984-46C2-B750-B51E3274A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9" y="2596595"/>
            <a:ext cx="11055269" cy="365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4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68C3-18D5-4DD8-A958-C7D1E747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59E0-B456-4CDD-925B-8826AF5A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42" name="Picture 2" descr="No description available.">
            <a:extLst>
              <a:ext uri="{FF2B5EF4-FFF2-40B4-BE49-F238E27FC236}">
                <a16:creationId xmlns:a16="http://schemas.microsoft.com/office/drawing/2014/main" id="{27E40E84-E797-48FA-BA44-1E52BD953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t="17179" r="1463" b="18102"/>
          <a:stretch/>
        </p:blipFill>
        <p:spPr bwMode="auto">
          <a:xfrm>
            <a:off x="342089" y="1446679"/>
            <a:ext cx="11507821" cy="39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00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C85F-4411-4878-B21E-7C0A6C9F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Instructions: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74BB-B339-43EC-827E-C80050810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75882"/>
            <a:ext cx="11027080" cy="4970834"/>
          </a:xfrm>
        </p:spPr>
        <p:txBody>
          <a:bodyPr/>
          <a:lstStyle/>
          <a:p>
            <a:r>
              <a:rPr lang="en-PH" dirty="0"/>
              <a:t>If new project, you have to alter the table </a:t>
            </a:r>
            <a:r>
              <a:rPr lang="en-PH" b="1" i="1" dirty="0" err="1"/>
              <a:t>account_type</a:t>
            </a:r>
            <a:r>
              <a:rPr lang="en-PH" dirty="0"/>
              <a:t> to add a column.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6777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86C9-8099-4EB0-9907-6FF3B0B6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15" y="287347"/>
            <a:ext cx="9404723" cy="909154"/>
          </a:xfrm>
        </p:spPr>
        <p:txBody>
          <a:bodyPr/>
          <a:lstStyle/>
          <a:p>
            <a:r>
              <a:rPr lang="en-PH" dirty="0"/>
              <a:t>Table: </a:t>
            </a:r>
            <a:r>
              <a:rPr lang="en-PH" b="1" i="1" dirty="0" err="1"/>
              <a:t>account_type</a:t>
            </a:r>
            <a:endParaRPr lang="en-PH" b="1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A635A8-3DC7-4D32-852D-49EB24B2F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32954"/>
              </p:ext>
            </p:extLst>
          </p:nvPr>
        </p:nvGraphicFramePr>
        <p:xfrm>
          <a:off x="403930" y="1459148"/>
          <a:ext cx="6621670" cy="419575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78675">
                  <a:extLst>
                    <a:ext uri="{9D8B030D-6E8A-4147-A177-3AD203B41FA5}">
                      <a16:colId xmlns:a16="http://schemas.microsoft.com/office/drawing/2014/main" val="810282283"/>
                    </a:ext>
                  </a:extLst>
                </a:gridCol>
                <a:gridCol w="1653702">
                  <a:extLst>
                    <a:ext uri="{9D8B030D-6E8A-4147-A177-3AD203B41FA5}">
                      <a16:colId xmlns:a16="http://schemas.microsoft.com/office/drawing/2014/main" val="1320591471"/>
                    </a:ext>
                  </a:extLst>
                </a:gridCol>
                <a:gridCol w="1167319">
                  <a:extLst>
                    <a:ext uri="{9D8B030D-6E8A-4147-A177-3AD203B41FA5}">
                      <a16:colId xmlns:a16="http://schemas.microsoft.com/office/drawing/2014/main" val="2977760031"/>
                    </a:ext>
                  </a:extLst>
                </a:gridCol>
                <a:gridCol w="1089149">
                  <a:extLst>
                    <a:ext uri="{9D8B030D-6E8A-4147-A177-3AD203B41FA5}">
                      <a16:colId xmlns:a16="http://schemas.microsoft.com/office/drawing/2014/main" val="1618737235"/>
                    </a:ext>
                  </a:extLst>
                </a:gridCol>
                <a:gridCol w="2132825">
                  <a:extLst>
                    <a:ext uri="{9D8B030D-6E8A-4147-A177-3AD203B41FA5}">
                      <a16:colId xmlns:a16="http://schemas.microsoft.com/office/drawing/2014/main" val="2218474558"/>
                    </a:ext>
                  </a:extLst>
                </a:gridCol>
              </a:tblGrid>
              <a:tr h="270694">
                <a:tc>
                  <a:txBody>
                    <a:bodyPr/>
                    <a:lstStyle/>
                    <a:p>
                      <a:pPr algn="ctr"/>
                      <a:r>
                        <a:rPr lang="en-PH" sz="1300" b="1"/>
                        <a:t>#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300" b="1"/>
                        <a:t>COLUMN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300" b="1"/>
                        <a:t>DATA TYPE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300" b="1"/>
                        <a:t>LENGTH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300" b="1" dirty="0"/>
                        <a:t>REMARKS</a:t>
                      </a:r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726065209"/>
                  </a:ext>
                </a:extLst>
              </a:tr>
              <a:tr h="473715">
                <a:tc>
                  <a:txBody>
                    <a:bodyPr/>
                    <a:lstStyle/>
                    <a:p>
                      <a:r>
                        <a:rPr lang="en-PH" sz="1300" b="1"/>
                        <a:t>PK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 b="1"/>
                        <a:t>account_type_id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 b="1" dirty="0"/>
                        <a:t>VARCHAR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 b="1" dirty="0"/>
                        <a:t>100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 b="1" dirty="0"/>
                        <a:t>Unique ID</a:t>
                      </a:r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3802722574"/>
                  </a:ext>
                </a:extLst>
              </a:tr>
              <a:tr h="473715">
                <a:tc>
                  <a:txBody>
                    <a:bodyPr/>
                    <a:lstStyle/>
                    <a:p>
                      <a:r>
                        <a:rPr lang="en-PH" sz="1300" dirty="0"/>
                        <a:t>FK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entity_no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CHAR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15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FK - individual_info</a:t>
                      </a:r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2567587105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scims_sys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2949828538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vamos_sys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3414805277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resbakuna_sys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885647253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ikonsulta_sys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3837803245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demos_sys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1019024823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doctrack_sys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2580001776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senior_sys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 dirty="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1931081240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joborder_sys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1918309021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barangay_sys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 dirty="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3805859281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let_sys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3299656135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endParaRPr lang="en-PH" sz="1300"/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pnp_sys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INT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10</a:t>
                      </a:r>
                    </a:p>
                  </a:txBody>
                  <a:tcPr marL="67674" marR="67674" marT="33837" marB="33837" anchor="ctr"/>
                </a:tc>
                <a:tc>
                  <a:txBody>
                    <a:bodyPr/>
                    <a:lstStyle/>
                    <a:p>
                      <a:endParaRPr lang="en-PH" sz="1300" dirty="0"/>
                    </a:p>
                  </a:txBody>
                  <a:tcPr marL="67674" marR="67674" marT="33837" marB="33837" anchor="ctr"/>
                </a:tc>
                <a:extLst>
                  <a:ext uri="{0D108BD9-81ED-4DB2-BD59-A6C34878D82A}">
                    <a16:rowId xmlns:a16="http://schemas.microsoft.com/office/drawing/2014/main" val="110356556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C98D8B0-AED6-4207-9FE0-421911DE0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24" b="12441"/>
          <a:stretch/>
        </p:blipFill>
        <p:spPr>
          <a:xfrm>
            <a:off x="7440605" y="1923540"/>
            <a:ext cx="4347465" cy="72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90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6382-5AB5-4423-8603-48FCAC16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B5EE-4DDB-4566-9C5D-8E5AFA85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5987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4972-2F01-4661-8FDC-825817ED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23" y="692703"/>
            <a:ext cx="10538233" cy="5472594"/>
          </a:xfrm>
        </p:spPr>
        <p:txBody>
          <a:bodyPr anchor="ctr"/>
          <a:lstStyle/>
          <a:p>
            <a:pPr algn="ctr"/>
            <a:r>
              <a:rPr lang="en-PH" sz="8800" b="1" dirty="0"/>
              <a:t>ACCOUNT TYPE</a:t>
            </a:r>
          </a:p>
        </p:txBody>
      </p:sp>
    </p:spTree>
    <p:extLst>
      <p:ext uri="{BB962C8B-B14F-4D97-AF65-F5344CB8AC3E}">
        <p14:creationId xmlns:p14="http://schemas.microsoft.com/office/powerpoint/2010/main" val="1829215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783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6FED-5A09-4152-829D-C65F4FE7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9A224-1E4E-4F08-AEA9-784FC9CF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287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4F7E-C914-4DBF-8E6A-8E0CB30C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04" y="530843"/>
            <a:ext cx="8534400" cy="1248795"/>
          </a:xfrm>
        </p:spPr>
        <p:txBody>
          <a:bodyPr/>
          <a:lstStyle/>
          <a:p>
            <a:r>
              <a:rPr lang="en-PH" sz="7000" b="1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2E39-51EF-4A2C-BF29-68D213E9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244" y="2172928"/>
            <a:ext cx="8534400" cy="4278671"/>
          </a:xfrm>
        </p:spPr>
        <p:txBody>
          <a:bodyPr anchor="t">
            <a:normAutofit/>
          </a:bodyPr>
          <a:lstStyle/>
          <a:p>
            <a:r>
              <a:rPr lang="en-PH" sz="3000" dirty="0"/>
              <a:t>Roles Management</a:t>
            </a:r>
          </a:p>
          <a:p>
            <a:r>
              <a:rPr lang="en-PH" sz="3000" dirty="0"/>
              <a:t>Permission Management</a:t>
            </a:r>
          </a:p>
          <a:p>
            <a:r>
              <a:rPr lang="en-PH" sz="3000" dirty="0"/>
              <a:t>End Users Management</a:t>
            </a:r>
          </a:p>
        </p:txBody>
      </p:sp>
    </p:spTree>
    <p:extLst>
      <p:ext uri="{BB962C8B-B14F-4D97-AF65-F5344CB8AC3E}">
        <p14:creationId xmlns:p14="http://schemas.microsoft.com/office/powerpoint/2010/main" val="1067325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A964-7086-451A-830B-4CC2935F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045B-9FAA-4C1B-AF19-31BE77C1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7310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473C-7FEF-47A7-8731-2072FDE1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Permission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8071-ABCB-42B7-9295-8C9C9D9B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0999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2FF9-C278-41FE-BC9B-90D943B7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1A9E-93FE-4A8D-910A-627F1E24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571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BB9907-AEA1-4276-B1A4-912916047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97584"/>
              </p:ext>
            </p:extLst>
          </p:nvPr>
        </p:nvGraphicFramePr>
        <p:xfrm>
          <a:off x="1922272" y="312453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626904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23327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1869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10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21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6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65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955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5EEB88-62D0-476B-950F-9834CD781AB6}"/>
              </a:ext>
            </a:extLst>
          </p:cNvPr>
          <p:cNvSpPr txBox="1"/>
          <p:nvPr/>
        </p:nvSpPr>
        <p:spPr>
          <a:xfrm>
            <a:off x="1922272" y="557784"/>
            <a:ext cx="629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Create Module/System</a:t>
            </a:r>
          </a:p>
        </p:txBody>
      </p:sp>
    </p:spTree>
    <p:extLst>
      <p:ext uri="{BB962C8B-B14F-4D97-AF65-F5344CB8AC3E}">
        <p14:creationId xmlns:p14="http://schemas.microsoft.com/office/powerpoint/2010/main" val="115608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3993-0D58-42E5-9DEC-F09B17B3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8026"/>
          </a:xfrm>
        </p:spPr>
        <p:txBody>
          <a:bodyPr/>
          <a:lstStyle/>
          <a:p>
            <a:r>
              <a:rPr lang="en-PH" dirty="0"/>
              <a:t>Table: </a:t>
            </a:r>
            <a:r>
              <a:rPr lang="en-PH" b="1" i="1" dirty="0" err="1"/>
              <a:t>role_management</a:t>
            </a:r>
            <a:endParaRPr lang="en-PH" b="1" i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5762BB-FE85-4C11-8EE5-AA9862127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723103"/>
              </p:ext>
            </p:extLst>
          </p:nvPr>
        </p:nvGraphicFramePr>
        <p:xfrm>
          <a:off x="1021201" y="1380744"/>
          <a:ext cx="8947150" cy="1828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97871">
                  <a:extLst>
                    <a:ext uri="{9D8B030D-6E8A-4147-A177-3AD203B41FA5}">
                      <a16:colId xmlns:a16="http://schemas.microsoft.com/office/drawing/2014/main" val="347654803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351124232"/>
                    </a:ext>
                  </a:extLst>
                </a:gridCol>
                <a:gridCol w="1664208">
                  <a:extLst>
                    <a:ext uri="{9D8B030D-6E8A-4147-A177-3AD203B41FA5}">
                      <a16:colId xmlns:a16="http://schemas.microsoft.com/office/drawing/2014/main" val="965510423"/>
                    </a:ext>
                  </a:extLst>
                </a:gridCol>
                <a:gridCol w="1362456">
                  <a:extLst>
                    <a:ext uri="{9D8B030D-6E8A-4147-A177-3AD203B41FA5}">
                      <a16:colId xmlns:a16="http://schemas.microsoft.com/office/drawing/2014/main" val="591173830"/>
                    </a:ext>
                  </a:extLst>
                </a:gridCol>
                <a:gridCol w="3942455">
                  <a:extLst>
                    <a:ext uri="{9D8B030D-6E8A-4147-A177-3AD203B41FA5}">
                      <a16:colId xmlns:a16="http://schemas.microsoft.com/office/drawing/2014/main" val="42450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REMARKS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770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 err="1"/>
                        <a:t>role_id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Unique ID (module.role)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16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301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562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60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847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C0E3-E02F-43A2-A053-17CA0422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DD7E-A74C-4449-9105-B27C1E8FB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042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7580-2B8C-455D-8465-E564E2FD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E94208-4C75-4CA3-9A4F-15A3EA461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064437"/>
              </p:ext>
            </p:extLst>
          </p:nvPr>
        </p:nvGraphicFramePr>
        <p:xfrm>
          <a:off x="645740" y="2267712"/>
          <a:ext cx="10765970" cy="27323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25276">
                  <a:extLst>
                    <a:ext uri="{9D8B030D-6E8A-4147-A177-3AD203B41FA5}">
                      <a16:colId xmlns:a16="http://schemas.microsoft.com/office/drawing/2014/main" val="12270516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63622775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232101053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687364571"/>
                    </a:ext>
                  </a:extLst>
                </a:gridCol>
                <a:gridCol w="5513830">
                  <a:extLst>
                    <a:ext uri="{9D8B030D-6E8A-4147-A177-3AD203B41FA5}">
                      <a16:colId xmlns:a16="http://schemas.microsoft.com/office/drawing/2014/main" val="2588293124"/>
                    </a:ext>
                  </a:extLst>
                </a:gridCol>
              </a:tblGrid>
              <a:tr h="433921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REMARKS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416770"/>
                  </a:ext>
                </a:extLst>
              </a:tr>
              <a:tr h="562775">
                <a:tc>
                  <a:txBody>
                    <a:bodyPr/>
                    <a:lstStyle/>
                    <a:p>
                      <a:r>
                        <a:rPr lang="en-PH" b="1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/>
                        <a:t>permission_id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Unique ID (</a:t>
                      </a:r>
                      <a:r>
                        <a:rPr lang="en-PH" b="1" dirty="0" err="1"/>
                        <a:t>object.permission</a:t>
                      </a:r>
                      <a:r>
                        <a:rPr lang="en-PH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064338"/>
                  </a:ext>
                </a:extLst>
              </a:tr>
              <a:tr h="433921">
                <a:tc>
                  <a:txBody>
                    <a:bodyPr/>
                    <a:lstStyle/>
                    <a:p>
                      <a:r>
                        <a:rPr lang="en-PH" b="1"/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 err="1"/>
                        <a:t>role_id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989569"/>
                  </a:ext>
                </a:extLst>
              </a:tr>
              <a:tr h="433921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711892"/>
                  </a:ext>
                </a:extLst>
              </a:tr>
              <a:tr h="433921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permission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919916"/>
                  </a:ext>
                </a:extLst>
              </a:tr>
              <a:tr h="433921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84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176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A30B-A0DD-4500-B9FA-D98FE2D4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E48D-659A-4936-B5B4-0A2BF6FCC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543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CA18-4831-4741-9F15-A1971D16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357A-4BFB-4999-93CF-9DF5CE69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5852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EFFC-D44D-4574-9141-D350A624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2" descr="No description available.">
            <a:extLst>
              <a:ext uri="{FF2B5EF4-FFF2-40B4-BE49-F238E27FC236}">
                <a16:creationId xmlns:a16="http://schemas.microsoft.com/office/drawing/2014/main" id="{FC421EE3-D290-4314-9C8B-F732B59A02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68" y="597834"/>
            <a:ext cx="11324664" cy="566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40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03A7-2270-4F1A-9BA9-021F48BD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AutoShape 4" descr="Untitled">
            <a:extLst>
              <a:ext uri="{FF2B5EF4-FFF2-40B4-BE49-F238E27FC236}">
                <a16:creationId xmlns:a16="http://schemas.microsoft.com/office/drawing/2014/main" id="{609339D1-702E-4FDE-B7EB-9C28A750CF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4462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62B1-D3CC-4D97-8192-6DF313D5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B99ED6-22BD-4DCD-B5F8-35960D989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365" y="1352949"/>
            <a:ext cx="11055269" cy="365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6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DD30-7683-4944-A22D-6BC825B3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600F-83C1-4E22-AB1A-9ADFED4CC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6439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C102-C4BB-452A-ACFA-044318F3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88CDA-4A75-4796-A201-28DB12A3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8184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FE75-2F76-4F4F-A865-37D149FB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4F4E-4042-4476-96B5-838AB4AF3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4392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CD08-2B7F-4608-91D0-2C386D9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1CAC-0A09-44A8-AEB1-7F8345608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572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4972-2F01-4661-8FDC-825817ED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43" y="692703"/>
            <a:ext cx="9604313" cy="5472594"/>
          </a:xfrm>
        </p:spPr>
        <p:txBody>
          <a:bodyPr anchor="ctr"/>
          <a:lstStyle/>
          <a:p>
            <a:pPr algn="ctr"/>
            <a:r>
              <a:rPr lang="en-PH" sz="8800" b="1" dirty="0"/>
              <a:t>ROLE </a:t>
            </a:r>
            <a:br>
              <a:rPr lang="en-PH" sz="8800" b="1" dirty="0"/>
            </a:br>
            <a:r>
              <a:rPr lang="en-PH" sz="8800" b="1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21543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699D-B3C2-4CBA-9697-6D45B479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35" y="234069"/>
            <a:ext cx="9404723" cy="1046898"/>
          </a:xfrm>
        </p:spPr>
        <p:txBody>
          <a:bodyPr/>
          <a:lstStyle/>
          <a:p>
            <a:r>
              <a:rPr lang="en-PH" dirty="0"/>
              <a:t>User Interface: Role Management</a:t>
            </a:r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DD536FA0-C290-4DCC-ABB1-A2278D9087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5" name="AutoShape 4" descr="Untitled">
            <a:extLst>
              <a:ext uri="{FF2B5EF4-FFF2-40B4-BE49-F238E27FC236}">
                <a16:creationId xmlns:a16="http://schemas.microsoft.com/office/drawing/2014/main" id="{CA59A72B-03AF-4F0A-9E97-13D6ABCF8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EA369-E154-4E78-8B9C-12CEBDBF5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" y="1172046"/>
            <a:ext cx="10608572" cy="53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0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68BA-6092-4426-B072-3F8A0A7A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055" y="1012120"/>
            <a:ext cx="4245929" cy="834997"/>
          </a:xfrm>
        </p:spPr>
        <p:txBody>
          <a:bodyPr/>
          <a:lstStyle/>
          <a:p>
            <a:r>
              <a:rPr lang="en-PH" dirty="0"/>
              <a:t>Note:</a:t>
            </a:r>
          </a:p>
        </p:txBody>
      </p:sp>
      <p:pic>
        <p:nvPicPr>
          <p:cNvPr id="4098" name="Picture 2" descr="No description available.">
            <a:extLst>
              <a:ext uri="{FF2B5EF4-FFF2-40B4-BE49-F238E27FC236}">
                <a16:creationId xmlns:a16="http://schemas.microsoft.com/office/drawing/2014/main" id="{FF34F246-5E5D-480B-A925-3CCAB2B4C7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" y="1012120"/>
            <a:ext cx="3572066" cy="483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45881B-3261-48CE-9AE9-06758639140B}"/>
              </a:ext>
            </a:extLst>
          </p:cNvPr>
          <p:cNvSpPr txBox="1"/>
          <p:nvPr/>
        </p:nvSpPr>
        <p:spPr>
          <a:xfrm>
            <a:off x="5013192" y="1847117"/>
            <a:ext cx="6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Remove the System Catalogue and Register Account menu.</a:t>
            </a:r>
          </a:p>
          <a:p>
            <a:endParaRPr lang="en-PH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The default photo for the new user if its not change is the </a:t>
            </a:r>
            <a:r>
              <a:rPr lang="en-PH" b="1" dirty="0"/>
              <a:t>SCC Logo.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PH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Make sure it has a space between the End User Profile Photo and the End Users Full name.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PH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7516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BFA3-FD4F-4F21-9BE0-3D757299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7A6ADB-4538-4038-9493-67D959ADE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099" y="437315"/>
            <a:ext cx="2702829" cy="5967967"/>
          </a:xfrm>
        </p:spPr>
      </p:pic>
    </p:spTree>
    <p:extLst>
      <p:ext uri="{BB962C8B-B14F-4D97-AF65-F5344CB8AC3E}">
        <p14:creationId xmlns:p14="http://schemas.microsoft.com/office/powerpoint/2010/main" val="60919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92E4-5726-4887-A417-15DDF729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95" y="288589"/>
            <a:ext cx="10368065" cy="2835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Note: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u="sng" dirty="0"/>
              <a:t>Two columns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First column (left) is the list of all the module projects.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Second column (right) is the data table of the roles in a project.</a:t>
            </a:r>
            <a:endParaRPr lang="en-PH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PH" dirty="0"/>
              <a:t>Upper left is the buttons (Add, Edit, Delete, Close)</a:t>
            </a:r>
          </a:p>
          <a:p>
            <a:pPr marL="457200" lvl="1" indent="0">
              <a:buNone/>
            </a:pPr>
            <a:endParaRPr lang="en-PH" dirty="0"/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62A91052-7B67-4136-8553-8E07E2AD5F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5" name="AutoShape 4" descr="Untitled">
            <a:extLst>
              <a:ext uri="{FF2B5EF4-FFF2-40B4-BE49-F238E27FC236}">
                <a16:creationId xmlns:a16="http://schemas.microsoft.com/office/drawing/2014/main" id="{F0694E4B-56F4-42EA-9D03-80CE61BE3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C5617-09F5-4CA1-9236-E0085CD18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7813" r="-120" b="47557"/>
          <a:stretch/>
        </p:blipFill>
        <p:spPr>
          <a:xfrm>
            <a:off x="273995" y="2879386"/>
            <a:ext cx="11644009" cy="29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0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699D-B3C2-4CBA-9697-6D45B479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4" y="234069"/>
            <a:ext cx="9404723" cy="915514"/>
          </a:xfrm>
        </p:spPr>
        <p:txBody>
          <a:bodyPr/>
          <a:lstStyle/>
          <a:p>
            <a:r>
              <a:rPr lang="en-PH" dirty="0"/>
              <a:t>User Interface: Role Management</a:t>
            </a:r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DD536FA0-C290-4DCC-ABB1-A2278D9087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5" name="AutoShape 4" descr="Untitled">
            <a:extLst>
              <a:ext uri="{FF2B5EF4-FFF2-40B4-BE49-F238E27FC236}">
                <a16:creationId xmlns:a16="http://schemas.microsoft.com/office/drawing/2014/main" id="{CA59A72B-03AF-4F0A-9E97-13D6ABCF8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EA369-E154-4E78-8B9C-12CEBDBF5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14"/>
          <a:stretch/>
        </p:blipFill>
        <p:spPr>
          <a:xfrm>
            <a:off x="464974" y="1271503"/>
            <a:ext cx="9608666" cy="3774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C9C3FE-2B43-4905-B28F-AADB292D9310}"/>
              </a:ext>
            </a:extLst>
          </p:cNvPr>
          <p:cNvSpPr txBox="1"/>
          <p:nvPr/>
        </p:nvSpPr>
        <p:spPr>
          <a:xfrm>
            <a:off x="1433413" y="5332099"/>
            <a:ext cx="843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Column names (Module, Role, Title)</a:t>
            </a:r>
          </a:p>
        </p:txBody>
      </p:sp>
    </p:spTree>
    <p:extLst>
      <p:ext uri="{BB962C8B-B14F-4D97-AF65-F5344CB8AC3E}">
        <p14:creationId xmlns:p14="http://schemas.microsoft.com/office/powerpoint/2010/main" val="1106354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3743</TotalTime>
  <Words>317</Words>
  <Application>Microsoft Office PowerPoint</Application>
  <PresentationFormat>Widescreen</PresentationFormat>
  <Paragraphs>120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Century Gothic</vt:lpstr>
      <vt:lpstr>Wingdings</vt:lpstr>
      <vt:lpstr>Wingdings 3</vt:lpstr>
      <vt:lpstr>Ion</vt:lpstr>
      <vt:lpstr>SAN CARLOS INTEGRATED  MANAGEMENT SYSTEM  (SCIMS)</vt:lpstr>
      <vt:lpstr>Objective </vt:lpstr>
      <vt:lpstr>PowerPoint Presentation</vt:lpstr>
      <vt:lpstr>ROLE  MANAGEMENT</vt:lpstr>
      <vt:lpstr>User Interface: Role Management</vt:lpstr>
      <vt:lpstr>Note:</vt:lpstr>
      <vt:lpstr>PowerPoint Presentation</vt:lpstr>
      <vt:lpstr>PowerPoint Presentation</vt:lpstr>
      <vt:lpstr>User Interface: Role Management</vt:lpstr>
      <vt:lpstr>PowerPoint Presentation</vt:lpstr>
      <vt:lpstr>PowerPoint Presentation</vt:lpstr>
      <vt:lpstr>PowerPoint Presentation</vt:lpstr>
      <vt:lpstr>PowerPoint Presentation</vt:lpstr>
      <vt:lpstr>Instructions:</vt:lpstr>
      <vt:lpstr>Table: account_type</vt:lpstr>
      <vt:lpstr>A</vt:lpstr>
      <vt:lpstr>ACCOUNT TYPE</vt:lpstr>
      <vt:lpstr>PowerPoint Presentation</vt:lpstr>
      <vt:lpstr>PowerPoint Presentation</vt:lpstr>
      <vt:lpstr>PowerPoint Presentation</vt:lpstr>
      <vt:lpstr>Permission Management</vt:lpstr>
      <vt:lpstr>PowerPoint Presentation</vt:lpstr>
      <vt:lpstr>PowerPoint Presentation</vt:lpstr>
      <vt:lpstr>Table: role_management</vt:lpstr>
      <vt:lpstr>PowerPoint Presentation</vt:lpstr>
      <vt:lpstr>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Jane Elona</dc:creator>
  <cp:lastModifiedBy>Mary Jane Elona</cp:lastModifiedBy>
  <cp:revision>215</cp:revision>
  <dcterms:created xsi:type="dcterms:W3CDTF">2022-12-17T14:15:56Z</dcterms:created>
  <dcterms:modified xsi:type="dcterms:W3CDTF">2023-03-17T02:35:38Z</dcterms:modified>
</cp:coreProperties>
</file>