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MY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rPr lang="en-US"/>
              <a:t>G</a:t>
            </a:r>
            <a:r>
              <a:rPr lang="en-US"/>
              <a:t>uo Xiaoshuang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Interactive Polar Plot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this example, we will render a spiral using polar coordinates.</a:t>
            </a:r>
          </a:p>
          <a:p>
            <a:pPr marL="0" lvl="0" indent="0">
              <a:buNone/>
            </a:pPr>
            <a:r>
              <a:t>import numpy as np import matplotlib.pyplot as plt</a:t>
            </a:r>
          </a:p>
          <a:p>
            <a:pPr marL="0" lvl="0" indent="0">
              <a:buNone/>
            </a:pPr>
            <a:r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marL="0" lvl="0" indent="0">
              <a:buNone/>
            </a:pPr>
            <a:r>
              <a:t>plt.show() # Additional inline computation to calculate spiral length total_length = np.sum(np.sqrt(np.diff(r)</a:t>
            </a:r>
            <a:r>
              <a:rPr b="1"/>
              <a:t>2 + np.diff(theta)</a:t>
            </a:r>
            <a:r>
              <a:t>2)) total_length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/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MY WORK</vt:lpstr>
      <vt:lpstr>Interactive Polar Plot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WORK</dc:title>
  <dc:creator>Xu Jie</dc:creator>
  <cp:lastModifiedBy>匹若曹</cp:lastModifiedBy>
  <cp:revision>2</cp:revision>
  <dcterms:created xsi:type="dcterms:W3CDTF">2024-12-18T15:29:00Z</dcterms:created>
  <dcterms:modified xsi:type="dcterms:W3CDTF">2024-12-18T16:13:45Z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190C1C2C25F34E0E91A49A9615EF8872_12</vt:lpwstr>
  </property>
  <property fmtid="{D5CDD505-2E9C-101B-9397-08002B2CF9AE}" pid="11" name="KSOProductBuildVer">
    <vt:lpwstr>2052-12.1.0.19302</vt:lpwstr>
  </property>
</Properties>
</file>