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09" r:id="rId5"/>
    <p:sldId id="2210" r:id="rId6"/>
    <p:sldId id="2211" r:id="rId7"/>
    <p:sldId id="2212" r:id="rId8"/>
    <p:sldId id="2213" r:id="rId9"/>
    <p:sldId id="2214" r:id="rId10"/>
    <p:sldId id="2215" r:id="rId11"/>
    <p:sldId id="2216" r:id="rId12"/>
    <p:sldId id="2217" r:id="rId13"/>
    <p:sldId id="2218" r:id="rId14"/>
    <p:sldId id="2219" r:id="rId15"/>
    <p:sldId id="2220" r:id="rId16"/>
    <p:sldId id="2221" r:id="rId17"/>
    <p:sldId id="2222" r:id="rId18"/>
    <p:sldId id="2223" r:id="rId19"/>
    <p:sldId id="2224" r:id="rId20"/>
    <p:sldId id="222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265077"/>
    <a:srgbClr val="5F6366"/>
    <a:srgbClr val="CDBF05"/>
    <a:srgbClr val="89BDBB"/>
    <a:srgbClr val="E85A4F"/>
    <a:srgbClr val="5D5C61"/>
    <a:srgbClr val="8E8741"/>
    <a:srgbClr val="40B3A2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9CD06-4365-40AA-A66B-56044E6435E2}" v="1" dt="2019-04-17T13:13:5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DDBAA4-473A-42A7-867B-4BED6683F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8724" y="6724037"/>
            <a:ext cx="1893277" cy="7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smtClean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pPr algn="r"/>
            <a:fld id="{65B5F91D-5CD6-4BD0-A7C6-1C15AD540C9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ADFDA6-28F3-4DB9-89CA-E25231CA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97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5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sv-SE"/>
              <a:t>© 2018 HARMAN International Industries, Incorporated.</a:t>
            </a:r>
            <a:endParaRPr lang="sv-SE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D329139-5771-44EB-A2A8-5D4A03CD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0515600" cy="61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29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B6B8-42A0-4DA4-8A32-20CFE040B33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517B-A8FB-4E28-9292-DC214506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56.svg"/><Relationship Id="rId7" Type="http://schemas.openxmlformats.org/officeDocument/2006/relationships/image" Target="../media/image58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55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60.svg"/><Relationship Id="rId7" Type="http://schemas.openxmlformats.org/officeDocument/2006/relationships/image" Target="../media/image62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59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64.svg"/><Relationship Id="rId7" Type="http://schemas.openxmlformats.org/officeDocument/2006/relationships/image" Target="../media/image66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63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68.svg"/><Relationship Id="rId7" Type="http://schemas.openxmlformats.org/officeDocument/2006/relationships/image" Target="../media/image70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67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72.svg"/><Relationship Id="rId21" Type="http://schemas.openxmlformats.org/officeDocument/2006/relationships/image" Target="../media/image17.png"/><Relationship Id="rId7" Type="http://schemas.openxmlformats.org/officeDocument/2006/relationships/image" Target="../media/image74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71.png"/><Relationship Id="rId16" Type="http://schemas.openxmlformats.org/officeDocument/2006/relationships/image" Target="../media/image14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8.svg"/><Relationship Id="rId5" Type="http://schemas.openxmlformats.org/officeDocument/2006/relationships/image" Target="../media/image5.svg"/><Relationship Id="rId15" Type="http://schemas.openxmlformats.org/officeDocument/2006/relationships/image" Target="../media/image13.png"/><Relationship Id="rId10" Type="http://schemas.openxmlformats.org/officeDocument/2006/relationships/image" Target="../media/image37.png"/><Relationship Id="rId19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6.svg"/><Relationship Id="rId14" Type="http://schemas.openxmlformats.org/officeDocument/2006/relationships/image" Target="../media/image12.svg"/><Relationship Id="rId22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78.svg"/><Relationship Id="rId7" Type="http://schemas.openxmlformats.org/officeDocument/2006/relationships/image" Target="../media/image80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77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82.svg"/><Relationship Id="rId7" Type="http://schemas.openxmlformats.org/officeDocument/2006/relationships/image" Target="../media/image84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81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86.svg"/><Relationship Id="rId7" Type="http://schemas.openxmlformats.org/officeDocument/2006/relationships/image" Target="../media/image88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85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19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25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29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33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40.svg"/><Relationship Id="rId7" Type="http://schemas.openxmlformats.org/officeDocument/2006/relationships/image" Target="../media/image42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39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43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48.svg"/><Relationship Id="rId7" Type="http://schemas.openxmlformats.org/officeDocument/2006/relationships/image" Target="../media/image50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47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8.sv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52.svg"/><Relationship Id="rId7" Type="http://schemas.openxmlformats.org/officeDocument/2006/relationships/image" Target="../media/image54.svg"/><Relationship Id="rId12" Type="http://schemas.openxmlformats.org/officeDocument/2006/relationships/image" Target="../media/image12.svg"/><Relationship Id="rId17" Type="http://schemas.openxmlformats.org/officeDocument/2006/relationships/image" Target="../media/image8.png"/><Relationship Id="rId2" Type="http://schemas.openxmlformats.org/officeDocument/2006/relationships/image" Target="../media/image51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27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544054" cy="753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720489" cy="4912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E77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10791" y="3303355"/>
            <a:ext cx="874551" cy="35627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1037638" cy="4257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chemeClr val="accent2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807453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E77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E77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44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124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212443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44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124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24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24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2124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2124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1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BF0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DBF0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CDBF05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DBF0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DBF0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DBF0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DBF0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DBF0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DBF0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9786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978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697865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865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9786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9786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9786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69786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69786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AFA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AAF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3AAFA9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AAFA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AF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AAFA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AAFA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3AAFA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3AAFA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9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88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6888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F68887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6888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6888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6888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6888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6888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6888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4D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F4D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7F4D39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7F4D3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4D3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F4D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F4D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7F4D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7F4D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3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F63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F63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5F6366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F636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6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F63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F63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F63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F63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507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507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265077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507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507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507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507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26507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26507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27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B3A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B3A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40B3A2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0B3A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B3A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B3A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B3A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B3A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40B3A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27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E874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E87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8E8741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E874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E87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8E87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8E87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8E87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8E87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D5C6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D5C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5D5C61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D5C6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D5C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D5C6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D5C6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D5C6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D5C6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55F7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55F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D55F73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D55F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55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D55F7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D55F7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D55F7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D55F7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9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C8B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C8B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EDC8B8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DC8B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C8B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DC8B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DC8B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DC8B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DC8B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5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85A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E85A4F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5A4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85A4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85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85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85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85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80E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580E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5580E9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580E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580E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580E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580E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580E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580E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F1FCA-5216-4269-84FF-9318DA0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575" y="6686226"/>
            <a:ext cx="386601" cy="133964"/>
          </a:xfrm>
          <a:effectLst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B5F91D-5CD6-4BD0-A7C6-1C15AD540C9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E6A88D39-7033-4A15-9C07-F092DF2FD021}"/>
              </a:ext>
            </a:extLst>
          </p:cNvPr>
          <p:cNvSpPr/>
          <p:nvPr/>
        </p:nvSpPr>
        <p:spPr>
          <a:xfrm rot="5400000">
            <a:off x="8256008" y="1942372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47F69F3D-49E8-4B4B-BC29-81A7D1152489}"/>
              </a:ext>
            </a:extLst>
          </p:cNvPr>
          <p:cNvSpPr/>
          <p:nvPr/>
        </p:nvSpPr>
        <p:spPr>
          <a:xfrm rot="5400000" flipH="1" flipV="1">
            <a:off x="8476069" y="3612370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88D91-1546-48DE-8735-F02E4F5E34B6}"/>
              </a:ext>
            </a:extLst>
          </p:cNvPr>
          <p:cNvSpPr/>
          <p:nvPr/>
        </p:nvSpPr>
        <p:spPr>
          <a:xfrm>
            <a:off x="6755186" y="1941931"/>
            <a:ext cx="1501468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FAA5F06C-7DFE-4E2E-A2D8-D7CB47F55D37}"/>
              </a:ext>
            </a:extLst>
          </p:cNvPr>
          <p:cNvSpPr/>
          <p:nvPr/>
        </p:nvSpPr>
        <p:spPr>
          <a:xfrm rot="5400000">
            <a:off x="10351706" y="3832077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882793A-4853-4BC0-B16C-9F00390989A0}"/>
              </a:ext>
            </a:extLst>
          </p:cNvPr>
          <p:cNvSpPr/>
          <p:nvPr/>
        </p:nvSpPr>
        <p:spPr>
          <a:xfrm rot="5400000">
            <a:off x="7883320" y="2888251"/>
            <a:ext cx="1318562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543B81-B6E3-4C4F-88BF-CEB11D8EF2DD}"/>
              </a:ext>
            </a:extLst>
          </p:cNvPr>
          <p:cNvSpPr/>
          <p:nvPr/>
        </p:nvSpPr>
        <p:spPr>
          <a:xfrm>
            <a:off x="8829505" y="3832125"/>
            <a:ext cx="1522221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985CF9BA-2A41-4CDD-8D0F-A26C4B89ACB2}"/>
              </a:ext>
            </a:extLst>
          </p:cNvPr>
          <p:cNvSpPr/>
          <p:nvPr/>
        </p:nvSpPr>
        <p:spPr>
          <a:xfrm rot="16200000" flipV="1">
            <a:off x="10351706" y="5964538"/>
            <a:ext cx="353437" cy="353438"/>
          </a:xfrm>
          <a:custGeom>
            <a:avLst/>
            <a:gdLst>
              <a:gd name="connsiteX0" fmla="*/ 0 w 2079718"/>
              <a:gd name="connsiteY0" fmla="*/ 2079718 h 2079718"/>
              <a:gd name="connsiteX1" fmla="*/ 1867079 w 2079718"/>
              <a:gd name="connsiteY1" fmla="*/ 10737 h 2079718"/>
              <a:gd name="connsiteX2" fmla="*/ 2079718 w 2079718"/>
              <a:gd name="connsiteY2" fmla="*/ 0 h 2079718"/>
              <a:gd name="connsiteX3" fmla="*/ 2079718 w 2079718"/>
              <a:gd name="connsiteY3" fmla="*/ 786946 h 2079718"/>
              <a:gd name="connsiteX4" fmla="*/ 1947540 w 2079718"/>
              <a:gd name="connsiteY4" fmla="*/ 793620 h 2079718"/>
              <a:gd name="connsiteX5" fmla="*/ 786946 w 2079718"/>
              <a:gd name="connsiteY5" fmla="*/ 2079718 h 2079718"/>
              <a:gd name="connsiteX6" fmla="*/ 0 w 2079718"/>
              <a:gd name="connsiteY6" fmla="*/ 2079718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718" h="2079718">
                <a:moveTo>
                  <a:pt x="0" y="2079718"/>
                </a:moveTo>
                <a:cubicBezTo>
                  <a:pt x="0" y="1002908"/>
                  <a:pt x="818369" y="117239"/>
                  <a:pt x="1867079" y="10737"/>
                </a:cubicBezTo>
                <a:lnTo>
                  <a:pt x="2079718" y="0"/>
                </a:lnTo>
                <a:lnTo>
                  <a:pt x="2079718" y="786946"/>
                </a:lnTo>
                <a:lnTo>
                  <a:pt x="1947540" y="793620"/>
                </a:lnTo>
                <a:cubicBezTo>
                  <a:pt x="1295652" y="859823"/>
                  <a:pt x="786946" y="1410363"/>
                  <a:pt x="786946" y="2079718"/>
                </a:cubicBezTo>
                <a:lnTo>
                  <a:pt x="0" y="20797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CB20537-681E-43FB-9E31-DC9B259E25D8}"/>
              </a:ext>
            </a:extLst>
          </p:cNvPr>
          <p:cNvGrpSpPr/>
          <p:nvPr/>
        </p:nvGrpSpPr>
        <p:grpSpPr>
          <a:xfrm>
            <a:off x="6640009" y="6186265"/>
            <a:ext cx="3754223" cy="133685"/>
            <a:chOff x="4963845" y="3019008"/>
            <a:chExt cx="2252483" cy="133685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0369C4D-8675-4DE3-9329-A0670496CD38}"/>
                </a:ext>
              </a:extLst>
            </p:cNvPr>
            <p:cNvSpPr/>
            <p:nvPr/>
          </p:nvSpPr>
          <p:spPr>
            <a:xfrm>
              <a:off x="6650412" y="3019008"/>
              <a:ext cx="56591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2B95215-3E94-484B-AEAB-A7913C01B22E}"/>
                </a:ext>
              </a:extLst>
            </p:cNvPr>
            <p:cNvSpPr/>
            <p:nvPr/>
          </p:nvSpPr>
          <p:spPr>
            <a:xfrm>
              <a:off x="4963845" y="3019008"/>
              <a:ext cx="1686566" cy="133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9B401DD-9A1F-4C04-86B8-BB4B847B7D15}"/>
              </a:ext>
            </a:extLst>
          </p:cNvPr>
          <p:cNvSpPr/>
          <p:nvPr/>
        </p:nvSpPr>
        <p:spPr>
          <a:xfrm rot="5400000">
            <a:off x="9748004" y="5007423"/>
            <a:ext cx="1780547" cy="133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4472A4-2406-44B4-BE55-F20B1CE032E3}"/>
              </a:ext>
            </a:extLst>
          </p:cNvPr>
          <p:cNvSpPr/>
          <p:nvPr/>
        </p:nvSpPr>
        <p:spPr>
          <a:xfrm>
            <a:off x="6663853" y="2002828"/>
            <a:ext cx="3972052" cy="4253807"/>
          </a:xfrm>
          <a:custGeom>
            <a:avLst/>
            <a:gdLst>
              <a:gd name="connsiteX0" fmla="*/ 164592 w 4149236"/>
              <a:gd name="connsiteY0" fmla="*/ 45753 h 2622133"/>
              <a:gd name="connsiteX1" fmla="*/ 1676400 w 4149236"/>
              <a:gd name="connsiteY1" fmla="*/ 45753 h 2622133"/>
              <a:gd name="connsiteX2" fmla="*/ 1938528 w 4149236"/>
              <a:gd name="connsiteY2" fmla="*/ 521241 h 2622133"/>
              <a:gd name="connsiteX3" fmla="*/ 1932432 w 4149236"/>
              <a:gd name="connsiteY3" fmla="*/ 1173513 h 2622133"/>
              <a:gd name="connsiteX4" fmla="*/ 2243328 w 4149236"/>
              <a:gd name="connsiteY4" fmla="*/ 1423449 h 2622133"/>
              <a:gd name="connsiteX5" fmla="*/ 2542032 w 4149236"/>
              <a:gd name="connsiteY5" fmla="*/ 1411257 h 2622133"/>
              <a:gd name="connsiteX6" fmla="*/ 3797808 w 4149236"/>
              <a:gd name="connsiteY6" fmla="*/ 1411257 h 2622133"/>
              <a:gd name="connsiteX7" fmla="*/ 4035552 w 4149236"/>
              <a:gd name="connsiteY7" fmla="*/ 1709961 h 2622133"/>
              <a:gd name="connsiteX8" fmla="*/ 4035552 w 4149236"/>
              <a:gd name="connsiteY8" fmla="*/ 2337849 h 2622133"/>
              <a:gd name="connsiteX9" fmla="*/ 3779520 w 4149236"/>
              <a:gd name="connsiteY9" fmla="*/ 2593881 h 2622133"/>
              <a:gd name="connsiteX10" fmla="*/ 0 w 4149236"/>
              <a:gd name="connsiteY10" fmla="*/ 2606073 h 2622133"/>
              <a:gd name="connsiteX0" fmla="*/ 164592 w 4149236"/>
              <a:gd name="connsiteY0" fmla="*/ 14347 h 2590727"/>
              <a:gd name="connsiteX1" fmla="*/ 1676400 w 4149236"/>
              <a:gd name="connsiteY1" fmla="*/ 14347 h 2590727"/>
              <a:gd name="connsiteX2" fmla="*/ 1938528 w 4149236"/>
              <a:gd name="connsiteY2" fmla="*/ 489835 h 2590727"/>
              <a:gd name="connsiteX3" fmla="*/ 1932432 w 4149236"/>
              <a:gd name="connsiteY3" fmla="*/ 1142107 h 2590727"/>
              <a:gd name="connsiteX4" fmla="*/ 2243328 w 4149236"/>
              <a:gd name="connsiteY4" fmla="*/ 1392043 h 2590727"/>
              <a:gd name="connsiteX5" fmla="*/ 2542032 w 4149236"/>
              <a:gd name="connsiteY5" fmla="*/ 1379851 h 2590727"/>
              <a:gd name="connsiteX6" fmla="*/ 3797808 w 4149236"/>
              <a:gd name="connsiteY6" fmla="*/ 1379851 h 2590727"/>
              <a:gd name="connsiteX7" fmla="*/ 4035552 w 4149236"/>
              <a:gd name="connsiteY7" fmla="*/ 1678555 h 2590727"/>
              <a:gd name="connsiteX8" fmla="*/ 4035552 w 4149236"/>
              <a:gd name="connsiteY8" fmla="*/ 2306443 h 2590727"/>
              <a:gd name="connsiteX9" fmla="*/ 3779520 w 4149236"/>
              <a:gd name="connsiteY9" fmla="*/ 2562475 h 2590727"/>
              <a:gd name="connsiteX10" fmla="*/ 0 w 4149236"/>
              <a:gd name="connsiteY10" fmla="*/ 2574667 h 2590727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38528 w 4149236"/>
              <a:gd name="connsiteY2" fmla="*/ 47548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25828 w 4149236"/>
              <a:gd name="connsiteY2" fmla="*/ 37642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2432 w 4149236"/>
              <a:gd name="connsiteY3" fmla="*/ 112776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43328 w 4149236"/>
              <a:gd name="connsiteY4" fmla="*/ 137769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49236"/>
              <a:gd name="connsiteY0" fmla="*/ 0 h 2576380"/>
              <a:gd name="connsiteX1" fmla="*/ 1676400 w 4149236"/>
              <a:gd name="connsiteY1" fmla="*/ 0 h 2576380"/>
              <a:gd name="connsiteX2" fmla="*/ 1941068 w 4149236"/>
              <a:gd name="connsiteY2" fmla="*/ 358648 h 2576380"/>
              <a:gd name="connsiteX3" fmla="*/ 1937512 w 4149236"/>
              <a:gd name="connsiteY3" fmla="*/ 1132840 h 2576380"/>
              <a:gd name="connsiteX4" fmla="*/ 2202688 w 4149236"/>
              <a:gd name="connsiteY4" fmla="*/ 1370076 h 2576380"/>
              <a:gd name="connsiteX5" fmla="*/ 2542032 w 4149236"/>
              <a:gd name="connsiteY5" fmla="*/ 1365504 h 2576380"/>
              <a:gd name="connsiteX6" fmla="*/ 3797808 w 4149236"/>
              <a:gd name="connsiteY6" fmla="*/ 1365504 h 2576380"/>
              <a:gd name="connsiteX7" fmla="*/ 4035552 w 4149236"/>
              <a:gd name="connsiteY7" fmla="*/ 1664208 h 2576380"/>
              <a:gd name="connsiteX8" fmla="*/ 4035552 w 4149236"/>
              <a:gd name="connsiteY8" fmla="*/ 2292096 h 2576380"/>
              <a:gd name="connsiteX9" fmla="*/ 3779520 w 4149236"/>
              <a:gd name="connsiteY9" fmla="*/ 2548128 h 2576380"/>
              <a:gd name="connsiteX10" fmla="*/ 0 w 4149236"/>
              <a:gd name="connsiteY10" fmla="*/ 2560320 h 2576380"/>
              <a:gd name="connsiteX0" fmla="*/ 164592 w 4165783"/>
              <a:gd name="connsiteY0" fmla="*/ 0 h 2576380"/>
              <a:gd name="connsiteX1" fmla="*/ 1676400 w 4165783"/>
              <a:gd name="connsiteY1" fmla="*/ 0 h 2576380"/>
              <a:gd name="connsiteX2" fmla="*/ 1941068 w 4165783"/>
              <a:gd name="connsiteY2" fmla="*/ 358648 h 2576380"/>
              <a:gd name="connsiteX3" fmla="*/ 1937512 w 4165783"/>
              <a:gd name="connsiteY3" fmla="*/ 1132840 h 2576380"/>
              <a:gd name="connsiteX4" fmla="*/ 2202688 w 4165783"/>
              <a:gd name="connsiteY4" fmla="*/ 1370076 h 2576380"/>
              <a:gd name="connsiteX5" fmla="*/ 2542032 w 4165783"/>
              <a:gd name="connsiteY5" fmla="*/ 1365504 h 2576380"/>
              <a:gd name="connsiteX6" fmla="*/ 3797808 w 4165783"/>
              <a:gd name="connsiteY6" fmla="*/ 1365504 h 2576380"/>
              <a:gd name="connsiteX7" fmla="*/ 4035552 w 4165783"/>
              <a:gd name="connsiteY7" fmla="*/ 1664208 h 2576380"/>
              <a:gd name="connsiteX8" fmla="*/ 4035552 w 4165783"/>
              <a:gd name="connsiteY8" fmla="*/ 2292096 h 2576380"/>
              <a:gd name="connsiteX9" fmla="*/ 3779520 w 4165783"/>
              <a:gd name="connsiteY9" fmla="*/ 2548128 h 2576380"/>
              <a:gd name="connsiteX10" fmla="*/ 0 w 4165783"/>
              <a:gd name="connsiteY10" fmla="*/ 2560320 h 257638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230"/>
              <a:gd name="connsiteX1" fmla="*/ 1676400 w 4036141"/>
              <a:gd name="connsiteY1" fmla="*/ 0 h 2565230"/>
              <a:gd name="connsiteX2" fmla="*/ 1941068 w 4036141"/>
              <a:gd name="connsiteY2" fmla="*/ 358648 h 2565230"/>
              <a:gd name="connsiteX3" fmla="*/ 1937512 w 4036141"/>
              <a:gd name="connsiteY3" fmla="*/ 1132840 h 2565230"/>
              <a:gd name="connsiteX4" fmla="*/ 2202688 w 4036141"/>
              <a:gd name="connsiteY4" fmla="*/ 1370076 h 2565230"/>
              <a:gd name="connsiteX5" fmla="*/ 2542032 w 4036141"/>
              <a:gd name="connsiteY5" fmla="*/ 1365504 h 2565230"/>
              <a:gd name="connsiteX6" fmla="*/ 3797808 w 4036141"/>
              <a:gd name="connsiteY6" fmla="*/ 1365504 h 2565230"/>
              <a:gd name="connsiteX7" fmla="*/ 4035552 w 4036141"/>
              <a:gd name="connsiteY7" fmla="*/ 1664208 h 2565230"/>
              <a:gd name="connsiteX8" fmla="*/ 4035552 w 4036141"/>
              <a:gd name="connsiteY8" fmla="*/ 2292096 h 2565230"/>
              <a:gd name="connsiteX9" fmla="*/ 3779520 w 4036141"/>
              <a:gd name="connsiteY9" fmla="*/ 2548128 h 2565230"/>
              <a:gd name="connsiteX10" fmla="*/ 0 w 4036141"/>
              <a:gd name="connsiteY10" fmla="*/ 2560320 h 2565230"/>
              <a:gd name="connsiteX0" fmla="*/ 164592 w 4036141"/>
              <a:gd name="connsiteY0" fmla="*/ 0 h 2565604"/>
              <a:gd name="connsiteX1" fmla="*/ 1676400 w 4036141"/>
              <a:gd name="connsiteY1" fmla="*/ 0 h 2565604"/>
              <a:gd name="connsiteX2" fmla="*/ 1941068 w 4036141"/>
              <a:gd name="connsiteY2" fmla="*/ 358648 h 2565604"/>
              <a:gd name="connsiteX3" fmla="*/ 1937512 w 4036141"/>
              <a:gd name="connsiteY3" fmla="*/ 1132840 h 2565604"/>
              <a:gd name="connsiteX4" fmla="*/ 2202688 w 4036141"/>
              <a:gd name="connsiteY4" fmla="*/ 1370076 h 2565604"/>
              <a:gd name="connsiteX5" fmla="*/ 2542032 w 4036141"/>
              <a:gd name="connsiteY5" fmla="*/ 1365504 h 2565604"/>
              <a:gd name="connsiteX6" fmla="*/ 3797808 w 4036141"/>
              <a:gd name="connsiteY6" fmla="*/ 1365504 h 2565604"/>
              <a:gd name="connsiteX7" fmla="*/ 4035552 w 4036141"/>
              <a:gd name="connsiteY7" fmla="*/ 1664208 h 2565604"/>
              <a:gd name="connsiteX8" fmla="*/ 4035552 w 4036141"/>
              <a:gd name="connsiteY8" fmla="*/ 2292096 h 2565604"/>
              <a:gd name="connsiteX9" fmla="*/ 3779520 w 4036141"/>
              <a:gd name="connsiteY9" fmla="*/ 2548128 h 2565604"/>
              <a:gd name="connsiteX10" fmla="*/ 0 w 4036141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045486"/>
              <a:gd name="connsiteY0" fmla="*/ 0 h 2565604"/>
              <a:gd name="connsiteX1" fmla="*/ 1676400 w 4045486"/>
              <a:gd name="connsiteY1" fmla="*/ 0 h 2565604"/>
              <a:gd name="connsiteX2" fmla="*/ 1941068 w 4045486"/>
              <a:gd name="connsiteY2" fmla="*/ 358648 h 2565604"/>
              <a:gd name="connsiteX3" fmla="*/ 1937512 w 4045486"/>
              <a:gd name="connsiteY3" fmla="*/ 1132840 h 2565604"/>
              <a:gd name="connsiteX4" fmla="*/ 2202688 w 4045486"/>
              <a:gd name="connsiteY4" fmla="*/ 1370076 h 2565604"/>
              <a:gd name="connsiteX5" fmla="*/ 2542032 w 4045486"/>
              <a:gd name="connsiteY5" fmla="*/ 1365504 h 2565604"/>
              <a:gd name="connsiteX6" fmla="*/ 3797808 w 4045486"/>
              <a:gd name="connsiteY6" fmla="*/ 1365504 h 2565604"/>
              <a:gd name="connsiteX7" fmla="*/ 4035552 w 4045486"/>
              <a:gd name="connsiteY7" fmla="*/ 1664208 h 2565604"/>
              <a:gd name="connsiteX8" fmla="*/ 4035552 w 4045486"/>
              <a:gd name="connsiteY8" fmla="*/ 2292096 h 2565604"/>
              <a:gd name="connsiteX9" fmla="*/ 3779520 w 4045486"/>
              <a:gd name="connsiteY9" fmla="*/ 2548128 h 2565604"/>
              <a:gd name="connsiteX10" fmla="*/ 0 w 4045486"/>
              <a:gd name="connsiteY10" fmla="*/ 2560320 h 2565604"/>
              <a:gd name="connsiteX0" fmla="*/ 164592 w 4155756"/>
              <a:gd name="connsiteY0" fmla="*/ 0 h 2572646"/>
              <a:gd name="connsiteX1" fmla="*/ 1676400 w 4155756"/>
              <a:gd name="connsiteY1" fmla="*/ 0 h 2572646"/>
              <a:gd name="connsiteX2" fmla="*/ 1941068 w 4155756"/>
              <a:gd name="connsiteY2" fmla="*/ 358648 h 2572646"/>
              <a:gd name="connsiteX3" fmla="*/ 1937512 w 4155756"/>
              <a:gd name="connsiteY3" fmla="*/ 1132840 h 2572646"/>
              <a:gd name="connsiteX4" fmla="*/ 2202688 w 4155756"/>
              <a:gd name="connsiteY4" fmla="*/ 1370076 h 2572646"/>
              <a:gd name="connsiteX5" fmla="*/ 2542032 w 4155756"/>
              <a:gd name="connsiteY5" fmla="*/ 1365504 h 2572646"/>
              <a:gd name="connsiteX6" fmla="*/ 3797808 w 4155756"/>
              <a:gd name="connsiteY6" fmla="*/ 1365504 h 2572646"/>
              <a:gd name="connsiteX7" fmla="*/ 4035552 w 4155756"/>
              <a:gd name="connsiteY7" fmla="*/ 1664208 h 2572646"/>
              <a:gd name="connsiteX8" fmla="*/ 4035552 w 4155756"/>
              <a:gd name="connsiteY8" fmla="*/ 2292096 h 2572646"/>
              <a:gd name="connsiteX9" fmla="*/ 3779520 w 4155756"/>
              <a:gd name="connsiteY9" fmla="*/ 2548128 h 2572646"/>
              <a:gd name="connsiteX10" fmla="*/ 0 w 4155756"/>
              <a:gd name="connsiteY10" fmla="*/ 2552700 h 2572646"/>
              <a:gd name="connsiteX0" fmla="*/ 164592 w 4155756"/>
              <a:gd name="connsiteY0" fmla="*/ 0 h 2569400"/>
              <a:gd name="connsiteX1" fmla="*/ 1676400 w 4155756"/>
              <a:gd name="connsiteY1" fmla="*/ 0 h 2569400"/>
              <a:gd name="connsiteX2" fmla="*/ 1941068 w 4155756"/>
              <a:gd name="connsiteY2" fmla="*/ 358648 h 2569400"/>
              <a:gd name="connsiteX3" fmla="*/ 1937512 w 4155756"/>
              <a:gd name="connsiteY3" fmla="*/ 1132840 h 2569400"/>
              <a:gd name="connsiteX4" fmla="*/ 2202688 w 4155756"/>
              <a:gd name="connsiteY4" fmla="*/ 1370076 h 2569400"/>
              <a:gd name="connsiteX5" fmla="*/ 2542032 w 4155756"/>
              <a:gd name="connsiteY5" fmla="*/ 1365504 h 2569400"/>
              <a:gd name="connsiteX6" fmla="*/ 3797808 w 4155756"/>
              <a:gd name="connsiteY6" fmla="*/ 1365504 h 2569400"/>
              <a:gd name="connsiteX7" fmla="*/ 4035552 w 4155756"/>
              <a:gd name="connsiteY7" fmla="*/ 1664208 h 2569400"/>
              <a:gd name="connsiteX8" fmla="*/ 4035552 w 4155756"/>
              <a:gd name="connsiteY8" fmla="*/ 2292096 h 2569400"/>
              <a:gd name="connsiteX9" fmla="*/ 3779520 w 4155756"/>
              <a:gd name="connsiteY9" fmla="*/ 2548128 h 2569400"/>
              <a:gd name="connsiteX10" fmla="*/ 0 w 4155756"/>
              <a:gd name="connsiteY10" fmla="*/ 2552700 h 2569400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5486"/>
              <a:gd name="connsiteY0" fmla="*/ 0 h 2553952"/>
              <a:gd name="connsiteX1" fmla="*/ 1676400 w 4045486"/>
              <a:gd name="connsiteY1" fmla="*/ 0 h 2553952"/>
              <a:gd name="connsiteX2" fmla="*/ 1941068 w 4045486"/>
              <a:gd name="connsiteY2" fmla="*/ 358648 h 2553952"/>
              <a:gd name="connsiteX3" fmla="*/ 1937512 w 4045486"/>
              <a:gd name="connsiteY3" fmla="*/ 1132840 h 2553952"/>
              <a:gd name="connsiteX4" fmla="*/ 2202688 w 4045486"/>
              <a:gd name="connsiteY4" fmla="*/ 1370076 h 2553952"/>
              <a:gd name="connsiteX5" fmla="*/ 2542032 w 4045486"/>
              <a:gd name="connsiteY5" fmla="*/ 1365504 h 2553952"/>
              <a:gd name="connsiteX6" fmla="*/ 3797808 w 4045486"/>
              <a:gd name="connsiteY6" fmla="*/ 1365504 h 2553952"/>
              <a:gd name="connsiteX7" fmla="*/ 4035552 w 4045486"/>
              <a:gd name="connsiteY7" fmla="*/ 1664208 h 2553952"/>
              <a:gd name="connsiteX8" fmla="*/ 4035552 w 4045486"/>
              <a:gd name="connsiteY8" fmla="*/ 2292096 h 2553952"/>
              <a:gd name="connsiteX9" fmla="*/ 3779520 w 4045486"/>
              <a:gd name="connsiteY9" fmla="*/ 2548128 h 2553952"/>
              <a:gd name="connsiteX10" fmla="*/ 0 w 4045486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6400 w 4040970"/>
              <a:gd name="connsiteY1" fmla="*/ 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40970"/>
              <a:gd name="connsiteY0" fmla="*/ 0 h 2553952"/>
              <a:gd name="connsiteX1" fmla="*/ 1678940 w 4040970"/>
              <a:gd name="connsiteY1" fmla="*/ 7620 h 2553952"/>
              <a:gd name="connsiteX2" fmla="*/ 1941068 w 4040970"/>
              <a:gd name="connsiteY2" fmla="*/ 358648 h 2553952"/>
              <a:gd name="connsiteX3" fmla="*/ 1937512 w 4040970"/>
              <a:gd name="connsiteY3" fmla="*/ 1132840 h 2553952"/>
              <a:gd name="connsiteX4" fmla="*/ 2202688 w 4040970"/>
              <a:gd name="connsiteY4" fmla="*/ 1370076 h 2553952"/>
              <a:gd name="connsiteX5" fmla="*/ 2542032 w 4040970"/>
              <a:gd name="connsiteY5" fmla="*/ 1365504 h 2553952"/>
              <a:gd name="connsiteX6" fmla="*/ 3797808 w 4040970"/>
              <a:gd name="connsiteY6" fmla="*/ 1365504 h 2553952"/>
              <a:gd name="connsiteX7" fmla="*/ 4035552 w 4040970"/>
              <a:gd name="connsiteY7" fmla="*/ 1664208 h 2553952"/>
              <a:gd name="connsiteX8" fmla="*/ 4035552 w 4040970"/>
              <a:gd name="connsiteY8" fmla="*/ 2292096 h 2553952"/>
              <a:gd name="connsiteX9" fmla="*/ 3779520 w 4040970"/>
              <a:gd name="connsiteY9" fmla="*/ 2548128 h 2553952"/>
              <a:gd name="connsiteX10" fmla="*/ 0 w 4040970"/>
              <a:gd name="connsiteY10" fmla="*/ 2552700 h 2553952"/>
              <a:gd name="connsiteX0" fmla="*/ 164592 w 4051130"/>
              <a:gd name="connsiteY0" fmla="*/ 0 h 2860615"/>
              <a:gd name="connsiteX1" fmla="*/ 1678940 w 4051130"/>
              <a:gd name="connsiteY1" fmla="*/ 7620 h 2860615"/>
              <a:gd name="connsiteX2" fmla="*/ 1941068 w 4051130"/>
              <a:gd name="connsiteY2" fmla="*/ 358648 h 2860615"/>
              <a:gd name="connsiteX3" fmla="*/ 1937512 w 4051130"/>
              <a:gd name="connsiteY3" fmla="*/ 1132840 h 2860615"/>
              <a:gd name="connsiteX4" fmla="*/ 2202688 w 4051130"/>
              <a:gd name="connsiteY4" fmla="*/ 1370076 h 2860615"/>
              <a:gd name="connsiteX5" fmla="*/ 2542032 w 4051130"/>
              <a:gd name="connsiteY5" fmla="*/ 1365504 h 2860615"/>
              <a:gd name="connsiteX6" fmla="*/ 3797808 w 4051130"/>
              <a:gd name="connsiteY6" fmla="*/ 1365504 h 2860615"/>
              <a:gd name="connsiteX7" fmla="*/ 4035552 w 4051130"/>
              <a:gd name="connsiteY7" fmla="*/ 1664208 h 2860615"/>
              <a:gd name="connsiteX8" fmla="*/ 4035552 w 4051130"/>
              <a:gd name="connsiteY8" fmla="*/ 2292096 h 2860615"/>
              <a:gd name="connsiteX9" fmla="*/ 3825240 w 4051130"/>
              <a:gd name="connsiteY9" fmla="*/ 2860548 h 2860615"/>
              <a:gd name="connsiteX10" fmla="*/ 0 w 4051130"/>
              <a:gd name="connsiteY10" fmla="*/ 2552700 h 2860615"/>
              <a:gd name="connsiteX0" fmla="*/ 99822 w 3986360"/>
              <a:gd name="connsiteY0" fmla="*/ 0 h 2884423"/>
              <a:gd name="connsiteX1" fmla="*/ 1614170 w 3986360"/>
              <a:gd name="connsiteY1" fmla="*/ 7620 h 2884423"/>
              <a:gd name="connsiteX2" fmla="*/ 1876298 w 3986360"/>
              <a:gd name="connsiteY2" fmla="*/ 358648 h 2884423"/>
              <a:gd name="connsiteX3" fmla="*/ 1872742 w 3986360"/>
              <a:gd name="connsiteY3" fmla="*/ 1132840 h 2884423"/>
              <a:gd name="connsiteX4" fmla="*/ 2137918 w 3986360"/>
              <a:gd name="connsiteY4" fmla="*/ 1370076 h 2884423"/>
              <a:gd name="connsiteX5" fmla="*/ 2477262 w 3986360"/>
              <a:gd name="connsiteY5" fmla="*/ 1365504 h 2884423"/>
              <a:gd name="connsiteX6" fmla="*/ 3733038 w 3986360"/>
              <a:gd name="connsiteY6" fmla="*/ 1365504 h 2884423"/>
              <a:gd name="connsiteX7" fmla="*/ 3970782 w 3986360"/>
              <a:gd name="connsiteY7" fmla="*/ 1664208 h 2884423"/>
              <a:gd name="connsiteX8" fmla="*/ 3970782 w 3986360"/>
              <a:gd name="connsiteY8" fmla="*/ 2292096 h 2884423"/>
              <a:gd name="connsiteX9" fmla="*/ 3760470 w 3986360"/>
              <a:gd name="connsiteY9" fmla="*/ 2860548 h 2884423"/>
              <a:gd name="connsiteX10" fmla="*/ 0 w 3986360"/>
              <a:gd name="connsiteY10" fmla="*/ 2884170 h 288442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0663"/>
              <a:gd name="connsiteX1" fmla="*/ 1625600 w 3997790"/>
              <a:gd name="connsiteY1" fmla="*/ 7620 h 2880663"/>
              <a:gd name="connsiteX2" fmla="*/ 1887728 w 3997790"/>
              <a:gd name="connsiteY2" fmla="*/ 358648 h 2880663"/>
              <a:gd name="connsiteX3" fmla="*/ 1884172 w 3997790"/>
              <a:gd name="connsiteY3" fmla="*/ 1132840 h 2880663"/>
              <a:gd name="connsiteX4" fmla="*/ 2149348 w 3997790"/>
              <a:gd name="connsiteY4" fmla="*/ 1370076 h 2880663"/>
              <a:gd name="connsiteX5" fmla="*/ 2488692 w 3997790"/>
              <a:gd name="connsiteY5" fmla="*/ 1365504 h 2880663"/>
              <a:gd name="connsiteX6" fmla="*/ 3744468 w 3997790"/>
              <a:gd name="connsiteY6" fmla="*/ 1365504 h 2880663"/>
              <a:gd name="connsiteX7" fmla="*/ 3982212 w 3997790"/>
              <a:gd name="connsiteY7" fmla="*/ 1664208 h 2880663"/>
              <a:gd name="connsiteX8" fmla="*/ 3982212 w 3997790"/>
              <a:gd name="connsiteY8" fmla="*/ 2292096 h 2880663"/>
              <a:gd name="connsiteX9" fmla="*/ 3771900 w 3997790"/>
              <a:gd name="connsiteY9" fmla="*/ 2860548 h 2880663"/>
              <a:gd name="connsiteX10" fmla="*/ 0 w 3997790"/>
              <a:gd name="connsiteY10" fmla="*/ 2880360 h 2880663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7790"/>
              <a:gd name="connsiteY0" fmla="*/ 0 h 2881357"/>
              <a:gd name="connsiteX1" fmla="*/ 1625600 w 3997790"/>
              <a:gd name="connsiteY1" fmla="*/ 7620 h 2881357"/>
              <a:gd name="connsiteX2" fmla="*/ 1887728 w 3997790"/>
              <a:gd name="connsiteY2" fmla="*/ 358648 h 2881357"/>
              <a:gd name="connsiteX3" fmla="*/ 1884172 w 3997790"/>
              <a:gd name="connsiteY3" fmla="*/ 1132840 h 2881357"/>
              <a:gd name="connsiteX4" fmla="*/ 2149348 w 3997790"/>
              <a:gd name="connsiteY4" fmla="*/ 1370076 h 2881357"/>
              <a:gd name="connsiteX5" fmla="*/ 2488692 w 3997790"/>
              <a:gd name="connsiteY5" fmla="*/ 1365504 h 2881357"/>
              <a:gd name="connsiteX6" fmla="*/ 3744468 w 3997790"/>
              <a:gd name="connsiteY6" fmla="*/ 1365504 h 2881357"/>
              <a:gd name="connsiteX7" fmla="*/ 3982212 w 3997790"/>
              <a:gd name="connsiteY7" fmla="*/ 1664208 h 2881357"/>
              <a:gd name="connsiteX8" fmla="*/ 3982212 w 3997790"/>
              <a:gd name="connsiteY8" fmla="*/ 2292096 h 2881357"/>
              <a:gd name="connsiteX9" fmla="*/ 3771900 w 3997790"/>
              <a:gd name="connsiteY9" fmla="*/ 2860548 h 2881357"/>
              <a:gd name="connsiteX10" fmla="*/ 0 w 3997790"/>
              <a:gd name="connsiteY10" fmla="*/ 2880360 h 2881357"/>
              <a:gd name="connsiteX0" fmla="*/ 111252 w 3998919"/>
              <a:gd name="connsiteY0" fmla="*/ 0 h 2884936"/>
              <a:gd name="connsiteX1" fmla="*/ 1625600 w 3998919"/>
              <a:gd name="connsiteY1" fmla="*/ 7620 h 2884936"/>
              <a:gd name="connsiteX2" fmla="*/ 1887728 w 3998919"/>
              <a:gd name="connsiteY2" fmla="*/ 358648 h 2884936"/>
              <a:gd name="connsiteX3" fmla="*/ 1884172 w 3998919"/>
              <a:gd name="connsiteY3" fmla="*/ 1132840 h 2884936"/>
              <a:gd name="connsiteX4" fmla="*/ 2149348 w 3998919"/>
              <a:gd name="connsiteY4" fmla="*/ 1370076 h 2884936"/>
              <a:gd name="connsiteX5" fmla="*/ 2488692 w 3998919"/>
              <a:gd name="connsiteY5" fmla="*/ 1365504 h 2884936"/>
              <a:gd name="connsiteX6" fmla="*/ 3744468 w 3998919"/>
              <a:gd name="connsiteY6" fmla="*/ 1365504 h 2884936"/>
              <a:gd name="connsiteX7" fmla="*/ 3982212 w 3998919"/>
              <a:gd name="connsiteY7" fmla="*/ 1664208 h 2884936"/>
              <a:gd name="connsiteX8" fmla="*/ 3982212 w 3998919"/>
              <a:gd name="connsiteY8" fmla="*/ 2292096 h 2884936"/>
              <a:gd name="connsiteX9" fmla="*/ 3756660 w 3998919"/>
              <a:gd name="connsiteY9" fmla="*/ 2871978 h 2884936"/>
              <a:gd name="connsiteX10" fmla="*/ 0 w 3998919"/>
              <a:gd name="connsiteY10" fmla="*/ 2880360 h 2884936"/>
              <a:gd name="connsiteX0" fmla="*/ 111252 w 3998919"/>
              <a:gd name="connsiteY0" fmla="*/ 0 h 2881522"/>
              <a:gd name="connsiteX1" fmla="*/ 1625600 w 3998919"/>
              <a:gd name="connsiteY1" fmla="*/ 7620 h 2881522"/>
              <a:gd name="connsiteX2" fmla="*/ 1887728 w 3998919"/>
              <a:gd name="connsiteY2" fmla="*/ 358648 h 2881522"/>
              <a:gd name="connsiteX3" fmla="*/ 1884172 w 3998919"/>
              <a:gd name="connsiteY3" fmla="*/ 1132840 h 2881522"/>
              <a:gd name="connsiteX4" fmla="*/ 2149348 w 3998919"/>
              <a:gd name="connsiteY4" fmla="*/ 1370076 h 2881522"/>
              <a:gd name="connsiteX5" fmla="*/ 2488692 w 3998919"/>
              <a:gd name="connsiteY5" fmla="*/ 1365504 h 2881522"/>
              <a:gd name="connsiteX6" fmla="*/ 3744468 w 3998919"/>
              <a:gd name="connsiteY6" fmla="*/ 1365504 h 2881522"/>
              <a:gd name="connsiteX7" fmla="*/ 3982212 w 3998919"/>
              <a:gd name="connsiteY7" fmla="*/ 1664208 h 2881522"/>
              <a:gd name="connsiteX8" fmla="*/ 3982212 w 3998919"/>
              <a:gd name="connsiteY8" fmla="*/ 2292096 h 2881522"/>
              <a:gd name="connsiteX9" fmla="*/ 3756660 w 3998919"/>
              <a:gd name="connsiteY9" fmla="*/ 2871978 h 2881522"/>
              <a:gd name="connsiteX10" fmla="*/ 0 w 3998919"/>
              <a:gd name="connsiteY10" fmla="*/ 2880360 h 2881522"/>
              <a:gd name="connsiteX0" fmla="*/ 111252 w 3987946"/>
              <a:gd name="connsiteY0" fmla="*/ 0 h 2881522"/>
              <a:gd name="connsiteX1" fmla="*/ 1625600 w 3987946"/>
              <a:gd name="connsiteY1" fmla="*/ 7620 h 2881522"/>
              <a:gd name="connsiteX2" fmla="*/ 1887728 w 3987946"/>
              <a:gd name="connsiteY2" fmla="*/ 358648 h 2881522"/>
              <a:gd name="connsiteX3" fmla="*/ 1884172 w 3987946"/>
              <a:gd name="connsiteY3" fmla="*/ 1132840 h 2881522"/>
              <a:gd name="connsiteX4" fmla="*/ 2149348 w 3987946"/>
              <a:gd name="connsiteY4" fmla="*/ 1370076 h 2881522"/>
              <a:gd name="connsiteX5" fmla="*/ 2488692 w 3987946"/>
              <a:gd name="connsiteY5" fmla="*/ 1365504 h 2881522"/>
              <a:gd name="connsiteX6" fmla="*/ 3744468 w 3987946"/>
              <a:gd name="connsiteY6" fmla="*/ 1365504 h 2881522"/>
              <a:gd name="connsiteX7" fmla="*/ 3982212 w 3987946"/>
              <a:gd name="connsiteY7" fmla="*/ 1664208 h 2881522"/>
              <a:gd name="connsiteX8" fmla="*/ 3982212 w 3987946"/>
              <a:gd name="connsiteY8" fmla="*/ 2292096 h 2881522"/>
              <a:gd name="connsiteX9" fmla="*/ 3756660 w 3987946"/>
              <a:gd name="connsiteY9" fmla="*/ 2871978 h 2881522"/>
              <a:gd name="connsiteX10" fmla="*/ 0 w 3987946"/>
              <a:gd name="connsiteY10" fmla="*/ 2880360 h 2881522"/>
              <a:gd name="connsiteX0" fmla="*/ 111252 w 3987946"/>
              <a:gd name="connsiteY0" fmla="*/ 514350 h 3395872"/>
              <a:gd name="connsiteX1" fmla="*/ 1686560 w 3987946"/>
              <a:gd name="connsiteY1" fmla="*/ 0 h 3395872"/>
              <a:gd name="connsiteX2" fmla="*/ 1887728 w 3987946"/>
              <a:gd name="connsiteY2" fmla="*/ 872998 h 3395872"/>
              <a:gd name="connsiteX3" fmla="*/ 1884172 w 3987946"/>
              <a:gd name="connsiteY3" fmla="*/ 1647190 h 3395872"/>
              <a:gd name="connsiteX4" fmla="*/ 2149348 w 3987946"/>
              <a:gd name="connsiteY4" fmla="*/ 1884426 h 3395872"/>
              <a:gd name="connsiteX5" fmla="*/ 2488692 w 3987946"/>
              <a:gd name="connsiteY5" fmla="*/ 1879854 h 3395872"/>
              <a:gd name="connsiteX6" fmla="*/ 3744468 w 3987946"/>
              <a:gd name="connsiteY6" fmla="*/ 1879854 h 3395872"/>
              <a:gd name="connsiteX7" fmla="*/ 3982212 w 3987946"/>
              <a:gd name="connsiteY7" fmla="*/ 2178558 h 3395872"/>
              <a:gd name="connsiteX8" fmla="*/ 3982212 w 3987946"/>
              <a:gd name="connsiteY8" fmla="*/ 2806446 h 3395872"/>
              <a:gd name="connsiteX9" fmla="*/ 3756660 w 3987946"/>
              <a:gd name="connsiteY9" fmla="*/ 3386328 h 3395872"/>
              <a:gd name="connsiteX10" fmla="*/ 0 w 3987946"/>
              <a:gd name="connsiteY10" fmla="*/ 3394710 h 3395872"/>
              <a:gd name="connsiteX0" fmla="*/ 134112 w 3987946"/>
              <a:gd name="connsiteY0" fmla="*/ 0 h 3411112"/>
              <a:gd name="connsiteX1" fmla="*/ 1686560 w 3987946"/>
              <a:gd name="connsiteY1" fmla="*/ 1524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0 h 3399682"/>
              <a:gd name="connsiteX1" fmla="*/ 1686560 w 3987946"/>
              <a:gd name="connsiteY1" fmla="*/ 3810 h 3399682"/>
              <a:gd name="connsiteX2" fmla="*/ 1887728 w 3987946"/>
              <a:gd name="connsiteY2" fmla="*/ 876808 h 3399682"/>
              <a:gd name="connsiteX3" fmla="*/ 1884172 w 3987946"/>
              <a:gd name="connsiteY3" fmla="*/ 1651000 h 3399682"/>
              <a:gd name="connsiteX4" fmla="*/ 2149348 w 3987946"/>
              <a:gd name="connsiteY4" fmla="*/ 1888236 h 3399682"/>
              <a:gd name="connsiteX5" fmla="*/ 2488692 w 3987946"/>
              <a:gd name="connsiteY5" fmla="*/ 1883664 h 3399682"/>
              <a:gd name="connsiteX6" fmla="*/ 3744468 w 3987946"/>
              <a:gd name="connsiteY6" fmla="*/ 1883664 h 3399682"/>
              <a:gd name="connsiteX7" fmla="*/ 3982212 w 3987946"/>
              <a:gd name="connsiteY7" fmla="*/ 2182368 h 3399682"/>
              <a:gd name="connsiteX8" fmla="*/ 3982212 w 3987946"/>
              <a:gd name="connsiteY8" fmla="*/ 2810256 h 3399682"/>
              <a:gd name="connsiteX9" fmla="*/ 3756660 w 3987946"/>
              <a:gd name="connsiteY9" fmla="*/ 3390138 h 3399682"/>
              <a:gd name="connsiteX10" fmla="*/ 0 w 3987946"/>
              <a:gd name="connsiteY10" fmla="*/ 3398520 h 3399682"/>
              <a:gd name="connsiteX0" fmla="*/ 111252 w 3987946"/>
              <a:gd name="connsiteY0" fmla="*/ 11430 h 3411112"/>
              <a:gd name="connsiteX1" fmla="*/ 167513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87728 w 3987946"/>
              <a:gd name="connsiteY2" fmla="*/ 88823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4172 w 3987946"/>
              <a:gd name="connsiteY3" fmla="*/ 166243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70837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76298 w 3987946"/>
              <a:gd name="connsiteY2" fmla="*/ 45770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87946"/>
              <a:gd name="connsiteY0" fmla="*/ 11430 h 3411112"/>
              <a:gd name="connsiteX1" fmla="*/ 1667510 w 3987946"/>
              <a:gd name="connsiteY1" fmla="*/ 0 h 3411112"/>
              <a:gd name="connsiteX2" fmla="*/ 1896618 w 3987946"/>
              <a:gd name="connsiteY2" fmla="*/ 472948 h 3411112"/>
              <a:gd name="connsiteX3" fmla="*/ 1887982 w 3987946"/>
              <a:gd name="connsiteY3" fmla="*/ 1593850 h 3411112"/>
              <a:gd name="connsiteX4" fmla="*/ 2149348 w 3987946"/>
              <a:gd name="connsiteY4" fmla="*/ 1899666 h 3411112"/>
              <a:gd name="connsiteX5" fmla="*/ 2488692 w 3987946"/>
              <a:gd name="connsiteY5" fmla="*/ 1895094 h 3411112"/>
              <a:gd name="connsiteX6" fmla="*/ 3744468 w 3987946"/>
              <a:gd name="connsiteY6" fmla="*/ 1895094 h 3411112"/>
              <a:gd name="connsiteX7" fmla="*/ 3982212 w 3987946"/>
              <a:gd name="connsiteY7" fmla="*/ 2193798 h 3411112"/>
              <a:gd name="connsiteX8" fmla="*/ 3982212 w 3987946"/>
              <a:gd name="connsiteY8" fmla="*/ 2821686 h 3411112"/>
              <a:gd name="connsiteX9" fmla="*/ 3756660 w 3987946"/>
              <a:gd name="connsiteY9" fmla="*/ 3401568 h 3411112"/>
              <a:gd name="connsiteX10" fmla="*/ 0 w 3987946"/>
              <a:gd name="connsiteY10" fmla="*/ 3409950 h 3411112"/>
              <a:gd name="connsiteX0" fmla="*/ 111252 w 3997414"/>
              <a:gd name="connsiteY0" fmla="*/ 11430 h 4244922"/>
              <a:gd name="connsiteX1" fmla="*/ 1667510 w 3997414"/>
              <a:gd name="connsiteY1" fmla="*/ 0 h 4244922"/>
              <a:gd name="connsiteX2" fmla="*/ 1896618 w 3997414"/>
              <a:gd name="connsiteY2" fmla="*/ 472948 h 4244922"/>
              <a:gd name="connsiteX3" fmla="*/ 1887982 w 3997414"/>
              <a:gd name="connsiteY3" fmla="*/ 1593850 h 4244922"/>
              <a:gd name="connsiteX4" fmla="*/ 2149348 w 3997414"/>
              <a:gd name="connsiteY4" fmla="*/ 1899666 h 4244922"/>
              <a:gd name="connsiteX5" fmla="*/ 2488692 w 3997414"/>
              <a:gd name="connsiteY5" fmla="*/ 1895094 h 4244922"/>
              <a:gd name="connsiteX6" fmla="*/ 3744468 w 3997414"/>
              <a:gd name="connsiteY6" fmla="*/ 1895094 h 4244922"/>
              <a:gd name="connsiteX7" fmla="*/ 3982212 w 3997414"/>
              <a:gd name="connsiteY7" fmla="*/ 2193798 h 4244922"/>
              <a:gd name="connsiteX8" fmla="*/ 3982212 w 3997414"/>
              <a:gd name="connsiteY8" fmla="*/ 2821686 h 4244922"/>
              <a:gd name="connsiteX9" fmla="*/ 3776980 w 3997414"/>
              <a:gd name="connsiteY9" fmla="*/ 4244848 h 4244922"/>
              <a:gd name="connsiteX10" fmla="*/ 0 w 3997414"/>
              <a:gd name="connsiteY10" fmla="*/ 3409950 h 4244922"/>
              <a:gd name="connsiteX0" fmla="*/ 101092 w 3987254"/>
              <a:gd name="connsiteY0" fmla="*/ 11430 h 4254392"/>
              <a:gd name="connsiteX1" fmla="*/ 1657350 w 3987254"/>
              <a:gd name="connsiteY1" fmla="*/ 0 h 4254392"/>
              <a:gd name="connsiteX2" fmla="*/ 1886458 w 3987254"/>
              <a:gd name="connsiteY2" fmla="*/ 472948 h 4254392"/>
              <a:gd name="connsiteX3" fmla="*/ 1877822 w 3987254"/>
              <a:gd name="connsiteY3" fmla="*/ 1593850 h 4254392"/>
              <a:gd name="connsiteX4" fmla="*/ 2139188 w 3987254"/>
              <a:gd name="connsiteY4" fmla="*/ 1899666 h 4254392"/>
              <a:gd name="connsiteX5" fmla="*/ 2478532 w 3987254"/>
              <a:gd name="connsiteY5" fmla="*/ 1895094 h 4254392"/>
              <a:gd name="connsiteX6" fmla="*/ 3734308 w 3987254"/>
              <a:gd name="connsiteY6" fmla="*/ 1895094 h 4254392"/>
              <a:gd name="connsiteX7" fmla="*/ 3972052 w 3987254"/>
              <a:gd name="connsiteY7" fmla="*/ 2193798 h 4254392"/>
              <a:gd name="connsiteX8" fmla="*/ 3972052 w 3987254"/>
              <a:gd name="connsiteY8" fmla="*/ 2821686 h 4254392"/>
              <a:gd name="connsiteX9" fmla="*/ 3766820 w 3987254"/>
              <a:gd name="connsiteY9" fmla="*/ 4244848 h 4254392"/>
              <a:gd name="connsiteX10" fmla="*/ 0 w 3987254"/>
              <a:gd name="connsiteY10" fmla="*/ 4253230 h 4254392"/>
              <a:gd name="connsiteX0" fmla="*/ 101092 w 3993122"/>
              <a:gd name="connsiteY0" fmla="*/ 11430 h 4254392"/>
              <a:gd name="connsiteX1" fmla="*/ 1657350 w 3993122"/>
              <a:gd name="connsiteY1" fmla="*/ 0 h 4254392"/>
              <a:gd name="connsiteX2" fmla="*/ 1886458 w 3993122"/>
              <a:gd name="connsiteY2" fmla="*/ 472948 h 4254392"/>
              <a:gd name="connsiteX3" fmla="*/ 1877822 w 3993122"/>
              <a:gd name="connsiteY3" fmla="*/ 1593850 h 4254392"/>
              <a:gd name="connsiteX4" fmla="*/ 2139188 w 3993122"/>
              <a:gd name="connsiteY4" fmla="*/ 1899666 h 4254392"/>
              <a:gd name="connsiteX5" fmla="*/ 2478532 w 3993122"/>
              <a:gd name="connsiteY5" fmla="*/ 1895094 h 4254392"/>
              <a:gd name="connsiteX6" fmla="*/ 3734308 w 3993122"/>
              <a:gd name="connsiteY6" fmla="*/ 1895094 h 4254392"/>
              <a:gd name="connsiteX7" fmla="*/ 3972052 w 3993122"/>
              <a:gd name="connsiteY7" fmla="*/ 2193798 h 4254392"/>
              <a:gd name="connsiteX8" fmla="*/ 3979672 w 3993122"/>
              <a:gd name="connsiteY8" fmla="*/ 3938016 h 4254392"/>
              <a:gd name="connsiteX9" fmla="*/ 3766820 w 3993122"/>
              <a:gd name="connsiteY9" fmla="*/ 4244848 h 4254392"/>
              <a:gd name="connsiteX10" fmla="*/ 0 w 3993122"/>
              <a:gd name="connsiteY10" fmla="*/ 4253230 h 4254392"/>
              <a:gd name="connsiteX0" fmla="*/ 101092 w 3977295"/>
              <a:gd name="connsiteY0" fmla="*/ 11430 h 4254392"/>
              <a:gd name="connsiteX1" fmla="*/ 1657350 w 3977295"/>
              <a:gd name="connsiteY1" fmla="*/ 0 h 4254392"/>
              <a:gd name="connsiteX2" fmla="*/ 1886458 w 3977295"/>
              <a:gd name="connsiteY2" fmla="*/ 472948 h 4254392"/>
              <a:gd name="connsiteX3" fmla="*/ 1877822 w 3977295"/>
              <a:gd name="connsiteY3" fmla="*/ 1593850 h 4254392"/>
              <a:gd name="connsiteX4" fmla="*/ 2139188 w 3977295"/>
              <a:gd name="connsiteY4" fmla="*/ 1899666 h 4254392"/>
              <a:gd name="connsiteX5" fmla="*/ 2478532 w 3977295"/>
              <a:gd name="connsiteY5" fmla="*/ 1895094 h 4254392"/>
              <a:gd name="connsiteX6" fmla="*/ 3734308 w 3977295"/>
              <a:gd name="connsiteY6" fmla="*/ 1895094 h 4254392"/>
              <a:gd name="connsiteX7" fmla="*/ 3972052 w 3977295"/>
              <a:gd name="connsiteY7" fmla="*/ 2193798 h 4254392"/>
              <a:gd name="connsiteX8" fmla="*/ 3956812 w 3977295"/>
              <a:gd name="connsiteY8" fmla="*/ 3926586 h 4254392"/>
              <a:gd name="connsiteX9" fmla="*/ 3766820 w 3977295"/>
              <a:gd name="connsiteY9" fmla="*/ 4244848 h 4254392"/>
              <a:gd name="connsiteX10" fmla="*/ 0 w 3977295"/>
              <a:gd name="connsiteY10" fmla="*/ 4253230 h 4254392"/>
              <a:gd name="connsiteX0" fmla="*/ 101092 w 3996197"/>
              <a:gd name="connsiteY0" fmla="*/ 11430 h 4254392"/>
              <a:gd name="connsiteX1" fmla="*/ 1657350 w 3996197"/>
              <a:gd name="connsiteY1" fmla="*/ 0 h 4254392"/>
              <a:gd name="connsiteX2" fmla="*/ 1886458 w 3996197"/>
              <a:gd name="connsiteY2" fmla="*/ 472948 h 4254392"/>
              <a:gd name="connsiteX3" fmla="*/ 1877822 w 3996197"/>
              <a:gd name="connsiteY3" fmla="*/ 1593850 h 4254392"/>
              <a:gd name="connsiteX4" fmla="*/ 2139188 w 3996197"/>
              <a:gd name="connsiteY4" fmla="*/ 1899666 h 4254392"/>
              <a:gd name="connsiteX5" fmla="*/ 2478532 w 3996197"/>
              <a:gd name="connsiteY5" fmla="*/ 1895094 h 4254392"/>
              <a:gd name="connsiteX6" fmla="*/ 3734308 w 3996197"/>
              <a:gd name="connsiteY6" fmla="*/ 1895094 h 4254392"/>
              <a:gd name="connsiteX7" fmla="*/ 3972052 w 3996197"/>
              <a:gd name="connsiteY7" fmla="*/ 2193798 h 4254392"/>
              <a:gd name="connsiteX8" fmla="*/ 3983482 w 3996197"/>
              <a:gd name="connsiteY8" fmla="*/ 3934206 h 4254392"/>
              <a:gd name="connsiteX9" fmla="*/ 3766820 w 3996197"/>
              <a:gd name="connsiteY9" fmla="*/ 4244848 h 4254392"/>
              <a:gd name="connsiteX10" fmla="*/ 0 w 3996197"/>
              <a:gd name="connsiteY10" fmla="*/ 4253230 h 4254392"/>
              <a:gd name="connsiteX0" fmla="*/ 101092 w 3987968"/>
              <a:gd name="connsiteY0" fmla="*/ 11430 h 4254392"/>
              <a:gd name="connsiteX1" fmla="*/ 1657350 w 3987968"/>
              <a:gd name="connsiteY1" fmla="*/ 0 h 4254392"/>
              <a:gd name="connsiteX2" fmla="*/ 1886458 w 3987968"/>
              <a:gd name="connsiteY2" fmla="*/ 472948 h 4254392"/>
              <a:gd name="connsiteX3" fmla="*/ 1877822 w 3987968"/>
              <a:gd name="connsiteY3" fmla="*/ 1593850 h 4254392"/>
              <a:gd name="connsiteX4" fmla="*/ 2139188 w 3987968"/>
              <a:gd name="connsiteY4" fmla="*/ 1899666 h 4254392"/>
              <a:gd name="connsiteX5" fmla="*/ 2478532 w 3987968"/>
              <a:gd name="connsiteY5" fmla="*/ 1895094 h 4254392"/>
              <a:gd name="connsiteX6" fmla="*/ 3734308 w 3987968"/>
              <a:gd name="connsiteY6" fmla="*/ 1895094 h 4254392"/>
              <a:gd name="connsiteX7" fmla="*/ 3972052 w 3987968"/>
              <a:gd name="connsiteY7" fmla="*/ 2193798 h 4254392"/>
              <a:gd name="connsiteX8" fmla="*/ 3983482 w 3987968"/>
              <a:gd name="connsiteY8" fmla="*/ 3934206 h 4254392"/>
              <a:gd name="connsiteX9" fmla="*/ 3766820 w 3987968"/>
              <a:gd name="connsiteY9" fmla="*/ 4244848 h 4254392"/>
              <a:gd name="connsiteX10" fmla="*/ 0 w 3987968"/>
              <a:gd name="connsiteY10" fmla="*/ 4253230 h 4254392"/>
              <a:gd name="connsiteX0" fmla="*/ 101092 w 3977521"/>
              <a:gd name="connsiteY0" fmla="*/ 11430 h 4254392"/>
              <a:gd name="connsiteX1" fmla="*/ 1657350 w 3977521"/>
              <a:gd name="connsiteY1" fmla="*/ 0 h 4254392"/>
              <a:gd name="connsiteX2" fmla="*/ 1886458 w 3977521"/>
              <a:gd name="connsiteY2" fmla="*/ 472948 h 4254392"/>
              <a:gd name="connsiteX3" fmla="*/ 1877822 w 3977521"/>
              <a:gd name="connsiteY3" fmla="*/ 1593850 h 4254392"/>
              <a:gd name="connsiteX4" fmla="*/ 2139188 w 3977521"/>
              <a:gd name="connsiteY4" fmla="*/ 1899666 h 4254392"/>
              <a:gd name="connsiteX5" fmla="*/ 2478532 w 3977521"/>
              <a:gd name="connsiteY5" fmla="*/ 1895094 h 4254392"/>
              <a:gd name="connsiteX6" fmla="*/ 3734308 w 3977521"/>
              <a:gd name="connsiteY6" fmla="*/ 1895094 h 4254392"/>
              <a:gd name="connsiteX7" fmla="*/ 3972052 w 3977521"/>
              <a:gd name="connsiteY7" fmla="*/ 2193798 h 4254392"/>
              <a:gd name="connsiteX8" fmla="*/ 3968242 w 3977521"/>
              <a:gd name="connsiteY8" fmla="*/ 3934206 h 4254392"/>
              <a:gd name="connsiteX9" fmla="*/ 3766820 w 3977521"/>
              <a:gd name="connsiteY9" fmla="*/ 4244848 h 4254392"/>
              <a:gd name="connsiteX10" fmla="*/ 0 w 3977521"/>
              <a:gd name="connsiteY10" fmla="*/ 4253230 h 4254392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6056"/>
              <a:gd name="connsiteX1" fmla="*/ 1657350 w 3999892"/>
              <a:gd name="connsiteY1" fmla="*/ 0 h 4256056"/>
              <a:gd name="connsiteX2" fmla="*/ 1886458 w 3999892"/>
              <a:gd name="connsiteY2" fmla="*/ 472948 h 4256056"/>
              <a:gd name="connsiteX3" fmla="*/ 1877822 w 3999892"/>
              <a:gd name="connsiteY3" fmla="*/ 1593850 h 4256056"/>
              <a:gd name="connsiteX4" fmla="*/ 2139188 w 3999892"/>
              <a:gd name="connsiteY4" fmla="*/ 1899666 h 4256056"/>
              <a:gd name="connsiteX5" fmla="*/ 2478532 w 3999892"/>
              <a:gd name="connsiteY5" fmla="*/ 1895094 h 4256056"/>
              <a:gd name="connsiteX6" fmla="*/ 3734308 w 3999892"/>
              <a:gd name="connsiteY6" fmla="*/ 1895094 h 4256056"/>
              <a:gd name="connsiteX7" fmla="*/ 3972052 w 3999892"/>
              <a:gd name="connsiteY7" fmla="*/ 2193798 h 4256056"/>
              <a:gd name="connsiteX8" fmla="*/ 3968242 w 3999892"/>
              <a:gd name="connsiteY8" fmla="*/ 3934206 h 4256056"/>
              <a:gd name="connsiteX9" fmla="*/ 3558540 w 3999892"/>
              <a:gd name="connsiteY9" fmla="*/ 4249928 h 4256056"/>
              <a:gd name="connsiteX10" fmla="*/ 0 w 3999892"/>
              <a:gd name="connsiteY10" fmla="*/ 4253230 h 4256056"/>
              <a:gd name="connsiteX0" fmla="*/ 101092 w 3999892"/>
              <a:gd name="connsiteY0" fmla="*/ 11430 h 4253807"/>
              <a:gd name="connsiteX1" fmla="*/ 1657350 w 3999892"/>
              <a:gd name="connsiteY1" fmla="*/ 0 h 4253807"/>
              <a:gd name="connsiteX2" fmla="*/ 1886458 w 3999892"/>
              <a:gd name="connsiteY2" fmla="*/ 472948 h 4253807"/>
              <a:gd name="connsiteX3" fmla="*/ 1877822 w 3999892"/>
              <a:gd name="connsiteY3" fmla="*/ 1593850 h 4253807"/>
              <a:gd name="connsiteX4" fmla="*/ 2139188 w 3999892"/>
              <a:gd name="connsiteY4" fmla="*/ 1899666 h 4253807"/>
              <a:gd name="connsiteX5" fmla="*/ 2478532 w 3999892"/>
              <a:gd name="connsiteY5" fmla="*/ 1895094 h 4253807"/>
              <a:gd name="connsiteX6" fmla="*/ 3734308 w 3999892"/>
              <a:gd name="connsiteY6" fmla="*/ 1895094 h 4253807"/>
              <a:gd name="connsiteX7" fmla="*/ 3972052 w 3999892"/>
              <a:gd name="connsiteY7" fmla="*/ 2193798 h 4253807"/>
              <a:gd name="connsiteX8" fmla="*/ 3968242 w 3999892"/>
              <a:gd name="connsiteY8" fmla="*/ 3934206 h 4253807"/>
              <a:gd name="connsiteX9" fmla="*/ 3558540 w 3999892"/>
              <a:gd name="connsiteY9" fmla="*/ 4249928 h 4253807"/>
              <a:gd name="connsiteX10" fmla="*/ 0 w 399989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  <a:gd name="connsiteX0" fmla="*/ 101092 w 3972052"/>
              <a:gd name="connsiteY0" fmla="*/ 11430 h 4253807"/>
              <a:gd name="connsiteX1" fmla="*/ 1657350 w 3972052"/>
              <a:gd name="connsiteY1" fmla="*/ 0 h 4253807"/>
              <a:gd name="connsiteX2" fmla="*/ 1886458 w 3972052"/>
              <a:gd name="connsiteY2" fmla="*/ 472948 h 4253807"/>
              <a:gd name="connsiteX3" fmla="*/ 1877822 w 3972052"/>
              <a:gd name="connsiteY3" fmla="*/ 1593850 h 4253807"/>
              <a:gd name="connsiteX4" fmla="*/ 2139188 w 3972052"/>
              <a:gd name="connsiteY4" fmla="*/ 1899666 h 4253807"/>
              <a:gd name="connsiteX5" fmla="*/ 2478532 w 3972052"/>
              <a:gd name="connsiteY5" fmla="*/ 1895094 h 4253807"/>
              <a:gd name="connsiteX6" fmla="*/ 3734308 w 3972052"/>
              <a:gd name="connsiteY6" fmla="*/ 1895094 h 4253807"/>
              <a:gd name="connsiteX7" fmla="*/ 3972052 w 3972052"/>
              <a:gd name="connsiteY7" fmla="*/ 2193798 h 4253807"/>
              <a:gd name="connsiteX8" fmla="*/ 3968242 w 3972052"/>
              <a:gd name="connsiteY8" fmla="*/ 3934206 h 4253807"/>
              <a:gd name="connsiteX9" fmla="*/ 3558540 w 3972052"/>
              <a:gd name="connsiteY9" fmla="*/ 4249928 h 4253807"/>
              <a:gd name="connsiteX10" fmla="*/ 0 w 3972052"/>
              <a:gd name="connsiteY10" fmla="*/ 4253230 h 425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2052" h="4253807">
                <a:moveTo>
                  <a:pt x="101092" y="11430"/>
                </a:moveTo>
                <a:lnTo>
                  <a:pt x="1657350" y="0"/>
                </a:lnTo>
                <a:cubicBezTo>
                  <a:pt x="1956816" y="64008"/>
                  <a:pt x="1875536" y="406146"/>
                  <a:pt x="1886458" y="472948"/>
                </a:cubicBezTo>
                <a:cubicBezTo>
                  <a:pt x="1884426" y="690372"/>
                  <a:pt x="1879515" y="1371304"/>
                  <a:pt x="1877822" y="1593850"/>
                </a:cubicBezTo>
                <a:cubicBezTo>
                  <a:pt x="1876129" y="1816396"/>
                  <a:pt x="2090420" y="1905508"/>
                  <a:pt x="2139188" y="1899666"/>
                </a:cubicBezTo>
                <a:cubicBezTo>
                  <a:pt x="2303103" y="1903222"/>
                  <a:pt x="2212679" y="1895856"/>
                  <a:pt x="2478532" y="1895094"/>
                </a:cubicBezTo>
                <a:lnTo>
                  <a:pt x="3734308" y="1895094"/>
                </a:lnTo>
                <a:cubicBezTo>
                  <a:pt x="3904488" y="1924558"/>
                  <a:pt x="3954780" y="2028698"/>
                  <a:pt x="3972052" y="2193798"/>
                </a:cubicBezTo>
                <a:cubicBezTo>
                  <a:pt x="3972052" y="2403094"/>
                  <a:pt x="3966676" y="3602948"/>
                  <a:pt x="3968242" y="3934206"/>
                </a:cubicBezTo>
                <a:cubicBezTo>
                  <a:pt x="3964093" y="4250224"/>
                  <a:pt x="3770122" y="4240784"/>
                  <a:pt x="3558540" y="4249928"/>
                </a:cubicBezTo>
                <a:cubicBezTo>
                  <a:pt x="3472688" y="4247642"/>
                  <a:pt x="222885" y="4256024"/>
                  <a:pt x="0" y="4253230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A2741E-6141-4746-9B37-7906837B7612}"/>
              </a:ext>
            </a:extLst>
          </p:cNvPr>
          <p:cNvSpPr/>
          <p:nvPr/>
        </p:nvSpPr>
        <p:spPr>
          <a:xfrm>
            <a:off x="251116" y="103847"/>
            <a:ext cx="8654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sample text. Enter your text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2ACEF-9B08-4A79-854C-BA5B51FD88CB}"/>
              </a:ext>
            </a:extLst>
          </p:cNvPr>
          <p:cNvGrpSpPr/>
          <p:nvPr/>
        </p:nvGrpSpPr>
        <p:grpSpPr>
          <a:xfrm>
            <a:off x="10302564" y="1859731"/>
            <a:ext cx="1470637" cy="1463040"/>
            <a:chOff x="7560850" y="1999463"/>
            <a:chExt cx="1470637" cy="146304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485B25-ADB7-4880-9B26-E75B002642F4}"/>
                </a:ext>
              </a:extLst>
            </p:cNvPr>
            <p:cNvSpPr/>
            <p:nvPr/>
          </p:nvSpPr>
          <p:spPr>
            <a:xfrm>
              <a:off x="7560850" y="1999463"/>
              <a:ext cx="1463040" cy="1463040"/>
            </a:xfrm>
            <a:prstGeom prst="ellipse">
              <a:avLst/>
            </a:prstGeom>
            <a:solidFill>
              <a:srgbClr val="F4F9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9F294B6-B6FA-4FD7-B2CA-50C4367E18F0}"/>
                </a:ext>
              </a:extLst>
            </p:cNvPr>
            <p:cNvGrpSpPr/>
            <p:nvPr/>
          </p:nvGrpSpPr>
          <p:grpSpPr>
            <a:xfrm>
              <a:off x="7631459" y="2314323"/>
              <a:ext cx="1400028" cy="977360"/>
              <a:chOff x="1690044" y="2096612"/>
              <a:chExt cx="2174242" cy="490271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2C73A7-6F1D-472F-8F14-67D2BDD396DF}"/>
                  </a:ext>
                </a:extLst>
              </p:cNvPr>
              <p:cNvSpPr txBox="1"/>
              <p:nvPr/>
            </p:nvSpPr>
            <p:spPr>
              <a:xfrm>
                <a:off x="1704183" y="2096612"/>
                <a:ext cx="2160103" cy="13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9BDBB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40EDA5-CE49-4DC9-8B3B-2CFE5804E49B}"/>
                  </a:ext>
                </a:extLst>
              </p:cNvPr>
              <p:cNvSpPr txBox="1"/>
              <p:nvPr/>
            </p:nvSpPr>
            <p:spPr>
              <a:xfrm>
                <a:off x="1690044" y="2193190"/>
                <a:ext cx="2160103" cy="39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Lorem ipsum dolor sit amet, consectetuer adipiscing elit. Maecenas porttitor congue massa. Fusce posuere</a:t>
                </a:r>
              </a:p>
            </p:txBody>
          </p:sp>
        </p:grpSp>
      </p:grp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0921FD8B-0EA6-48B8-9AB3-B7458C9C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06" y="5402689"/>
            <a:ext cx="914400" cy="914400"/>
          </a:xfrm>
          <a:prstGeom prst="rect">
            <a:avLst/>
          </a:prstGeom>
        </p:spPr>
      </p:pic>
      <p:pic>
        <p:nvPicPr>
          <p:cNvPr id="286" name="Graphic 285" descr="Marker">
            <a:extLst>
              <a:ext uri="{FF2B5EF4-FFF2-40B4-BE49-F238E27FC236}">
                <a16:creationId xmlns:a16="http://schemas.microsoft.com/office/drawing/2014/main" id="{E589A4DC-6C8F-4FE0-805F-A307E3E3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994" y="3054415"/>
            <a:ext cx="914400" cy="914400"/>
          </a:xfrm>
          <a:prstGeom prst="rect">
            <a:avLst/>
          </a:prstGeom>
        </p:spPr>
      </p:pic>
      <p:pic>
        <p:nvPicPr>
          <p:cNvPr id="290" name="Graphic 289" descr="Marker">
            <a:extLst>
              <a:ext uri="{FF2B5EF4-FFF2-40B4-BE49-F238E27FC236}">
                <a16:creationId xmlns:a16="http://schemas.microsoft.com/office/drawing/2014/main" id="{58FDDCC8-D847-4697-91EE-5D66AC8F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04" y="1206306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19E4AB42-C2F0-4FF6-B486-CAFCA5B7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676" y="3106864"/>
            <a:ext cx="1120911" cy="966282"/>
          </a:xfrm>
          <a:prstGeom prst="rect">
            <a:avLst/>
          </a:prstGeom>
          <a:effectLst/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00EF6F5-805D-4910-AF0B-CE6A37C75E39}"/>
              </a:ext>
            </a:extLst>
          </p:cNvPr>
          <p:cNvSpPr txBox="1"/>
          <p:nvPr/>
        </p:nvSpPr>
        <p:spPr>
          <a:xfrm>
            <a:off x="2540175" y="2735643"/>
            <a:ext cx="4700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E9C92E-A5B0-4847-9631-6B02CE6B40B6}"/>
              </a:ext>
            </a:extLst>
          </p:cNvPr>
          <p:cNvSpPr txBox="1"/>
          <p:nvPr/>
        </p:nvSpPr>
        <p:spPr>
          <a:xfrm>
            <a:off x="2933229" y="2774173"/>
            <a:ext cx="1152683" cy="5567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rowalliaUPC" panose="020B0502040204020203" pitchFamily="34" charset="-34"/>
                <a:ea typeface="+mn-ea"/>
                <a:cs typeface="BrowalliaUPC" panose="020B0502040204020203" pitchFamily="34" charset="-34"/>
              </a:rPr>
              <a:t>YEARS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2B955B-7110-475D-B1D9-CC38CA5C1A2B}"/>
              </a:ext>
            </a:extLst>
          </p:cNvPr>
          <p:cNvSpPr txBox="1"/>
          <p:nvPr/>
        </p:nvSpPr>
        <p:spPr>
          <a:xfrm>
            <a:off x="648272" y="3319535"/>
            <a:ext cx="14863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9BDB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1D6D8D-D1E2-4355-A4E8-3896ABBE67CA}"/>
              </a:ext>
            </a:extLst>
          </p:cNvPr>
          <p:cNvSpPr/>
          <p:nvPr/>
        </p:nvSpPr>
        <p:spPr>
          <a:xfrm>
            <a:off x="640265" y="3665404"/>
            <a:ext cx="1413726" cy="3274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Lifetime Users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63DE-F62D-47E0-86B2-B4AAAB2CC19E}"/>
              </a:ext>
            </a:extLst>
          </p:cNvPr>
          <p:cNvSpPr txBox="1"/>
          <p:nvPr/>
        </p:nvSpPr>
        <p:spPr>
          <a:xfrm>
            <a:off x="2306160" y="3357195"/>
            <a:ext cx="1536261" cy="5894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consectetuer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adipiscing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5F9A46-3DF2-4DC5-8BC0-DCE03BE60388}"/>
              </a:ext>
            </a:extLst>
          </p:cNvPr>
          <p:cNvSpPr txBox="1"/>
          <p:nvPr/>
        </p:nvSpPr>
        <p:spPr>
          <a:xfrm rot="16200000">
            <a:off x="5337120" y="3327602"/>
            <a:ext cx="8218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Vendors 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AB684F1-3FE4-4C19-A265-C82C70AD6D42}"/>
              </a:ext>
            </a:extLst>
          </p:cNvPr>
          <p:cNvSpPr/>
          <p:nvPr/>
        </p:nvSpPr>
        <p:spPr>
          <a:xfrm>
            <a:off x="4076785" y="1232381"/>
            <a:ext cx="817359" cy="751344"/>
          </a:xfrm>
          <a:prstGeom prst="pie">
            <a:avLst>
              <a:gd name="adj1" fmla="val 13471860"/>
              <a:gd name="adj2" fmla="val 167680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3DA86-4B8B-4E5E-B212-B6A0C709B663}"/>
              </a:ext>
            </a:extLst>
          </p:cNvPr>
          <p:cNvSpPr txBox="1"/>
          <p:nvPr/>
        </p:nvSpPr>
        <p:spPr>
          <a:xfrm>
            <a:off x="695585" y="1039515"/>
            <a:ext cx="974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75F4E-BE14-4BAF-9202-5CD1FDCCBBA1}"/>
              </a:ext>
            </a:extLst>
          </p:cNvPr>
          <p:cNvSpPr txBox="1"/>
          <p:nvPr/>
        </p:nvSpPr>
        <p:spPr>
          <a:xfrm>
            <a:off x="787412" y="1717391"/>
            <a:ext cx="8963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million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D391FC-E8F2-43DB-AA6F-951851D2C689}"/>
              </a:ext>
            </a:extLst>
          </p:cNvPr>
          <p:cNvSpPr txBox="1"/>
          <p:nvPr/>
        </p:nvSpPr>
        <p:spPr>
          <a:xfrm>
            <a:off x="686041" y="2164822"/>
            <a:ext cx="26196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USERS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530BCE7-EE85-480A-8825-8ADF0ED564F7}"/>
              </a:ext>
            </a:extLst>
          </p:cNvPr>
          <p:cNvGrpSpPr/>
          <p:nvPr/>
        </p:nvGrpSpPr>
        <p:grpSpPr>
          <a:xfrm>
            <a:off x="1777066" y="1021288"/>
            <a:ext cx="2020528" cy="1074822"/>
            <a:chOff x="9450453" y="2101596"/>
            <a:chExt cx="1658112" cy="1120728"/>
          </a:xfrm>
          <a:solidFill>
            <a:srgbClr val="89BDBB"/>
          </a:solidFill>
          <a:effectLst/>
        </p:grpSpPr>
        <p:pic>
          <p:nvPicPr>
            <p:cNvPr id="223" name="Graphic 222" descr="Man">
              <a:extLst>
                <a:ext uri="{FF2B5EF4-FFF2-40B4-BE49-F238E27FC236}">
                  <a16:creationId xmlns:a16="http://schemas.microsoft.com/office/drawing/2014/main" id="{81610352-272F-466C-92E4-1289B6A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101596"/>
              <a:ext cx="286512" cy="286512"/>
            </a:xfrm>
            <a:prstGeom prst="rect">
              <a:avLst/>
            </a:prstGeom>
          </p:spPr>
        </p:pic>
        <p:pic>
          <p:nvPicPr>
            <p:cNvPr id="224" name="Graphic 223" descr="Man">
              <a:extLst>
                <a:ext uri="{FF2B5EF4-FFF2-40B4-BE49-F238E27FC236}">
                  <a16:creationId xmlns:a16="http://schemas.microsoft.com/office/drawing/2014/main" id="{991072E1-7804-48C3-B56D-4D48917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101596"/>
              <a:ext cx="286512" cy="286512"/>
            </a:xfrm>
            <a:prstGeom prst="rect">
              <a:avLst/>
            </a:prstGeom>
          </p:spPr>
        </p:pic>
        <p:pic>
          <p:nvPicPr>
            <p:cNvPr id="225" name="Graphic 224" descr="Man">
              <a:extLst>
                <a:ext uri="{FF2B5EF4-FFF2-40B4-BE49-F238E27FC236}">
                  <a16:creationId xmlns:a16="http://schemas.microsoft.com/office/drawing/2014/main" id="{2FD9B797-43B1-4395-80E7-94D611444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101596"/>
              <a:ext cx="286512" cy="286512"/>
            </a:xfrm>
            <a:prstGeom prst="rect">
              <a:avLst/>
            </a:prstGeom>
          </p:spPr>
        </p:pic>
        <p:pic>
          <p:nvPicPr>
            <p:cNvPr id="226" name="Graphic 225" descr="Man">
              <a:extLst>
                <a:ext uri="{FF2B5EF4-FFF2-40B4-BE49-F238E27FC236}">
                  <a16:creationId xmlns:a16="http://schemas.microsoft.com/office/drawing/2014/main" id="{44942659-E8CB-43A3-ACCA-437D6B656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101596"/>
              <a:ext cx="286512" cy="286512"/>
            </a:xfrm>
            <a:prstGeom prst="rect">
              <a:avLst/>
            </a:prstGeom>
          </p:spPr>
        </p:pic>
        <p:pic>
          <p:nvPicPr>
            <p:cNvPr id="227" name="Graphic 226" descr="Man">
              <a:extLst>
                <a:ext uri="{FF2B5EF4-FFF2-40B4-BE49-F238E27FC236}">
                  <a16:creationId xmlns:a16="http://schemas.microsoft.com/office/drawing/2014/main" id="{171CC3BF-5720-4147-A6DB-AF8D9E0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101596"/>
              <a:ext cx="286512" cy="286512"/>
            </a:xfrm>
            <a:prstGeom prst="rect">
              <a:avLst/>
            </a:prstGeom>
          </p:spPr>
        </p:pic>
        <p:pic>
          <p:nvPicPr>
            <p:cNvPr id="228" name="Graphic 227" descr="Man">
              <a:extLst>
                <a:ext uri="{FF2B5EF4-FFF2-40B4-BE49-F238E27FC236}">
                  <a16:creationId xmlns:a16="http://schemas.microsoft.com/office/drawing/2014/main" id="{DE19AA25-15EE-41FF-9A7F-DC3C417A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101596"/>
              <a:ext cx="286512" cy="286512"/>
            </a:xfrm>
            <a:prstGeom prst="rect">
              <a:avLst/>
            </a:prstGeom>
          </p:spPr>
        </p:pic>
        <p:pic>
          <p:nvPicPr>
            <p:cNvPr id="229" name="Graphic 228" descr="Man">
              <a:extLst>
                <a:ext uri="{FF2B5EF4-FFF2-40B4-BE49-F238E27FC236}">
                  <a16:creationId xmlns:a16="http://schemas.microsoft.com/office/drawing/2014/main" id="{10ADB92D-C167-431E-8B48-231B4A28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101596"/>
              <a:ext cx="286512" cy="286512"/>
            </a:xfrm>
            <a:prstGeom prst="rect">
              <a:avLst/>
            </a:prstGeom>
          </p:spPr>
        </p:pic>
        <p:pic>
          <p:nvPicPr>
            <p:cNvPr id="230" name="Graphic 229" descr="Man">
              <a:extLst>
                <a:ext uri="{FF2B5EF4-FFF2-40B4-BE49-F238E27FC236}">
                  <a16:creationId xmlns:a16="http://schemas.microsoft.com/office/drawing/2014/main" id="{4496BB2B-D83E-4BB7-BA15-F3B2A3E6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101596"/>
              <a:ext cx="286512" cy="286512"/>
            </a:xfrm>
            <a:prstGeom prst="rect">
              <a:avLst/>
            </a:prstGeom>
          </p:spPr>
        </p:pic>
        <p:pic>
          <p:nvPicPr>
            <p:cNvPr id="231" name="Graphic 230" descr="Man">
              <a:extLst>
                <a:ext uri="{FF2B5EF4-FFF2-40B4-BE49-F238E27FC236}">
                  <a16:creationId xmlns:a16="http://schemas.microsoft.com/office/drawing/2014/main" id="{55A357F0-E991-415B-927A-A40CD98F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101596"/>
              <a:ext cx="286512" cy="286512"/>
            </a:xfrm>
            <a:prstGeom prst="rect">
              <a:avLst/>
            </a:prstGeom>
          </p:spPr>
        </p:pic>
        <p:pic>
          <p:nvPicPr>
            <p:cNvPr id="232" name="Graphic 231" descr="Man">
              <a:extLst>
                <a:ext uri="{FF2B5EF4-FFF2-40B4-BE49-F238E27FC236}">
                  <a16:creationId xmlns:a16="http://schemas.microsoft.com/office/drawing/2014/main" id="{9F57F951-0F8B-4B00-9905-400F5EA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101596"/>
              <a:ext cx="286512" cy="286512"/>
            </a:xfrm>
            <a:prstGeom prst="rect">
              <a:avLst/>
            </a:prstGeom>
          </p:spPr>
        </p:pic>
        <p:pic>
          <p:nvPicPr>
            <p:cNvPr id="233" name="Graphic 232" descr="Man">
              <a:extLst>
                <a:ext uri="{FF2B5EF4-FFF2-40B4-BE49-F238E27FC236}">
                  <a16:creationId xmlns:a16="http://schemas.microsoft.com/office/drawing/2014/main" id="{9E49F3AA-886C-4EA4-A40C-34EC9041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488425"/>
              <a:ext cx="286512" cy="286512"/>
            </a:xfrm>
            <a:prstGeom prst="rect">
              <a:avLst/>
            </a:prstGeom>
          </p:spPr>
        </p:pic>
        <p:pic>
          <p:nvPicPr>
            <p:cNvPr id="234" name="Graphic 233" descr="Man">
              <a:extLst>
                <a:ext uri="{FF2B5EF4-FFF2-40B4-BE49-F238E27FC236}">
                  <a16:creationId xmlns:a16="http://schemas.microsoft.com/office/drawing/2014/main" id="{DED9EDAD-F04B-4BAE-9ACB-A259DB8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488425"/>
              <a:ext cx="286512" cy="286512"/>
            </a:xfrm>
            <a:prstGeom prst="rect">
              <a:avLst/>
            </a:prstGeom>
          </p:spPr>
        </p:pic>
        <p:pic>
          <p:nvPicPr>
            <p:cNvPr id="235" name="Graphic 234" descr="Man">
              <a:extLst>
                <a:ext uri="{FF2B5EF4-FFF2-40B4-BE49-F238E27FC236}">
                  <a16:creationId xmlns:a16="http://schemas.microsoft.com/office/drawing/2014/main" id="{61A50FF3-7B43-44C1-8BA3-F3A47621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488425"/>
              <a:ext cx="286512" cy="286512"/>
            </a:xfrm>
            <a:prstGeom prst="rect">
              <a:avLst/>
            </a:prstGeom>
          </p:spPr>
        </p:pic>
        <p:pic>
          <p:nvPicPr>
            <p:cNvPr id="236" name="Graphic 235" descr="Man">
              <a:extLst>
                <a:ext uri="{FF2B5EF4-FFF2-40B4-BE49-F238E27FC236}">
                  <a16:creationId xmlns:a16="http://schemas.microsoft.com/office/drawing/2014/main" id="{67D8F8E5-4994-428A-A0C7-B8DDDA27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488425"/>
              <a:ext cx="286512" cy="286512"/>
            </a:xfrm>
            <a:prstGeom prst="rect">
              <a:avLst/>
            </a:prstGeom>
          </p:spPr>
        </p:pic>
        <p:pic>
          <p:nvPicPr>
            <p:cNvPr id="237" name="Graphic 236" descr="Man">
              <a:extLst>
                <a:ext uri="{FF2B5EF4-FFF2-40B4-BE49-F238E27FC236}">
                  <a16:creationId xmlns:a16="http://schemas.microsoft.com/office/drawing/2014/main" id="{F8ED061D-28F2-44A3-A3D3-883B5D83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488425"/>
              <a:ext cx="286512" cy="286512"/>
            </a:xfrm>
            <a:prstGeom prst="rect">
              <a:avLst/>
            </a:prstGeom>
          </p:spPr>
        </p:pic>
        <p:pic>
          <p:nvPicPr>
            <p:cNvPr id="238" name="Graphic 237" descr="Man">
              <a:extLst>
                <a:ext uri="{FF2B5EF4-FFF2-40B4-BE49-F238E27FC236}">
                  <a16:creationId xmlns:a16="http://schemas.microsoft.com/office/drawing/2014/main" id="{BAE99B43-9BA1-4AD5-B8F9-E2E9E8599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488425"/>
              <a:ext cx="286512" cy="286512"/>
            </a:xfrm>
            <a:prstGeom prst="rect">
              <a:avLst/>
            </a:prstGeom>
          </p:spPr>
        </p:pic>
        <p:pic>
          <p:nvPicPr>
            <p:cNvPr id="239" name="Graphic 238" descr="Man">
              <a:extLst>
                <a:ext uri="{FF2B5EF4-FFF2-40B4-BE49-F238E27FC236}">
                  <a16:creationId xmlns:a16="http://schemas.microsoft.com/office/drawing/2014/main" id="{B1BA5755-DF7D-43C6-BF3A-B1E97317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488425"/>
              <a:ext cx="286512" cy="286512"/>
            </a:xfrm>
            <a:prstGeom prst="rect">
              <a:avLst/>
            </a:prstGeom>
          </p:spPr>
        </p:pic>
        <p:pic>
          <p:nvPicPr>
            <p:cNvPr id="240" name="Graphic 239" descr="Man">
              <a:extLst>
                <a:ext uri="{FF2B5EF4-FFF2-40B4-BE49-F238E27FC236}">
                  <a16:creationId xmlns:a16="http://schemas.microsoft.com/office/drawing/2014/main" id="{D46DC9F7-081F-4DF0-BD96-0D9FBA9F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488425"/>
              <a:ext cx="286512" cy="286512"/>
            </a:xfrm>
            <a:prstGeom prst="rect">
              <a:avLst/>
            </a:prstGeom>
          </p:spPr>
        </p:pic>
        <p:pic>
          <p:nvPicPr>
            <p:cNvPr id="241" name="Graphic 240" descr="Man">
              <a:extLst>
                <a:ext uri="{FF2B5EF4-FFF2-40B4-BE49-F238E27FC236}">
                  <a16:creationId xmlns:a16="http://schemas.microsoft.com/office/drawing/2014/main" id="{A1C0BB13-0F9C-4987-B0AE-432CFA6A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669653" y="2488425"/>
              <a:ext cx="286512" cy="286512"/>
            </a:xfrm>
            <a:prstGeom prst="rect">
              <a:avLst/>
            </a:prstGeom>
          </p:spPr>
        </p:pic>
        <p:pic>
          <p:nvPicPr>
            <p:cNvPr id="242" name="Graphic 241" descr="Man">
              <a:extLst>
                <a:ext uri="{FF2B5EF4-FFF2-40B4-BE49-F238E27FC236}">
                  <a16:creationId xmlns:a16="http://schemas.microsoft.com/office/drawing/2014/main" id="{3AFB319B-AC37-46D8-8032-64A4487D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822053" y="2488425"/>
              <a:ext cx="286512" cy="286512"/>
            </a:xfrm>
            <a:prstGeom prst="rect">
              <a:avLst/>
            </a:prstGeom>
          </p:spPr>
        </p:pic>
        <p:pic>
          <p:nvPicPr>
            <p:cNvPr id="243" name="Graphic 242" descr="Man">
              <a:extLst>
                <a:ext uri="{FF2B5EF4-FFF2-40B4-BE49-F238E27FC236}">
                  <a16:creationId xmlns:a16="http://schemas.microsoft.com/office/drawing/2014/main" id="{2CD6C75D-46EA-4C8F-A081-83087C40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450453" y="2935812"/>
              <a:ext cx="286512" cy="286512"/>
            </a:xfrm>
            <a:prstGeom prst="rect">
              <a:avLst/>
            </a:prstGeom>
          </p:spPr>
        </p:pic>
        <p:pic>
          <p:nvPicPr>
            <p:cNvPr id="244" name="Graphic 243" descr="Man">
              <a:extLst>
                <a:ext uri="{FF2B5EF4-FFF2-40B4-BE49-F238E27FC236}">
                  <a16:creationId xmlns:a16="http://schemas.microsoft.com/office/drawing/2014/main" id="{1395AF53-EF49-42F4-B414-2C6705A9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602853" y="2935812"/>
              <a:ext cx="286512" cy="286512"/>
            </a:xfrm>
            <a:prstGeom prst="rect">
              <a:avLst/>
            </a:prstGeom>
          </p:spPr>
        </p:pic>
        <p:pic>
          <p:nvPicPr>
            <p:cNvPr id="245" name="Graphic 244" descr="Man">
              <a:extLst>
                <a:ext uri="{FF2B5EF4-FFF2-40B4-BE49-F238E27FC236}">
                  <a16:creationId xmlns:a16="http://schemas.microsoft.com/office/drawing/2014/main" id="{CC82EC3D-BB16-4355-B1E5-2EC76AED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755253" y="2935812"/>
              <a:ext cx="286512" cy="286512"/>
            </a:xfrm>
            <a:prstGeom prst="rect">
              <a:avLst/>
            </a:prstGeom>
          </p:spPr>
        </p:pic>
        <p:pic>
          <p:nvPicPr>
            <p:cNvPr id="246" name="Graphic 245" descr="Man">
              <a:extLst>
                <a:ext uri="{FF2B5EF4-FFF2-40B4-BE49-F238E27FC236}">
                  <a16:creationId xmlns:a16="http://schemas.microsoft.com/office/drawing/2014/main" id="{B8A607E3-0F61-4AD4-8364-F6C42A20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907653" y="2935812"/>
              <a:ext cx="286512" cy="286512"/>
            </a:xfrm>
            <a:prstGeom prst="rect">
              <a:avLst/>
            </a:prstGeom>
          </p:spPr>
        </p:pic>
        <p:pic>
          <p:nvPicPr>
            <p:cNvPr id="247" name="Graphic 246" descr="Man">
              <a:extLst>
                <a:ext uri="{FF2B5EF4-FFF2-40B4-BE49-F238E27FC236}">
                  <a16:creationId xmlns:a16="http://schemas.microsoft.com/office/drawing/2014/main" id="{30410417-0C15-45BE-BB08-2C8BCC2B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060053" y="2935812"/>
              <a:ext cx="286512" cy="286512"/>
            </a:xfrm>
            <a:prstGeom prst="rect">
              <a:avLst/>
            </a:prstGeom>
          </p:spPr>
        </p:pic>
        <p:pic>
          <p:nvPicPr>
            <p:cNvPr id="248" name="Graphic 247" descr="Man">
              <a:extLst>
                <a:ext uri="{FF2B5EF4-FFF2-40B4-BE49-F238E27FC236}">
                  <a16:creationId xmlns:a16="http://schemas.microsoft.com/office/drawing/2014/main" id="{B556F79A-3B37-4C81-8D78-62D4FA52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12453" y="2935812"/>
              <a:ext cx="286512" cy="286512"/>
            </a:xfrm>
            <a:prstGeom prst="rect">
              <a:avLst/>
            </a:prstGeom>
          </p:spPr>
        </p:pic>
        <p:pic>
          <p:nvPicPr>
            <p:cNvPr id="249" name="Graphic 248" descr="Man">
              <a:extLst>
                <a:ext uri="{FF2B5EF4-FFF2-40B4-BE49-F238E27FC236}">
                  <a16:creationId xmlns:a16="http://schemas.microsoft.com/office/drawing/2014/main" id="{CFC97DBF-195D-4143-9977-792E77F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364853" y="2935812"/>
              <a:ext cx="286512" cy="286512"/>
            </a:xfrm>
            <a:prstGeom prst="rect">
              <a:avLst/>
            </a:prstGeom>
          </p:spPr>
        </p:pic>
        <p:pic>
          <p:nvPicPr>
            <p:cNvPr id="250" name="Graphic 249" descr="Man">
              <a:extLst>
                <a:ext uri="{FF2B5EF4-FFF2-40B4-BE49-F238E27FC236}">
                  <a16:creationId xmlns:a16="http://schemas.microsoft.com/office/drawing/2014/main" id="{D720F68B-022B-462B-A5CF-27A7C290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517253" y="2935812"/>
              <a:ext cx="286512" cy="286512"/>
            </a:xfrm>
            <a:prstGeom prst="rect">
              <a:avLst/>
            </a:prstGeom>
          </p:spPr>
        </p:pic>
        <p:pic>
          <p:nvPicPr>
            <p:cNvPr id="251" name="Graphic 250" descr="Man">
              <a:extLst>
                <a:ext uri="{FF2B5EF4-FFF2-40B4-BE49-F238E27FC236}">
                  <a16:creationId xmlns:a16="http://schemas.microsoft.com/office/drawing/2014/main" id="{8B26D882-0588-4496-9C84-850CC1CB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669653" y="2935812"/>
              <a:ext cx="286512" cy="286512"/>
            </a:xfrm>
            <a:prstGeom prst="rect">
              <a:avLst/>
            </a:prstGeom>
          </p:spPr>
        </p:pic>
        <p:pic>
          <p:nvPicPr>
            <p:cNvPr id="252" name="Graphic 251" descr="Man">
              <a:extLst>
                <a:ext uri="{FF2B5EF4-FFF2-40B4-BE49-F238E27FC236}">
                  <a16:creationId xmlns:a16="http://schemas.microsoft.com/office/drawing/2014/main" id="{E15992F8-50D6-4D4C-95E4-02281DD7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822053" y="2935812"/>
              <a:ext cx="286512" cy="286512"/>
            </a:xfrm>
            <a:prstGeom prst="rect">
              <a:avLst/>
            </a:prstGeom>
          </p:spPr>
        </p:pic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DB5A4D0-FF2E-4451-A0A3-C0DA14D4C6D3}"/>
              </a:ext>
            </a:extLst>
          </p:cNvPr>
          <p:cNvCxnSpPr>
            <a:cxnSpLocks/>
          </p:cNvCxnSpPr>
          <p:nvPr/>
        </p:nvCxnSpPr>
        <p:spPr>
          <a:xfrm>
            <a:off x="3915562" y="926592"/>
            <a:ext cx="0" cy="127906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5BF54E-7337-43F3-810A-6E64F06CA28E}"/>
              </a:ext>
            </a:extLst>
          </p:cNvPr>
          <p:cNvCxnSpPr>
            <a:cxnSpLocks/>
          </p:cNvCxnSpPr>
          <p:nvPr/>
        </p:nvCxnSpPr>
        <p:spPr>
          <a:xfrm>
            <a:off x="532435" y="2575798"/>
            <a:ext cx="5849296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6B3BF59-ECE2-4F14-A14D-5467B0135B18}"/>
              </a:ext>
            </a:extLst>
          </p:cNvPr>
          <p:cNvSpPr txBox="1"/>
          <p:nvPr/>
        </p:nvSpPr>
        <p:spPr>
          <a:xfrm rot="16200000">
            <a:off x="4946765" y="3171651"/>
            <a:ext cx="970889" cy="605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500+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CA6904-25FA-4F28-9B9C-381053D096B8}"/>
              </a:ext>
            </a:extLst>
          </p:cNvPr>
          <p:cNvCxnSpPr>
            <a:cxnSpLocks/>
          </p:cNvCxnSpPr>
          <p:nvPr/>
        </p:nvCxnSpPr>
        <p:spPr>
          <a:xfrm>
            <a:off x="577105" y="4248261"/>
            <a:ext cx="5852424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6AC4603-35AB-4C77-9637-200C4B7A7BCB}"/>
              </a:ext>
            </a:extLst>
          </p:cNvPr>
          <p:cNvCxnSpPr>
            <a:cxnSpLocks/>
          </p:cNvCxnSpPr>
          <p:nvPr/>
        </p:nvCxnSpPr>
        <p:spPr>
          <a:xfrm>
            <a:off x="2294463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498EF63-BD9C-46B7-B742-B22A8D54528F}"/>
              </a:ext>
            </a:extLst>
          </p:cNvPr>
          <p:cNvCxnSpPr>
            <a:cxnSpLocks/>
          </p:cNvCxnSpPr>
          <p:nvPr/>
        </p:nvCxnSpPr>
        <p:spPr>
          <a:xfrm>
            <a:off x="4849157" y="2951039"/>
            <a:ext cx="0" cy="1050825"/>
          </a:xfrm>
          <a:prstGeom prst="line">
            <a:avLst/>
          </a:prstGeom>
          <a:ln w="3175" cap="rnd">
            <a:solidFill>
              <a:schemeClr val="bg1">
                <a:lumMod val="75000"/>
                <a:alpha val="52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in a dark cloudy sky&#10;&#10;Description automatically generated">
            <a:extLst>
              <a:ext uri="{FF2B5EF4-FFF2-40B4-BE49-F238E27FC236}">
                <a16:creationId xmlns:a16="http://schemas.microsoft.com/office/drawing/2014/main" id="{F5F50D0C-D58A-4C1B-96F4-1BF14F76F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" y="4933783"/>
            <a:ext cx="4881690" cy="1831945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09D6C2F-017D-482B-8E87-0281140F7934}"/>
              </a:ext>
            </a:extLst>
          </p:cNvPr>
          <p:cNvGrpSpPr/>
          <p:nvPr/>
        </p:nvGrpSpPr>
        <p:grpSpPr>
          <a:xfrm>
            <a:off x="488567" y="4367224"/>
            <a:ext cx="4880498" cy="512384"/>
            <a:chOff x="60543" y="4455370"/>
            <a:chExt cx="4216187" cy="48153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07E8941-EC3B-472E-927D-DD5B16C10B6B}"/>
                </a:ext>
              </a:extLst>
            </p:cNvPr>
            <p:cNvSpPr/>
            <p:nvPr/>
          </p:nvSpPr>
          <p:spPr>
            <a:xfrm>
              <a:off x="60543" y="4506744"/>
              <a:ext cx="3289200" cy="31816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 spread across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9BD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30+ countries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9BDB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7" name="Graphic 16" descr="Map compass">
              <a:extLst>
                <a:ext uri="{FF2B5EF4-FFF2-40B4-BE49-F238E27FC236}">
                  <a16:creationId xmlns:a16="http://schemas.microsoft.com/office/drawing/2014/main" id="{7B505C7A-B0BC-4095-87A4-85A4E343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95198" y="4455370"/>
              <a:ext cx="481532" cy="481532"/>
            </a:xfrm>
            <a:prstGeom prst="rect">
              <a:avLst/>
            </a:prstGeom>
          </p:spPr>
        </p:pic>
      </p:grp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12535FD-D6C0-40FA-BD6C-58BD98FDE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999" y="2567582"/>
            <a:ext cx="1058475" cy="972986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5004516-E420-4A2C-AF09-5F8D4153D88F}"/>
              </a:ext>
            </a:extLst>
          </p:cNvPr>
          <p:cNvSpPr txBox="1"/>
          <p:nvPr/>
        </p:nvSpPr>
        <p:spPr>
          <a:xfrm>
            <a:off x="4026881" y="1810879"/>
            <a:ext cx="224258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Lorem ipsum dolor sit amet, consectetuer adipiscing elit. </a:t>
            </a:r>
          </a:p>
        </p:txBody>
      </p:sp>
      <p:pic>
        <p:nvPicPr>
          <p:cNvPr id="299" name="Graphic 298" descr="Bar chart">
            <a:extLst>
              <a:ext uri="{FF2B5EF4-FFF2-40B4-BE49-F238E27FC236}">
                <a16:creationId xmlns:a16="http://schemas.microsoft.com/office/drawing/2014/main" id="{9F2FC3F9-FBF9-4672-89A8-EBFCFA918B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8874" y="1093019"/>
            <a:ext cx="807363" cy="742155"/>
          </a:xfrm>
          <a:prstGeom prst="rect">
            <a:avLst/>
          </a:pr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4684D6-6066-439B-8C23-18ED24D9ECD6}"/>
              </a:ext>
            </a:extLst>
          </p:cNvPr>
          <p:cNvGrpSpPr/>
          <p:nvPr/>
        </p:nvGrpSpPr>
        <p:grpSpPr>
          <a:xfrm>
            <a:off x="7939079" y="1138806"/>
            <a:ext cx="2337524" cy="783288"/>
            <a:chOff x="1600931" y="2050711"/>
            <a:chExt cx="3204483" cy="392918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93300FE-08B4-4F93-AB9A-0CB3911A65B4}"/>
                </a:ext>
              </a:extLst>
            </p:cNvPr>
            <p:cNvSpPr txBox="1"/>
            <p:nvPr/>
          </p:nvSpPr>
          <p:spPr>
            <a:xfrm>
              <a:off x="1600931" y="2050711"/>
              <a:ext cx="2160102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89BDB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5248A-F5DD-4FD9-BB51-1192F4B1147F}"/>
                </a:ext>
              </a:extLst>
            </p:cNvPr>
            <p:cNvSpPr txBox="1"/>
            <p:nvPr/>
          </p:nvSpPr>
          <p:spPr>
            <a:xfrm>
              <a:off x="1601998" y="2154150"/>
              <a:ext cx="3203416" cy="28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4" name="Graphic 303" descr="Man">
            <a:extLst>
              <a:ext uri="{FF2B5EF4-FFF2-40B4-BE49-F238E27FC236}">
                <a16:creationId xmlns:a16="http://schemas.microsoft.com/office/drawing/2014/main" id="{46625C9A-4097-4982-A088-EDDABD4C6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0438" y="1293713"/>
            <a:ext cx="588186" cy="588186"/>
          </a:xfrm>
          <a:prstGeom prst="rect">
            <a:avLst/>
          </a:prstGeom>
        </p:spPr>
      </p:pic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DC0297-DA05-47D5-8CAB-0C8B6E641F95}"/>
              </a:ext>
            </a:extLst>
          </p:cNvPr>
          <p:cNvGrpSpPr/>
          <p:nvPr/>
        </p:nvGrpSpPr>
        <p:grpSpPr>
          <a:xfrm>
            <a:off x="6420362" y="3116157"/>
            <a:ext cx="1979735" cy="1109093"/>
            <a:chOff x="957766" y="2049387"/>
            <a:chExt cx="2980431" cy="556351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C28FDA6-768E-4BCD-9409-5419C3E25606}"/>
                </a:ext>
              </a:extLst>
            </p:cNvPr>
            <p:cNvSpPr txBox="1"/>
            <p:nvPr/>
          </p:nvSpPr>
          <p:spPr>
            <a:xfrm>
              <a:off x="1703183" y="2049387"/>
              <a:ext cx="2160104" cy="13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89BDB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8F61B95-6F50-4C89-80B5-1C32BF94E6D6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4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08" name="Graphic 307" descr="Man">
            <a:extLst>
              <a:ext uri="{FF2B5EF4-FFF2-40B4-BE49-F238E27FC236}">
                <a16:creationId xmlns:a16="http://schemas.microsoft.com/office/drawing/2014/main" id="{3DBB22EF-E118-4906-83F1-C5DE9F57C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310" y="3211280"/>
            <a:ext cx="588186" cy="588186"/>
          </a:xfrm>
          <a:prstGeom prst="rect">
            <a:avLst/>
          </a:prstGeom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FA6EDF2-F483-4D7A-8900-BAB89F47BB5F}"/>
              </a:ext>
            </a:extLst>
          </p:cNvPr>
          <p:cNvGrpSpPr/>
          <p:nvPr/>
        </p:nvGrpSpPr>
        <p:grpSpPr>
          <a:xfrm>
            <a:off x="7742198" y="5286210"/>
            <a:ext cx="2267251" cy="738597"/>
            <a:chOff x="1601971" y="2061550"/>
            <a:chExt cx="2592734" cy="37050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EE6CF8F-890D-4C5E-ABF9-0D8AA499DEFB}"/>
                </a:ext>
              </a:extLst>
            </p:cNvPr>
            <p:cNvSpPr txBox="1"/>
            <p:nvPr/>
          </p:nvSpPr>
          <p:spPr>
            <a:xfrm>
              <a:off x="1601971" y="2061550"/>
              <a:ext cx="2160103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89BDB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0824016-75E5-49D5-A171-3716564A9901}"/>
                </a:ext>
              </a:extLst>
            </p:cNvPr>
            <p:cNvSpPr txBox="1"/>
            <p:nvPr/>
          </p:nvSpPr>
          <p:spPr>
            <a:xfrm>
              <a:off x="1601998" y="2154150"/>
              <a:ext cx="2592707" cy="27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pic>
        <p:nvPicPr>
          <p:cNvPr id="313" name="Graphic 312" descr="Man">
            <a:extLst>
              <a:ext uri="{FF2B5EF4-FFF2-40B4-BE49-F238E27FC236}">
                <a16:creationId xmlns:a16="http://schemas.microsoft.com/office/drawing/2014/main" id="{51694EB7-267F-44DB-ACCC-A36B26E57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4011" y="5570901"/>
            <a:ext cx="588186" cy="5881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C7E9A8-1D0F-4ECF-A4F9-AA3E9DFF82DA}"/>
              </a:ext>
            </a:extLst>
          </p:cNvPr>
          <p:cNvSpPr/>
          <p:nvPr/>
        </p:nvSpPr>
        <p:spPr>
          <a:xfrm>
            <a:off x="10522022" y="4302682"/>
            <a:ext cx="291830" cy="29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Graphic 102" descr="Man">
            <a:extLst>
              <a:ext uri="{FF2B5EF4-FFF2-40B4-BE49-F238E27FC236}">
                <a16:creationId xmlns:a16="http://schemas.microsoft.com/office/drawing/2014/main" id="{7947FB85-AFE0-4421-9DEE-B658494F5F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0041" y="4328309"/>
            <a:ext cx="588186" cy="588186"/>
          </a:xfrm>
          <a:prstGeom prst="rect">
            <a:avLst/>
          </a:prstGeom>
        </p:spPr>
      </p:pic>
      <p:pic>
        <p:nvPicPr>
          <p:cNvPr id="102" name="Graphic 101" descr="Marker">
            <a:extLst>
              <a:ext uri="{FF2B5EF4-FFF2-40B4-BE49-F238E27FC236}">
                <a16:creationId xmlns:a16="http://schemas.microsoft.com/office/drawing/2014/main" id="{049509ED-DEF2-46B3-BC26-DFF3B996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114" y="4084739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9FEF24-6B0D-46B2-9087-60B1A5B7058B}"/>
              </a:ext>
            </a:extLst>
          </p:cNvPr>
          <p:cNvGrpSpPr/>
          <p:nvPr/>
        </p:nvGrpSpPr>
        <p:grpSpPr>
          <a:xfrm>
            <a:off x="8207378" y="4161343"/>
            <a:ext cx="1661429" cy="916733"/>
            <a:chOff x="957766" y="2049387"/>
            <a:chExt cx="2980431" cy="45985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EC695A-5E77-4AD6-8F09-6F4D4E78B119}"/>
                </a:ext>
              </a:extLst>
            </p:cNvPr>
            <p:cNvSpPr txBox="1"/>
            <p:nvPr/>
          </p:nvSpPr>
          <p:spPr>
            <a:xfrm>
              <a:off x="1703182" y="2049387"/>
              <a:ext cx="2160104" cy="1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accent2"/>
                  </a:solidFill>
                </a:defRPr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89BDB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2222F-9768-45D3-99FC-373CA180BEC4}"/>
                </a:ext>
              </a:extLst>
            </p:cNvPr>
            <p:cNvSpPr txBox="1"/>
            <p:nvPr/>
          </p:nvSpPr>
          <p:spPr>
            <a:xfrm>
              <a:off x="957766" y="2154150"/>
              <a:ext cx="2980431" cy="35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A7CECCB-5273-48B3-AEBE-E805A6B96B2D}"/>
              </a:ext>
            </a:extLst>
          </p:cNvPr>
          <p:cNvSpPr/>
          <p:nvPr/>
        </p:nvSpPr>
        <p:spPr>
          <a:xfrm>
            <a:off x="11194026" y="1721499"/>
            <a:ext cx="432352" cy="43235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13EBB4A-A7C6-4E19-9CA7-7DD1D85FA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00559" y="1800985"/>
            <a:ext cx="236776" cy="2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C2B5FB86C93419566D2F98909E8C0" ma:contentTypeVersion="10" ma:contentTypeDescription="Create a new document." ma:contentTypeScope="" ma:versionID="2207a108039d75fba35aac70f05b4aab">
  <xsd:schema xmlns:xsd="http://www.w3.org/2001/XMLSchema" xmlns:xs="http://www.w3.org/2001/XMLSchema" xmlns:p="http://schemas.microsoft.com/office/2006/metadata/properties" xmlns:ns2="f3dab76d-50df-4403-b46b-d5b7019e9c9b" xmlns:ns3="51f73fed-69dc-4d16-a81f-3a15e2cef5ec" targetNamespace="http://schemas.microsoft.com/office/2006/metadata/properties" ma:root="true" ma:fieldsID="4cade55d5d45cbe1ee39b0e9fb824c24" ns2:_="" ns3:_="">
    <xsd:import namespace="f3dab76d-50df-4403-b46b-d5b7019e9c9b"/>
    <xsd:import namespace="51f73fed-69dc-4d16-a81f-3a15e2cef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ab76d-50df-4403-b46b-d5b7019e9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73fed-69dc-4d16-a81f-3a15e2cef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0580C1-FA86-4026-AACE-FBB72F9F20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21C7EE-9F5E-4FAF-BF76-79C31A9A70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ab76d-50df-4403-b46b-d5b7019e9c9b"/>
    <ds:schemaRef ds:uri="51f73fed-69dc-4d16-a81f-3a15e2cef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1A3872-8165-43F7-8346-C4DE0AA83A9C}">
  <ds:schemaRefs>
    <ds:schemaRef ds:uri="http://schemas.microsoft.com/office/2006/documentManagement/types"/>
    <ds:schemaRef ds:uri="51f73fed-69dc-4d16-a81f-3a15e2cef5ec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f3dab76d-50df-4403-b46b-d5b7019e9c9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2465</Words>
  <Application>Microsoft Office PowerPoint</Application>
  <PresentationFormat>Widescreen</PresentationFormat>
  <Paragraphs>408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BrowalliaUPC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Rokade</dc:creator>
  <cp:lastModifiedBy>Junaid Kazi</cp:lastModifiedBy>
  <cp:revision>73</cp:revision>
  <dcterms:created xsi:type="dcterms:W3CDTF">2019-04-10T05:22:14Z</dcterms:created>
  <dcterms:modified xsi:type="dcterms:W3CDTF">2020-03-23T12:05:34Z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0x0101001FBC2B5FB86C93419566D2F98909E8C0</vt:lpwstr>
  </property>
</Properties>
</file>