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39D3-A8C5-B547-8CB2-C68FBD4BE475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9/29/15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6A57-46B1-2B4B-8659-450E8DE7B8C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945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10539D3-A8C5-B547-8CB2-C68FBD4BE475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9/29/15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6A57-46B1-2B4B-8659-450E8DE7B8C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7129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39D3-A8C5-B547-8CB2-C68FBD4BE475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9/29/15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3747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10539D3-A8C5-B547-8CB2-C68FBD4BE475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9/29/15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047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10539D3-A8C5-B547-8CB2-C68FBD4BE475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9/29/15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2444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39D3-A8C5-B547-8CB2-C68FBD4BE475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9/29/15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6A57-46B1-2B4B-8659-450E8DE7B8C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68668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39D3-A8C5-B547-8CB2-C68FBD4BE475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9/29/15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6A57-46B1-2B4B-8659-450E8DE7B8C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9799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39D3-A8C5-B547-8CB2-C68FBD4BE475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9/29/15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6A57-46B1-2B4B-8659-450E8DE7B8C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196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39D3-A8C5-B547-8CB2-C68FBD4BE475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9/29/15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082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39D3-A8C5-B547-8CB2-C68FBD4BE475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9/29/15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6A57-46B1-2B4B-8659-450E8DE7B8C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909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10539D3-A8C5-B547-8CB2-C68FBD4BE475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9/29/15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6A57-46B1-2B4B-8659-450E8DE7B8C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92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10539D3-A8C5-B547-8CB2-C68FBD4BE475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9/29/15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6A57-46B1-2B4B-8659-450E8DE7B8C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8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39D3-A8C5-B547-8CB2-C68FBD4BE475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9/29/15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6A57-46B1-2B4B-8659-450E8DE7B8C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2627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39D3-A8C5-B547-8CB2-C68FBD4BE475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9/29/15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6A57-46B1-2B4B-8659-450E8DE7B8C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3216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10539D3-A8C5-B547-8CB2-C68FBD4BE475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9/29/15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6A57-46B1-2B4B-8659-450E8DE7B8C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6026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10539D3-A8C5-B547-8CB2-C68FBD4BE475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9/29/15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6F6A57-46B1-2B4B-8659-450E8DE7B8C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562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1296852"/>
          </a:xfrm>
        </p:spPr>
        <p:txBody>
          <a:bodyPr>
            <a:noAutofit/>
          </a:bodyPr>
          <a:lstStyle/>
          <a:p>
            <a:r>
              <a:rPr lang="en-US" sz="4000" dirty="0" smtClean="0"/>
              <a:t>Learning Games with Playgrounds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54171"/>
            <a:ext cx="8001000" cy="3403829"/>
          </a:xfrm>
        </p:spPr>
        <p:txBody>
          <a:bodyPr/>
          <a:lstStyle/>
          <a:p>
            <a:r>
              <a:rPr lang="en-US" b="1" dirty="0" smtClean="0"/>
              <a:t>Purple Cobras</a:t>
            </a:r>
          </a:p>
          <a:p>
            <a:r>
              <a:rPr lang="en-US" dirty="0" smtClean="0"/>
              <a:t>Emily Moore – em389610@ohio.edu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8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Client: Dr. Liu</a:t>
            </a:r>
          </a:p>
          <a:p>
            <a:r>
              <a:rPr lang="en-US" dirty="0" smtClean="0"/>
              <a:t>Target End Users: middle and high school students</a:t>
            </a:r>
          </a:p>
          <a:p>
            <a:r>
              <a:rPr lang="en-US" dirty="0" smtClean="0"/>
              <a:t>Play simple learning games</a:t>
            </a:r>
          </a:p>
          <a:p>
            <a:r>
              <a:rPr lang="en-US" dirty="0" smtClean="0"/>
              <a:t>Use a visualization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2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Visualization API</a:t>
            </a:r>
          </a:p>
          <a:p>
            <a:pPr lvl="1"/>
            <a:r>
              <a:rPr lang="en-US" dirty="0" smtClean="0"/>
              <a:t>Visualize basic data structures</a:t>
            </a:r>
          </a:p>
          <a:p>
            <a:pPr lvl="2"/>
            <a:r>
              <a:rPr lang="en-US" dirty="0" smtClean="0"/>
              <a:t>Array</a:t>
            </a:r>
          </a:p>
          <a:p>
            <a:pPr lvl="2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Show the contents of variables</a:t>
            </a:r>
          </a:p>
          <a:p>
            <a:pPr lvl="1"/>
            <a:r>
              <a:rPr lang="en-US" dirty="0" smtClean="0"/>
              <a:t>Visualize basic algorithms</a:t>
            </a:r>
          </a:p>
          <a:p>
            <a:pPr lvl="2"/>
            <a:r>
              <a:rPr lang="en-US" dirty="0" smtClean="0"/>
              <a:t>Searches</a:t>
            </a:r>
          </a:p>
          <a:p>
            <a:pPr lvl="2"/>
            <a:r>
              <a:rPr lang="en-US" dirty="0" smtClean="0"/>
              <a:t>Loops</a:t>
            </a:r>
          </a:p>
          <a:p>
            <a:r>
              <a:rPr lang="en-US" dirty="0" smtClean="0"/>
              <a:t>Goal: Expose users to concepts of computational thinking</a:t>
            </a:r>
          </a:p>
        </p:txBody>
      </p:sp>
    </p:spTree>
    <p:extLst>
      <p:ext uri="{BB962C8B-B14F-4D97-AF65-F5344CB8AC3E}">
        <p14:creationId xmlns:p14="http://schemas.microsoft.com/office/powerpoint/2010/main" val="365653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documentation</a:t>
            </a:r>
          </a:p>
          <a:p>
            <a:r>
              <a:rPr lang="en-US" dirty="0" smtClean="0"/>
              <a:t>Implemented as a library for portability</a:t>
            </a:r>
          </a:p>
          <a:p>
            <a:pPr lvl="1"/>
            <a:r>
              <a:rPr lang="en-US" dirty="0" smtClean="0"/>
              <a:t>Programmer chooses which functions/variables they want visualized in their game</a:t>
            </a:r>
          </a:p>
          <a:p>
            <a:pPr lvl="1"/>
            <a:r>
              <a:rPr lang="en-US" dirty="0" smtClean="0"/>
              <a:t>Visualizations shown in a separate pop-up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8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Bar graph</a:t>
            </a:r>
          </a:p>
          <a:p>
            <a:pPr lvl="1"/>
            <a:r>
              <a:rPr lang="en-US" dirty="0" smtClean="0"/>
              <a:t>Numbers as elements – shows relative size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5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5-09-29 at 4.49.3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" r="20009" b="3130"/>
          <a:stretch/>
        </p:blipFill>
        <p:spPr>
          <a:xfrm>
            <a:off x="355488" y="697031"/>
            <a:ext cx="8109925" cy="5963478"/>
          </a:xfrm>
        </p:spPr>
      </p:pic>
    </p:spTree>
    <p:extLst>
      <p:ext uri="{BB962C8B-B14F-4D97-AF65-F5344CB8AC3E}">
        <p14:creationId xmlns:p14="http://schemas.microsoft.com/office/powerpoint/2010/main" val="2852717127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104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Perception</vt:lpstr>
      <vt:lpstr>Learning Games with Playgrounds</vt:lpstr>
      <vt:lpstr>Requirements</vt:lpstr>
      <vt:lpstr>Requirements</vt:lpstr>
      <vt:lpstr>Requirements</vt:lpstr>
      <vt:lpstr>Visualization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Games with Playgrounds</dc:title>
  <dc:creator>Emily Moore</dc:creator>
  <cp:lastModifiedBy>Emily Moore</cp:lastModifiedBy>
  <cp:revision>1</cp:revision>
  <dcterms:created xsi:type="dcterms:W3CDTF">2015-09-29T20:46:19Z</dcterms:created>
  <dcterms:modified xsi:type="dcterms:W3CDTF">2015-09-29T20:52:53Z</dcterms:modified>
</cp:coreProperties>
</file>