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handoutMasterIdLst>
    <p:handoutMasterId r:id="rId5"/>
  </p:handoutMasterIdLst>
  <p:sldIdLst>
    <p:sldId id="256" r:id="rId2"/>
    <p:sldId id="264" r:id="rId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842" autoAdjust="0"/>
  </p:normalViewPr>
  <p:slideViewPr>
    <p:cSldViewPr snapToGrid="0">
      <p:cViewPr varScale="1">
        <p:scale>
          <a:sx n="63" d="100"/>
          <a:sy n="63" d="100"/>
        </p:scale>
        <p:origin x="76" y="84"/>
      </p:cViewPr>
      <p:guideLst/>
    </p:cSldViewPr>
  </p:slideViewPr>
  <p:notesTextViewPr>
    <p:cViewPr>
      <p:scale>
        <a:sx n="1" d="1"/>
        <a:sy n="1" d="1"/>
      </p:scale>
      <p:origin x="0" y="0"/>
    </p:cViewPr>
  </p:notesTextViewPr>
  <p:notesViewPr>
    <p:cSldViewPr snapToGrid="0">
      <p:cViewPr varScale="1">
        <p:scale>
          <a:sx n="85" d="100"/>
          <a:sy n="85"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3B2889B-A0AC-4482-8592-5C96F2309420}" type="datetimeFigureOut">
              <a:rPr lang="es-ES" smtClean="0"/>
              <a:t>22/01/2025</a:t>
            </a:fld>
            <a:endParaRPr lang="es-ES" dirty="0"/>
          </a:p>
        </p:txBody>
      </p:sp>
      <p:sp>
        <p:nvSpPr>
          <p:cNvPr id="4" name="Marcador de pie de página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D529299-61FF-4B93-ADA6-2FD5975D62F6}" type="slidenum">
              <a:rPr lang="es-ES" smtClean="0"/>
              <a:t>‹Nº›</a:t>
            </a:fld>
            <a:endParaRPr lang="es-E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7B0DA-C19F-42AB-92D9-66C614234016}" type="datetime1">
              <a:rPr lang="es-ES" smtClean="0"/>
              <a:pPr/>
              <a:t>22/01/2025</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849E9A-41F7-4779-A581-48A7C374A227}" type="slidenum">
              <a:rPr lang="es-ES" noProof="0" smtClean="0"/>
              <a:t>‹Nº›</a:t>
            </a:fld>
            <a:endParaRPr lang="es-ES" noProof="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endParaRPr lang="es-ES" noProof="0" dirty="0"/>
          </a:p>
        </p:txBody>
      </p:sp>
      <p:sp>
        <p:nvSpPr>
          <p:cNvPr id="4" name="Marcador de número de diapositiva 3"/>
          <p:cNvSpPr>
            <a:spLocks noGrp="1"/>
          </p:cNvSpPr>
          <p:nvPr>
            <p:ph type="sldNum" sz="quarter" idx="5"/>
          </p:nvPr>
        </p:nvSpPr>
        <p:spPr/>
        <p:txBody>
          <a:bodyPr/>
          <a:lstStyle/>
          <a:p>
            <a:pPr rtl="0"/>
            <a:fld id="{BC849E9A-41F7-4779-A581-48A7C374A227}" type="slidenum">
              <a:rPr lang="es-ES" smtClean="0"/>
              <a:t>1</a:t>
            </a:fld>
            <a:endParaRPr lang="es-ES"/>
          </a:p>
        </p:txBody>
      </p:sp>
    </p:spTree>
    <p:extLst>
      <p:ext uri="{BB962C8B-B14F-4D97-AF65-F5344CB8AC3E}">
        <p14:creationId xmlns:p14="http://schemas.microsoft.com/office/powerpoint/2010/main" val="1062802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noProof="0" dirty="0">
                <a:latin typeface="Segoe UI" panose="020B0502040204020203" pitchFamily="34" charset="0"/>
                <a:cs typeface="Segoe UI" panose="020B0502040204020203" pitchFamily="34" charset="0"/>
              </a:rPr>
              <a:t>Puede usar esta diapositiva como la diapositiva de apertura o de cierre. Si decide usarla como cierre, asegúrese de revisar los puntos principales de su presentación. Una manera creativa de hacerlo es agregar animaciones a los distintos gráficos en una diapositiva. Esta diapositiva tiene cuatro gráficos diferentes y, al ver la presentación, verá que puede hacer clic para mostrar el siguiente gráfico. De forma similar, al revisar los temas principales de la presentación, puede querer que cada punto se muestre al ser abordado. </a:t>
            </a:r>
          </a:p>
          <a:p>
            <a:pPr rtl="0"/>
            <a:endParaRPr lang="es-ES" noProof="0" dirty="0">
              <a:latin typeface="Segoe UI" panose="020B0502040204020203" pitchFamily="34" charset="0"/>
              <a:cs typeface="Segoe UI" panose="020B0502040204020203" pitchFamily="34" charset="0"/>
            </a:endParaRPr>
          </a:p>
          <a:p>
            <a:pPr rtl="0"/>
            <a:r>
              <a:rPr lang="es-ES" b="1" noProof="0" dirty="0">
                <a:latin typeface="Segoe UI" panose="020B0502040204020203" pitchFamily="34" charset="0"/>
                <a:cs typeface="Segoe UI" panose="020B0502040204020203" pitchFamily="34" charset="0"/>
              </a:rPr>
              <a:t>Agregar animación a imágenes y gráficos: </a:t>
            </a:r>
          </a:p>
          <a:p>
            <a:pPr marL="228600" indent="-228600" rtl="0">
              <a:buAutoNum type="arabicPeriod"/>
            </a:pPr>
            <a:r>
              <a:rPr lang="es-ES" noProof="0" dirty="0">
                <a:latin typeface="Segoe UI" panose="020B0502040204020203" pitchFamily="34" charset="0"/>
                <a:cs typeface="Segoe UI" panose="020B0502040204020203" pitchFamily="34" charset="0"/>
              </a:rPr>
              <a:t>Seleccione la imagen o el gráfico.</a:t>
            </a:r>
          </a:p>
          <a:p>
            <a:pPr marL="228600" indent="-228600" rtl="0">
              <a:buAutoNum type="arabicPeriod"/>
            </a:pPr>
            <a:r>
              <a:rPr lang="es-ES" noProof="0" dirty="0">
                <a:latin typeface="Segoe UI" panose="020B0502040204020203" pitchFamily="34" charset="0"/>
                <a:cs typeface="Segoe UI" panose="020B0502040204020203" pitchFamily="34" charset="0"/>
              </a:rPr>
              <a:t>Haga clic en la pestaña Animaciones.</a:t>
            </a:r>
          </a:p>
          <a:p>
            <a:pPr marL="228600" indent="-228600" rtl="0">
              <a:buAutoNum type="arabicPeriod"/>
            </a:pPr>
            <a:r>
              <a:rPr lang="es-ES" noProof="0" dirty="0">
                <a:latin typeface="Segoe UI" panose="020B0502040204020203" pitchFamily="34" charset="0"/>
                <a:cs typeface="Segoe UI" panose="020B0502040204020203" pitchFamily="34" charset="0"/>
              </a:rPr>
              <a:t>Elija una de las opciones. La animación de esta diapositiva es "Dividir". El menú desplegable de la sección Animación ofrece más animaciones que puede usar.</a:t>
            </a:r>
          </a:p>
          <a:p>
            <a:pPr marL="228600" indent="-228600" rtl="0">
              <a:buAutoNum type="arabicPeriod"/>
            </a:pPr>
            <a:r>
              <a:rPr lang="es-ES" noProof="0" dirty="0">
                <a:latin typeface="Segoe UI" panose="020B0502040204020203" pitchFamily="34" charset="0"/>
                <a:cs typeface="Segoe UI" panose="020B0502040204020203" pitchFamily="34" charset="0"/>
              </a:rPr>
              <a:t>Si tiene varios gráficos o imágenes, verá que aparece un número al lado que indica el orden de las animaciones.</a:t>
            </a:r>
          </a:p>
          <a:p>
            <a:pPr marL="228600" indent="-228600" rtl="0">
              <a:buAutoNum type="arabicPeriod"/>
            </a:pPr>
            <a:endParaRPr lang="es-ES" b="1" noProof="0" dirty="0">
              <a:latin typeface="Segoe UI" panose="020B0502040204020203" pitchFamily="34" charset="0"/>
              <a:cs typeface="Segoe UI" panose="020B0502040204020203" pitchFamily="34" charset="0"/>
            </a:endParaRPr>
          </a:p>
          <a:p>
            <a:pPr marL="0" indent="0" rtl="0">
              <a:buNone/>
            </a:pPr>
            <a:r>
              <a:rPr lang="es-ES" b="1" noProof="0" dirty="0">
                <a:latin typeface="Segoe UI" panose="020B0502040204020203" pitchFamily="34" charset="0"/>
                <a:cs typeface="Segoe UI" panose="020B0502040204020203" pitchFamily="34" charset="0"/>
              </a:rPr>
              <a:t>Nota: Seleccione cuidadosamente las animaciones. No desea que el público se confunda con su presentación.</a:t>
            </a:r>
          </a:p>
        </p:txBody>
      </p:sp>
      <p:sp>
        <p:nvSpPr>
          <p:cNvPr id="4" name="Marcador de número de diapositiva 3"/>
          <p:cNvSpPr>
            <a:spLocks noGrp="1"/>
          </p:cNvSpPr>
          <p:nvPr>
            <p:ph type="sldNum" sz="quarter" idx="10"/>
          </p:nvPr>
        </p:nvSpPr>
        <p:spPr/>
        <p:txBody>
          <a:bodyPr rtlCol="0"/>
          <a:lstStyle/>
          <a:p>
            <a:pPr rtl="0"/>
            <a:fld id="{BC849E9A-41F7-4779-A581-48A7C374A227}" type="slidenum">
              <a:rPr lang="es-ES" smtClean="0"/>
              <a:t>2</a:t>
            </a:fld>
            <a:endParaRPr lang="es-ES"/>
          </a:p>
        </p:txBody>
      </p:sp>
    </p:spTree>
    <p:extLst>
      <p:ext uri="{BB962C8B-B14F-4D97-AF65-F5344CB8AC3E}">
        <p14:creationId xmlns:p14="http://schemas.microsoft.com/office/powerpoint/2010/main" val="644202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A181D6BB-0446-49E8-8677-EADF274E952F}"/>
              </a:ext>
            </a:extLst>
          </p:cNvPr>
          <p:cNvSpPr>
            <a:spLocks noGrp="1"/>
          </p:cNvSpPr>
          <p:nvPr>
            <p:ph type="subTitle" idx="1" hasCustomPrompt="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535AEE24-534A-40F1-99E4-00B7D5FD9124}"/>
              </a:ext>
            </a:extLst>
          </p:cNvPr>
          <p:cNvSpPr>
            <a:spLocks noGrp="1"/>
          </p:cNvSpPr>
          <p:nvPr>
            <p:ph type="dt" sz="half" idx="10"/>
          </p:nvPr>
        </p:nvSpPr>
        <p:spPr/>
        <p:txBody>
          <a:bodyPr rtlCol="0"/>
          <a:lstStyle/>
          <a:p>
            <a:pPr rtl="0"/>
            <a:fld id="{CCFEA13A-F581-44EE-B451-0D9EB3868A7B}" type="datetime1">
              <a:rPr lang="es-ES" noProof="0" smtClean="0"/>
              <a:t>22/01/2025</a:t>
            </a:fld>
            <a:endParaRPr lang="es-ES" noProof="0"/>
          </a:p>
        </p:txBody>
      </p:sp>
      <p:sp>
        <p:nvSpPr>
          <p:cNvPr id="5" name="Marcador de pie de página 4">
            <a:extLst>
              <a:ext uri="{FF2B5EF4-FFF2-40B4-BE49-F238E27FC236}">
                <a16:creationId xmlns:a16="http://schemas.microsoft.com/office/drawing/2014/main" id="{CD594011-48FF-493D-8286-F62D34552531}"/>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rtlCol="0"/>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A47D73-EDDA-49A6-BA12-1CA980DA9BC0}"/>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a:extLst>
              <a:ext uri="{FF2B5EF4-FFF2-40B4-BE49-F238E27FC236}">
                <a16:creationId xmlns:a16="http://schemas.microsoft.com/office/drawing/2014/main" id="{2189B82E-4CA1-47A5-B133-FBD4D8A83983}"/>
              </a:ext>
            </a:extLst>
          </p:cNvPr>
          <p:cNvSpPr>
            <a:spLocks noGrp="1"/>
          </p:cNvSpPr>
          <p:nvPr>
            <p:ph type="body" orient="vert" idx="1" hasCustomPrompt="1"/>
          </p:nvPr>
        </p:nvSpPr>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938A267F-D142-4D04-9F03-6CB099E6FA32}"/>
              </a:ext>
            </a:extLst>
          </p:cNvPr>
          <p:cNvSpPr>
            <a:spLocks noGrp="1"/>
          </p:cNvSpPr>
          <p:nvPr>
            <p:ph type="dt" sz="half" idx="10"/>
          </p:nvPr>
        </p:nvSpPr>
        <p:spPr/>
        <p:txBody>
          <a:bodyPr rtlCol="0"/>
          <a:lstStyle/>
          <a:p>
            <a:pPr rtl="0"/>
            <a:fld id="{E14073E7-9F08-4DD7-A4CD-D15A8877C4DF}" type="datetime1">
              <a:rPr lang="es-ES" noProof="0" smtClean="0"/>
              <a:t>22/01/2025</a:t>
            </a:fld>
            <a:endParaRPr lang="es-ES" noProof="0"/>
          </a:p>
        </p:txBody>
      </p:sp>
      <p:sp>
        <p:nvSpPr>
          <p:cNvPr id="5" name="Marcador de pie de página 4">
            <a:extLst>
              <a:ext uri="{FF2B5EF4-FFF2-40B4-BE49-F238E27FC236}">
                <a16:creationId xmlns:a16="http://schemas.microsoft.com/office/drawing/2014/main" id="{705127CA-154D-4E90-B776-A2EE71F78D2E}"/>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rtlCol="0"/>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rtlCol="0"/>
          <a:lstStyle/>
          <a:p>
            <a:pPr rtl="0"/>
            <a:r>
              <a:rPr lang="es-ES" noProof="0"/>
              <a:t>Haga clic para modificar el estilo de título del patrón</a:t>
            </a:r>
          </a:p>
        </p:txBody>
      </p:sp>
      <p:sp>
        <p:nvSpPr>
          <p:cNvPr id="3" name="Marcador de posición de texto vertical 2">
            <a:extLst>
              <a:ext uri="{FF2B5EF4-FFF2-40B4-BE49-F238E27FC236}">
                <a16:creationId xmlns:a16="http://schemas.microsoft.com/office/drawing/2014/main" id="{B7A240E1-5EB0-47FD-AA37-BF945D136CC3}"/>
              </a:ext>
            </a:extLst>
          </p:cNvPr>
          <p:cNvSpPr>
            <a:spLocks noGrp="1"/>
          </p:cNvSpPr>
          <p:nvPr>
            <p:ph type="body" orient="vert" idx="1" hasCustomPrompt="1"/>
          </p:nvPr>
        </p:nvSpPr>
        <p:spPr>
          <a:xfrm>
            <a:off x="838200" y="365125"/>
            <a:ext cx="7734300" cy="5811838"/>
          </a:xfrm>
        </p:spPr>
        <p:txBody>
          <a:bodyPr vert="eaVert"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A1A14243-F1E4-487A-ABEC-30516A01DF2B}"/>
              </a:ext>
            </a:extLst>
          </p:cNvPr>
          <p:cNvSpPr>
            <a:spLocks noGrp="1"/>
          </p:cNvSpPr>
          <p:nvPr>
            <p:ph type="dt" sz="half" idx="10"/>
          </p:nvPr>
        </p:nvSpPr>
        <p:spPr/>
        <p:txBody>
          <a:bodyPr rtlCol="0"/>
          <a:lstStyle/>
          <a:p>
            <a:pPr rtl="0"/>
            <a:fld id="{910F5AA5-FDE4-40A7-8CD4-A7C2BB9C6D38}" type="datetime1">
              <a:rPr lang="es-ES" noProof="0" smtClean="0"/>
              <a:t>22/01/2025</a:t>
            </a:fld>
            <a:endParaRPr lang="es-ES" noProof="0"/>
          </a:p>
        </p:txBody>
      </p:sp>
      <p:sp>
        <p:nvSpPr>
          <p:cNvPr id="5" name="Marcador de pie de página 4">
            <a:extLst>
              <a:ext uri="{FF2B5EF4-FFF2-40B4-BE49-F238E27FC236}">
                <a16:creationId xmlns:a16="http://schemas.microsoft.com/office/drawing/2014/main" id="{AC358244-98FD-472D-AB8C-075F71C10BF7}"/>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rtlCol="0"/>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6334F3-0709-471B-A734-C4B404F55B8E}"/>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AF795016-AF78-4708-9C5F-21110C197B03}"/>
              </a:ext>
            </a:extLst>
          </p:cNvPr>
          <p:cNvSpPr>
            <a:spLocks noGrp="1"/>
          </p:cNvSpPr>
          <p:nvPr>
            <p:ph idx="1" hasCustomPrompt="1"/>
          </p:nvPr>
        </p:nvSpPr>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2AAEA2D1-B124-4454-AFDC-EA60A14BA121}"/>
              </a:ext>
            </a:extLst>
          </p:cNvPr>
          <p:cNvSpPr>
            <a:spLocks noGrp="1"/>
          </p:cNvSpPr>
          <p:nvPr>
            <p:ph type="dt" sz="half" idx="10"/>
          </p:nvPr>
        </p:nvSpPr>
        <p:spPr/>
        <p:txBody>
          <a:bodyPr rtlCol="0"/>
          <a:lstStyle/>
          <a:p>
            <a:pPr rtl="0"/>
            <a:fld id="{F681B2BC-B6B9-4D6F-BD26-A69D809B3AF2}" type="datetime1">
              <a:rPr lang="es-ES" noProof="0" smtClean="0"/>
              <a:t>22/01/2025</a:t>
            </a:fld>
            <a:endParaRPr lang="es-ES" noProof="0"/>
          </a:p>
        </p:txBody>
      </p:sp>
      <p:sp>
        <p:nvSpPr>
          <p:cNvPr id="5" name="Marcador de pie de página 4">
            <a:extLst>
              <a:ext uri="{FF2B5EF4-FFF2-40B4-BE49-F238E27FC236}">
                <a16:creationId xmlns:a16="http://schemas.microsoft.com/office/drawing/2014/main" id="{B4F58000-F9D7-4A53-A6C5-E5E8154226B4}"/>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rtlCol="0"/>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rtlCol="0" anchor="b"/>
          <a:lstStyle>
            <a:lvl1pPr>
              <a:defRPr sz="6000"/>
            </a:lvl1p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3BA27A78-1874-488A-B215-7D763D338186}"/>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fecha 3">
            <a:extLst>
              <a:ext uri="{FF2B5EF4-FFF2-40B4-BE49-F238E27FC236}">
                <a16:creationId xmlns:a16="http://schemas.microsoft.com/office/drawing/2014/main" id="{084BB3D1-3138-4B69-BF5D-4B1A213451CA}"/>
              </a:ext>
            </a:extLst>
          </p:cNvPr>
          <p:cNvSpPr>
            <a:spLocks noGrp="1"/>
          </p:cNvSpPr>
          <p:nvPr>
            <p:ph type="dt" sz="half" idx="10"/>
          </p:nvPr>
        </p:nvSpPr>
        <p:spPr/>
        <p:txBody>
          <a:bodyPr rtlCol="0"/>
          <a:lstStyle/>
          <a:p>
            <a:pPr rtl="0"/>
            <a:fld id="{3E91D457-7D5D-4A63-AD82-2A59F764878B}" type="datetime1">
              <a:rPr lang="es-ES" noProof="0" smtClean="0"/>
              <a:t>22/01/2025</a:t>
            </a:fld>
            <a:endParaRPr lang="es-ES" noProof="0"/>
          </a:p>
        </p:txBody>
      </p:sp>
      <p:sp>
        <p:nvSpPr>
          <p:cNvPr id="5" name="Marcador de pie de página 4">
            <a:extLst>
              <a:ext uri="{FF2B5EF4-FFF2-40B4-BE49-F238E27FC236}">
                <a16:creationId xmlns:a16="http://schemas.microsoft.com/office/drawing/2014/main" id="{0EFF90C5-31F4-4A22-AC00-3FB5ED291B28}"/>
              </a:ext>
            </a:extLst>
          </p:cNvPr>
          <p:cNvSpPr>
            <a:spLocks noGrp="1"/>
          </p:cNvSpPr>
          <p:nvPr>
            <p:ph type="ftr" sz="quarter" idx="11"/>
          </p:nvPr>
        </p:nvSpPr>
        <p:spPr/>
        <p:txBody>
          <a:bodyPr rtlCol="0"/>
          <a:lstStyle/>
          <a:p>
            <a:pPr rtl="0"/>
            <a:endParaRPr lang="es-ES" noProof="0"/>
          </a:p>
        </p:txBody>
      </p:sp>
      <p:sp>
        <p:nvSpPr>
          <p:cNvPr id="6" name="Marcador de número de diapositiva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rtlCol="0"/>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0CAA11-CC97-44E5-AE4D-808FD741A066}"/>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683AB6CB-9460-4BCA-86C5-5F26357AB80F}"/>
              </a:ext>
            </a:extLst>
          </p:cNvPr>
          <p:cNvSpPr>
            <a:spLocks noGrp="1"/>
          </p:cNvSpPr>
          <p:nvPr>
            <p:ph sz="half" idx="1" hasCustomPrompt="1"/>
          </p:nvPr>
        </p:nvSpPr>
        <p:spPr>
          <a:xfrm>
            <a:off x="838200" y="1825625"/>
            <a:ext cx="5181600" cy="435133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a:extLst>
              <a:ext uri="{FF2B5EF4-FFF2-40B4-BE49-F238E27FC236}">
                <a16:creationId xmlns:a16="http://schemas.microsoft.com/office/drawing/2014/main" id="{69FAB0F6-401D-4BAF-A300-65AD684DF961}"/>
              </a:ext>
            </a:extLst>
          </p:cNvPr>
          <p:cNvSpPr>
            <a:spLocks noGrp="1"/>
          </p:cNvSpPr>
          <p:nvPr>
            <p:ph sz="half" idx="2" hasCustomPrompt="1"/>
          </p:nvPr>
        </p:nvSpPr>
        <p:spPr>
          <a:xfrm>
            <a:off x="6172200" y="1825625"/>
            <a:ext cx="5181600" cy="435133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a:extLst>
              <a:ext uri="{FF2B5EF4-FFF2-40B4-BE49-F238E27FC236}">
                <a16:creationId xmlns:a16="http://schemas.microsoft.com/office/drawing/2014/main" id="{C4561BBA-B185-4B45-B152-3D320E15F550}"/>
              </a:ext>
            </a:extLst>
          </p:cNvPr>
          <p:cNvSpPr>
            <a:spLocks noGrp="1"/>
          </p:cNvSpPr>
          <p:nvPr>
            <p:ph type="dt" sz="half" idx="10"/>
          </p:nvPr>
        </p:nvSpPr>
        <p:spPr/>
        <p:txBody>
          <a:bodyPr rtlCol="0"/>
          <a:lstStyle/>
          <a:p>
            <a:pPr rtl="0"/>
            <a:fld id="{FD259CD3-1EDE-4C01-ADB9-ED41AB71BA2B}" type="datetime1">
              <a:rPr lang="es-ES" noProof="0" smtClean="0"/>
              <a:t>22/01/2025</a:t>
            </a:fld>
            <a:endParaRPr lang="es-ES" noProof="0"/>
          </a:p>
        </p:txBody>
      </p:sp>
      <p:sp>
        <p:nvSpPr>
          <p:cNvPr id="6" name="Marcador de pie de página 5">
            <a:extLst>
              <a:ext uri="{FF2B5EF4-FFF2-40B4-BE49-F238E27FC236}">
                <a16:creationId xmlns:a16="http://schemas.microsoft.com/office/drawing/2014/main" id="{D61CD760-96AC-4821-A56B-0B805F2FAD44}"/>
              </a:ext>
            </a:extLst>
          </p:cNvPr>
          <p:cNvSpPr>
            <a:spLocks noGrp="1"/>
          </p:cNvSpPr>
          <p:nvPr>
            <p:ph type="ftr" sz="quarter" idx="11"/>
          </p:nvPr>
        </p:nvSpPr>
        <p:spPr/>
        <p:txBody>
          <a:bodyPr rtlCol="0"/>
          <a:lstStyle/>
          <a:p>
            <a:pPr rtl="0"/>
            <a:endParaRPr lang="es-ES" noProof="0"/>
          </a:p>
        </p:txBody>
      </p:sp>
      <p:sp>
        <p:nvSpPr>
          <p:cNvPr id="7" name="Marcador de número de diapositiva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rtlCol="0"/>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rtlCol="0"/>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BF6677F-2712-4810-A3AA-56FA75386D2A}"/>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a:extLst>
              <a:ext uri="{FF2B5EF4-FFF2-40B4-BE49-F238E27FC236}">
                <a16:creationId xmlns:a16="http://schemas.microsoft.com/office/drawing/2014/main" id="{F871B54A-6775-4978-8E19-32694C9B5E38}"/>
              </a:ext>
            </a:extLst>
          </p:cNvPr>
          <p:cNvSpPr>
            <a:spLocks noGrp="1"/>
          </p:cNvSpPr>
          <p:nvPr>
            <p:ph sz="half" idx="2" hasCustomPrompt="1"/>
          </p:nvPr>
        </p:nvSpPr>
        <p:spPr>
          <a:xfrm>
            <a:off x="839788" y="2505075"/>
            <a:ext cx="5157787" cy="368458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a:extLst>
              <a:ext uri="{FF2B5EF4-FFF2-40B4-BE49-F238E27FC236}">
                <a16:creationId xmlns:a16="http://schemas.microsoft.com/office/drawing/2014/main" id="{DDBA1303-B245-476D-BD02-A4E4A359F6E7}"/>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a:extLst>
              <a:ext uri="{FF2B5EF4-FFF2-40B4-BE49-F238E27FC236}">
                <a16:creationId xmlns:a16="http://schemas.microsoft.com/office/drawing/2014/main" id="{BE8E898F-5B79-46F1-89C1-F827997CC485}"/>
              </a:ext>
            </a:extLst>
          </p:cNvPr>
          <p:cNvSpPr>
            <a:spLocks noGrp="1"/>
          </p:cNvSpPr>
          <p:nvPr>
            <p:ph sz="quarter" idx="4" hasCustomPrompt="1"/>
          </p:nvPr>
        </p:nvSpPr>
        <p:spPr>
          <a:xfrm>
            <a:off x="6172200" y="2505075"/>
            <a:ext cx="5183188" cy="3684588"/>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a:extLst>
              <a:ext uri="{FF2B5EF4-FFF2-40B4-BE49-F238E27FC236}">
                <a16:creationId xmlns:a16="http://schemas.microsoft.com/office/drawing/2014/main" id="{6B417A4D-2EC9-4294-BFF4-EAE22EE1099A}"/>
              </a:ext>
            </a:extLst>
          </p:cNvPr>
          <p:cNvSpPr>
            <a:spLocks noGrp="1"/>
          </p:cNvSpPr>
          <p:nvPr>
            <p:ph type="dt" sz="half" idx="10"/>
          </p:nvPr>
        </p:nvSpPr>
        <p:spPr/>
        <p:txBody>
          <a:bodyPr rtlCol="0"/>
          <a:lstStyle/>
          <a:p>
            <a:pPr rtl="0"/>
            <a:fld id="{73DB34E8-A1E6-443F-9AFB-CE03C9C18031}" type="datetime1">
              <a:rPr lang="es-ES" noProof="0" smtClean="0"/>
              <a:t>22/01/2025</a:t>
            </a:fld>
            <a:endParaRPr lang="es-ES" noProof="0"/>
          </a:p>
        </p:txBody>
      </p:sp>
      <p:sp>
        <p:nvSpPr>
          <p:cNvPr id="8" name="Marcador de pie de página 7">
            <a:extLst>
              <a:ext uri="{FF2B5EF4-FFF2-40B4-BE49-F238E27FC236}">
                <a16:creationId xmlns:a16="http://schemas.microsoft.com/office/drawing/2014/main" id="{6150E317-3602-42A1-BB7F-0184072E8D5F}"/>
              </a:ext>
            </a:extLst>
          </p:cNvPr>
          <p:cNvSpPr>
            <a:spLocks noGrp="1"/>
          </p:cNvSpPr>
          <p:nvPr>
            <p:ph type="ftr" sz="quarter" idx="11"/>
          </p:nvPr>
        </p:nvSpPr>
        <p:spPr/>
        <p:txBody>
          <a:bodyPr rtlCol="0"/>
          <a:lstStyle/>
          <a:p>
            <a:pPr rtl="0"/>
            <a:endParaRPr lang="es-ES" noProof="0"/>
          </a:p>
        </p:txBody>
      </p:sp>
      <p:sp>
        <p:nvSpPr>
          <p:cNvPr id="9" name="Marcador de número de diapositiva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rtlCol="0"/>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9F68FC-5755-447A-8D7F-9ADED3E994A3}"/>
              </a:ext>
            </a:extLst>
          </p:cNvPr>
          <p:cNvSpPr>
            <a:spLocks noGrp="1"/>
          </p:cNvSpPr>
          <p:nvPr>
            <p:ph type="title"/>
          </p:nvPr>
        </p:nvSpPr>
        <p:spPr/>
        <p:txBody>
          <a:bodyPr rtlCol="0"/>
          <a:lstStyle/>
          <a:p>
            <a:pPr rtl="0"/>
            <a:r>
              <a:rPr lang="es-ES" noProof="0"/>
              <a:t>Haga clic para modificar el estilo de título del patrón</a:t>
            </a:r>
          </a:p>
        </p:txBody>
      </p:sp>
      <p:sp>
        <p:nvSpPr>
          <p:cNvPr id="3" name="Marcador de fecha 2">
            <a:extLst>
              <a:ext uri="{FF2B5EF4-FFF2-40B4-BE49-F238E27FC236}">
                <a16:creationId xmlns:a16="http://schemas.microsoft.com/office/drawing/2014/main" id="{8AB50287-81AA-46CA-8CB3-53A7F8313741}"/>
              </a:ext>
            </a:extLst>
          </p:cNvPr>
          <p:cNvSpPr>
            <a:spLocks noGrp="1"/>
          </p:cNvSpPr>
          <p:nvPr>
            <p:ph type="dt" sz="half" idx="10"/>
          </p:nvPr>
        </p:nvSpPr>
        <p:spPr/>
        <p:txBody>
          <a:bodyPr rtlCol="0"/>
          <a:lstStyle/>
          <a:p>
            <a:pPr rtl="0"/>
            <a:fld id="{08A3D929-2E43-4BD0-8932-BDDCF7115A72}" type="datetime1">
              <a:rPr lang="es-ES" noProof="0" smtClean="0"/>
              <a:t>22/01/2025</a:t>
            </a:fld>
            <a:endParaRPr lang="es-ES" noProof="0"/>
          </a:p>
        </p:txBody>
      </p:sp>
      <p:sp>
        <p:nvSpPr>
          <p:cNvPr id="4" name="Marcador de pie de página 3">
            <a:extLst>
              <a:ext uri="{FF2B5EF4-FFF2-40B4-BE49-F238E27FC236}">
                <a16:creationId xmlns:a16="http://schemas.microsoft.com/office/drawing/2014/main" id="{2F1BA4AA-02C9-459E-9362-3DA60E3B5972}"/>
              </a:ext>
            </a:extLst>
          </p:cNvPr>
          <p:cNvSpPr>
            <a:spLocks noGrp="1"/>
          </p:cNvSpPr>
          <p:nvPr>
            <p:ph type="ftr" sz="quarter" idx="11"/>
          </p:nvPr>
        </p:nvSpPr>
        <p:spPr/>
        <p:txBody>
          <a:bodyPr rtlCol="0"/>
          <a:lstStyle/>
          <a:p>
            <a:pPr rtl="0"/>
            <a:endParaRPr lang="es-ES" noProof="0"/>
          </a:p>
        </p:txBody>
      </p:sp>
      <p:sp>
        <p:nvSpPr>
          <p:cNvPr id="5" name="Marcador de número de diapositiva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rtlCol="0"/>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46ACAA5-F8E7-46E9-8BA7-A510948B62CC}"/>
              </a:ext>
            </a:extLst>
          </p:cNvPr>
          <p:cNvSpPr>
            <a:spLocks noGrp="1"/>
          </p:cNvSpPr>
          <p:nvPr>
            <p:ph type="dt" sz="half" idx="10"/>
          </p:nvPr>
        </p:nvSpPr>
        <p:spPr/>
        <p:txBody>
          <a:bodyPr rtlCol="0"/>
          <a:lstStyle/>
          <a:p>
            <a:pPr rtl="0"/>
            <a:fld id="{1893B6F2-1230-4FC9-8E3F-79AEF6131C56}" type="datetime1">
              <a:rPr lang="es-ES" noProof="0" smtClean="0"/>
              <a:t>22/01/2025</a:t>
            </a:fld>
            <a:endParaRPr lang="es-ES" noProof="0"/>
          </a:p>
        </p:txBody>
      </p:sp>
      <p:sp>
        <p:nvSpPr>
          <p:cNvPr id="3" name="Marcador de pie de página 2">
            <a:extLst>
              <a:ext uri="{FF2B5EF4-FFF2-40B4-BE49-F238E27FC236}">
                <a16:creationId xmlns:a16="http://schemas.microsoft.com/office/drawing/2014/main" id="{D1F2DEE8-5654-4DCA-A8D0-D883E52B6FBC}"/>
              </a:ext>
            </a:extLst>
          </p:cNvPr>
          <p:cNvSpPr>
            <a:spLocks noGrp="1"/>
          </p:cNvSpPr>
          <p:nvPr>
            <p:ph type="ftr" sz="quarter" idx="11"/>
          </p:nvPr>
        </p:nvSpPr>
        <p:spPr/>
        <p:txBody>
          <a:bodyPr rtlCol="0"/>
          <a:lstStyle/>
          <a:p>
            <a:pPr rtl="0"/>
            <a:endParaRPr lang="es-ES" noProof="0"/>
          </a:p>
        </p:txBody>
      </p:sp>
      <p:sp>
        <p:nvSpPr>
          <p:cNvPr id="4" name="Marcador de número de diapositiva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rtlCol="0"/>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3840D456-F0A3-4789-A310-A23F01B2EC00}"/>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a:extLst>
              <a:ext uri="{FF2B5EF4-FFF2-40B4-BE49-F238E27FC236}">
                <a16:creationId xmlns:a16="http://schemas.microsoft.com/office/drawing/2014/main" id="{CB8A8B05-7071-44D4-80F7-3E8191C9A49B}"/>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a:extLst>
              <a:ext uri="{FF2B5EF4-FFF2-40B4-BE49-F238E27FC236}">
                <a16:creationId xmlns:a16="http://schemas.microsoft.com/office/drawing/2014/main" id="{E5D8562E-E6F1-449B-909C-98426BA86B36}"/>
              </a:ext>
            </a:extLst>
          </p:cNvPr>
          <p:cNvSpPr>
            <a:spLocks noGrp="1"/>
          </p:cNvSpPr>
          <p:nvPr>
            <p:ph type="dt" sz="half" idx="10"/>
          </p:nvPr>
        </p:nvSpPr>
        <p:spPr/>
        <p:txBody>
          <a:bodyPr rtlCol="0"/>
          <a:lstStyle/>
          <a:p>
            <a:pPr rtl="0"/>
            <a:fld id="{88FB6A04-260B-4FFE-8F2A-FEB12261C2DC}" type="datetime1">
              <a:rPr lang="es-ES" noProof="0" smtClean="0"/>
              <a:t>22/01/2025</a:t>
            </a:fld>
            <a:endParaRPr lang="es-ES" noProof="0"/>
          </a:p>
        </p:txBody>
      </p:sp>
      <p:sp>
        <p:nvSpPr>
          <p:cNvPr id="6" name="Marcador de pie de página 5">
            <a:extLst>
              <a:ext uri="{FF2B5EF4-FFF2-40B4-BE49-F238E27FC236}">
                <a16:creationId xmlns:a16="http://schemas.microsoft.com/office/drawing/2014/main" id="{7EB47A9A-FB08-407B-A73A-0AC513F0FD5A}"/>
              </a:ext>
            </a:extLst>
          </p:cNvPr>
          <p:cNvSpPr>
            <a:spLocks noGrp="1"/>
          </p:cNvSpPr>
          <p:nvPr>
            <p:ph type="ftr" sz="quarter" idx="11"/>
          </p:nvPr>
        </p:nvSpPr>
        <p:spPr/>
        <p:txBody>
          <a:bodyPr rtlCol="0"/>
          <a:lstStyle/>
          <a:p>
            <a:pPr rtl="0"/>
            <a:endParaRPr lang="es-ES" noProof="0"/>
          </a:p>
        </p:txBody>
      </p:sp>
      <p:sp>
        <p:nvSpPr>
          <p:cNvPr id="7" name="Marcador de número de diapositiva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rtlCol="0"/>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rtlCol="0" anchor="b"/>
          <a:lstStyle>
            <a:lvl1pPr>
              <a:defRPr sz="3200"/>
            </a:lvl1pPr>
          </a:lstStyle>
          <a:p>
            <a:pPr rtl="0"/>
            <a:r>
              <a:rPr lang="es-ES" noProof="0"/>
              <a:t>Haga clic para modificar el estilo de título del patrón</a:t>
            </a:r>
          </a:p>
        </p:txBody>
      </p:sp>
      <p:sp>
        <p:nvSpPr>
          <p:cNvPr id="3" name="Marcador de posición de imagen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texto 3">
            <a:extLst>
              <a:ext uri="{FF2B5EF4-FFF2-40B4-BE49-F238E27FC236}">
                <a16:creationId xmlns:a16="http://schemas.microsoft.com/office/drawing/2014/main" id="{0024828F-334F-4A50-850D-10684F245271}"/>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
        <p:nvSpPr>
          <p:cNvPr id="5" name="Marcador de fecha 4">
            <a:extLst>
              <a:ext uri="{FF2B5EF4-FFF2-40B4-BE49-F238E27FC236}">
                <a16:creationId xmlns:a16="http://schemas.microsoft.com/office/drawing/2014/main" id="{533293F4-2B70-4BB5-A982-219E4133E251}"/>
              </a:ext>
            </a:extLst>
          </p:cNvPr>
          <p:cNvSpPr>
            <a:spLocks noGrp="1"/>
          </p:cNvSpPr>
          <p:nvPr>
            <p:ph type="dt" sz="half" idx="10"/>
          </p:nvPr>
        </p:nvSpPr>
        <p:spPr/>
        <p:txBody>
          <a:bodyPr rtlCol="0"/>
          <a:lstStyle/>
          <a:p>
            <a:pPr rtl="0"/>
            <a:fld id="{160380BB-68F6-4722-8836-9771C61C079D}" type="datetime1">
              <a:rPr lang="es-ES" noProof="0" smtClean="0"/>
              <a:t>22/01/2025</a:t>
            </a:fld>
            <a:endParaRPr lang="es-ES" noProof="0"/>
          </a:p>
        </p:txBody>
      </p:sp>
      <p:sp>
        <p:nvSpPr>
          <p:cNvPr id="6" name="Marcador de pie de página 5">
            <a:extLst>
              <a:ext uri="{FF2B5EF4-FFF2-40B4-BE49-F238E27FC236}">
                <a16:creationId xmlns:a16="http://schemas.microsoft.com/office/drawing/2014/main" id="{C4F9A86F-B378-4759-B50E-2E0BFAE62463}"/>
              </a:ext>
            </a:extLst>
          </p:cNvPr>
          <p:cNvSpPr>
            <a:spLocks noGrp="1"/>
          </p:cNvSpPr>
          <p:nvPr>
            <p:ph type="ftr" sz="quarter" idx="11"/>
          </p:nvPr>
        </p:nvSpPr>
        <p:spPr/>
        <p:txBody>
          <a:bodyPr rtlCol="0"/>
          <a:lstStyle/>
          <a:p>
            <a:pPr rtl="0"/>
            <a:endParaRPr lang="es-ES" noProof="0"/>
          </a:p>
        </p:txBody>
      </p:sp>
      <p:sp>
        <p:nvSpPr>
          <p:cNvPr id="7" name="Marcador de número de diapositiva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rtlCol="0"/>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3E74190-7635-4D8A-8DAF-C2C0DAF2DD13}" type="datetime1">
              <a:rPr lang="es-ES" noProof="0" smtClean="0"/>
              <a:t>22/01/2025</a:t>
            </a:fld>
            <a:endParaRPr lang="es-ES" noProof="0"/>
          </a:p>
        </p:txBody>
      </p:sp>
      <p:sp>
        <p:nvSpPr>
          <p:cNvPr id="5" name="Marcador de pie de página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s-ES" noProof="0"/>
          </a:p>
        </p:txBody>
      </p:sp>
      <p:sp>
        <p:nvSpPr>
          <p:cNvPr id="6" name="Marcador de número de diapositiva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6AF1B4E-90EC-4A51-B6E5-B702C054ECB0}" type="slidenum">
              <a:rPr lang="es-ES" noProof="0" smtClean="0"/>
              <a:t>‹Nº›</a:t>
            </a:fld>
            <a:endParaRPr lang="es-ES" noProof="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1AC0E-7195-4ACF-AA0A-5E2923A987F7}"/>
              </a:ext>
            </a:extLst>
          </p:cNvPr>
          <p:cNvSpPr>
            <a:spLocks noGrp="1"/>
          </p:cNvSpPr>
          <p:nvPr>
            <p:ph type="ctrTitle"/>
          </p:nvPr>
        </p:nvSpPr>
        <p:spPr>
          <a:xfrm>
            <a:off x="4286499" y="5640108"/>
            <a:ext cx="6659718" cy="771456"/>
          </a:xfrm>
        </p:spPr>
        <p:txBody>
          <a:bodyPr rtlCol="0" anchor="t">
            <a:noAutofit/>
          </a:bodyPr>
          <a:lstStyle/>
          <a:p>
            <a:pPr algn="l" rtl="0"/>
            <a:r>
              <a:rPr lang="es-ES" sz="3200" dirty="0">
                <a:latin typeface="Franklin Gothic Book" panose="020B0503020102020204" pitchFamily="34" charset="0"/>
                <a:cs typeface="Segoe UI" panose="020B0502040204020203" pitchFamily="34" charset="0"/>
              </a:rPr>
              <a:t>Mapa de Empatía Manuel  Y María</a:t>
            </a:r>
          </a:p>
        </p:txBody>
      </p:sp>
      <p:sp>
        <p:nvSpPr>
          <p:cNvPr id="29" name="Forma libre: Forma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orma libre: Forma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orma libre: Forma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orma libre: Forma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7" name="Elipse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Elipse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áfico 4" descr="Chat">
            <a:extLst>
              <a:ext uri="{FF2B5EF4-FFF2-40B4-BE49-F238E27FC236}">
                <a16:creationId xmlns:a16="http://schemas.microsoft.com/office/drawing/2014/main" id="{EB71843F-0A0B-4317-B205-4B0A0B97C0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6499" y="3412839"/>
            <a:ext cx="1827742" cy="1827742"/>
          </a:xfrm>
          <a:prstGeom prst="rect">
            <a:avLst/>
          </a:prstGeom>
        </p:spPr>
      </p:pic>
      <p:sp>
        <p:nvSpPr>
          <p:cNvPr id="41" name="Forma libre: Forma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orma libre: Forma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 name="Grupo 60" title="icono de hombre">
            <a:extLst>
              <a:ext uri="{FF2B5EF4-FFF2-40B4-BE49-F238E27FC236}">
                <a16:creationId xmlns:a16="http://schemas.microsoft.com/office/drawing/2014/main" id="{183B789A-46E4-5B91-B547-A5BC88810EFF}"/>
              </a:ext>
            </a:extLst>
          </p:cNvPr>
          <p:cNvGrpSpPr>
            <a:grpSpLocks noChangeAspect="1"/>
          </p:cNvGrpSpPr>
          <p:nvPr/>
        </p:nvGrpSpPr>
        <p:grpSpPr bwMode="auto">
          <a:xfrm>
            <a:off x="4369670" y="4972393"/>
            <a:ext cx="627932" cy="625793"/>
            <a:chOff x="3087207" y="2512379"/>
            <a:chExt cx="464919" cy="464919"/>
          </a:xfrm>
          <a:solidFill>
            <a:schemeClr val="tx2"/>
          </a:solidFill>
        </p:grpSpPr>
        <p:sp>
          <p:nvSpPr>
            <p:cNvPr id="6" name="Forma libre: Forma 13">
              <a:extLst>
                <a:ext uri="{FF2B5EF4-FFF2-40B4-BE49-F238E27FC236}">
                  <a16:creationId xmlns:a16="http://schemas.microsoft.com/office/drawing/2014/main" id="{447BAA22-47D5-3C52-AA0A-C09B2BC23C4D}"/>
                </a:ext>
                <a:ext uri="{C183D7F6-B498-43B3-948B-1728B52AA6E4}">
                  <adec:decorative xmlns:adec="http://schemas.microsoft.com/office/drawing/2017/decorative" val="1"/>
                </a:ext>
              </a:extLst>
            </p:cNvPr>
            <p:cNvSpPr>
              <a:spLocks/>
            </p:cNvSpPr>
            <p:nvPr/>
          </p:nvSpPr>
          <p:spPr bwMode="auto">
            <a:xfrm>
              <a:off x="3087207" y="2512379"/>
              <a:ext cx="464919" cy="464919"/>
            </a:xfrm>
            <a:custGeom>
              <a:avLst/>
              <a:gdLst>
                <a:gd name="T0" fmla="*/ 463074 w 464919"/>
                <a:gd name="T1" fmla="*/ 463074 h 464919"/>
                <a:gd name="T2" fmla="*/ 5535 w 464919"/>
                <a:gd name="T3" fmla="*/ 463074 h 464919"/>
                <a:gd name="T4" fmla="*/ 5535 w 464919"/>
                <a:gd name="T5" fmla="*/ 5535 h 464919"/>
                <a:gd name="T6" fmla="*/ 463074 w 464919"/>
                <a:gd name="T7" fmla="*/ 5535 h 464919"/>
                <a:gd name="T8" fmla="*/ 463074 w 464919"/>
                <a:gd name="T9" fmla="*/ 463074 h 464919"/>
                <a:gd name="T10" fmla="*/ 49813 w 464919"/>
                <a:gd name="T11" fmla="*/ 420272 h 464919"/>
                <a:gd name="T12" fmla="*/ 418058 w 464919"/>
                <a:gd name="T13" fmla="*/ 420272 h 464919"/>
                <a:gd name="T14" fmla="*/ 418058 w 464919"/>
                <a:gd name="T15" fmla="*/ 48337 h 464919"/>
                <a:gd name="T16" fmla="*/ 49813 w 464919"/>
                <a:gd name="T17" fmla="*/ 48337 h 464919"/>
                <a:gd name="T18" fmla="*/ 49813 w 464919"/>
                <a:gd name="T19" fmla="*/ 420272 h 464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4919" h="464919">
                  <a:moveTo>
                    <a:pt x="463074" y="463074"/>
                  </a:moveTo>
                  <a:lnTo>
                    <a:pt x="5535" y="463074"/>
                  </a:lnTo>
                  <a:lnTo>
                    <a:pt x="5535" y="5535"/>
                  </a:lnTo>
                  <a:lnTo>
                    <a:pt x="463074" y="5535"/>
                  </a:lnTo>
                  <a:lnTo>
                    <a:pt x="463074" y="463074"/>
                  </a:lnTo>
                  <a:close/>
                  <a:moveTo>
                    <a:pt x="49813" y="420272"/>
                  </a:moveTo>
                  <a:lnTo>
                    <a:pt x="418058" y="420272"/>
                  </a:lnTo>
                  <a:lnTo>
                    <a:pt x="418058" y="48337"/>
                  </a:lnTo>
                  <a:lnTo>
                    <a:pt x="49813" y="48337"/>
                  </a:lnTo>
                  <a:lnTo>
                    <a:pt x="49813" y="420272"/>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dirty="0">
                <a:solidFill>
                  <a:schemeClr val="bg1"/>
                </a:solidFill>
              </a:endParaRPr>
            </a:p>
          </p:txBody>
        </p:sp>
        <p:sp>
          <p:nvSpPr>
            <p:cNvPr id="8" name="Forma libre: Forma 14">
              <a:extLst>
                <a:ext uri="{FF2B5EF4-FFF2-40B4-BE49-F238E27FC236}">
                  <a16:creationId xmlns:a16="http://schemas.microsoft.com/office/drawing/2014/main" id="{3F9B671A-9CC9-1D88-FFF1-8A68E4B49464}"/>
                </a:ext>
                <a:ext uri="{C183D7F6-B498-43B3-948B-1728B52AA6E4}">
                  <adec:decorative xmlns:adec="http://schemas.microsoft.com/office/drawing/2017/decorative" val="1"/>
                </a:ext>
              </a:extLst>
            </p:cNvPr>
            <p:cNvSpPr>
              <a:spLocks/>
            </p:cNvSpPr>
            <p:nvPr/>
          </p:nvSpPr>
          <p:spPr bwMode="auto">
            <a:xfrm>
              <a:off x="3212518" y="2593556"/>
              <a:ext cx="214010" cy="302566"/>
            </a:xfrm>
            <a:custGeom>
              <a:avLst/>
              <a:gdLst/>
              <a:ahLst/>
              <a:cxnLst/>
              <a:rect l="0" t="0" r="r" b="b"/>
              <a:pathLst>
                <a:path w="214010" h="302566">
                  <a:moveTo>
                    <a:pt x="107517" y="5535"/>
                  </a:moveTo>
                  <a:cubicBezTo>
                    <a:pt x="103827" y="5535"/>
                    <a:pt x="99400" y="5535"/>
                    <a:pt x="95710" y="6273"/>
                  </a:cubicBezTo>
                  <a:cubicBezTo>
                    <a:pt x="94972" y="6273"/>
                    <a:pt x="94972" y="6273"/>
                    <a:pt x="94234" y="6273"/>
                  </a:cubicBezTo>
                  <a:cubicBezTo>
                    <a:pt x="90544" y="6273"/>
                    <a:pt x="87592" y="7011"/>
                    <a:pt x="84640" y="7749"/>
                  </a:cubicBezTo>
                  <a:cubicBezTo>
                    <a:pt x="80950" y="8487"/>
                    <a:pt x="77999" y="9225"/>
                    <a:pt x="74309" y="9963"/>
                  </a:cubicBezTo>
                  <a:cubicBezTo>
                    <a:pt x="74309" y="9963"/>
                    <a:pt x="74309" y="9963"/>
                    <a:pt x="73571" y="9963"/>
                  </a:cubicBezTo>
                  <a:cubicBezTo>
                    <a:pt x="66929" y="11439"/>
                    <a:pt x="60287" y="13652"/>
                    <a:pt x="54384" y="16604"/>
                  </a:cubicBezTo>
                  <a:cubicBezTo>
                    <a:pt x="48480" y="19556"/>
                    <a:pt x="43314" y="23246"/>
                    <a:pt x="38148" y="26936"/>
                  </a:cubicBezTo>
                  <a:cubicBezTo>
                    <a:pt x="35934" y="29150"/>
                    <a:pt x="33721" y="30626"/>
                    <a:pt x="31507" y="32839"/>
                  </a:cubicBezTo>
                  <a:cubicBezTo>
                    <a:pt x="22651" y="41695"/>
                    <a:pt x="16747" y="52027"/>
                    <a:pt x="12319" y="64572"/>
                  </a:cubicBezTo>
                  <a:cubicBezTo>
                    <a:pt x="11582" y="67524"/>
                    <a:pt x="10106" y="70476"/>
                    <a:pt x="9368" y="74166"/>
                  </a:cubicBezTo>
                  <a:cubicBezTo>
                    <a:pt x="8630" y="77117"/>
                    <a:pt x="7892" y="80069"/>
                    <a:pt x="7892" y="83021"/>
                  </a:cubicBezTo>
                  <a:cubicBezTo>
                    <a:pt x="7892" y="85235"/>
                    <a:pt x="7154" y="86711"/>
                    <a:pt x="7154" y="88925"/>
                  </a:cubicBezTo>
                  <a:cubicBezTo>
                    <a:pt x="7154" y="90401"/>
                    <a:pt x="6416" y="91877"/>
                    <a:pt x="6416" y="94091"/>
                  </a:cubicBezTo>
                  <a:cubicBezTo>
                    <a:pt x="6416" y="97781"/>
                    <a:pt x="5678" y="101470"/>
                    <a:pt x="5678" y="105898"/>
                  </a:cubicBezTo>
                  <a:cubicBezTo>
                    <a:pt x="5678" y="108850"/>
                    <a:pt x="6416" y="113278"/>
                    <a:pt x="7154" y="117706"/>
                  </a:cubicBezTo>
                  <a:cubicBezTo>
                    <a:pt x="7892" y="122134"/>
                    <a:pt x="8630" y="128037"/>
                    <a:pt x="10106" y="133203"/>
                  </a:cubicBezTo>
                  <a:cubicBezTo>
                    <a:pt x="10844" y="137631"/>
                    <a:pt x="12319" y="142797"/>
                    <a:pt x="13057" y="146486"/>
                  </a:cubicBezTo>
                  <a:cubicBezTo>
                    <a:pt x="13057" y="147224"/>
                    <a:pt x="13057" y="147224"/>
                    <a:pt x="13795" y="147962"/>
                  </a:cubicBezTo>
                  <a:cubicBezTo>
                    <a:pt x="14533" y="150914"/>
                    <a:pt x="15271" y="153866"/>
                    <a:pt x="16009" y="156080"/>
                  </a:cubicBezTo>
                  <a:cubicBezTo>
                    <a:pt x="13795" y="157556"/>
                    <a:pt x="12319" y="159032"/>
                    <a:pt x="10106" y="161246"/>
                  </a:cubicBezTo>
                  <a:cubicBezTo>
                    <a:pt x="7154" y="165674"/>
                    <a:pt x="4940" y="172315"/>
                    <a:pt x="5678" y="180433"/>
                  </a:cubicBezTo>
                  <a:cubicBezTo>
                    <a:pt x="8630" y="203310"/>
                    <a:pt x="22651" y="211427"/>
                    <a:pt x="27817" y="213641"/>
                  </a:cubicBezTo>
                  <a:cubicBezTo>
                    <a:pt x="29293" y="224711"/>
                    <a:pt x="35196" y="237256"/>
                    <a:pt x="44052" y="251278"/>
                  </a:cubicBezTo>
                  <a:cubicBezTo>
                    <a:pt x="53646" y="266037"/>
                    <a:pt x="66929" y="280058"/>
                    <a:pt x="83902" y="287438"/>
                  </a:cubicBezTo>
                  <a:lnTo>
                    <a:pt x="84640" y="288176"/>
                  </a:lnTo>
                  <a:cubicBezTo>
                    <a:pt x="90544" y="295556"/>
                    <a:pt x="98662" y="299983"/>
                    <a:pt x="108993" y="299983"/>
                  </a:cubicBezTo>
                  <a:cubicBezTo>
                    <a:pt x="118587" y="299983"/>
                    <a:pt x="127442" y="294818"/>
                    <a:pt x="133346" y="288176"/>
                  </a:cubicBezTo>
                  <a:lnTo>
                    <a:pt x="134084" y="287438"/>
                  </a:lnTo>
                  <a:cubicBezTo>
                    <a:pt x="150319" y="279320"/>
                    <a:pt x="163603" y="265299"/>
                    <a:pt x="173196" y="251278"/>
                  </a:cubicBezTo>
                  <a:cubicBezTo>
                    <a:pt x="182052" y="237994"/>
                    <a:pt x="187956" y="224711"/>
                    <a:pt x="189431" y="213641"/>
                  </a:cubicBezTo>
                  <a:cubicBezTo>
                    <a:pt x="193859" y="211427"/>
                    <a:pt x="208619" y="203310"/>
                    <a:pt x="211570" y="180433"/>
                  </a:cubicBezTo>
                  <a:cubicBezTo>
                    <a:pt x="212308" y="172315"/>
                    <a:pt x="210095" y="165674"/>
                    <a:pt x="207143" y="161246"/>
                  </a:cubicBezTo>
                  <a:cubicBezTo>
                    <a:pt x="204929" y="158294"/>
                    <a:pt x="203453" y="157556"/>
                    <a:pt x="201239" y="156080"/>
                  </a:cubicBezTo>
                  <a:cubicBezTo>
                    <a:pt x="201977" y="152390"/>
                    <a:pt x="203453" y="148700"/>
                    <a:pt x="204929" y="145010"/>
                  </a:cubicBezTo>
                  <a:lnTo>
                    <a:pt x="204929" y="144273"/>
                  </a:lnTo>
                  <a:cubicBezTo>
                    <a:pt x="204929" y="143535"/>
                    <a:pt x="204929" y="143535"/>
                    <a:pt x="205667" y="142797"/>
                  </a:cubicBezTo>
                  <a:cubicBezTo>
                    <a:pt x="207143" y="138369"/>
                    <a:pt x="207881" y="133941"/>
                    <a:pt x="208619" y="129513"/>
                  </a:cubicBezTo>
                  <a:cubicBezTo>
                    <a:pt x="209357" y="124347"/>
                    <a:pt x="210833" y="119182"/>
                    <a:pt x="210833" y="114754"/>
                  </a:cubicBezTo>
                  <a:cubicBezTo>
                    <a:pt x="210833" y="113278"/>
                    <a:pt x="210833" y="111802"/>
                    <a:pt x="211570" y="110326"/>
                  </a:cubicBezTo>
                  <a:cubicBezTo>
                    <a:pt x="211570" y="108112"/>
                    <a:pt x="212308" y="105160"/>
                    <a:pt x="212308" y="102946"/>
                  </a:cubicBezTo>
                  <a:cubicBezTo>
                    <a:pt x="212308" y="100732"/>
                    <a:pt x="212308" y="97781"/>
                    <a:pt x="212308" y="95567"/>
                  </a:cubicBezTo>
                  <a:cubicBezTo>
                    <a:pt x="212308" y="94091"/>
                    <a:pt x="212308" y="91877"/>
                    <a:pt x="212308" y="89663"/>
                  </a:cubicBezTo>
                  <a:lnTo>
                    <a:pt x="212308" y="88925"/>
                  </a:lnTo>
                  <a:cubicBezTo>
                    <a:pt x="212308" y="87449"/>
                    <a:pt x="211570" y="85973"/>
                    <a:pt x="211570" y="83759"/>
                  </a:cubicBezTo>
                  <a:cubicBezTo>
                    <a:pt x="211570" y="83021"/>
                    <a:pt x="211570" y="81545"/>
                    <a:pt x="210833" y="80807"/>
                  </a:cubicBezTo>
                  <a:cubicBezTo>
                    <a:pt x="210833" y="80069"/>
                    <a:pt x="210833" y="78593"/>
                    <a:pt x="210095" y="77856"/>
                  </a:cubicBezTo>
                  <a:cubicBezTo>
                    <a:pt x="210095" y="77117"/>
                    <a:pt x="210095" y="76380"/>
                    <a:pt x="209357" y="75642"/>
                  </a:cubicBezTo>
                  <a:cubicBezTo>
                    <a:pt x="209357" y="74904"/>
                    <a:pt x="208619" y="73428"/>
                    <a:pt x="208619" y="72690"/>
                  </a:cubicBezTo>
                  <a:cubicBezTo>
                    <a:pt x="208619" y="71952"/>
                    <a:pt x="207881" y="71214"/>
                    <a:pt x="207881" y="70476"/>
                  </a:cubicBezTo>
                  <a:cubicBezTo>
                    <a:pt x="207881" y="69000"/>
                    <a:pt x="207143" y="68262"/>
                    <a:pt x="207143" y="66786"/>
                  </a:cubicBezTo>
                  <a:cubicBezTo>
                    <a:pt x="207143" y="66048"/>
                    <a:pt x="207143" y="65310"/>
                    <a:pt x="206405" y="65310"/>
                  </a:cubicBezTo>
                  <a:cubicBezTo>
                    <a:pt x="205667" y="64572"/>
                    <a:pt x="205667" y="63096"/>
                    <a:pt x="204929" y="62358"/>
                  </a:cubicBezTo>
                  <a:cubicBezTo>
                    <a:pt x="204191" y="60882"/>
                    <a:pt x="203453" y="58668"/>
                    <a:pt x="202715" y="57192"/>
                  </a:cubicBezTo>
                  <a:cubicBezTo>
                    <a:pt x="202715" y="56454"/>
                    <a:pt x="201977" y="55717"/>
                    <a:pt x="201977" y="54978"/>
                  </a:cubicBezTo>
                  <a:cubicBezTo>
                    <a:pt x="201239" y="54241"/>
                    <a:pt x="200501" y="53503"/>
                    <a:pt x="200501" y="52027"/>
                  </a:cubicBezTo>
                  <a:cubicBezTo>
                    <a:pt x="199763" y="51289"/>
                    <a:pt x="199763" y="50551"/>
                    <a:pt x="199025" y="49813"/>
                  </a:cubicBezTo>
                  <a:cubicBezTo>
                    <a:pt x="198287" y="49075"/>
                    <a:pt x="197549" y="48337"/>
                    <a:pt x="197549" y="47599"/>
                  </a:cubicBezTo>
                  <a:cubicBezTo>
                    <a:pt x="196811" y="46861"/>
                    <a:pt x="196811" y="46123"/>
                    <a:pt x="196073" y="46123"/>
                  </a:cubicBezTo>
                  <a:cubicBezTo>
                    <a:pt x="195335" y="45385"/>
                    <a:pt x="194597" y="44647"/>
                    <a:pt x="193859" y="43909"/>
                  </a:cubicBezTo>
                  <a:cubicBezTo>
                    <a:pt x="193121" y="43171"/>
                    <a:pt x="192384" y="42433"/>
                    <a:pt x="191645" y="42433"/>
                  </a:cubicBezTo>
                  <a:cubicBezTo>
                    <a:pt x="190169" y="40957"/>
                    <a:pt x="188694" y="40219"/>
                    <a:pt x="187218" y="38743"/>
                  </a:cubicBezTo>
                  <a:cubicBezTo>
                    <a:pt x="180576" y="34315"/>
                    <a:pt x="173196" y="31364"/>
                    <a:pt x="164341" y="30626"/>
                  </a:cubicBezTo>
                  <a:cubicBezTo>
                    <a:pt x="162865" y="28412"/>
                    <a:pt x="159913" y="24722"/>
                    <a:pt x="156223" y="21770"/>
                  </a:cubicBezTo>
                  <a:cubicBezTo>
                    <a:pt x="154747" y="20294"/>
                    <a:pt x="153271" y="18818"/>
                    <a:pt x="151057" y="18080"/>
                  </a:cubicBezTo>
                  <a:cubicBezTo>
                    <a:pt x="151057" y="18080"/>
                    <a:pt x="150319" y="18080"/>
                    <a:pt x="150319" y="17342"/>
                  </a:cubicBezTo>
                  <a:cubicBezTo>
                    <a:pt x="150319" y="17342"/>
                    <a:pt x="149581" y="17342"/>
                    <a:pt x="149581" y="16604"/>
                  </a:cubicBezTo>
                  <a:cubicBezTo>
                    <a:pt x="148106" y="15128"/>
                    <a:pt x="145891" y="14390"/>
                    <a:pt x="143678" y="12914"/>
                  </a:cubicBezTo>
                  <a:cubicBezTo>
                    <a:pt x="137036" y="9225"/>
                    <a:pt x="129656" y="6273"/>
                    <a:pt x="119325" y="5535"/>
                  </a:cubicBezTo>
                  <a:cubicBezTo>
                    <a:pt x="118587" y="5535"/>
                    <a:pt x="118587" y="5535"/>
                    <a:pt x="117849" y="5535"/>
                  </a:cubicBezTo>
                  <a:cubicBezTo>
                    <a:pt x="117111" y="5535"/>
                    <a:pt x="117111" y="5535"/>
                    <a:pt x="116373" y="5535"/>
                  </a:cubicBezTo>
                  <a:cubicBezTo>
                    <a:pt x="113421" y="5535"/>
                    <a:pt x="110469" y="5535"/>
                    <a:pt x="107517" y="5535"/>
                  </a:cubicBezTo>
                  <a:close/>
                  <a:moveTo>
                    <a:pt x="156961" y="84497"/>
                  </a:moveTo>
                  <a:cubicBezTo>
                    <a:pt x="162865" y="94091"/>
                    <a:pt x="173196" y="113278"/>
                    <a:pt x="173196" y="133203"/>
                  </a:cubicBezTo>
                  <a:cubicBezTo>
                    <a:pt x="173196" y="144273"/>
                    <a:pt x="177624" y="161984"/>
                    <a:pt x="191645" y="163460"/>
                  </a:cubicBezTo>
                  <a:cubicBezTo>
                    <a:pt x="193121" y="164198"/>
                    <a:pt x="194597" y="165674"/>
                    <a:pt x="196073" y="167887"/>
                  </a:cubicBezTo>
                  <a:cubicBezTo>
                    <a:pt x="197549" y="170839"/>
                    <a:pt x="199025" y="173791"/>
                    <a:pt x="198287" y="178957"/>
                  </a:cubicBezTo>
                  <a:cubicBezTo>
                    <a:pt x="196073" y="199620"/>
                    <a:pt x="181314" y="203310"/>
                    <a:pt x="181314" y="203310"/>
                  </a:cubicBezTo>
                  <a:cubicBezTo>
                    <a:pt x="179100" y="204048"/>
                    <a:pt x="176886" y="206262"/>
                    <a:pt x="176886" y="208476"/>
                  </a:cubicBezTo>
                  <a:cubicBezTo>
                    <a:pt x="176148" y="215855"/>
                    <a:pt x="170982" y="229877"/>
                    <a:pt x="162127" y="243160"/>
                  </a:cubicBezTo>
                  <a:cubicBezTo>
                    <a:pt x="153271" y="256443"/>
                    <a:pt x="140726" y="269727"/>
                    <a:pt x="127442" y="275631"/>
                  </a:cubicBezTo>
                  <a:cubicBezTo>
                    <a:pt x="126704" y="276369"/>
                    <a:pt x="125228" y="277106"/>
                    <a:pt x="124490" y="277844"/>
                  </a:cubicBezTo>
                  <a:cubicBezTo>
                    <a:pt x="120801" y="283010"/>
                    <a:pt x="114897" y="286700"/>
                    <a:pt x="108255" y="286700"/>
                  </a:cubicBezTo>
                  <a:cubicBezTo>
                    <a:pt x="101613" y="286700"/>
                    <a:pt x="95710" y="283010"/>
                    <a:pt x="92020" y="277844"/>
                  </a:cubicBezTo>
                  <a:cubicBezTo>
                    <a:pt x="91282" y="277106"/>
                    <a:pt x="90544" y="276369"/>
                    <a:pt x="89068" y="275631"/>
                  </a:cubicBezTo>
                  <a:cubicBezTo>
                    <a:pt x="75785" y="268989"/>
                    <a:pt x="63239" y="256443"/>
                    <a:pt x="54384" y="243160"/>
                  </a:cubicBezTo>
                  <a:cubicBezTo>
                    <a:pt x="45528" y="229877"/>
                    <a:pt x="39624" y="215117"/>
                    <a:pt x="38886" y="208476"/>
                  </a:cubicBezTo>
                  <a:cubicBezTo>
                    <a:pt x="38886" y="206262"/>
                    <a:pt x="36672" y="204048"/>
                    <a:pt x="34458" y="203310"/>
                  </a:cubicBezTo>
                  <a:cubicBezTo>
                    <a:pt x="34458" y="203310"/>
                    <a:pt x="19699" y="198882"/>
                    <a:pt x="17485" y="178219"/>
                  </a:cubicBezTo>
                  <a:cubicBezTo>
                    <a:pt x="16747" y="173053"/>
                    <a:pt x="18223" y="170101"/>
                    <a:pt x="19699" y="167149"/>
                  </a:cubicBezTo>
                  <a:cubicBezTo>
                    <a:pt x="20437" y="165674"/>
                    <a:pt x="21175" y="164936"/>
                    <a:pt x="21913" y="164198"/>
                  </a:cubicBezTo>
                  <a:cubicBezTo>
                    <a:pt x="22651" y="164198"/>
                    <a:pt x="22651" y="164198"/>
                    <a:pt x="23389" y="164198"/>
                  </a:cubicBezTo>
                  <a:cubicBezTo>
                    <a:pt x="35934" y="164198"/>
                    <a:pt x="40362" y="142797"/>
                    <a:pt x="42576" y="132465"/>
                  </a:cubicBezTo>
                  <a:cubicBezTo>
                    <a:pt x="46266" y="112540"/>
                    <a:pt x="68405" y="106636"/>
                    <a:pt x="100138" y="106636"/>
                  </a:cubicBezTo>
                  <a:cubicBezTo>
                    <a:pt x="132608" y="108112"/>
                    <a:pt x="148843" y="94091"/>
                    <a:pt x="156961" y="84497"/>
                  </a:cubicBezTo>
                  <a:close/>
                  <a:moveTo>
                    <a:pt x="73571" y="165674"/>
                  </a:moveTo>
                  <a:cubicBezTo>
                    <a:pt x="68405" y="165674"/>
                    <a:pt x="63977" y="170101"/>
                    <a:pt x="63977" y="175267"/>
                  </a:cubicBezTo>
                  <a:cubicBezTo>
                    <a:pt x="63977" y="180433"/>
                    <a:pt x="68405" y="184861"/>
                    <a:pt x="73571" y="184861"/>
                  </a:cubicBezTo>
                  <a:cubicBezTo>
                    <a:pt x="78736" y="184861"/>
                    <a:pt x="83164" y="180433"/>
                    <a:pt x="83164" y="175267"/>
                  </a:cubicBezTo>
                  <a:cubicBezTo>
                    <a:pt x="83164" y="170101"/>
                    <a:pt x="78736" y="165674"/>
                    <a:pt x="73571" y="165674"/>
                  </a:cubicBezTo>
                  <a:close/>
                  <a:moveTo>
                    <a:pt x="144416" y="165674"/>
                  </a:moveTo>
                  <a:cubicBezTo>
                    <a:pt x="139250" y="165674"/>
                    <a:pt x="134822" y="170101"/>
                    <a:pt x="134822" y="175267"/>
                  </a:cubicBezTo>
                  <a:cubicBezTo>
                    <a:pt x="134822" y="180433"/>
                    <a:pt x="139250" y="184861"/>
                    <a:pt x="144416" y="184861"/>
                  </a:cubicBezTo>
                  <a:cubicBezTo>
                    <a:pt x="149581" y="184861"/>
                    <a:pt x="154009" y="180433"/>
                    <a:pt x="154009" y="175267"/>
                  </a:cubicBezTo>
                  <a:cubicBezTo>
                    <a:pt x="154009" y="170101"/>
                    <a:pt x="149581" y="165674"/>
                    <a:pt x="144416" y="165674"/>
                  </a:cubicBez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dirty="0">
                <a:solidFill>
                  <a:schemeClr val="bg1"/>
                </a:solidFill>
              </a:endParaRPr>
            </a:p>
          </p:txBody>
        </p:sp>
      </p:grpSp>
      <p:grpSp>
        <p:nvGrpSpPr>
          <p:cNvPr id="10" name="Grupo 59" title="icono de mujer">
            <a:extLst>
              <a:ext uri="{FF2B5EF4-FFF2-40B4-BE49-F238E27FC236}">
                <a16:creationId xmlns:a16="http://schemas.microsoft.com/office/drawing/2014/main" id="{BFD381C1-C9E2-EAB1-1CD8-8191F6A771DE}"/>
              </a:ext>
            </a:extLst>
          </p:cNvPr>
          <p:cNvGrpSpPr>
            <a:grpSpLocks noChangeAspect="1"/>
          </p:cNvGrpSpPr>
          <p:nvPr/>
        </p:nvGrpSpPr>
        <p:grpSpPr bwMode="auto">
          <a:xfrm>
            <a:off x="5515249" y="4972393"/>
            <a:ext cx="627933" cy="625793"/>
            <a:chOff x="2324888" y="2512379"/>
            <a:chExt cx="464919" cy="464919"/>
          </a:xfrm>
          <a:solidFill>
            <a:schemeClr val="tx2"/>
          </a:solidFill>
        </p:grpSpPr>
        <p:sp>
          <p:nvSpPr>
            <p:cNvPr id="12" name="Forma libre: Forma 11">
              <a:extLst>
                <a:ext uri="{FF2B5EF4-FFF2-40B4-BE49-F238E27FC236}">
                  <a16:creationId xmlns:a16="http://schemas.microsoft.com/office/drawing/2014/main" id="{FEA49749-91B5-7079-3C03-8D9EF3799C1A}"/>
                </a:ext>
                <a:ext uri="{C183D7F6-B498-43B3-948B-1728B52AA6E4}">
                  <adec:decorative xmlns:adec="http://schemas.microsoft.com/office/drawing/2017/decorative" val="1"/>
                </a:ext>
              </a:extLst>
            </p:cNvPr>
            <p:cNvSpPr>
              <a:spLocks/>
            </p:cNvSpPr>
            <p:nvPr/>
          </p:nvSpPr>
          <p:spPr bwMode="auto">
            <a:xfrm>
              <a:off x="2417134" y="2593556"/>
              <a:ext cx="280427" cy="302566"/>
            </a:xfrm>
            <a:custGeom>
              <a:avLst/>
              <a:gdLst>
                <a:gd name="T0" fmla="*/ 133203 w 280427"/>
                <a:gd name="T1" fmla="*/ 5535 h 302566"/>
                <a:gd name="T2" fmla="*/ 19556 w 280427"/>
                <a:gd name="T3" fmla="*/ 119920 h 302566"/>
                <a:gd name="T4" fmla="*/ 22508 w 280427"/>
                <a:gd name="T5" fmla="*/ 150176 h 302566"/>
                <a:gd name="T6" fmla="*/ 7011 w 280427"/>
                <a:gd name="T7" fmla="*/ 240208 h 302566"/>
                <a:gd name="T8" fmla="*/ 5535 w 280427"/>
                <a:gd name="T9" fmla="*/ 245374 h 302566"/>
                <a:gd name="T10" fmla="*/ 8487 w 280427"/>
                <a:gd name="T11" fmla="*/ 249802 h 302566"/>
                <a:gd name="T12" fmla="*/ 93353 w 280427"/>
                <a:gd name="T13" fmla="*/ 273417 h 302566"/>
                <a:gd name="T14" fmla="*/ 141321 w 280427"/>
                <a:gd name="T15" fmla="*/ 301459 h 302566"/>
                <a:gd name="T16" fmla="*/ 189288 w 280427"/>
                <a:gd name="T17" fmla="*/ 273417 h 302566"/>
                <a:gd name="T18" fmla="*/ 275631 w 280427"/>
                <a:gd name="T19" fmla="*/ 249802 h 302566"/>
                <a:gd name="T20" fmla="*/ 278582 w 280427"/>
                <a:gd name="T21" fmla="*/ 245374 h 302566"/>
                <a:gd name="T22" fmla="*/ 277106 w 280427"/>
                <a:gd name="T23" fmla="*/ 240208 h 302566"/>
                <a:gd name="T24" fmla="*/ 260133 w 280427"/>
                <a:gd name="T25" fmla="*/ 155342 h 302566"/>
                <a:gd name="T26" fmla="*/ 263085 w 280427"/>
                <a:gd name="T27" fmla="*/ 124347 h 302566"/>
                <a:gd name="T28" fmla="*/ 191502 w 280427"/>
                <a:gd name="T29" fmla="*/ 32102 h 302566"/>
                <a:gd name="T30" fmla="*/ 133203 w 280427"/>
                <a:gd name="T31" fmla="*/ 5535 h 302566"/>
                <a:gd name="T32" fmla="*/ 133203 w 280427"/>
                <a:gd name="T33" fmla="*/ 5535 h 302566"/>
                <a:gd name="T34" fmla="*/ 184861 w 280427"/>
                <a:gd name="T35" fmla="*/ 103684 h 302566"/>
                <a:gd name="T36" fmla="*/ 211427 w 280427"/>
                <a:gd name="T37" fmla="*/ 173791 h 302566"/>
                <a:gd name="T38" fmla="*/ 180433 w 280427"/>
                <a:gd name="T39" fmla="*/ 262347 h 302566"/>
                <a:gd name="T40" fmla="*/ 180433 w 280427"/>
                <a:gd name="T41" fmla="*/ 262347 h 302566"/>
                <a:gd name="T42" fmla="*/ 140583 w 280427"/>
                <a:gd name="T43" fmla="*/ 286700 h 302566"/>
                <a:gd name="T44" fmla="*/ 100732 w 280427"/>
                <a:gd name="T45" fmla="*/ 261609 h 302566"/>
                <a:gd name="T46" fmla="*/ 100732 w 280427"/>
                <a:gd name="T47" fmla="*/ 261609 h 302566"/>
                <a:gd name="T48" fmla="*/ 70476 w 280427"/>
                <a:gd name="T49" fmla="*/ 190764 h 302566"/>
                <a:gd name="T50" fmla="*/ 122133 w 280427"/>
                <a:gd name="T51" fmla="*/ 145748 h 302566"/>
                <a:gd name="T52" fmla="*/ 136155 w 280427"/>
                <a:gd name="T53" fmla="*/ 142059 h 302566"/>
                <a:gd name="T54" fmla="*/ 184861 w 280427"/>
                <a:gd name="T55" fmla="*/ 103684 h 302566"/>
                <a:gd name="T56" fmla="*/ 184861 w 280427"/>
                <a:gd name="T57" fmla="*/ 103684 h 302566"/>
                <a:gd name="T58" fmla="*/ 105898 w 280427"/>
                <a:gd name="T59" fmla="*/ 172315 h 302566"/>
                <a:gd name="T60" fmla="*/ 96305 w 280427"/>
                <a:gd name="T61" fmla="*/ 181909 h 302566"/>
                <a:gd name="T62" fmla="*/ 105898 w 280427"/>
                <a:gd name="T63" fmla="*/ 191502 h 302566"/>
                <a:gd name="T64" fmla="*/ 115492 w 280427"/>
                <a:gd name="T65" fmla="*/ 181909 h 302566"/>
                <a:gd name="T66" fmla="*/ 105898 w 280427"/>
                <a:gd name="T67" fmla="*/ 172315 h 302566"/>
                <a:gd name="T68" fmla="*/ 105898 w 280427"/>
                <a:gd name="T69" fmla="*/ 172315 h 302566"/>
                <a:gd name="T70" fmla="*/ 176743 w 280427"/>
                <a:gd name="T71" fmla="*/ 172315 h 302566"/>
                <a:gd name="T72" fmla="*/ 167149 w 280427"/>
                <a:gd name="T73" fmla="*/ 181909 h 302566"/>
                <a:gd name="T74" fmla="*/ 176743 w 280427"/>
                <a:gd name="T75" fmla="*/ 191502 h 302566"/>
                <a:gd name="T76" fmla="*/ 186337 w 280427"/>
                <a:gd name="T77" fmla="*/ 181909 h 302566"/>
                <a:gd name="T78" fmla="*/ 176743 w 280427"/>
                <a:gd name="T79" fmla="*/ 172315 h 302566"/>
                <a:gd name="T80" fmla="*/ 176743 w 280427"/>
                <a:gd name="T81" fmla="*/ 172315 h 30256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80427" h="302566">
                  <a:moveTo>
                    <a:pt x="133203" y="5535"/>
                  </a:moveTo>
                  <a:cubicBezTo>
                    <a:pt x="63096" y="5535"/>
                    <a:pt x="19556" y="49075"/>
                    <a:pt x="19556" y="119920"/>
                  </a:cubicBezTo>
                  <a:cubicBezTo>
                    <a:pt x="19556" y="130251"/>
                    <a:pt x="21032" y="139845"/>
                    <a:pt x="22508" y="150176"/>
                  </a:cubicBezTo>
                  <a:cubicBezTo>
                    <a:pt x="26198" y="178957"/>
                    <a:pt x="30626" y="208476"/>
                    <a:pt x="7011" y="240208"/>
                  </a:cubicBezTo>
                  <a:cubicBezTo>
                    <a:pt x="6273" y="241684"/>
                    <a:pt x="5535" y="243160"/>
                    <a:pt x="5535" y="245374"/>
                  </a:cubicBezTo>
                  <a:cubicBezTo>
                    <a:pt x="5535" y="246850"/>
                    <a:pt x="7011" y="248326"/>
                    <a:pt x="8487" y="249802"/>
                  </a:cubicBezTo>
                  <a:cubicBezTo>
                    <a:pt x="9225" y="250540"/>
                    <a:pt x="35053" y="267513"/>
                    <a:pt x="93353" y="273417"/>
                  </a:cubicBezTo>
                  <a:cubicBezTo>
                    <a:pt x="108112" y="291128"/>
                    <a:pt x="125085" y="301459"/>
                    <a:pt x="141321" y="301459"/>
                  </a:cubicBezTo>
                  <a:cubicBezTo>
                    <a:pt x="157556" y="301459"/>
                    <a:pt x="174529" y="291866"/>
                    <a:pt x="189288" y="273417"/>
                  </a:cubicBezTo>
                  <a:cubicBezTo>
                    <a:pt x="247588" y="266775"/>
                    <a:pt x="274893" y="250540"/>
                    <a:pt x="275631" y="249802"/>
                  </a:cubicBezTo>
                  <a:cubicBezTo>
                    <a:pt x="277106" y="249064"/>
                    <a:pt x="277844" y="246850"/>
                    <a:pt x="278582" y="245374"/>
                  </a:cubicBezTo>
                  <a:cubicBezTo>
                    <a:pt x="278582" y="243898"/>
                    <a:pt x="278582" y="241684"/>
                    <a:pt x="277106" y="240208"/>
                  </a:cubicBezTo>
                  <a:cubicBezTo>
                    <a:pt x="253492" y="209214"/>
                    <a:pt x="256443" y="183385"/>
                    <a:pt x="260133" y="155342"/>
                  </a:cubicBezTo>
                  <a:cubicBezTo>
                    <a:pt x="261609" y="145748"/>
                    <a:pt x="263085" y="135417"/>
                    <a:pt x="263085" y="124347"/>
                  </a:cubicBezTo>
                  <a:cubicBezTo>
                    <a:pt x="263085" y="82283"/>
                    <a:pt x="244636" y="33578"/>
                    <a:pt x="191502" y="32102"/>
                  </a:cubicBezTo>
                  <a:cubicBezTo>
                    <a:pt x="169363" y="9963"/>
                    <a:pt x="147962" y="5535"/>
                    <a:pt x="133203" y="5535"/>
                  </a:cubicBezTo>
                  <a:close/>
                  <a:moveTo>
                    <a:pt x="184861" y="103684"/>
                  </a:moveTo>
                  <a:cubicBezTo>
                    <a:pt x="194454" y="114016"/>
                    <a:pt x="211427" y="136893"/>
                    <a:pt x="211427" y="173791"/>
                  </a:cubicBezTo>
                  <a:cubicBezTo>
                    <a:pt x="211427" y="223235"/>
                    <a:pt x="181171" y="262347"/>
                    <a:pt x="180433" y="262347"/>
                  </a:cubicBezTo>
                  <a:cubicBezTo>
                    <a:pt x="167887" y="277844"/>
                    <a:pt x="153866" y="286700"/>
                    <a:pt x="140583" y="286700"/>
                  </a:cubicBezTo>
                  <a:cubicBezTo>
                    <a:pt x="127299" y="286700"/>
                    <a:pt x="113278" y="277844"/>
                    <a:pt x="100732" y="261609"/>
                  </a:cubicBezTo>
                  <a:cubicBezTo>
                    <a:pt x="100732" y="261609"/>
                    <a:pt x="70476" y="232829"/>
                    <a:pt x="70476" y="190764"/>
                  </a:cubicBezTo>
                  <a:cubicBezTo>
                    <a:pt x="70476" y="158294"/>
                    <a:pt x="97781" y="151652"/>
                    <a:pt x="122133" y="145748"/>
                  </a:cubicBezTo>
                  <a:cubicBezTo>
                    <a:pt x="127299" y="144273"/>
                    <a:pt x="131727" y="143535"/>
                    <a:pt x="136155" y="142059"/>
                  </a:cubicBezTo>
                  <a:cubicBezTo>
                    <a:pt x="165673" y="133941"/>
                    <a:pt x="178957" y="115492"/>
                    <a:pt x="184861" y="103684"/>
                  </a:cubicBezTo>
                  <a:close/>
                  <a:moveTo>
                    <a:pt x="105898" y="172315"/>
                  </a:moveTo>
                  <a:cubicBezTo>
                    <a:pt x="100732" y="172315"/>
                    <a:pt x="96305" y="176743"/>
                    <a:pt x="96305" y="181909"/>
                  </a:cubicBezTo>
                  <a:cubicBezTo>
                    <a:pt x="96305" y="187075"/>
                    <a:pt x="100732" y="191502"/>
                    <a:pt x="105898" y="191502"/>
                  </a:cubicBezTo>
                  <a:cubicBezTo>
                    <a:pt x="111064" y="191502"/>
                    <a:pt x="115492" y="187075"/>
                    <a:pt x="115492" y="181909"/>
                  </a:cubicBezTo>
                  <a:cubicBezTo>
                    <a:pt x="115492" y="176743"/>
                    <a:pt x="111064" y="172315"/>
                    <a:pt x="105898" y="172315"/>
                  </a:cubicBezTo>
                  <a:close/>
                  <a:moveTo>
                    <a:pt x="176743" y="172315"/>
                  </a:moveTo>
                  <a:cubicBezTo>
                    <a:pt x="171577" y="172315"/>
                    <a:pt x="167149" y="176743"/>
                    <a:pt x="167149" y="181909"/>
                  </a:cubicBezTo>
                  <a:cubicBezTo>
                    <a:pt x="167149" y="187075"/>
                    <a:pt x="171577" y="191502"/>
                    <a:pt x="176743" y="191502"/>
                  </a:cubicBezTo>
                  <a:cubicBezTo>
                    <a:pt x="181909" y="191502"/>
                    <a:pt x="186337" y="187075"/>
                    <a:pt x="186337" y="181909"/>
                  </a:cubicBezTo>
                  <a:cubicBezTo>
                    <a:pt x="186337" y="176743"/>
                    <a:pt x="181909" y="172315"/>
                    <a:pt x="176743" y="172315"/>
                  </a:cubicBez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dirty="0">
                <a:solidFill>
                  <a:schemeClr val="bg1"/>
                </a:solidFill>
              </a:endParaRPr>
            </a:p>
          </p:txBody>
        </p:sp>
        <p:sp>
          <p:nvSpPr>
            <p:cNvPr id="13" name="Forma libre: Forma 12">
              <a:extLst>
                <a:ext uri="{FF2B5EF4-FFF2-40B4-BE49-F238E27FC236}">
                  <a16:creationId xmlns:a16="http://schemas.microsoft.com/office/drawing/2014/main" id="{5158CB89-F2BD-7423-C088-25EC6FEC1475}"/>
                </a:ext>
                <a:ext uri="{C183D7F6-B498-43B3-948B-1728B52AA6E4}">
                  <adec:decorative xmlns:adec="http://schemas.microsoft.com/office/drawing/2017/decorative" val="1"/>
                </a:ext>
              </a:extLst>
            </p:cNvPr>
            <p:cNvSpPr>
              <a:spLocks/>
            </p:cNvSpPr>
            <p:nvPr/>
          </p:nvSpPr>
          <p:spPr bwMode="auto">
            <a:xfrm>
              <a:off x="2324888" y="2512379"/>
              <a:ext cx="464919" cy="464919"/>
            </a:xfrm>
            <a:custGeom>
              <a:avLst/>
              <a:gdLst>
                <a:gd name="T0" fmla="*/ 463074 w 464919"/>
                <a:gd name="T1" fmla="*/ 463074 h 464919"/>
                <a:gd name="T2" fmla="*/ 5535 w 464919"/>
                <a:gd name="T3" fmla="*/ 463074 h 464919"/>
                <a:gd name="T4" fmla="*/ 5535 w 464919"/>
                <a:gd name="T5" fmla="*/ 5535 h 464919"/>
                <a:gd name="T6" fmla="*/ 463074 w 464919"/>
                <a:gd name="T7" fmla="*/ 5535 h 464919"/>
                <a:gd name="T8" fmla="*/ 463074 w 464919"/>
                <a:gd name="T9" fmla="*/ 463074 h 464919"/>
                <a:gd name="T10" fmla="*/ 50551 w 464919"/>
                <a:gd name="T11" fmla="*/ 420272 h 464919"/>
                <a:gd name="T12" fmla="*/ 418796 w 464919"/>
                <a:gd name="T13" fmla="*/ 420272 h 464919"/>
                <a:gd name="T14" fmla="*/ 418796 w 464919"/>
                <a:gd name="T15" fmla="*/ 48337 h 464919"/>
                <a:gd name="T16" fmla="*/ 50551 w 464919"/>
                <a:gd name="T17" fmla="*/ 48337 h 464919"/>
                <a:gd name="T18" fmla="*/ 50551 w 464919"/>
                <a:gd name="T19" fmla="*/ 420272 h 4649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4919" h="464919">
                  <a:moveTo>
                    <a:pt x="463074" y="463074"/>
                  </a:moveTo>
                  <a:lnTo>
                    <a:pt x="5535" y="463074"/>
                  </a:lnTo>
                  <a:lnTo>
                    <a:pt x="5535" y="5535"/>
                  </a:lnTo>
                  <a:lnTo>
                    <a:pt x="463074" y="5535"/>
                  </a:lnTo>
                  <a:lnTo>
                    <a:pt x="463074" y="463074"/>
                  </a:lnTo>
                  <a:close/>
                  <a:moveTo>
                    <a:pt x="50551" y="420272"/>
                  </a:moveTo>
                  <a:lnTo>
                    <a:pt x="418796" y="420272"/>
                  </a:lnTo>
                  <a:lnTo>
                    <a:pt x="418796" y="48337"/>
                  </a:lnTo>
                  <a:lnTo>
                    <a:pt x="50551" y="48337"/>
                  </a:lnTo>
                  <a:lnTo>
                    <a:pt x="50551" y="420272"/>
                  </a:lnTo>
                  <a:close/>
                </a:path>
              </a:pathLst>
            </a:custGeom>
            <a:grp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rtlCol="0" anchor="ctr"/>
            <a:lstStyle/>
            <a:p>
              <a:pPr rtl="0"/>
              <a:endParaRPr lang="es-ES" dirty="0">
                <a:solidFill>
                  <a:schemeClr val="bg1"/>
                </a:solidFill>
              </a:endParaRPr>
            </a:p>
          </p:txBody>
        </p:sp>
      </p:grpSp>
      <p:sp>
        <p:nvSpPr>
          <p:cNvPr id="14" name="CuadroTexto 13">
            <a:extLst>
              <a:ext uri="{FF2B5EF4-FFF2-40B4-BE49-F238E27FC236}">
                <a16:creationId xmlns:a16="http://schemas.microsoft.com/office/drawing/2014/main" id="{7AA57CBE-656C-AC88-4EDB-4AC396945CE1}"/>
              </a:ext>
            </a:extLst>
          </p:cNvPr>
          <p:cNvSpPr txBox="1"/>
          <p:nvPr/>
        </p:nvSpPr>
        <p:spPr>
          <a:xfrm>
            <a:off x="1574801" y="74874"/>
            <a:ext cx="3264674" cy="2339102"/>
          </a:xfrm>
          <a:prstGeom prst="rect">
            <a:avLst/>
          </a:prstGeom>
          <a:noFill/>
        </p:spPr>
        <p:txBody>
          <a:bodyPr wrap="square" rtlCol="0">
            <a:spAutoFit/>
          </a:bodyPr>
          <a:lstStyle/>
          <a:p>
            <a:pPr algn="ctr"/>
            <a:r>
              <a:rPr lang="es-ES" sz="1200" b="1" dirty="0">
                <a:solidFill>
                  <a:schemeClr val="bg1"/>
                </a:solidFill>
                <a:latin typeface="Franklin Gothic Book" panose="020B0503020102020204" pitchFamily="34" charset="0"/>
              </a:rPr>
              <a:t>¿Qué Piensa Y siente?</a:t>
            </a:r>
          </a:p>
          <a:p>
            <a:pPr algn="ctr"/>
            <a:r>
              <a:rPr kumimoji="0" lang="es-ES" altLang="es-ES" sz="1200" b="0" i="0" u="none" strike="noStrike" cap="none" normalizeH="0" baseline="0" dirty="0">
                <a:ln>
                  <a:noFill/>
                </a:ln>
                <a:solidFill>
                  <a:schemeClr val="bg1"/>
                </a:solidFill>
                <a:effectLst/>
                <a:latin typeface="Franklin Gothic Book" panose="020B0503020102020204" pitchFamily="34" charset="0"/>
              </a:rPr>
              <a:t>Se preocupan por futuro de sus hijos, tienen el deseo de brindarles el mejor apoyo educativo y tiempo de calidad.</a:t>
            </a:r>
          </a:p>
          <a:p>
            <a:pPr algn="ctr"/>
            <a:r>
              <a:rPr kumimoji="0" lang="es-ES" altLang="es-ES" sz="1200" b="0" i="0" u="none" strike="noStrike" cap="none" normalizeH="0" baseline="0" dirty="0">
                <a:ln>
                  <a:noFill/>
                </a:ln>
                <a:solidFill>
                  <a:schemeClr val="bg1"/>
                </a:solidFill>
                <a:effectLst/>
                <a:latin typeface="Franklin Gothic Book" panose="020B0503020102020204" pitchFamily="34" charset="0"/>
              </a:rPr>
              <a:t>Sienten frustración por no contar con soluciones que les permitan atender a sus hijos mientras equilibran su vida personal.</a:t>
            </a:r>
          </a:p>
          <a:p>
            <a:pPr algn="ctr"/>
            <a:r>
              <a:rPr kumimoji="0" lang="es-ES" altLang="es-ES" sz="1200" b="0" i="0" u="none" strike="noStrike" cap="none" normalizeH="0" baseline="0" dirty="0">
                <a:ln>
                  <a:noFill/>
                </a:ln>
                <a:solidFill>
                  <a:schemeClr val="bg1"/>
                </a:solidFill>
                <a:effectLst/>
                <a:latin typeface="Franklin Gothic Book" panose="020B0503020102020204" pitchFamily="34" charset="0"/>
              </a:rPr>
              <a:t>Aspiran a lograr una mejor calidad de vida con más tiempo libre para ellos mismos</a:t>
            </a:r>
          </a:p>
          <a:p>
            <a:endParaRPr kumimoji="0" lang="es-ES" altLang="es-ES" sz="1200" b="0" i="0" u="none" strike="noStrike" cap="none" normalizeH="0" baseline="0" dirty="0">
              <a:ln>
                <a:noFill/>
              </a:ln>
              <a:solidFill>
                <a:schemeClr val="bg1"/>
              </a:solidFill>
              <a:effectLst/>
              <a:latin typeface="Arial" panose="020B0604020202020204" pitchFamily="34" charset="0"/>
            </a:endParaRPr>
          </a:p>
          <a:p>
            <a:endParaRPr kumimoji="0" lang="es-ES" altLang="es-ES" sz="1200" b="0" i="0" u="none" strike="noStrike" cap="none" normalizeH="0" baseline="0" dirty="0">
              <a:ln>
                <a:noFill/>
              </a:ln>
              <a:solidFill>
                <a:schemeClr val="bg1"/>
              </a:solidFill>
              <a:effectLst/>
              <a:latin typeface="Franklin Gothic Book" panose="020B0503020102020204" pitchFamily="34" charset="0"/>
            </a:endParaRPr>
          </a:p>
          <a:p>
            <a:endParaRPr lang="es-ES" sz="1400" dirty="0">
              <a:solidFill>
                <a:schemeClr val="bg1"/>
              </a:solidFill>
            </a:endParaRPr>
          </a:p>
        </p:txBody>
      </p:sp>
      <p:sp>
        <p:nvSpPr>
          <p:cNvPr id="16" name="CuadroTexto 15">
            <a:extLst>
              <a:ext uri="{FF2B5EF4-FFF2-40B4-BE49-F238E27FC236}">
                <a16:creationId xmlns:a16="http://schemas.microsoft.com/office/drawing/2014/main" id="{ECE5C942-6D5D-970D-33D4-8050865193F0}"/>
              </a:ext>
            </a:extLst>
          </p:cNvPr>
          <p:cNvSpPr txBox="1"/>
          <p:nvPr/>
        </p:nvSpPr>
        <p:spPr>
          <a:xfrm>
            <a:off x="9026802" y="310002"/>
            <a:ext cx="3057155" cy="3262432"/>
          </a:xfrm>
          <a:prstGeom prst="rect">
            <a:avLst/>
          </a:prstGeom>
          <a:noFill/>
        </p:spPr>
        <p:txBody>
          <a:bodyPr wrap="square" rtlCol="0">
            <a:spAutoFit/>
          </a:bodyPr>
          <a:lstStyle/>
          <a:p>
            <a:pPr algn="r"/>
            <a:r>
              <a:rPr lang="es-ES" sz="1200" b="1" dirty="0">
                <a:solidFill>
                  <a:schemeClr val="bg1"/>
                </a:solidFill>
                <a:latin typeface="Franklin Gothic Book" panose="020B0503020102020204" pitchFamily="34" charset="0"/>
              </a:rPr>
              <a:t>¿Qué dice y hace?</a:t>
            </a:r>
          </a:p>
          <a:p>
            <a:pPr algn="r"/>
            <a:r>
              <a:rPr lang="es-ES" sz="1200" kern="1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Hablan con otros padres sobre la importancia de que sus hijos tengan éxito académico y social,  sobre las dificultades para gestionar el tiempo entre el trabajo y la atención a los hijos.</a:t>
            </a:r>
          </a:p>
          <a:p>
            <a:pPr algn="r"/>
            <a:r>
              <a:rPr lang="es-ES" sz="1200" kern="1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Participan activamente en actividades sociales y deportivas.</a:t>
            </a:r>
          </a:p>
          <a:p>
            <a:pPr algn="r"/>
            <a:r>
              <a:rPr lang="es-ES" sz="1200" kern="1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Buscan soluciones que les permitan delegar la atención educativa de sus hijos sin comprometer la calidad.</a:t>
            </a:r>
          </a:p>
          <a:p>
            <a:pPr algn="r"/>
            <a:endParaRPr lang="es-E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r"/>
            <a:endParaRPr lang="es-E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r"/>
            <a:endParaRPr lang="es-E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r"/>
            <a:endParaRPr kumimoji="0" lang="es-ES" altLang="es-ES" sz="1200" b="0" i="0" u="none" strike="noStrike" cap="none" normalizeH="0" baseline="0" dirty="0">
              <a:ln>
                <a:noFill/>
              </a:ln>
              <a:solidFill>
                <a:schemeClr val="bg1"/>
              </a:solidFill>
              <a:effectLst/>
              <a:latin typeface="Arial" panose="020B0604020202020204" pitchFamily="34" charset="0"/>
            </a:endParaRPr>
          </a:p>
          <a:p>
            <a:pPr algn="r"/>
            <a:endParaRPr kumimoji="0" lang="es-ES" altLang="es-ES" sz="1200" b="0" i="0" u="none" strike="noStrike" cap="none" normalizeH="0" baseline="0" dirty="0">
              <a:ln>
                <a:noFill/>
              </a:ln>
              <a:solidFill>
                <a:schemeClr val="bg1"/>
              </a:solidFill>
              <a:effectLst/>
              <a:latin typeface="Franklin Gothic Book" panose="020B0503020102020204" pitchFamily="34" charset="0"/>
            </a:endParaRPr>
          </a:p>
          <a:p>
            <a:pPr algn="r"/>
            <a:endParaRPr lang="es-ES" sz="1400" dirty="0">
              <a:solidFill>
                <a:schemeClr val="bg1"/>
              </a:solidFill>
            </a:endParaRPr>
          </a:p>
        </p:txBody>
      </p:sp>
      <p:sp>
        <p:nvSpPr>
          <p:cNvPr id="19" name="CuadroTexto 18">
            <a:extLst>
              <a:ext uri="{FF2B5EF4-FFF2-40B4-BE49-F238E27FC236}">
                <a16:creationId xmlns:a16="http://schemas.microsoft.com/office/drawing/2014/main" id="{2352AEB6-3657-FCED-D1A4-D036CBDB67BD}"/>
              </a:ext>
            </a:extLst>
          </p:cNvPr>
          <p:cNvSpPr txBox="1"/>
          <p:nvPr/>
        </p:nvSpPr>
        <p:spPr>
          <a:xfrm>
            <a:off x="22639" y="3672783"/>
            <a:ext cx="3523084" cy="3632276"/>
          </a:xfrm>
          <a:prstGeom prst="rect">
            <a:avLst/>
          </a:prstGeom>
          <a:noFill/>
        </p:spPr>
        <p:txBody>
          <a:bodyPr wrap="square" rtlCol="0">
            <a:spAutoFit/>
          </a:bodyPr>
          <a:lstStyle/>
          <a:p>
            <a:r>
              <a:rPr lang="es-ES" sz="1200" b="1" dirty="0">
                <a:solidFill>
                  <a:schemeClr val="bg1"/>
                </a:solidFill>
                <a:latin typeface="Franklin Gothic Book" panose="020B0503020102020204" pitchFamily="34" charset="0"/>
              </a:rPr>
              <a:t>¿Qué ve?</a:t>
            </a:r>
          </a:p>
          <a:p>
            <a:pPr lvl="0">
              <a:lnSpc>
                <a:spcPct val="107000"/>
              </a:lnSpc>
              <a:spcAft>
                <a:spcPts val="800"/>
              </a:spcAft>
              <a:buSzPts val="1000"/>
              <a:tabLst>
                <a:tab pos="457200" algn="l"/>
              </a:tabLst>
            </a:pPr>
            <a:r>
              <a:rPr lang="es-ES" sz="1200" kern="1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Ven un mercado con opciones fragmentadas que no ofrecen un servicio integral para cubrir las necesidades de cuidado y educación de sus hijos por las tardes.</a:t>
            </a:r>
          </a:p>
          <a:p>
            <a:r>
              <a:rPr lang="es-ES" sz="1200" kern="1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Sus amigos y conocidos intentan balancear las mismas responsabilidades con diversas soluciones independientes (niñeras, actividades extracurriculares).</a:t>
            </a:r>
          </a:p>
          <a:p>
            <a:r>
              <a:rPr lang="es-ES" sz="1200" kern="1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Observan tendencias hacia estilos de vida saludables y una creciente preocupación por la sostenibilidad ambiental.</a:t>
            </a:r>
          </a:p>
          <a:p>
            <a:endParaRPr lang="es-E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E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E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kumimoji="0" lang="es-ES" altLang="es-ES" sz="1200" b="0" i="0" u="none" strike="noStrike" cap="none" normalizeH="0" baseline="0" dirty="0">
              <a:ln>
                <a:noFill/>
              </a:ln>
              <a:solidFill>
                <a:schemeClr val="bg1"/>
              </a:solidFill>
              <a:effectLst/>
              <a:latin typeface="Arial" panose="020B0604020202020204" pitchFamily="34" charset="0"/>
            </a:endParaRPr>
          </a:p>
          <a:p>
            <a:endParaRPr kumimoji="0" lang="es-ES" altLang="es-ES" sz="1200" b="0" i="0" u="none" strike="noStrike" cap="none" normalizeH="0" baseline="0" dirty="0">
              <a:ln>
                <a:noFill/>
              </a:ln>
              <a:solidFill>
                <a:schemeClr val="bg1"/>
              </a:solidFill>
              <a:effectLst/>
              <a:latin typeface="Franklin Gothic Book" panose="020B0503020102020204" pitchFamily="34" charset="0"/>
            </a:endParaRPr>
          </a:p>
          <a:p>
            <a:endParaRPr lang="es-ES" sz="1400" dirty="0">
              <a:solidFill>
                <a:schemeClr val="bg1"/>
              </a:solidFill>
            </a:endParaRPr>
          </a:p>
        </p:txBody>
      </p:sp>
      <p:sp>
        <p:nvSpPr>
          <p:cNvPr id="20" name="CuadroTexto 19">
            <a:extLst>
              <a:ext uri="{FF2B5EF4-FFF2-40B4-BE49-F238E27FC236}">
                <a16:creationId xmlns:a16="http://schemas.microsoft.com/office/drawing/2014/main" id="{FBF57FE8-768F-0900-EA94-DF347E0B0673}"/>
              </a:ext>
            </a:extLst>
          </p:cNvPr>
          <p:cNvSpPr txBox="1"/>
          <p:nvPr/>
        </p:nvSpPr>
        <p:spPr>
          <a:xfrm>
            <a:off x="5647173" y="1290290"/>
            <a:ext cx="2551896" cy="2669962"/>
          </a:xfrm>
          <a:prstGeom prst="rect">
            <a:avLst/>
          </a:prstGeom>
          <a:noFill/>
        </p:spPr>
        <p:txBody>
          <a:bodyPr wrap="square" rtlCol="0">
            <a:spAutoFit/>
          </a:bodyPr>
          <a:lstStyle/>
          <a:p>
            <a:pPr algn="ctr"/>
            <a:r>
              <a:rPr lang="es-ES" sz="1100" b="1" dirty="0">
                <a:solidFill>
                  <a:schemeClr val="bg1"/>
                </a:solidFill>
                <a:latin typeface="Franklin Gothic Book" panose="020B0503020102020204" pitchFamily="34" charset="0"/>
              </a:rPr>
              <a:t>¿Qué oye?</a:t>
            </a:r>
          </a:p>
          <a:p>
            <a:pPr algn="ctr"/>
            <a:r>
              <a:rPr lang="es-ES" sz="1200" kern="1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Que otros padres también enfrentan dificultades similares.</a:t>
            </a:r>
          </a:p>
          <a:p>
            <a:pPr algn="ctr"/>
            <a:r>
              <a:rPr lang="es-ES" sz="1200" kern="1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Reciben sugerencias de servicios o, aunque la mayoría no satisface todas sus necesidades</a:t>
            </a:r>
          </a:p>
          <a:p>
            <a:pPr algn="ctr"/>
            <a:r>
              <a:rPr lang="es-ES" sz="1200" kern="1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Están influenciados por consejos de familiares, amigos, y recomendaciones en redes sociales</a:t>
            </a:r>
            <a:r>
              <a:rPr lang="es-ES" sz="1100" kern="100" dirty="0">
                <a:solidFill>
                  <a:schemeClr val="bg1"/>
                </a:solidFill>
                <a:effectLst/>
                <a:latin typeface="Franklin Gothic Book" panose="020B0503020102020204" pitchFamily="34" charset="0"/>
                <a:ea typeface="Calibri" panose="020F0502020204030204" pitchFamily="34" charset="0"/>
                <a:cs typeface="Times New Roman" panose="02020603050405020304" pitchFamily="18" charset="0"/>
              </a:rPr>
              <a:t>.</a:t>
            </a:r>
          </a:p>
          <a:p>
            <a:r>
              <a:rPr lang="es-ES" sz="10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s-E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kumimoji="0" lang="es-ES" altLang="es-ES" sz="1200" b="0" i="0" u="none" strike="noStrike" cap="none" normalizeH="0" baseline="0" dirty="0">
              <a:ln>
                <a:noFill/>
              </a:ln>
              <a:solidFill>
                <a:schemeClr val="bg1"/>
              </a:solidFill>
              <a:effectLst/>
              <a:latin typeface="Arial" panose="020B0604020202020204" pitchFamily="34" charset="0"/>
            </a:endParaRPr>
          </a:p>
          <a:p>
            <a:endParaRPr kumimoji="0" lang="es-ES" altLang="es-ES" sz="1200" b="0" i="0" u="none" strike="noStrike" cap="none" normalizeH="0" baseline="0" dirty="0">
              <a:ln>
                <a:noFill/>
              </a:ln>
              <a:solidFill>
                <a:schemeClr val="bg1"/>
              </a:solidFill>
              <a:effectLst/>
              <a:latin typeface="Franklin Gothic Book" panose="020B0503020102020204" pitchFamily="34" charset="0"/>
            </a:endParaRPr>
          </a:p>
          <a:p>
            <a:endParaRPr lang="es-ES" sz="1400" dirty="0">
              <a:solidFill>
                <a:schemeClr val="bg1"/>
              </a:solidFill>
            </a:endParaRPr>
          </a:p>
        </p:txBody>
      </p:sp>
      <p:sp>
        <p:nvSpPr>
          <p:cNvPr id="22" name="Diagrama de flujo: conector 21">
            <a:extLst>
              <a:ext uri="{FF2B5EF4-FFF2-40B4-BE49-F238E27FC236}">
                <a16:creationId xmlns:a16="http://schemas.microsoft.com/office/drawing/2014/main" id="{C63858B1-61E8-4DA8-828E-435C1E03FE6D}"/>
              </a:ext>
            </a:extLst>
          </p:cNvPr>
          <p:cNvSpPr/>
          <p:nvPr/>
        </p:nvSpPr>
        <p:spPr>
          <a:xfrm>
            <a:off x="10619261" y="5306727"/>
            <a:ext cx="1130114" cy="1155829"/>
          </a:xfrm>
          <a:prstGeom prst="flowChartConnector">
            <a:avLst/>
          </a:prstGeom>
          <a:solidFill>
            <a:schemeClr val="tx1"/>
          </a:solidFill>
          <a:ln w="952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1" name="Imagen 20">
            <a:extLst>
              <a:ext uri="{FF2B5EF4-FFF2-40B4-BE49-F238E27FC236}">
                <a16:creationId xmlns:a16="http://schemas.microsoft.com/office/drawing/2014/main" id="{FD3DF9FA-14F8-4A68-87D5-0E5BB9250D7A}"/>
              </a:ext>
            </a:extLst>
          </p:cNvPr>
          <p:cNvPicPr>
            <a:picLocks noChangeAspect="1"/>
          </p:cNvPicPr>
          <p:nvPr/>
        </p:nvPicPr>
        <p:blipFill>
          <a:blip r:embed="rId5"/>
          <a:stretch>
            <a:fillRect/>
          </a:stretch>
        </p:blipFill>
        <p:spPr>
          <a:xfrm>
            <a:off x="10857877" y="5433954"/>
            <a:ext cx="652882" cy="800100"/>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áfico 10" descr="Libros en estantería">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Conector recto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áfico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Conector recto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áfico 6" descr="Pizarra">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Conector recto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áfico 8" descr="Libro abierto">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ángulo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 name="Título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rtlCol="0">
            <a:normAutofit fontScale="90000"/>
          </a:bodyPr>
          <a:lstStyle/>
          <a:p>
            <a:pPr rtl="0"/>
            <a:r>
              <a:rPr lang="es-ES" sz="5400">
                <a:solidFill>
                  <a:srgbClr val="FFFFFF"/>
                </a:solidFill>
                <a:latin typeface="Franklin Gothic Book" panose="020B0503020102020204" pitchFamily="34" charset="0"/>
                <a:cs typeface="Segoe UI" panose="020B0502040204020203" pitchFamily="34" charset="0"/>
              </a:rPr>
              <a:t>Final de la presentación de investigación</a:t>
            </a:r>
          </a:p>
        </p:txBody>
      </p:sp>
      <p:cxnSp>
        <p:nvCxnSpPr>
          <p:cNvPr id="24" name="Conector recto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8200" y="5738691"/>
            <a:ext cx="105410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rtlCol="0">
            <a:normAutofit/>
          </a:bodyPr>
          <a:lstStyle/>
          <a:p>
            <a:pPr rtl="0"/>
            <a:endParaRPr lang="es-ES" sz="2000">
              <a:solidFill>
                <a:srgbClr val="E7E6E6"/>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8495_TF44781794_Win32" id="{96504355-EB54-4859-9E89-12AA0E61A23B}" vid="{773C8283-3F8A-4472-B643-F541AAF26B1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Presentación de investigación</Template>
  <TotalTime>32</TotalTime>
  <Words>433</Words>
  <Application>Microsoft Office PowerPoint</Application>
  <PresentationFormat>Panorámica</PresentationFormat>
  <Paragraphs>41</Paragraphs>
  <Slides>2</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vt:i4>
      </vt:variant>
    </vt:vector>
  </HeadingPairs>
  <TitlesOfParts>
    <vt:vector size="8" baseType="lpstr">
      <vt:lpstr>Arial</vt:lpstr>
      <vt:lpstr>Calibri</vt:lpstr>
      <vt:lpstr>Calibri Light</vt:lpstr>
      <vt:lpstr>Franklin Gothic Book</vt:lpstr>
      <vt:lpstr>Segoe UI</vt:lpstr>
      <vt:lpstr>Tema de Office</vt:lpstr>
      <vt:lpstr>Mapa de Empatía Manuel  Y María</vt:lpstr>
      <vt:lpstr>Final de la presentación de investigación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DAW Tarde</dc:creator>
  <cp:lastModifiedBy>DAW Tarde</cp:lastModifiedBy>
  <cp:revision>1</cp:revision>
  <dcterms:created xsi:type="dcterms:W3CDTF">2025-01-22T18:09:04Z</dcterms:created>
  <dcterms:modified xsi:type="dcterms:W3CDTF">2025-01-22T18:41:53Z</dcterms:modified>
</cp:coreProperties>
</file>