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9E345"/>
    <a:srgbClr val="E5D943"/>
    <a:srgbClr val="E3D62F"/>
    <a:srgbClr val="6C4EA9"/>
    <a:srgbClr val="A3A3A3"/>
    <a:srgbClr val="535353"/>
    <a:srgbClr val="6D6D6D"/>
    <a:srgbClr val="7C7C7C"/>
    <a:srgbClr val="A04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584" autoAdjust="0"/>
  </p:normalViewPr>
  <p:slideViewPr>
    <p:cSldViewPr>
      <p:cViewPr varScale="1">
        <p:scale>
          <a:sx n="113" d="100"/>
          <a:sy n="113" d="100"/>
        </p:scale>
        <p:origin x="1350" y="84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42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03C2C17D-CB53-4E46-BFD9-089B5E8766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4C7869-D5BD-4156-916A-D670E8548B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B6BD72-0B26-4A95-8708-2F5750744AF3}" type="datetime1">
              <a:rPr lang="es-ES" smtClean="0"/>
              <a:t>19/01/2025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CC543A-D2BE-46EF-BA40-A4F3586D12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CFCAD5F1-1744-4122-BC03-9A789CEC2A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04FD25-68CA-4E96-9AE3-FBA988D15D4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935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5AB10E-0455-467B-975D-24F6E12A2F79}" type="datetime1">
              <a:rPr lang="es-ES" noProof="0" smtClean="0"/>
              <a:t>19/01/2025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051E4D-7E57-413A-8720-4F166BDFA2F0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1976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es-ES" smtClean="0"/>
              <a:pPr rtl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347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54AD5E24-6241-E249-825D-7358AC3A2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744760" y="6443664"/>
            <a:ext cx="5418667" cy="26193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100" dirty="0" smtClean="0">
                <a:solidFill>
                  <a:schemeClr val="tx2"/>
                </a:solidFill>
                <a:latin typeface="+mn-lt"/>
                <a:cs typeface="Arial"/>
              </a:defRPr>
            </a:lvl1pPr>
          </a:lstStyle>
          <a:p>
            <a:pPr marL="0" lvl="0" rtl="0"/>
            <a:r>
              <a:rPr lang="es-ES" noProof="0"/>
              <a:t>Haga clic para modificar los estilos de texto del patrón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4416208" y="1804998"/>
            <a:ext cx="4005302" cy="3878149"/>
            <a:chOff x="2133600" y="914400"/>
            <a:chExt cx="4800600" cy="4648200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400" noProof="0">
                <a:latin typeface="+mn-lt"/>
              </a:endParaRP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800600" y="3276600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400" noProof="0">
                <a:latin typeface="+mn-lt"/>
              </a:endParaRP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>
                <a:latin typeface="+mn-lt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400" noProof="0">
                <a:latin typeface="+mn-lt"/>
              </a:endParaRPr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400" noProof="0">
                <a:latin typeface="+mn-lt"/>
              </a:endParaRPr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400" noProof="0">
                <a:latin typeface="+mn-lt"/>
              </a:endParaRPr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209800" y="34290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s-ES" sz="2400" noProof="0">
                <a:latin typeface="+mn-lt"/>
              </a:endParaRPr>
            </a:p>
          </p:txBody>
        </p:sp>
      </p:grpSp>
      <p:cxnSp>
        <p:nvCxnSpPr>
          <p:cNvPr id="49" name="Conector angular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26644" y="3351889"/>
            <a:ext cx="3213292" cy="84603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15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Conector angular 49">
            <a:extLst>
              <a:ext uri="{FF2B5EF4-FFF2-40B4-BE49-F238E27FC236}">
                <a16:creationId xmlns:a16="http://schemas.microsoft.com/office/drawing/2014/main" id="{35AA603F-C4F2-4C46-A0E1-A150163FDCFF}"/>
              </a:ext>
            </a:extLst>
          </p:cNvPr>
          <p:cNvCxnSpPr>
            <a:cxnSpLocks/>
          </p:cNvCxnSpPr>
          <p:nvPr userDrawn="1"/>
        </p:nvCxnSpPr>
        <p:spPr bwMode="auto">
          <a:xfrm rot="16200000" flipH="1">
            <a:off x="4757060" y="2225777"/>
            <a:ext cx="2010757" cy="19456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15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Conector angular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615016" y="5231105"/>
            <a:ext cx="3864880" cy="47362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8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onector angular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>
            <a:cxnSpLocks/>
          </p:cNvCxnSpPr>
          <p:nvPr userDrawn="1"/>
        </p:nvCxnSpPr>
        <p:spPr bwMode="auto">
          <a:xfrm rot="5400000">
            <a:off x="6814858" y="2252104"/>
            <a:ext cx="2033458" cy="1738021"/>
          </a:xfrm>
          <a:prstGeom prst="bentConnector3">
            <a:avLst>
              <a:gd name="adj1" fmla="val 45601"/>
            </a:avLst>
          </a:prstGeom>
          <a:solidFill>
            <a:schemeClr val="accent1"/>
          </a:solidFill>
          <a:ln w="203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Conector angular 52">
            <a:extLst>
              <a:ext uri="{FF2B5EF4-FFF2-40B4-BE49-F238E27FC236}">
                <a16:creationId xmlns:a16="http://schemas.microsoft.com/office/drawing/2014/main" id="{9C580634-6DD3-EE42-8DAC-5CE0F95E8234}"/>
              </a:ext>
            </a:extLst>
          </p:cNvPr>
          <p:cNvCxnSpPr>
            <a:cxnSpLocks/>
          </p:cNvCxnSpPr>
          <p:nvPr userDrawn="1"/>
        </p:nvCxnSpPr>
        <p:spPr bwMode="auto">
          <a:xfrm rot="10800000" flipV="1">
            <a:off x="6757754" y="3501502"/>
            <a:ext cx="2801104" cy="6185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159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>
            <a:cxnSpLocks/>
          </p:cNvCxnSpPr>
          <p:nvPr userDrawn="1"/>
        </p:nvCxnSpPr>
        <p:spPr bwMode="auto">
          <a:xfrm rot="10800000">
            <a:off x="6695185" y="4922209"/>
            <a:ext cx="2776475" cy="61252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286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Conector angular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5419459" y="2781536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5725196" y="4016623"/>
            <a:ext cx="1716558" cy="2841377"/>
            <a:chOff x="2435225" y="22552"/>
            <a:chExt cx="4273550" cy="6835448"/>
          </a:xfrm>
          <a:solidFill>
            <a:schemeClr val="tx1"/>
          </a:solidFill>
        </p:grpSpPr>
        <p:sp>
          <p:nvSpPr>
            <p:cNvPr id="57" name="Forma libre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>
                <a:latin typeface="+mn-lt"/>
              </a:endParaRPr>
            </a:p>
          </p:txBody>
        </p:sp>
        <p:sp>
          <p:nvSpPr>
            <p:cNvPr id="58" name="Forma libre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>
                <a:latin typeface="+mn-lt"/>
              </a:endParaRPr>
            </a:p>
          </p:txBody>
        </p:sp>
        <p:sp>
          <p:nvSpPr>
            <p:cNvPr id="59" name="Rectángulo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6" y="646276"/>
              <a:ext cx="2317751" cy="525145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mv="urn:schemas-microsoft-com:mac:vml" xmlns:mc="http://schemas.openxmlformats.org/markup-compatibility/2006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>
                <a:latin typeface="+mn-lt"/>
              </a:endParaRPr>
            </a:p>
          </p:txBody>
        </p:sp>
      </p:grpSp>
      <p:sp>
        <p:nvSpPr>
          <p:cNvPr id="60" name="Elipse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695400" y="4213032"/>
            <a:ext cx="2087701" cy="1993232"/>
          </a:xfrm>
          <a:prstGeom prst="ellipse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000" noProof="0">
              <a:latin typeface="+mn-lt"/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1320270" y="2126599"/>
            <a:ext cx="1986471" cy="1993232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2000" noProof="0">
              <a:latin typeface="+mn-lt"/>
            </a:endParaRP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4A4FCCCF-FDB1-1A42-852B-BC84435F4D69}"/>
              </a:ext>
            </a:extLst>
          </p:cNvPr>
          <p:cNvSpPr/>
          <p:nvPr userDrawn="1"/>
        </p:nvSpPr>
        <p:spPr bwMode="auto">
          <a:xfrm>
            <a:off x="9417887" y="1916832"/>
            <a:ext cx="2150719" cy="2202999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2000" noProof="0">
              <a:latin typeface="+mn-lt"/>
            </a:endParaRP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9346644" y="4275894"/>
            <a:ext cx="2221963" cy="2167770"/>
          </a:xfrm>
          <a:prstGeom prst="ellipse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2000" noProof="0">
              <a:latin typeface="+mn-lt"/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819CDF1E-1C86-FA4B-ABCE-DA00BA7A2A86}"/>
              </a:ext>
            </a:extLst>
          </p:cNvPr>
          <p:cNvSpPr/>
          <p:nvPr userDrawn="1"/>
        </p:nvSpPr>
        <p:spPr bwMode="auto">
          <a:xfrm>
            <a:off x="3452118" y="332656"/>
            <a:ext cx="2126145" cy="2111635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2000" noProof="0">
              <a:latin typeface="+mn-lt"/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7884009" y="442974"/>
            <a:ext cx="1885682" cy="1983047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2000" noProof="0">
              <a:latin typeface="+mn-lt"/>
            </a:endParaRP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5805561" y="191648"/>
            <a:ext cx="1788009" cy="1646243"/>
          </a:xfrm>
          <a:prstGeom prst="ellipse">
            <a:avLst/>
          </a:prstGeom>
          <a:solidFill>
            <a:srgbClr val="C9E34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s-ES" sz="2000" noProof="0">
              <a:latin typeface="+mn-lt"/>
            </a:endParaRP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32863" y="4411623"/>
            <a:ext cx="1456267" cy="95410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3" name="Marcador de texto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3495" y="2631277"/>
            <a:ext cx="1456267" cy="95410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5" name="Marcador de texto 16">
            <a:extLst>
              <a:ext uri="{FF2B5EF4-FFF2-40B4-BE49-F238E27FC236}">
                <a16:creationId xmlns:a16="http://schemas.microsoft.com/office/drawing/2014/main" id="{2509A5AD-1983-DF46-B2BC-24351BB75A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03917" y="1147661"/>
            <a:ext cx="1456267" cy="95410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16">
            <a:extLst>
              <a:ext uri="{FF2B5EF4-FFF2-40B4-BE49-F238E27FC236}">
                <a16:creationId xmlns:a16="http://schemas.microsoft.com/office/drawing/2014/main" id="{B99E3DC2-D51A-3A46-AF04-BCA8C8816B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442974"/>
            <a:ext cx="1456267" cy="95410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16">
            <a:extLst>
              <a:ext uri="{FF2B5EF4-FFF2-40B4-BE49-F238E27FC236}">
                <a16:creationId xmlns:a16="http://schemas.microsoft.com/office/drawing/2014/main" id="{DEB6100F-A88E-4044-AABA-AADE6C511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35589" y="1428824"/>
            <a:ext cx="1456267" cy="95410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31" name="Marcador de texto 16">
            <a:extLst>
              <a:ext uri="{FF2B5EF4-FFF2-40B4-BE49-F238E27FC236}">
                <a16:creationId xmlns:a16="http://schemas.microsoft.com/office/drawing/2014/main" id="{5DC2E5E4-0F5B-4C40-9A9C-EA67D9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36360" y="2856651"/>
            <a:ext cx="1456267" cy="95410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33" name="Marcador de texto 16">
            <a:extLst>
              <a:ext uri="{FF2B5EF4-FFF2-40B4-BE49-F238E27FC236}">
                <a16:creationId xmlns:a16="http://schemas.microsoft.com/office/drawing/2014/main" id="{B0D479E3-D54D-E347-92A4-6121706B50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72530" y="4465368"/>
            <a:ext cx="1456267" cy="954107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400" dirty="0" smtClean="0">
                <a:latin typeface="+mn-lt"/>
              </a:defRPr>
            </a:lvl1pPr>
          </a:lstStyle>
          <a:p>
            <a:pPr marL="0" lvl="0" algn="ctr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CACF73E7-5838-894B-8D43-F597EA13DA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2773" y="3581400"/>
            <a:ext cx="1456267" cy="279400"/>
          </a:xfr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 rtlCol="0"/>
          <a:lstStyle>
            <a:lvl1pPr marL="0" indent="0">
              <a:buNone/>
              <a:defRPr lang="en-US" sz="1100" dirty="0" smtClean="0">
                <a:latin typeface="+mn-lt"/>
              </a:defRPr>
            </a:lvl1pPr>
          </a:lstStyle>
          <a:p>
            <a:pPr marL="0" lvl="0" algn="ctr" rtl="0">
              <a:lnSpc>
                <a:spcPct val="85000"/>
              </a:lnSpc>
              <a:spcBef>
                <a:spcPts val="200"/>
              </a:spcBef>
            </a:pPr>
            <a:r>
              <a:rPr lang="es-ES" noProof="0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8886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5CE69-18BA-49F3-AF3C-6E05A94D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67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orma libre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orma libre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orma libre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orma libre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orma libre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orma libre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AC81368-A1D1-4130-A7AA-C81582F3A5F2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22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ítulo 54">
            <a:extLst>
              <a:ext uri="{FF2B5EF4-FFF2-40B4-BE49-F238E27FC236}">
                <a16:creationId xmlns:a16="http://schemas.microsoft.com/office/drawing/2014/main" id="{1911B398-56A9-FA44-A101-C45D3E8FBD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6200000">
            <a:off x="4969994" y="4843040"/>
            <a:ext cx="3189171" cy="1081173"/>
          </a:xfrm>
          <a:noFill/>
        </p:spPr>
        <p:txBody>
          <a:bodyPr rtlCol="0">
            <a:normAutofit/>
          </a:bodyPr>
          <a:lstStyle/>
          <a:p>
            <a:pPr rtl="0"/>
            <a:r>
              <a:rPr lang="es-ES" sz="2800" dirty="0" err="1">
                <a:solidFill>
                  <a:schemeClr val="bg1"/>
                </a:solidFill>
              </a:rPr>
              <a:t>Buyer</a:t>
            </a:r>
            <a:r>
              <a:rPr lang="es-ES" sz="2800" dirty="0">
                <a:solidFill>
                  <a:schemeClr val="bg1"/>
                </a:solidFill>
              </a:rPr>
              <a:t> Persona</a:t>
            </a:r>
          </a:p>
        </p:txBody>
      </p:sp>
      <p:grpSp>
        <p:nvGrpSpPr>
          <p:cNvPr id="117" name="Grupo 60" title="icono de hombre">
            <a:extLst>
              <a:ext uri="{FF2B5EF4-FFF2-40B4-BE49-F238E27FC236}">
                <a16:creationId xmlns:a16="http://schemas.microsoft.com/office/drawing/2014/main" id="{E8879A3D-78E1-FA44-9275-D338E2F33C20}"/>
              </a:ext>
            </a:extLst>
          </p:cNvPr>
          <p:cNvGrpSpPr>
            <a:grpSpLocks/>
          </p:cNvGrpSpPr>
          <p:nvPr/>
        </p:nvGrpSpPr>
        <p:grpSpPr bwMode="auto">
          <a:xfrm>
            <a:off x="5961359" y="782200"/>
            <a:ext cx="465137" cy="463550"/>
            <a:chOff x="3087207" y="2512379"/>
            <a:chExt cx="464919" cy="464919"/>
          </a:xfrm>
        </p:grpSpPr>
        <p:sp>
          <p:nvSpPr>
            <p:cNvPr id="118" name="Forma libre: Forma 13">
              <a:extLst>
                <a:ext uri="{FF2B5EF4-FFF2-40B4-BE49-F238E27FC236}">
                  <a16:creationId xmlns:a16="http://schemas.microsoft.com/office/drawing/2014/main" id="{5D9D9D6D-F88B-9C44-8745-F3618906C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207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49813 w 464919"/>
                <a:gd name="T11" fmla="*/ 420272 h 464919"/>
                <a:gd name="T12" fmla="*/ 418058 w 464919"/>
                <a:gd name="T13" fmla="*/ 420272 h 464919"/>
                <a:gd name="T14" fmla="*/ 418058 w 464919"/>
                <a:gd name="T15" fmla="*/ 48337 h 464919"/>
                <a:gd name="T16" fmla="*/ 49813 w 464919"/>
                <a:gd name="T17" fmla="*/ 48337 h 464919"/>
                <a:gd name="T18" fmla="*/ 49813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49813" y="420272"/>
                  </a:moveTo>
                  <a:lnTo>
                    <a:pt x="418058" y="420272"/>
                  </a:lnTo>
                  <a:lnTo>
                    <a:pt x="418058" y="48337"/>
                  </a:lnTo>
                  <a:lnTo>
                    <a:pt x="49813" y="48337"/>
                  </a:lnTo>
                  <a:lnTo>
                    <a:pt x="49813" y="420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119" name="Forma libre: Forma 14">
              <a:extLst>
                <a:ext uri="{FF2B5EF4-FFF2-40B4-BE49-F238E27FC236}">
                  <a16:creationId xmlns:a16="http://schemas.microsoft.com/office/drawing/2014/main" id="{D1FDCEB8-5229-4E4F-A423-CE5A3A57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3212518" y="2593556"/>
              <a:ext cx="214010" cy="302566"/>
            </a:xfrm>
            <a:custGeom>
              <a:avLst/>
              <a:gdLst/>
              <a:ahLst/>
              <a:cxnLst/>
              <a:rect l="0" t="0" r="r" b="b"/>
              <a:pathLst>
                <a:path w="214010" h="302566">
                  <a:moveTo>
                    <a:pt x="107517" y="5535"/>
                  </a:moveTo>
                  <a:cubicBezTo>
                    <a:pt x="103827" y="5535"/>
                    <a:pt x="99400" y="5535"/>
                    <a:pt x="95710" y="6273"/>
                  </a:cubicBezTo>
                  <a:cubicBezTo>
                    <a:pt x="94972" y="6273"/>
                    <a:pt x="94972" y="6273"/>
                    <a:pt x="94234" y="6273"/>
                  </a:cubicBezTo>
                  <a:cubicBezTo>
                    <a:pt x="90544" y="6273"/>
                    <a:pt x="87592" y="7011"/>
                    <a:pt x="84640" y="7749"/>
                  </a:cubicBezTo>
                  <a:cubicBezTo>
                    <a:pt x="80950" y="8487"/>
                    <a:pt x="77999" y="9225"/>
                    <a:pt x="74309" y="9963"/>
                  </a:cubicBezTo>
                  <a:cubicBezTo>
                    <a:pt x="74309" y="9963"/>
                    <a:pt x="74309" y="9963"/>
                    <a:pt x="73571" y="9963"/>
                  </a:cubicBezTo>
                  <a:cubicBezTo>
                    <a:pt x="66929" y="11439"/>
                    <a:pt x="60287" y="13652"/>
                    <a:pt x="54384" y="16604"/>
                  </a:cubicBezTo>
                  <a:cubicBezTo>
                    <a:pt x="48480" y="19556"/>
                    <a:pt x="43314" y="23246"/>
                    <a:pt x="38148" y="26936"/>
                  </a:cubicBezTo>
                  <a:cubicBezTo>
                    <a:pt x="35934" y="29150"/>
                    <a:pt x="33721" y="30626"/>
                    <a:pt x="31507" y="32839"/>
                  </a:cubicBezTo>
                  <a:cubicBezTo>
                    <a:pt x="22651" y="41695"/>
                    <a:pt x="16747" y="52027"/>
                    <a:pt x="12319" y="64572"/>
                  </a:cubicBezTo>
                  <a:cubicBezTo>
                    <a:pt x="11582" y="67524"/>
                    <a:pt x="10106" y="70476"/>
                    <a:pt x="9368" y="74166"/>
                  </a:cubicBezTo>
                  <a:cubicBezTo>
                    <a:pt x="8630" y="77117"/>
                    <a:pt x="7892" y="80069"/>
                    <a:pt x="7892" y="83021"/>
                  </a:cubicBezTo>
                  <a:cubicBezTo>
                    <a:pt x="7892" y="85235"/>
                    <a:pt x="7154" y="86711"/>
                    <a:pt x="7154" y="88925"/>
                  </a:cubicBezTo>
                  <a:cubicBezTo>
                    <a:pt x="7154" y="90401"/>
                    <a:pt x="6416" y="91877"/>
                    <a:pt x="6416" y="94091"/>
                  </a:cubicBezTo>
                  <a:cubicBezTo>
                    <a:pt x="6416" y="97781"/>
                    <a:pt x="5678" y="101470"/>
                    <a:pt x="5678" y="105898"/>
                  </a:cubicBezTo>
                  <a:cubicBezTo>
                    <a:pt x="5678" y="108850"/>
                    <a:pt x="6416" y="113278"/>
                    <a:pt x="7154" y="117706"/>
                  </a:cubicBezTo>
                  <a:cubicBezTo>
                    <a:pt x="7892" y="122134"/>
                    <a:pt x="8630" y="128037"/>
                    <a:pt x="10106" y="133203"/>
                  </a:cubicBezTo>
                  <a:cubicBezTo>
                    <a:pt x="10844" y="137631"/>
                    <a:pt x="12319" y="142797"/>
                    <a:pt x="13057" y="146486"/>
                  </a:cubicBezTo>
                  <a:cubicBezTo>
                    <a:pt x="13057" y="147224"/>
                    <a:pt x="13057" y="147224"/>
                    <a:pt x="13795" y="147962"/>
                  </a:cubicBezTo>
                  <a:cubicBezTo>
                    <a:pt x="14533" y="150914"/>
                    <a:pt x="15271" y="153866"/>
                    <a:pt x="16009" y="156080"/>
                  </a:cubicBezTo>
                  <a:cubicBezTo>
                    <a:pt x="13795" y="157556"/>
                    <a:pt x="12319" y="159032"/>
                    <a:pt x="10106" y="161246"/>
                  </a:cubicBezTo>
                  <a:cubicBezTo>
                    <a:pt x="7154" y="165674"/>
                    <a:pt x="4940" y="172315"/>
                    <a:pt x="5678" y="180433"/>
                  </a:cubicBezTo>
                  <a:cubicBezTo>
                    <a:pt x="8630" y="203310"/>
                    <a:pt x="22651" y="211427"/>
                    <a:pt x="27817" y="213641"/>
                  </a:cubicBezTo>
                  <a:cubicBezTo>
                    <a:pt x="29293" y="224711"/>
                    <a:pt x="35196" y="237256"/>
                    <a:pt x="44052" y="251278"/>
                  </a:cubicBezTo>
                  <a:cubicBezTo>
                    <a:pt x="53646" y="266037"/>
                    <a:pt x="66929" y="280058"/>
                    <a:pt x="83902" y="287438"/>
                  </a:cubicBezTo>
                  <a:lnTo>
                    <a:pt x="84640" y="288176"/>
                  </a:lnTo>
                  <a:cubicBezTo>
                    <a:pt x="90544" y="295556"/>
                    <a:pt x="98662" y="299983"/>
                    <a:pt x="108993" y="299983"/>
                  </a:cubicBezTo>
                  <a:cubicBezTo>
                    <a:pt x="118587" y="299983"/>
                    <a:pt x="127442" y="294818"/>
                    <a:pt x="133346" y="288176"/>
                  </a:cubicBezTo>
                  <a:lnTo>
                    <a:pt x="134084" y="287438"/>
                  </a:lnTo>
                  <a:cubicBezTo>
                    <a:pt x="150319" y="279320"/>
                    <a:pt x="163603" y="265299"/>
                    <a:pt x="173196" y="251278"/>
                  </a:cubicBezTo>
                  <a:cubicBezTo>
                    <a:pt x="182052" y="237994"/>
                    <a:pt x="187956" y="224711"/>
                    <a:pt x="189431" y="213641"/>
                  </a:cubicBezTo>
                  <a:cubicBezTo>
                    <a:pt x="193859" y="211427"/>
                    <a:pt x="208619" y="203310"/>
                    <a:pt x="211570" y="180433"/>
                  </a:cubicBezTo>
                  <a:cubicBezTo>
                    <a:pt x="212308" y="172315"/>
                    <a:pt x="210095" y="165674"/>
                    <a:pt x="207143" y="161246"/>
                  </a:cubicBezTo>
                  <a:cubicBezTo>
                    <a:pt x="204929" y="158294"/>
                    <a:pt x="203453" y="157556"/>
                    <a:pt x="201239" y="156080"/>
                  </a:cubicBezTo>
                  <a:cubicBezTo>
                    <a:pt x="201977" y="152390"/>
                    <a:pt x="203453" y="148700"/>
                    <a:pt x="204929" y="145010"/>
                  </a:cubicBezTo>
                  <a:lnTo>
                    <a:pt x="204929" y="144273"/>
                  </a:lnTo>
                  <a:cubicBezTo>
                    <a:pt x="204929" y="143535"/>
                    <a:pt x="204929" y="143535"/>
                    <a:pt x="205667" y="142797"/>
                  </a:cubicBezTo>
                  <a:cubicBezTo>
                    <a:pt x="207143" y="138369"/>
                    <a:pt x="207881" y="133941"/>
                    <a:pt x="208619" y="129513"/>
                  </a:cubicBezTo>
                  <a:cubicBezTo>
                    <a:pt x="209357" y="124347"/>
                    <a:pt x="210833" y="119182"/>
                    <a:pt x="210833" y="114754"/>
                  </a:cubicBezTo>
                  <a:cubicBezTo>
                    <a:pt x="210833" y="113278"/>
                    <a:pt x="210833" y="111802"/>
                    <a:pt x="211570" y="110326"/>
                  </a:cubicBezTo>
                  <a:cubicBezTo>
                    <a:pt x="211570" y="108112"/>
                    <a:pt x="212308" y="105160"/>
                    <a:pt x="212308" y="102946"/>
                  </a:cubicBezTo>
                  <a:cubicBezTo>
                    <a:pt x="212308" y="100732"/>
                    <a:pt x="212308" y="97781"/>
                    <a:pt x="212308" y="95567"/>
                  </a:cubicBezTo>
                  <a:cubicBezTo>
                    <a:pt x="212308" y="94091"/>
                    <a:pt x="212308" y="91877"/>
                    <a:pt x="212308" y="89663"/>
                  </a:cubicBezTo>
                  <a:lnTo>
                    <a:pt x="212308" y="88925"/>
                  </a:lnTo>
                  <a:cubicBezTo>
                    <a:pt x="212308" y="87449"/>
                    <a:pt x="211570" y="85973"/>
                    <a:pt x="211570" y="83759"/>
                  </a:cubicBezTo>
                  <a:cubicBezTo>
                    <a:pt x="211570" y="83021"/>
                    <a:pt x="211570" y="81545"/>
                    <a:pt x="210833" y="80807"/>
                  </a:cubicBezTo>
                  <a:cubicBezTo>
                    <a:pt x="210833" y="80069"/>
                    <a:pt x="210833" y="78593"/>
                    <a:pt x="210095" y="77856"/>
                  </a:cubicBezTo>
                  <a:cubicBezTo>
                    <a:pt x="210095" y="77117"/>
                    <a:pt x="210095" y="76380"/>
                    <a:pt x="209357" y="75642"/>
                  </a:cubicBezTo>
                  <a:cubicBezTo>
                    <a:pt x="209357" y="74904"/>
                    <a:pt x="208619" y="73428"/>
                    <a:pt x="208619" y="72690"/>
                  </a:cubicBezTo>
                  <a:cubicBezTo>
                    <a:pt x="208619" y="71952"/>
                    <a:pt x="207881" y="71214"/>
                    <a:pt x="207881" y="70476"/>
                  </a:cubicBezTo>
                  <a:cubicBezTo>
                    <a:pt x="207881" y="69000"/>
                    <a:pt x="207143" y="68262"/>
                    <a:pt x="207143" y="66786"/>
                  </a:cubicBezTo>
                  <a:cubicBezTo>
                    <a:pt x="207143" y="66048"/>
                    <a:pt x="207143" y="65310"/>
                    <a:pt x="206405" y="65310"/>
                  </a:cubicBezTo>
                  <a:cubicBezTo>
                    <a:pt x="205667" y="64572"/>
                    <a:pt x="205667" y="63096"/>
                    <a:pt x="204929" y="62358"/>
                  </a:cubicBezTo>
                  <a:cubicBezTo>
                    <a:pt x="204191" y="60882"/>
                    <a:pt x="203453" y="58668"/>
                    <a:pt x="202715" y="57192"/>
                  </a:cubicBezTo>
                  <a:cubicBezTo>
                    <a:pt x="202715" y="56454"/>
                    <a:pt x="201977" y="55717"/>
                    <a:pt x="201977" y="54978"/>
                  </a:cubicBezTo>
                  <a:cubicBezTo>
                    <a:pt x="201239" y="54241"/>
                    <a:pt x="200501" y="53503"/>
                    <a:pt x="200501" y="52027"/>
                  </a:cubicBezTo>
                  <a:cubicBezTo>
                    <a:pt x="199763" y="51289"/>
                    <a:pt x="199763" y="50551"/>
                    <a:pt x="199025" y="49813"/>
                  </a:cubicBezTo>
                  <a:cubicBezTo>
                    <a:pt x="198287" y="49075"/>
                    <a:pt x="197549" y="48337"/>
                    <a:pt x="197549" y="47599"/>
                  </a:cubicBezTo>
                  <a:cubicBezTo>
                    <a:pt x="196811" y="46861"/>
                    <a:pt x="196811" y="46123"/>
                    <a:pt x="196073" y="46123"/>
                  </a:cubicBezTo>
                  <a:cubicBezTo>
                    <a:pt x="195335" y="45385"/>
                    <a:pt x="194597" y="44647"/>
                    <a:pt x="193859" y="43909"/>
                  </a:cubicBezTo>
                  <a:cubicBezTo>
                    <a:pt x="193121" y="43171"/>
                    <a:pt x="192384" y="42433"/>
                    <a:pt x="191645" y="42433"/>
                  </a:cubicBezTo>
                  <a:cubicBezTo>
                    <a:pt x="190169" y="40957"/>
                    <a:pt x="188694" y="40219"/>
                    <a:pt x="187218" y="38743"/>
                  </a:cubicBezTo>
                  <a:cubicBezTo>
                    <a:pt x="180576" y="34315"/>
                    <a:pt x="173196" y="31364"/>
                    <a:pt x="164341" y="30626"/>
                  </a:cubicBezTo>
                  <a:cubicBezTo>
                    <a:pt x="162865" y="28412"/>
                    <a:pt x="159913" y="24722"/>
                    <a:pt x="156223" y="21770"/>
                  </a:cubicBezTo>
                  <a:cubicBezTo>
                    <a:pt x="154747" y="20294"/>
                    <a:pt x="153271" y="18818"/>
                    <a:pt x="151057" y="18080"/>
                  </a:cubicBezTo>
                  <a:cubicBezTo>
                    <a:pt x="151057" y="18080"/>
                    <a:pt x="150319" y="18080"/>
                    <a:pt x="150319" y="17342"/>
                  </a:cubicBezTo>
                  <a:cubicBezTo>
                    <a:pt x="150319" y="17342"/>
                    <a:pt x="149581" y="17342"/>
                    <a:pt x="149581" y="16604"/>
                  </a:cubicBezTo>
                  <a:cubicBezTo>
                    <a:pt x="148106" y="15128"/>
                    <a:pt x="145891" y="14390"/>
                    <a:pt x="143678" y="12914"/>
                  </a:cubicBezTo>
                  <a:cubicBezTo>
                    <a:pt x="137036" y="9225"/>
                    <a:pt x="129656" y="6273"/>
                    <a:pt x="119325" y="5535"/>
                  </a:cubicBezTo>
                  <a:cubicBezTo>
                    <a:pt x="118587" y="5535"/>
                    <a:pt x="118587" y="5535"/>
                    <a:pt x="117849" y="5535"/>
                  </a:cubicBezTo>
                  <a:cubicBezTo>
                    <a:pt x="117111" y="5535"/>
                    <a:pt x="117111" y="5535"/>
                    <a:pt x="116373" y="5535"/>
                  </a:cubicBezTo>
                  <a:cubicBezTo>
                    <a:pt x="113421" y="5535"/>
                    <a:pt x="110469" y="5535"/>
                    <a:pt x="107517" y="5535"/>
                  </a:cubicBezTo>
                  <a:close/>
                  <a:moveTo>
                    <a:pt x="156961" y="84497"/>
                  </a:moveTo>
                  <a:cubicBezTo>
                    <a:pt x="162865" y="94091"/>
                    <a:pt x="173196" y="113278"/>
                    <a:pt x="173196" y="133203"/>
                  </a:cubicBezTo>
                  <a:cubicBezTo>
                    <a:pt x="173196" y="144273"/>
                    <a:pt x="177624" y="161984"/>
                    <a:pt x="191645" y="163460"/>
                  </a:cubicBezTo>
                  <a:cubicBezTo>
                    <a:pt x="193121" y="164198"/>
                    <a:pt x="194597" y="165674"/>
                    <a:pt x="196073" y="167887"/>
                  </a:cubicBezTo>
                  <a:cubicBezTo>
                    <a:pt x="197549" y="170839"/>
                    <a:pt x="199025" y="173791"/>
                    <a:pt x="198287" y="178957"/>
                  </a:cubicBezTo>
                  <a:cubicBezTo>
                    <a:pt x="196073" y="199620"/>
                    <a:pt x="181314" y="203310"/>
                    <a:pt x="181314" y="203310"/>
                  </a:cubicBezTo>
                  <a:cubicBezTo>
                    <a:pt x="179100" y="204048"/>
                    <a:pt x="176886" y="206262"/>
                    <a:pt x="176886" y="208476"/>
                  </a:cubicBezTo>
                  <a:cubicBezTo>
                    <a:pt x="176148" y="215855"/>
                    <a:pt x="170982" y="229877"/>
                    <a:pt x="162127" y="243160"/>
                  </a:cubicBezTo>
                  <a:cubicBezTo>
                    <a:pt x="153271" y="256443"/>
                    <a:pt x="140726" y="269727"/>
                    <a:pt x="127442" y="275631"/>
                  </a:cubicBezTo>
                  <a:cubicBezTo>
                    <a:pt x="126704" y="276369"/>
                    <a:pt x="125228" y="277106"/>
                    <a:pt x="124490" y="277844"/>
                  </a:cubicBezTo>
                  <a:cubicBezTo>
                    <a:pt x="120801" y="283010"/>
                    <a:pt x="114897" y="286700"/>
                    <a:pt x="108255" y="286700"/>
                  </a:cubicBezTo>
                  <a:cubicBezTo>
                    <a:pt x="101613" y="286700"/>
                    <a:pt x="95710" y="283010"/>
                    <a:pt x="92020" y="277844"/>
                  </a:cubicBezTo>
                  <a:cubicBezTo>
                    <a:pt x="91282" y="277106"/>
                    <a:pt x="90544" y="276369"/>
                    <a:pt x="89068" y="275631"/>
                  </a:cubicBezTo>
                  <a:cubicBezTo>
                    <a:pt x="75785" y="268989"/>
                    <a:pt x="63239" y="256443"/>
                    <a:pt x="54384" y="243160"/>
                  </a:cubicBezTo>
                  <a:cubicBezTo>
                    <a:pt x="45528" y="229877"/>
                    <a:pt x="39624" y="215117"/>
                    <a:pt x="38886" y="208476"/>
                  </a:cubicBezTo>
                  <a:cubicBezTo>
                    <a:pt x="38886" y="206262"/>
                    <a:pt x="36672" y="204048"/>
                    <a:pt x="34458" y="203310"/>
                  </a:cubicBezTo>
                  <a:cubicBezTo>
                    <a:pt x="34458" y="203310"/>
                    <a:pt x="19699" y="198882"/>
                    <a:pt x="17485" y="178219"/>
                  </a:cubicBezTo>
                  <a:cubicBezTo>
                    <a:pt x="16747" y="173053"/>
                    <a:pt x="18223" y="170101"/>
                    <a:pt x="19699" y="167149"/>
                  </a:cubicBezTo>
                  <a:cubicBezTo>
                    <a:pt x="20437" y="165674"/>
                    <a:pt x="21175" y="164936"/>
                    <a:pt x="21913" y="164198"/>
                  </a:cubicBezTo>
                  <a:cubicBezTo>
                    <a:pt x="22651" y="164198"/>
                    <a:pt x="22651" y="164198"/>
                    <a:pt x="23389" y="164198"/>
                  </a:cubicBezTo>
                  <a:cubicBezTo>
                    <a:pt x="35934" y="164198"/>
                    <a:pt x="40362" y="142797"/>
                    <a:pt x="42576" y="132465"/>
                  </a:cubicBezTo>
                  <a:cubicBezTo>
                    <a:pt x="46266" y="112540"/>
                    <a:pt x="68405" y="106636"/>
                    <a:pt x="100138" y="106636"/>
                  </a:cubicBezTo>
                  <a:cubicBezTo>
                    <a:pt x="132608" y="108112"/>
                    <a:pt x="148843" y="94091"/>
                    <a:pt x="156961" y="84497"/>
                  </a:cubicBezTo>
                  <a:close/>
                  <a:moveTo>
                    <a:pt x="73571" y="165674"/>
                  </a:moveTo>
                  <a:cubicBezTo>
                    <a:pt x="68405" y="165674"/>
                    <a:pt x="63977" y="170101"/>
                    <a:pt x="63977" y="175267"/>
                  </a:cubicBezTo>
                  <a:cubicBezTo>
                    <a:pt x="63977" y="180433"/>
                    <a:pt x="68405" y="184861"/>
                    <a:pt x="73571" y="184861"/>
                  </a:cubicBezTo>
                  <a:cubicBezTo>
                    <a:pt x="78736" y="184861"/>
                    <a:pt x="83164" y="180433"/>
                    <a:pt x="83164" y="175267"/>
                  </a:cubicBezTo>
                  <a:cubicBezTo>
                    <a:pt x="83164" y="170101"/>
                    <a:pt x="78736" y="165674"/>
                    <a:pt x="73571" y="165674"/>
                  </a:cubicBezTo>
                  <a:close/>
                  <a:moveTo>
                    <a:pt x="144416" y="165674"/>
                  </a:moveTo>
                  <a:cubicBezTo>
                    <a:pt x="139250" y="165674"/>
                    <a:pt x="134822" y="170101"/>
                    <a:pt x="134822" y="175267"/>
                  </a:cubicBezTo>
                  <a:cubicBezTo>
                    <a:pt x="134822" y="180433"/>
                    <a:pt x="139250" y="184861"/>
                    <a:pt x="144416" y="184861"/>
                  </a:cubicBezTo>
                  <a:cubicBezTo>
                    <a:pt x="149581" y="184861"/>
                    <a:pt x="154009" y="180433"/>
                    <a:pt x="154009" y="175267"/>
                  </a:cubicBezTo>
                  <a:cubicBezTo>
                    <a:pt x="154009" y="170101"/>
                    <a:pt x="149581" y="165674"/>
                    <a:pt x="144416" y="1656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s-ES" dirty="0">
                <a:solidFill>
                  <a:schemeClr val="bg1"/>
                </a:solidFill>
              </a:endParaRPr>
            </a:p>
          </p:txBody>
        </p:sp>
      </p:grpSp>
      <p:sp>
        <p:nvSpPr>
          <p:cNvPr id="155" name="Marcador de texto 154">
            <a:extLst>
              <a:ext uri="{FF2B5EF4-FFF2-40B4-BE49-F238E27FC236}">
                <a16:creationId xmlns:a16="http://schemas.microsoft.com/office/drawing/2014/main" id="{FB5E3952-AA46-4545-B819-BE296D4281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23092" y="4576761"/>
            <a:ext cx="3082488" cy="1554400"/>
          </a:xfrm>
        </p:spPr>
        <p:txBody>
          <a:bodyPr rtlCol="0"/>
          <a:lstStyle/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Sin tiempo libre.</a:t>
            </a:r>
          </a:p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Estilo de vida saludable.</a:t>
            </a:r>
          </a:p>
          <a:p>
            <a:pPr marL="171450" indent="-171450" algn="ctr" rtl="0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Conciencia Medio Ambiente.</a:t>
            </a:r>
          </a:p>
          <a:p>
            <a:pPr marL="171450" indent="-171450" algn="ctr" rtl="0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Mantiene grupo de amigos.</a:t>
            </a:r>
          </a:p>
          <a:p>
            <a:pPr marL="171450" indent="-171450" algn="ctr" rtl="0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Practican deporte.</a:t>
            </a:r>
          </a:p>
          <a:p>
            <a:pPr marL="171450" indent="-171450" algn="ctr" rtl="0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Dan valor a su ocio.</a:t>
            </a:r>
          </a:p>
        </p:txBody>
      </p:sp>
      <p:grpSp>
        <p:nvGrpSpPr>
          <p:cNvPr id="114" name="Grupo 59" title="icono de mujer">
            <a:extLst>
              <a:ext uri="{FF2B5EF4-FFF2-40B4-BE49-F238E27FC236}">
                <a16:creationId xmlns:a16="http://schemas.microsoft.com/office/drawing/2014/main" id="{29238AC7-9C68-0D41-9337-A9CE6C06CB71}"/>
              </a:ext>
            </a:extLst>
          </p:cNvPr>
          <p:cNvGrpSpPr>
            <a:grpSpLocks/>
          </p:cNvGrpSpPr>
          <p:nvPr/>
        </p:nvGrpSpPr>
        <p:grpSpPr bwMode="auto">
          <a:xfrm>
            <a:off x="6980962" y="782200"/>
            <a:ext cx="465138" cy="463550"/>
            <a:chOff x="2324888" y="2512379"/>
            <a:chExt cx="464919" cy="464919"/>
          </a:xfrm>
        </p:grpSpPr>
        <p:sp>
          <p:nvSpPr>
            <p:cNvPr id="115" name="Forma libre: Forma 11">
              <a:extLst>
                <a:ext uri="{FF2B5EF4-FFF2-40B4-BE49-F238E27FC236}">
                  <a16:creationId xmlns:a16="http://schemas.microsoft.com/office/drawing/2014/main" id="{F933AFAC-76AD-5942-9E77-CACF9A562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134" y="2593556"/>
              <a:ext cx="280427" cy="302566"/>
            </a:xfrm>
            <a:custGeom>
              <a:avLst/>
              <a:gdLst>
                <a:gd name="T0" fmla="*/ 133203 w 280427"/>
                <a:gd name="T1" fmla="*/ 5535 h 302566"/>
                <a:gd name="T2" fmla="*/ 19556 w 280427"/>
                <a:gd name="T3" fmla="*/ 119920 h 302566"/>
                <a:gd name="T4" fmla="*/ 22508 w 280427"/>
                <a:gd name="T5" fmla="*/ 150176 h 302566"/>
                <a:gd name="T6" fmla="*/ 7011 w 280427"/>
                <a:gd name="T7" fmla="*/ 240208 h 302566"/>
                <a:gd name="T8" fmla="*/ 5535 w 280427"/>
                <a:gd name="T9" fmla="*/ 245374 h 302566"/>
                <a:gd name="T10" fmla="*/ 8487 w 280427"/>
                <a:gd name="T11" fmla="*/ 249802 h 302566"/>
                <a:gd name="T12" fmla="*/ 93353 w 280427"/>
                <a:gd name="T13" fmla="*/ 273417 h 302566"/>
                <a:gd name="T14" fmla="*/ 141321 w 280427"/>
                <a:gd name="T15" fmla="*/ 301459 h 302566"/>
                <a:gd name="T16" fmla="*/ 189288 w 280427"/>
                <a:gd name="T17" fmla="*/ 273417 h 302566"/>
                <a:gd name="T18" fmla="*/ 275631 w 280427"/>
                <a:gd name="T19" fmla="*/ 249802 h 302566"/>
                <a:gd name="T20" fmla="*/ 278582 w 280427"/>
                <a:gd name="T21" fmla="*/ 245374 h 302566"/>
                <a:gd name="T22" fmla="*/ 277106 w 280427"/>
                <a:gd name="T23" fmla="*/ 240208 h 302566"/>
                <a:gd name="T24" fmla="*/ 260133 w 280427"/>
                <a:gd name="T25" fmla="*/ 155342 h 302566"/>
                <a:gd name="T26" fmla="*/ 263085 w 280427"/>
                <a:gd name="T27" fmla="*/ 124347 h 302566"/>
                <a:gd name="T28" fmla="*/ 191502 w 280427"/>
                <a:gd name="T29" fmla="*/ 32102 h 302566"/>
                <a:gd name="T30" fmla="*/ 133203 w 280427"/>
                <a:gd name="T31" fmla="*/ 5535 h 302566"/>
                <a:gd name="T32" fmla="*/ 133203 w 280427"/>
                <a:gd name="T33" fmla="*/ 5535 h 302566"/>
                <a:gd name="T34" fmla="*/ 184861 w 280427"/>
                <a:gd name="T35" fmla="*/ 103684 h 302566"/>
                <a:gd name="T36" fmla="*/ 211427 w 280427"/>
                <a:gd name="T37" fmla="*/ 173791 h 302566"/>
                <a:gd name="T38" fmla="*/ 180433 w 280427"/>
                <a:gd name="T39" fmla="*/ 262347 h 302566"/>
                <a:gd name="T40" fmla="*/ 180433 w 280427"/>
                <a:gd name="T41" fmla="*/ 262347 h 302566"/>
                <a:gd name="T42" fmla="*/ 140583 w 280427"/>
                <a:gd name="T43" fmla="*/ 286700 h 302566"/>
                <a:gd name="T44" fmla="*/ 100732 w 280427"/>
                <a:gd name="T45" fmla="*/ 261609 h 302566"/>
                <a:gd name="T46" fmla="*/ 100732 w 280427"/>
                <a:gd name="T47" fmla="*/ 261609 h 302566"/>
                <a:gd name="T48" fmla="*/ 70476 w 280427"/>
                <a:gd name="T49" fmla="*/ 190764 h 302566"/>
                <a:gd name="T50" fmla="*/ 122133 w 280427"/>
                <a:gd name="T51" fmla="*/ 145748 h 302566"/>
                <a:gd name="T52" fmla="*/ 136155 w 280427"/>
                <a:gd name="T53" fmla="*/ 142059 h 302566"/>
                <a:gd name="T54" fmla="*/ 184861 w 280427"/>
                <a:gd name="T55" fmla="*/ 103684 h 302566"/>
                <a:gd name="T56" fmla="*/ 184861 w 280427"/>
                <a:gd name="T57" fmla="*/ 103684 h 302566"/>
                <a:gd name="T58" fmla="*/ 105898 w 280427"/>
                <a:gd name="T59" fmla="*/ 172315 h 302566"/>
                <a:gd name="T60" fmla="*/ 96305 w 280427"/>
                <a:gd name="T61" fmla="*/ 181909 h 302566"/>
                <a:gd name="T62" fmla="*/ 105898 w 280427"/>
                <a:gd name="T63" fmla="*/ 191502 h 302566"/>
                <a:gd name="T64" fmla="*/ 115492 w 280427"/>
                <a:gd name="T65" fmla="*/ 181909 h 302566"/>
                <a:gd name="T66" fmla="*/ 105898 w 280427"/>
                <a:gd name="T67" fmla="*/ 172315 h 302566"/>
                <a:gd name="T68" fmla="*/ 105898 w 280427"/>
                <a:gd name="T69" fmla="*/ 172315 h 302566"/>
                <a:gd name="T70" fmla="*/ 176743 w 280427"/>
                <a:gd name="T71" fmla="*/ 172315 h 302566"/>
                <a:gd name="T72" fmla="*/ 167149 w 280427"/>
                <a:gd name="T73" fmla="*/ 181909 h 302566"/>
                <a:gd name="T74" fmla="*/ 176743 w 280427"/>
                <a:gd name="T75" fmla="*/ 191502 h 302566"/>
                <a:gd name="T76" fmla="*/ 186337 w 280427"/>
                <a:gd name="T77" fmla="*/ 181909 h 302566"/>
                <a:gd name="T78" fmla="*/ 176743 w 280427"/>
                <a:gd name="T79" fmla="*/ 172315 h 302566"/>
                <a:gd name="T80" fmla="*/ 176743 w 280427"/>
                <a:gd name="T81" fmla="*/ 172315 h 3025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280427" h="302566">
                  <a:moveTo>
                    <a:pt x="133203" y="5535"/>
                  </a:moveTo>
                  <a:cubicBezTo>
                    <a:pt x="63096" y="5535"/>
                    <a:pt x="19556" y="49075"/>
                    <a:pt x="19556" y="119920"/>
                  </a:cubicBezTo>
                  <a:cubicBezTo>
                    <a:pt x="19556" y="130251"/>
                    <a:pt x="21032" y="139845"/>
                    <a:pt x="22508" y="150176"/>
                  </a:cubicBezTo>
                  <a:cubicBezTo>
                    <a:pt x="26198" y="178957"/>
                    <a:pt x="30626" y="208476"/>
                    <a:pt x="7011" y="240208"/>
                  </a:cubicBezTo>
                  <a:cubicBezTo>
                    <a:pt x="6273" y="241684"/>
                    <a:pt x="5535" y="243160"/>
                    <a:pt x="5535" y="245374"/>
                  </a:cubicBezTo>
                  <a:cubicBezTo>
                    <a:pt x="5535" y="246850"/>
                    <a:pt x="7011" y="248326"/>
                    <a:pt x="8487" y="249802"/>
                  </a:cubicBezTo>
                  <a:cubicBezTo>
                    <a:pt x="9225" y="250540"/>
                    <a:pt x="35053" y="267513"/>
                    <a:pt x="93353" y="273417"/>
                  </a:cubicBezTo>
                  <a:cubicBezTo>
                    <a:pt x="108112" y="291128"/>
                    <a:pt x="125085" y="301459"/>
                    <a:pt x="141321" y="301459"/>
                  </a:cubicBezTo>
                  <a:cubicBezTo>
                    <a:pt x="157556" y="301459"/>
                    <a:pt x="174529" y="291866"/>
                    <a:pt x="189288" y="273417"/>
                  </a:cubicBezTo>
                  <a:cubicBezTo>
                    <a:pt x="247588" y="266775"/>
                    <a:pt x="274893" y="250540"/>
                    <a:pt x="275631" y="249802"/>
                  </a:cubicBezTo>
                  <a:cubicBezTo>
                    <a:pt x="277106" y="249064"/>
                    <a:pt x="277844" y="246850"/>
                    <a:pt x="278582" y="245374"/>
                  </a:cubicBezTo>
                  <a:cubicBezTo>
                    <a:pt x="278582" y="243898"/>
                    <a:pt x="278582" y="241684"/>
                    <a:pt x="277106" y="240208"/>
                  </a:cubicBezTo>
                  <a:cubicBezTo>
                    <a:pt x="253492" y="209214"/>
                    <a:pt x="256443" y="183385"/>
                    <a:pt x="260133" y="155342"/>
                  </a:cubicBezTo>
                  <a:cubicBezTo>
                    <a:pt x="261609" y="145748"/>
                    <a:pt x="263085" y="135417"/>
                    <a:pt x="263085" y="124347"/>
                  </a:cubicBezTo>
                  <a:cubicBezTo>
                    <a:pt x="263085" y="82283"/>
                    <a:pt x="244636" y="33578"/>
                    <a:pt x="191502" y="32102"/>
                  </a:cubicBezTo>
                  <a:cubicBezTo>
                    <a:pt x="169363" y="9963"/>
                    <a:pt x="147962" y="5535"/>
                    <a:pt x="133203" y="5535"/>
                  </a:cubicBezTo>
                  <a:close/>
                  <a:moveTo>
                    <a:pt x="184861" y="103684"/>
                  </a:moveTo>
                  <a:cubicBezTo>
                    <a:pt x="194454" y="114016"/>
                    <a:pt x="211427" y="136893"/>
                    <a:pt x="211427" y="173791"/>
                  </a:cubicBezTo>
                  <a:cubicBezTo>
                    <a:pt x="211427" y="223235"/>
                    <a:pt x="181171" y="262347"/>
                    <a:pt x="180433" y="262347"/>
                  </a:cubicBezTo>
                  <a:cubicBezTo>
                    <a:pt x="167887" y="277844"/>
                    <a:pt x="153866" y="286700"/>
                    <a:pt x="140583" y="286700"/>
                  </a:cubicBezTo>
                  <a:cubicBezTo>
                    <a:pt x="127299" y="286700"/>
                    <a:pt x="113278" y="277844"/>
                    <a:pt x="100732" y="261609"/>
                  </a:cubicBezTo>
                  <a:cubicBezTo>
                    <a:pt x="100732" y="261609"/>
                    <a:pt x="70476" y="232829"/>
                    <a:pt x="70476" y="190764"/>
                  </a:cubicBezTo>
                  <a:cubicBezTo>
                    <a:pt x="70476" y="158294"/>
                    <a:pt x="97781" y="151652"/>
                    <a:pt x="122133" y="145748"/>
                  </a:cubicBezTo>
                  <a:cubicBezTo>
                    <a:pt x="127299" y="144273"/>
                    <a:pt x="131727" y="143535"/>
                    <a:pt x="136155" y="142059"/>
                  </a:cubicBezTo>
                  <a:cubicBezTo>
                    <a:pt x="165673" y="133941"/>
                    <a:pt x="178957" y="115492"/>
                    <a:pt x="184861" y="103684"/>
                  </a:cubicBezTo>
                  <a:close/>
                  <a:moveTo>
                    <a:pt x="105898" y="172315"/>
                  </a:moveTo>
                  <a:cubicBezTo>
                    <a:pt x="100732" y="172315"/>
                    <a:pt x="96305" y="176743"/>
                    <a:pt x="96305" y="181909"/>
                  </a:cubicBezTo>
                  <a:cubicBezTo>
                    <a:pt x="96305" y="187075"/>
                    <a:pt x="100732" y="191502"/>
                    <a:pt x="105898" y="191502"/>
                  </a:cubicBezTo>
                  <a:cubicBezTo>
                    <a:pt x="111064" y="191502"/>
                    <a:pt x="115492" y="187075"/>
                    <a:pt x="115492" y="181909"/>
                  </a:cubicBezTo>
                  <a:cubicBezTo>
                    <a:pt x="115492" y="176743"/>
                    <a:pt x="111064" y="172315"/>
                    <a:pt x="105898" y="172315"/>
                  </a:cubicBezTo>
                  <a:close/>
                  <a:moveTo>
                    <a:pt x="176743" y="172315"/>
                  </a:moveTo>
                  <a:cubicBezTo>
                    <a:pt x="171577" y="172315"/>
                    <a:pt x="167149" y="176743"/>
                    <a:pt x="167149" y="181909"/>
                  </a:cubicBezTo>
                  <a:cubicBezTo>
                    <a:pt x="167149" y="187075"/>
                    <a:pt x="171577" y="191502"/>
                    <a:pt x="176743" y="191502"/>
                  </a:cubicBezTo>
                  <a:cubicBezTo>
                    <a:pt x="181909" y="191502"/>
                    <a:pt x="186337" y="187075"/>
                    <a:pt x="186337" y="181909"/>
                  </a:cubicBezTo>
                  <a:cubicBezTo>
                    <a:pt x="186337" y="176743"/>
                    <a:pt x="181909" y="172315"/>
                    <a:pt x="176743" y="1723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s-ES" dirty="0">
                <a:solidFill>
                  <a:schemeClr val="bg1"/>
                </a:solidFill>
              </a:endParaRPr>
            </a:p>
          </p:txBody>
        </p:sp>
        <p:sp>
          <p:nvSpPr>
            <p:cNvPr id="116" name="Forma libre: Forma 12">
              <a:extLst>
                <a:ext uri="{FF2B5EF4-FFF2-40B4-BE49-F238E27FC236}">
                  <a16:creationId xmlns:a16="http://schemas.microsoft.com/office/drawing/2014/main" id="{8DD84D77-8960-9445-9B7A-05EC553E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/>
          </p:nvSpPr>
          <p:spPr bwMode="auto">
            <a:xfrm>
              <a:off x="2324888" y="2512379"/>
              <a:ext cx="464919" cy="464919"/>
            </a:xfrm>
            <a:custGeom>
              <a:avLst/>
              <a:gdLst>
                <a:gd name="T0" fmla="*/ 463074 w 464919"/>
                <a:gd name="T1" fmla="*/ 463074 h 464919"/>
                <a:gd name="T2" fmla="*/ 5535 w 464919"/>
                <a:gd name="T3" fmla="*/ 463074 h 464919"/>
                <a:gd name="T4" fmla="*/ 5535 w 464919"/>
                <a:gd name="T5" fmla="*/ 5535 h 464919"/>
                <a:gd name="T6" fmla="*/ 463074 w 464919"/>
                <a:gd name="T7" fmla="*/ 5535 h 464919"/>
                <a:gd name="T8" fmla="*/ 463074 w 464919"/>
                <a:gd name="T9" fmla="*/ 463074 h 464919"/>
                <a:gd name="T10" fmla="*/ 50551 w 464919"/>
                <a:gd name="T11" fmla="*/ 420272 h 464919"/>
                <a:gd name="T12" fmla="*/ 418796 w 464919"/>
                <a:gd name="T13" fmla="*/ 420272 h 464919"/>
                <a:gd name="T14" fmla="*/ 418796 w 464919"/>
                <a:gd name="T15" fmla="*/ 48337 h 464919"/>
                <a:gd name="T16" fmla="*/ 50551 w 464919"/>
                <a:gd name="T17" fmla="*/ 48337 h 464919"/>
                <a:gd name="T18" fmla="*/ 50551 w 464919"/>
                <a:gd name="T19" fmla="*/ 420272 h 4649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4919" h="464919">
                  <a:moveTo>
                    <a:pt x="463074" y="463074"/>
                  </a:moveTo>
                  <a:lnTo>
                    <a:pt x="5535" y="463074"/>
                  </a:lnTo>
                  <a:lnTo>
                    <a:pt x="5535" y="5535"/>
                  </a:lnTo>
                  <a:lnTo>
                    <a:pt x="463074" y="5535"/>
                  </a:lnTo>
                  <a:lnTo>
                    <a:pt x="463074" y="463074"/>
                  </a:lnTo>
                  <a:close/>
                  <a:moveTo>
                    <a:pt x="50551" y="420272"/>
                  </a:moveTo>
                  <a:lnTo>
                    <a:pt x="418796" y="420272"/>
                  </a:lnTo>
                  <a:lnTo>
                    <a:pt x="418796" y="48337"/>
                  </a:lnTo>
                  <a:lnTo>
                    <a:pt x="50551" y="48337"/>
                  </a:lnTo>
                  <a:lnTo>
                    <a:pt x="50551" y="4202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rtlCol="0" anchor="ctr"/>
            <a:lstStyle/>
            <a:p>
              <a:pPr rtl="0"/>
              <a:endParaRPr lang="es-ES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CF789-41E0-1D74-CA81-F8CB8954CB8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3243" y="431809"/>
            <a:ext cx="881152" cy="1135696"/>
          </a:xfrm>
        </p:spPr>
        <p:txBody>
          <a:bodyPr/>
          <a:lstStyle/>
          <a:p>
            <a:pPr algn="ctr"/>
            <a:r>
              <a:rPr lang="es-ES" sz="1700" b="1" dirty="0"/>
              <a:t>Manuel</a:t>
            </a:r>
          </a:p>
          <a:p>
            <a:pPr algn="ctr"/>
            <a:r>
              <a:rPr lang="es-ES" sz="1700" b="1" dirty="0"/>
              <a:t>y</a:t>
            </a:r>
          </a:p>
          <a:p>
            <a:pPr algn="ctr"/>
            <a:r>
              <a:rPr lang="es-ES" sz="1700" b="1" dirty="0"/>
              <a:t>María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F0FAD6-D410-2E10-D440-35671060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43" y="457970"/>
            <a:ext cx="1001721" cy="12275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63E9F62-29FE-D9FF-6318-537E1871E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534149">
            <a:off x="5663712" y="1972479"/>
            <a:ext cx="1124468" cy="112446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2123E0F-DE67-9E26-B07B-9BDEBADAA005}"/>
              </a:ext>
            </a:extLst>
          </p:cNvPr>
          <p:cNvSpPr txBox="1"/>
          <p:nvPr/>
        </p:nvSpPr>
        <p:spPr>
          <a:xfrm>
            <a:off x="3350401" y="3157862"/>
            <a:ext cx="1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Necesidades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312C306-E496-4C51-8630-FB8A572A25CE}"/>
              </a:ext>
            </a:extLst>
          </p:cNvPr>
          <p:cNvSpPr txBox="1"/>
          <p:nvPr/>
        </p:nvSpPr>
        <p:spPr>
          <a:xfrm>
            <a:off x="2760151" y="5043999"/>
            <a:ext cx="20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Socio/</a:t>
            </a:r>
            <a:r>
              <a:rPr lang="es-ES" dirty="0" err="1">
                <a:solidFill>
                  <a:schemeClr val="bg1"/>
                </a:solidFill>
              </a:rPr>
              <a:t>Demogáfico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164435E-D377-A2AA-F313-EC047242F068}"/>
              </a:ext>
            </a:extLst>
          </p:cNvPr>
          <p:cNvSpPr txBox="1"/>
          <p:nvPr/>
        </p:nvSpPr>
        <p:spPr>
          <a:xfrm>
            <a:off x="8065857" y="5353961"/>
            <a:ext cx="1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Estilo vida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7BC8AB2-119B-509A-EA09-7FF582067E58}"/>
              </a:ext>
            </a:extLst>
          </p:cNvPr>
          <p:cNvSpPr txBox="1"/>
          <p:nvPr/>
        </p:nvSpPr>
        <p:spPr>
          <a:xfrm>
            <a:off x="8146094" y="3300766"/>
            <a:ext cx="1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Obstáculos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0B19CEC-8739-D208-3AC1-915F479B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3803651">
            <a:off x="3439987" y="5372657"/>
            <a:ext cx="1233315" cy="123331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B91AFA8-3040-AD4A-202B-DC89A725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881825">
            <a:off x="7979935" y="3871156"/>
            <a:ext cx="931993" cy="93199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7465565-881F-414E-AE8C-0CD3B0BC1760}"/>
              </a:ext>
            </a:extLst>
          </p:cNvPr>
          <p:cNvSpPr txBox="1"/>
          <p:nvPr/>
        </p:nvSpPr>
        <p:spPr>
          <a:xfrm>
            <a:off x="7079491" y="282350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Metas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3358705-8831-DB2E-88F8-0B8CB0DAA707}"/>
              </a:ext>
            </a:extLst>
          </p:cNvPr>
          <p:cNvSpPr txBox="1"/>
          <p:nvPr/>
        </p:nvSpPr>
        <p:spPr>
          <a:xfrm>
            <a:off x="4855372" y="2988900"/>
            <a:ext cx="1505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Resuelve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168D132-8403-6EAA-DD55-51A6645C4BCD}"/>
              </a:ext>
            </a:extLst>
          </p:cNvPr>
          <p:cNvSpPr txBox="1"/>
          <p:nvPr/>
        </p:nvSpPr>
        <p:spPr>
          <a:xfrm>
            <a:off x="7777437" y="828869"/>
            <a:ext cx="20042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sz="1200" b="1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Vivir una buena vida.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Facilitar el éxito económico y social de sus hijos.</a:t>
            </a:r>
            <a:endParaRPr lang="es-ES" sz="1200" b="1" dirty="0"/>
          </a:p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41ACDE4-2189-5BDB-5998-7F39CF83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546777">
            <a:off x="5641053" y="3467145"/>
            <a:ext cx="741490" cy="741490"/>
          </a:xfrm>
          <a:prstGeom prst="rect">
            <a:avLst/>
          </a:prstGeom>
        </p:spPr>
      </p:pic>
      <p:sp>
        <p:nvSpPr>
          <p:cNvPr id="4" name="Marcador de texto 154">
            <a:extLst>
              <a:ext uri="{FF2B5EF4-FFF2-40B4-BE49-F238E27FC236}">
                <a16:creationId xmlns:a16="http://schemas.microsoft.com/office/drawing/2014/main" id="{D8D15F9F-033E-B9FC-35C1-D437F766D140}"/>
              </a:ext>
            </a:extLst>
          </p:cNvPr>
          <p:cNvSpPr txBox="1">
            <a:spLocks/>
          </p:cNvSpPr>
          <p:nvPr/>
        </p:nvSpPr>
        <p:spPr>
          <a:xfrm>
            <a:off x="8683102" y="2480647"/>
            <a:ext cx="3082488" cy="117891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lang="en-US" sz="1400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914400" lvl="1" indent="-171450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No hay oferta integral.</a:t>
            </a:r>
          </a:p>
          <a:p>
            <a:pPr marL="914400" lvl="1" indent="-171450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Sin tiempo para:</a:t>
            </a:r>
          </a:p>
          <a:p>
            <a:pPr marL="1371600" lvl="2" indent="-171450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Satisfacer sus necesidades.</a:t>
            </a:r>
          </a:p>
          <a:p>
            <a:pPr marL="1371600" lvl="2" indent="-171450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Atender a sus hijos.</a:t>
            </a:r>
          </a:p>
        </p:txBody>
      </p:sp>
      <p:sp>
        <p:nvSpPr>
          <p:cNvPr id="5" name="Marcador de texto 154">
            <a:extLst>
              <a:ext uri="{FF2B5EF4-FFF2-40B4-BE49-F238E27FC236}">
                <a16:creationId xmlns:a16="http://schemas.microsoft.com/office/drawing/2014/main" id="{5CED0A39-2E14-4A93-C9A0-BE3E8AE4C807}"/>
              </a:ext>
            </a:extLst>
          </p:cNvPr>
          <p:cNvSpPr txBox="1">
            <a:spLocks/>
          </p:cNvSpPr>
          <p:nvPr/>
        </p:nvSpPr>
        <p:spPr>
          <a:xfrm>
            <a:off x="1219380" y="2735660"/>
            <a:ext cx="2185058" cy="7695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lang="en-US" sz="1400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Ocio y vida social.</a:t>
            </a:r>
          </a:p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Tener a sus hijos atendidos.</a:t>
            </a:r>
          </a:p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Dar a sus hijos lo mejor.</a:t>
            </a:r>
          </a:p>
        </p:txBody>
      </p:sp>
      <p:sp>
        <p:nvSpPr>
          <p:cNvPr id="6" name="Marcador de texto 154">
            <a:extLst>
              <a:ext uri="{FF2B5EF4-FFF2-40B4-BE49-F238E27FC236}">
                <a16:creationId xmlns:a16="http://schemas.microsoft.com/office/drawing/2014/main" id="{E9284CBD-A27D-D8F4-E879-4D933BB5A0E0}"/>
              </a:ext>
            </a:extLst>
          </p:cNvPr>
          <p:cNvSpPr txBox="1">
            <a:spLocks/>
          </p:cNvSpPr>
          <p:nvPr/>
        </p:nvSpPr>
        <p:spPr>
          <a:xfrm>
            <a:off x="186420" y="4555322"/>
            <a:ext cx="3082488" cy="12927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lang="en-US" sz="1400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Uno o dos hijos.</a:t>
            </a:r>
          </a:p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Edad: 30-45 años.</a:t>
            </a:r>
          </a:p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Estudios Medios/</a:t>
            </a:r>
            <a:r>
              <a:rPr lang="es-ES" sz="1200" b="1" dirty="0" err="1">
                <a:solidFill>
                  <a:schemeClr val="bg1"/>
                </a:solidFill>
              </a:rPr>
              <a:t>Supeiores</a:t>
            </a:r>
            <a:r>
              <a:rPr lang="es-ES" sz="1200" b="1" dirty="0">
                <a:solidFill>
                  <a:schemeClr val="bg1"/>
                </a:solidFill>
              </a:rPr>
              <a:t>.</a:t>
            </a:r>
          </a:p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Hijos entre 4 y 14 años.</a:t>
            </a:r>
          </a:p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Ingresos :Medio/Alto.</a:t>
            </a:r>
          </a:p>
        </p:txBody>
      </p:sp>
      <p:sp>
        <p:nvSpPr>
          <p:cNvPr id="23" name="Marcador de texto 154">
            <a:extLst>
              <a:ext uri="{FF2B5EF4-FFF2-40B4-BE49-F238E27FC236}">
                <a16:creationId xmlns:a16="http://schemas.microsoft.com/office/drawing/2014/main" id="{2FA6F9CF-CF06-5944-20E7-28556F2B070A}"/>
              </a:ext>
            </a:extLst>
          </p:cNvPr>
          <p:cNvSpPr txBox="1">
            <a:spLocks/>
          </p:cNvSpPr>
          <p:nvPr/>
        </p:nvSpPr>
        <p:spPr>
          <a:xfrm>
            <a:off x="3401445" y="933636"/>
            <a:ext cx="2185058" cy="9173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lang="en-US" sz="1400" kern="1200" cap="none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Niños atendidos durante toda la tarde.</a:t>
            </a:r>
          </a:p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El mejor apoyo educativo.</a:t>
            </a:r>
          </a:p>
          <a:p>
            <a:pPr marL="171450" indent="-171450" algn="ctr">
              <a:lnSpc>
                <a:spcPct val="8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s-ES" sz="1200" b="1" dirty="0">
                <a:solidFill>
                  <a:schemeClr val="bg1"/>
                </a:solidFill>
              </a:rPr>
              <a:t>Tienen tiempo libre.</a:t>
            </a:r>
          </a:p>
        </p:txBody>
      </p:sp>
    </p:spTree>
    <p:extLst>
      <p:ext uri="{BB962C8B-B14F-4D97-AF65-F5344CB8AC3E}">
        <p14:creationId xmlns:p14="http://schemas.microsoft.com/office/powerpoint/2010/main" val="916318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j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1036601_win32_fixed" id="{D64F762A-9495-4DB7-96C7-BA3712EFCE45}" vid="{A09E8B5D-C592-4464-A64F-D8CCA6AC009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Diagrama de árbol de varios colores</Template>
  <TotalTime>0</TotalTime>
  <Words>137</Words>
  <Application>Microsoft Office PowerPoint</Application>
  <PresentationFormat>Panorámica</PresentationFormat>
  <Paragraphs>35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Paralaje</vt:lpstr>
      <vt:lpstr>Buyer Persona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2025-01-15T17:29:34Z</dcterms:created>
  <dcterms:modified xsi:type="dcterms:W3CDTF">2025-01-19T16:57:06Z</dcterms:modified>
  <cp:category/>
</cp:coreProperties>
</file>