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16256000"/>
  <p:notesSz cx="6858000" cy="9144000"/>
  <p:defaultTextStyle>
    <a:defPPr rtl="0">
      <a:defRPr lang="es-ES"/>
    </a:defPPr>
    <a:lvl1pPr marL="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E1FF"/>
    <a:srgbClr val="FFF3FF"/>
    <a:srgbClr val="FFCCFF"/>
    <a:srgbClr val="C0E59B"/>
    <a:srgbClr val="F3FAEC"/>
    <a:srgbClr val="FBE8AB"/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25" d="100"/>
          <a:sy n="25" d="100"/>
        </p:scale>
        <p:origin x="2244" y="24"/>
      </p:cViewPr>
      <p:guideLst>
        <p:guide orient="horz" pos="7640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527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2203B2F-5A27-4141-B1A2-5678518F97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EECD20-FFA4-4C50-9186-DD05875BE6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0558B1-F464-4FB9-B408-3905790D1DCE}" type="datetime1">
              <a:rPr lang="es-ES" smtClean="0"/>
              <a:t>03/02/2025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54117-916A-4282-9E3A-3A3AAAE4C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8BCEAB-86E4-4283-9753-38AD389D6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1C2381C-D87F-4729-B1FE-A83A08CE69F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7899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104A8AD9-84B4-421F-B2B4-366A320B18F6}" type="datetime1">
              <a:rPr lang="es-ES" smtClean="0"/>
              <a:pPr/>
              <a:t>03/02/2025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7A030119-FB6D-4A2D-A653-ADDA698582C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4352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A030119-FB6D-4A2D-A653-ADDA698582C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09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iza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500">
              <a:srgbClr val="C0E59B"/>
            </a:gs>
            <a:gs pos="99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o 109">
            <a:extLst>
              <a:ext uri="{FF2B5EF4-FFF2-40B4-BE49-F238E27FC236}">
                <a16:creationId xmlns:a16="http://schemas.microsoft.com/office/drawing/2014/main" id="{4B4FBDA7-4419-7E21-820D-346E163A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5559" y="5442172"/>
            <a:ext cx="7937597" cy="9366427"/>
            <a:chOff x="995559" y="4527777"/>
            <a:chExt cx="7937597" cy="936642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25CFFE9-CF94-74D4-F40E-F5CD1A87D811}"/>
                </a:ext>
              </a:extLst>
            </p:cNvPr>
            <p:cNvSpPr/>
            <p:nvPr userDrawn="1"/>
          </p:nvSpPr>
          <p:spPr>
            <a:xfrm>
              <a:off x="1136716" y="4687685"/>
              <a:ext cx="7692114" cy="9073545"/>
            </a:xfrm>
            <a:custGeom>
              <a:avLst/>
              <a:gdLst>
                <a:gd name="connsiteX0" fmla="*/ 3532941 w 8457032"/>
                <a:gd name="connsiteY0" fmla="*/ 103599 h 10577653"/>
                <a:gd name="connsiteX1" fmla="*/ 6172232 w 8457032"/>
                <a:gd name="connsiteY1" fmla="*/ 165945 h 10577653"/>
                <a:gd name="connsiteX2" fmla="*/ 7668523 w 8457032"/>
                <a:gd name="connsiteY2" fmla="*/ 1662236 h 10577653"/>
                <a:gd name="connsiteX3" fmla="*/ 6026759 w 8457032"/>
                <a:gd name="connsiteY3" fmla="*/ 3200090 h 10577653"/>
                <a:gd name="connsiteX4" fmla="*/ 1704141 w 8457032"/>
                <a:gd name="connsiteY4" fmla="*/ 3220872 h 10577653"/>
                <a:gd name="connsiteX5" fmla="*/ 32 w 8457032"/>
                <a:gd name="connsiteY5" fmla="*/ 4758727 h 10577653"/>
                <a:gd name="connsiteX6" fmla="*/ 1662578 w 8457032"/>
                <a:gd name="connsiteY6" fmla="*/ 6338145 h 10577653"/>
                <a:gd name="connsiteX7" fmla="*/ 3387469 w 8457032"/>
                <a:gd name="connsiteY7" fmla="*/ 6338145 h 10577653"/>
                <a:gd name="connsiteX8" fmla="*/ 5133141 w 8457032"/>
                <a:gd name="connsiteY8" fmla="*/ 7834436 h 10577653"/>
                <a:gd name="connsiteX9" fmla="*/ 6463178 w 8457032"/>
                <a:gd name="connsiteY9" fmla="*/ 9226818 h 10577653"/>
                <a:gd name="connsiteX10" fmla="*/ 7481487 w 8457032"/>
                <a:gd name="connsiteY10" fmla="*/ 9226818 h 10577653"/>
                <a:gd name="connsiteX0" fmla="*/ 3411021 w 8457032"/>
                <a:gd name="connsiteY0" fmla="*/ 131092 h 10551806"/>
                <a:gd name="connsiteX1" fmla="*/ 6172232 w 8457032"/>
                <a:gd name="connsiteY1" fmla="*/ 140098 h 10551806"/>
                <a:gd name="connsiteX2" fmla="*/ 7668523 w 8457032"/>
                <a:gd name="connsiteY2" fmla="*/ 1636389 h 10551806"/>
                <a:gd name="connsiteX3" fmla="*/ 6026759 w 8457032"/>
                <a:gd name="connsiteY3" fmla="*/ 3174243 h 10551806"/>
                <a:gd name="connsiteX4" fmla="*/ 1704141 w 8457032"/>
                <a:gd name="connsiteY4" fmla="*/ 3195025 h 10551806"/>
                <a:gd name="connsiteX5" fmla="*/ 32 w 8457032"/>
                <a:gd name="connsiteY5" fmla="*/ 4732880 h 10551806"/>
                <a:gd name="connsiteX6" fmla="*/ 1662578 w 8457032"/>
                <a:gd name="connsiteY6" fmla="*/ 6312298 h 10551806"/>
                <a:gd name="connsiteX7" fmla="*/ 3387469 w 8457032"/>
                <a:gd name="connsiteY7" fmla="*/ 6312298 h 10551806"/>
                <a:gd name="connsiteX8" fmla="*/ 5133141 w 8457032"/>
                <a:gd name="connsiteY8" fmla="*/ 7808589 h 10551806"/>
                <a:gd name="connsiteX9" fmla="*/ 6463178 w 8457032"/>
                <a:gd name="connsiteY9" fmla="*/ 9200971 h 10551806"/>
                <a:gd name="connsiteX10" fmla="*/ 7481487 w 8457032"/>
                <a:gd name="connsiteY10" fmla="*/ 9200971 h 10551806"/>
                <a:gd name="connsiteX0" fmla="*/ 3411021 w 8457032"/>
                <a:gd name="connsiteY0" fmla="*/ 104802 h 10525516"/>
                <a:gd name="connsiteX1" fmla="*/ 6172232 w 8457032"/>
                <a:gd name="connsiteY1" fmla="*/ 113808 h 10525516"/>
                <a:gd name="connsiteX2" fmla="*/ 7668523 w 8457032"/>
                <a:gd name="connsiteY2" fmla="*/ 1610099 h 10525516"/>
                <a:gd name="connsiteX3" fmla="*/ 6026759 w 8457032"/>
                <a:gd name="connsiteY3" fmla="*/ 3147953 h 10525516"/>
                <a:gd name="connsiteX4" fmla="*/ 1704141 w 8457032"/>
                <a:gd name="connsiteY4" fmla="*/ 3168735 h 10525516"/>
                <a:gd name="connsiteX5" fmla="*/ 32 w 8457032"/>
                <a:gd name="connsiteY5" fmla="*/ 4706590 h 10525516"/>
                <a:gd name="connsiteX6" fmla="*/ 1662578 w 8457032"/>
                <a:gd name="connsiteY6" fmla="*/ 6286008 h 10525516"/>
                <a:gd name="connsiteX7" fmla="*/ 3387469 w 8457032"/>
                <a:gd name="connsiteY7" fmla="*/ 6286008 h 10525516"/>
                <a:gd name="connsiteX8" fmla="*/ 5133141 w 8457032"/>
                <a:gd name="connsiteY8" fmla="*/ 7782299 h 10525516"/>
                <a:gd name="connsiteX9" fmla="*/ 6463178 w 8457032"/>
                <a:gd name="connsiteY9" fmla="*/ 9174681 h 10525516"/>
                <a:gd name="connsiteX10" fmla="*/ 7481487 w 8457032"/>
                <a:gd name="connsiteY10" fmla="*/ 9174681 h 10525516"/>
                <a:gd name="connsiteX0" fmla="*/ 3411021 w 8457032"/>
                <a:gd name="connsiteY0" fmla="*/ 99276 h 10519990"/>
                <a:gd name="connsiteX1" fmla="*/ 6027452 w 8457032"/>
                <a:gd name="connsiteY1" fmla="*/ 115902 h 10519990"/>
                <a:gd name="connsiteX2" fmla="*/ 7668523 w 8457032"/>
                <a:gd name="connsiteY2" fmla="*/ 1604573 h 10519990"/>
                <a:gd name="connsiteX3" fmla="*/ 6026759 w 8457032"/>
                <a:gd name="connsiteY3" fmla="*/ 3142427 h 10519990"/>
                <a:gd name="connsiteX4" fmla="*/ 1704141 w 8457032"/>
                <a:gd name="connsiteY4" fmla="*/ 3163209 h 10519990"/>
                <a:gd name="connsiteX5" fmla="*/ 32 w 8457032"/>
                <a:gd name="connsiteY5" fmla="*/ 4701064 h 10519990"/>
                <a:gd name="connsiteX6" fmla="*/ 1662578 w 8457032"/>
                <a:gd name="connsiteY6" fmla="*/ 6280482 h 10519990"/>
                <a:gd name="connsiteX7" fmla="*/ 3387469 w 8457032"/>
                <a:gd name="connsiteY7" fmla="*/ 6280482 h 10519990"/>
                <a:gd name="connsiteX8" fmla="*/ 5133141 w 8457032"/>
                <a:gd name="connsiteY8" fmla="*/ 7776773 h 10519990"/>
                <a:gd name="connsiteX9" fmla="*/ 6463178 w 8457032"/>
                <a:gd name="connsiteY9" fmla="*/ 9169155 h 10519990"/>
                <a:gd name="connsiteX10" fmla="*/ 7481487 w 8457032"/>
                <a:gd name="connsiteY10" fmla="*/ 9169155 h 10519990"/>
                <a:gd name="connsiteX0" fmla="*/ 3411021 w 8457032"/>
                <a:gd name="connsiteY0" fmla="*/ 0 h 10420714"/>
                <a:gd name="connsiteX1" fmla="*/ 60274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0274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668523 w 8457032"/>
                <a:gd name="connsiteY2" fmla="*/ 150529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99179 h 10519893"/>
                <a:gd name="connsiteX1" fmla="*/ 6179852 w 8457032"/>
                <a:gd name="connsiteY1" fmla="*/ 115805 h 10519893"/>
                <a:gd name="connsiteX2" fmla="*/ 7706623 w 8457032"/>
                <a:gd name="connsiteY2" fmla="*/ 1619716 h 10519893"/>
                <a:gd name="connsiteX3" fmla="*/ 6026759 w 8457032"/>
                <a:gd name="connsiteY3" fmla="*/ 3142330 h 10519893"/>
                <a:gd name="connsiteX4" fmla="*/ 1704141 w 8457032"/>
                <a:gd name="connsiteY4" fmla="*/ 3163112 h 10519893"/>
                <a:gd name="connsiteX5" fmla="*/ 32 w 8457032"/>
                <a:gd name="connsiteY5" fmla="*/ 4700967 h 10519893"/>
                <a:gd name="connsiteX6" fmla="*/ 1662578 w 8457032"/>
                <a:gd name="connsiteY6" fmla="*/ 6280385 h 10519893"/>
                <a:gd name="connsiteX7" fmla="*/ 3387469 w 8457032"/>
                <a:gd name="connsiteY7" fmla="*/ 6280385 h 10519893"/>
                <a:gd name="connsiteX8" fmla="*/ 5133141 w 8457032"/>
                <a:gd name="connsiteY8" fmla="*/ 7776676 h 10519893"/>
                <a:gd name="connsiteX9" fmla="*/ 6463178 w 8457032"/>
                <a:gd name="connsiteY9" fmla="*/ 9169058 h 10519893"/>
                <a:gd name="connsiteX10" fmla="*/ 7481487 w 8457032"/>
                <a:gd name="connsiteY10" fmla="*/ 9169058 h 10519893"/>
                <a:gd name="connsiteX0" fmla="*/ 3411021 w 8457032"/>
                <a:gd name="connsiteY0" fmla="*/ 99179 h 10519893"/>
                <a:gd name="connsiteX1" fmla="*/ 6179852 w 8457032"/>
                <a:gd name="connsiteY1" fmla="*/ 115805 h 10519893"/>
                <a:gd name="connsiteX2" fmla="*/ 7706623 w 8457032"/>
                <a:gd name="connsiteY2" fmla="*/ 1619716 h 10519893"/>
                <a:gd name="connsiteX3" fmla="*/ 6026759 w 8457032"/>
                <a:gd name="connsiteY3" fmla="*/ 3142330 h 10519893"/>
                <a:gd name="connsiteX4" fmla="*/ 1704141 w 8457032"/>
                <a:gd name="connsiteY4" fmla="*/ 3163112 h 10519893"/>
                <a:gd name="connsiteX5" fmla="*/ 32 w 8457032"/>
                <a:gd name="connsiteY5" fmla="*/ 4700967 h 10519893"/>
                <a:gd name="connsiteX6" fmla="*/ 1662578 w 8457032"/>
                <a:gd name="connsiteY6" fmla="*/ 6280385 h 10519893"/>
                <a:gd name="connsiteX7" fmla="*/ 3387469 w 8457032"/>
                <a:gd name="connsiteY7" fmla="*/ 6280385 h 10519893"/>
                <a:gd name="connsiteX8" fmla="*/ 5133141 w 8457032"/>
                <a:gd name="connsiteY8" fmla="*/ 7776676 h 10519893"/>
                <a:gd name="connsiteX9" fmla="*/ 6463178 w 8457032"/>
                <a:gd name="connsiteY9" fmla="*/ 9169058 h 10519893"/>
                <a:gd name="connsiteX10" fmla="*/ 7481487 w 8457032"/>
                <a:gd name="connsiteY10" fmla="*/ 9169058 h 10519893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026759 w 8457032"/>
                <a:gd name="connsiteY3" fmla="*/ 304315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21 w 8457032"/>
                <a:gd name="connsiteY0" fmla="*/ 0 h 10420714"/>
                <a:gd name="connsiteX1" fmla="*/ 6179852 w 8457032"/>
                <a:gd name="connsiteY1" fmla="*/ 16626 h 10420714"/>
                <a:gd name="connsiteX2" fmla="*/ 7706623 w 8457032"/>
                <a:gd name="connsiteY2" fmla="*/ 1520537 h 10420714"/>
                <a:gd name="connsiteX3" fmla="*/ 6163919 w 8457032"/>
                <a:gd name="connsiteY3" fmla="*/ 3066011 h 10420714"/>
                <a:gd name="connsiteX4" fmla="*/ 1704141 w 8457032"/>
                <a:gd name="connsiteY4" fmla="*/ 3063933 h 10420714"/>
                <a:gd name="connsiteX5" fmla="*/ 32 w 8457032"/>
                <a:gd name="connsiteY5" fmla="*/ 4601788 h 10420714"/>
                <a:gd name="connsiteX6" fmla="*/ 1662578 w 8457032"/>
                <a:gd name="connsiteY6" fmla="*/ 6181206 h 10420714"/>
                <a:gd name="connsiteX7" fmla="*/ 3387469 w 8457032"/>
                <a:gd name="connsiteY7" fmla="*/ 6181206 h 10420714"/>
                <a:gd name="connsiteX8" fmla="*/ 5133141 w 8457032"/>
                <a:gd name="connsiteY8" fmla="*/ 7677497 h 10420714"/>
                <a:gd name="connsiteX9" fmla="*/ 6463178 w 8457032"/>
                <a:gd name="connsiteY9" fmla="*/ 9069879 h 10420714"/>
                <a:gd name="connsiteX10" fmla="*/ 7481487 w 8457032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87516 w 8457079"/>
                <a:gd name="connsiteY7" fmla="*/ 6181206 h 10420714"/>
                <a:gd name="connsiteX8" fmla="*/ 51331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64656 w 8457079"/>
                <a:gd name="connsiteY7" fmla="*/ 6165966 h 10420714"/>
                <a:gd name="connsiteX8" fmla="*/ 51331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64656 w 8457079"/>
                <a:gd name="connsiteY7" fmla="*/ 6181206 h 10420714"/>
                <a:gd name="connsiteX8" fmla="*/ 51331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8457079"/>
                <a:gd name="connsiteY0" fmla="*/ 0 h 10420714"/>
                <a:gd name="connsiteX1" fmla="*/ 6179899 w 8457079"/>
                <a:gd name="connsiteY1" fmla="*/ 16626 h 10420714"/>
                <a:gd name="connsiteX2" fmla="*/ 7706670 w 8457079"/>
                <a:gd name="connsiteY2" fmla="*/ 1520537 h 10420714"/>
                <a:gd name="connsiteX3" fmla="*/ 6163966 w 8457079"/>
                <a:gd name="connsiteY3" fmla="*/ 3066011 h 10420714"/>
                <a:gd name="connsiteX4" fmla="*/ 1704188 w 8457079"/>
                <a:gd name="connsiteY4" fmla="*/ 3063933 h 10420714"/>
                <a:gd name="connsiteX5" fmla="*/ 79 w 8457079"/>
                <a:gd name="connsiteY5" fmla="*/ 4601788 h 10420714"/>
                <a:gd name="connsiteX6" fmla="*/ 1639765 w 8457079"/>
                <a:gd name="connsiteY6" fmla="*/ 6181206 h 10420714"/>
                <a:gd name="connsiteX7" fmla="*/ 3364656 w 8457079"/>
                <a:gd name="connsiteY7" fmla="*/ 6181206 h 10420714"/>
                <a:gd name="connsiteX8" fmla="*/ 5095088 w 8457079"/>
                <a:gd name="connsiteY8" fmla="*/ 7677497 h 10420714"/>
                <a:gd name="connsiteX9" fmla="*/ 6463225 w 8457079"/>
                <a:gd name="connsiteY9" fmla="*/ 9069879 h 10420714"/>
                <a:gd name="connsiteX10" fmla="*/ 7481534 w 8457079"/>
                <a:gd name="connsiteY10" fmla="*/ 9069879 h 10420714"/>
                <a:gd name="connsiteX0" fmla="*/ 3411068 w 7706692"/>
                <a:gd name="connsiteY0" fmla="*/ 0 h 9178621"/>
                <a:gd name="connsiteX1" fmla="*/ 6179899 w 7706692"/>
                <a:gd name="connsiteY1" fmla="*/ 16626 h 9178621"/>
                <a:gd name="connsiteX2" fmla="*/ 7706670 w 7706692"/>
                <a:gd name="connsiteY2" fmla="*/ 1520537 h 9178621"/>
                <a:gd name="connsiteX3" fmla="*/ 6163966 w 7706692"/>
                <a:gd name="connsiteY3" fmla="*/ 3066011 h 9178621"/>
                <a:gd name="connsiteX4" fmla="*/ 1704188 w 7706692"/>
                <a:gd name="connsiteY4" fmla="*/ 3063933 h 9178621"/>
                <a:gd name="connsiteX5" fmla="*/ 79 w 7706692"/>
                <a:gd name="connsiteY5" fmla="*/ 4601788 h 9178621"/>
                <a:gd name="connsiteX6" fmla="*/ 1639765 w 7706692"/>
                <a:gd name="connsiteY6" fmla="*/ 6181206 h 9178621"/>
                <a:gd name="connsiteX7" fmla="*/ 3364656 w 7706692"/>
                <a:gd name="connsiteY7" fmla="*/ 6181206 h 9178621"/>
                <a:gd name="connsiteX8" fmla="*/ 5095088 w 7706692"/>
                <a:gd name="connsiteY8" fmla="*/ 7677497 h 9178621"/>
                <a:gd name="connsiteX9" fmla="*/ 6463225 w 7706692"/>
                <a:gd name="connsiteY9" fmla="*/ 9069879 h 9178621"/>
                <a:gd name="connsiteX10" fmla="*/ 7481534 w 7706692"/>
                <a:gd name="connsiteY10" fmla="*/ 9069879 h 9178621"/>
                <a:gd name="connsiteX0" fmla="*/ 3411068 w 7706692"/>
                <a:gd name="connsiteY0" fmla="*/ 0 h 9175049"/>
                <a:gd name="connsiteX1" fmla="*/ 6179899 w 7706692"/>
                <a:gd name="connsiteY1" fmla="*/ 16626 h 9175049"/>
                <a:gd name="connsiteX2" fmla="*/ 7706670 w 7706692"/>
                <a:gd name="connsiteY2" fmla="*/ 1520537 h 9175049"/>
                <a:gd name="connsiteX3" fmla="*/ 6163966 w 7706692"/>
                <a:gd name="connsiteY3" fmla="*/ 3066011 h 9175049"/>
                <a:gd name="connsiteX4" fmla="*/ 1704188 w 7706692"/>
                <a:gd name="connsiteY4" fmla="*/ 3063933 h 9175049"/>
                <a:gd name="connsiteX5" fmla="*/ 79 w 7706692"/>
                <a:gd name="connsiteY5" fmla="*/ 4601788 h 9175049"/>
                <a:gd name="connsiteX6" fmla="*/ 1639765 w 7706692"/>
                <a:gd name="connsiteY6" fmla="*/ 6181206 h 9175049"/>
                <a:gd name="connsiteX7" fmla="*/ 3364656 w 7706692"/>
                <a:gd name="connsiteY7" fmla="*/ 6181206 h 9175049"/>
                <a:gd name="connsiteX8" fmla="*/ 5095088 w 7706692"/>
                <a:gd name="connsiteY8" fmla="*/ 7677497 h 9175049"/>
                <a:gd name="connsiteX9" fmla="*/ 6463225 w 7706692"/>
                <a:gd name="connsiteY9" fmla="*/ 9069879 h 9175049"/>
                <a:gd name="connsiteX10" fmla="*/ 7481534 w 7706692"/>
                <a:gd name="connsiteY10" fmla="*/ 9069879 h 9175049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64656 w 7706692"/>
                <a:gd name="connsiteY7" fmla="*/ 61812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5095088 w 7706692"/>
                <a:gd name="connsiteY8" fmla="*/ 7677497 h 9073545"/>
                <a:gd name="connsiteX9" fmla="*/ 6463225 w 7706692"/>
                <a:gd name="connsiteY9" fmla="*/ 9069879 h 9073545"/>
                <a:gd name="connsiteX10" fmla="*/ 7481534 w 7706692"/>
                <a:gd name="connsiteY10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68 w 7706692"/>
                <a:gd name="connsiteY0" fmla="*/ 0 h 9073545"/>
                <a:gd name="connsiteX1" fmla="*/ 6179899 w 7706692"/>
                <a:gd name="connsiteY1" fmla="*/ 16626 h 9073545"/>
                <a:gd name="connsiteX2" fmla="*/ 7706670 w 7706692"/>
                <a:gd name="connsiteY2" fmla="*/ 1520537 h 9073545"/>
                <a:gd name="connsiteX3" fmla="*/ 6163966 w 7706692"/>
                <a:gd name="connsiteY3" fmla="*/ 3066011 h 9073545"/>
                <a:gd name="connsiteX4" fmla="*/ 1704188 w 7706692"/>
                <a:gd name="connsiteY4" fmla="*/ 3063933 h 9073545"/>
                <a:gd name="connsiteX5" fmla="*/ 79 w 7706692"/>
                <a:gd name="connsiteY5" fmla="*/ 4601788 h 9073545"/>
                <a:gd name="connsiteX6" fmla="*/ 1639765 w 7706692"/>
                <a:gd name="connsiteY6" fmla="*/ 6181206 h 9073545"/>
                <a:gd name="connsiteX7" fmla="*/ 3349416 w 7706692"/>
                <a:gd name="connsiteY7" fmla="*/ 6155806 h 9073545"/>
                <a:gd name="connsiteX8" fmla="*/ 4582702 w 7706692"/>
                <a:gd name="connsiteY8" fmla="*/ 6513715 h 9073545"/>
                <a:gd name="connsiteX9" fmla="*/ 5095088 w 7706692"/>
                <a:gd name="connsiteY9" fmla="*/ 7677497 h 9073545"/>
                <a:gd name="connsiteX10" fmla="*/ 6463225 w 7706692"/>
                <a:gd name="connsiteY10" fmla="*/ 9069879 h 9073545"/>
                <a:gd name="connsiteX11" fmla="*/ 7481534 w 7706692"/>
                <a:gd name="connsiteY11" fmla="*/ 9069879 h 9073545"/>
                <a:gd name="connsiteX0" fmla="*/ 3411026 w 7706650"/>
                <a:gd name="connsiteY0" fmla="*/ 0 h 9073545"/>
                <a:gd name="connsiteX1" fmla="*/ 6179857 w 7706650"/>
                <a:gd name="connsiteY1" fmla="*/ 16626 h 9073545"/>
                <a:gd name="connsiteX2" fmla="*/ 7706628 w 7706650"/>
                <a:gd name="connsiteY2" fmla="*/ 1520537 h 9073545"/>
                <a:gd name="connsiteX3" fmla="*/ 6163924 w 7706650"/>
                <a:gd name="connsiteY3" fmla="*/ 3066011 h 9073545"/>
                <a:gd name="connsiteX4" fmla="*/ 1704146 w 7706650"/>
                <a:gd name="connsiteY4" fmla="*/ 3063933 h 9073545"/>
                <a:gd name="connsiteX5" fmla="*/ 37 w 7706650"/>
                <a:gd name="connsiteY5" fmla="*/ 4601788 h 9073545"/>
                <a:gd name="connsiteX6" fmla="*/ 1660043 w 7706650"/>
                <a:gd name="connsiteY6" fmla="*/ 6171046 h 9073545"/>
                <a:gd name="connsiteX7" fmla="*/ 3349374 w 7706650"/>
                <a:gd name="connsiteY7" fmla="*/ 6155806 h 9073545"/>
                <a:gd name="connsiteX8" fmla="*/ 4582660 w 7706650"/>
                <a:gd name="connsiteY8" fmla="*/ 6513715 h 9073545"/>
                <a:gd name="connsiteX9" fmla="*/ 5095046 w 7706650"/>
                <a:gd name="connsiteY9" fmla="*/ 7677497 h 9073545"/>
                <a:gd name="connsiteX10" fmla="*/ 6463183 w 7706650"/>
                <a:gd name="connsiteY10" fmla="*/ 9069879 h 9073545"/>
                <a:gd name="connsiteX11" fmla="*/ 7481492 w 7706650"/>
                <a:gd name="connsiteY11" fmla="*/ 9069879 h 9073545"/>
                <a:gd name="connsiteX0" fmla="*/ 3411027 w 7706651"/>
                <a:gd name="connsiteY0" fmla="*/ 0 h 9073545"/>
                <a:gd name="connsiteX1" fmla="*/ 6179858 w 7706651"/>
                <a:gd name="connsiteY1" fmla="*/ 16626 h 9073545"/>
                <a:gd name="connsiteX2" fmla="*/ 7706629 w 7706651"/>
                <a:gd name="connsiteY2" fmla="*/ 1520537 h 9073545"/>
                <a:gd name="connsiteX3" fmla="*/ 6163925 w 7706651"/>
                <a:gd name="connsiteY3" fmla="*/ 3066011 h 9073545"/>
                <a:gd name="connsiteX4" fmla="*/ 1704147 w 7706651"/>
                <a:gd name="connsiteY4" fmla="*/ 3063933 h 9073545"/>
                <a:gd name="connsiteX5" fmla="*/ 38 w 7706651"/>
                <a:gd name="connsiteY5" fmla="*/ 4601788 h 9073545"/>
                <a:gd name="connsiteX6" fmla="*/ 1660044 w 7706651"/>
                <a:gd name="connsiteY6" fmla="*/ 6171046 h 9073545"/>
                <a:gd name="connsiteX7" fmla="*/ 3349375 w 7706651"/>
                <a:gd name="connsiteY7" fmla="*/ 6155806 h 9073545"/>
                <a:gd name="connsiteX8" fmla="*/ 4582661 w 7706651"/>
                <a:gd name="connsiteY8" fmla="*/ 6513715 h 9073545"/>
                <a:gd name="connsiteX9" fmla="*/ 5095047 w 7706651"/>
                <a:gd name="connsiteY9" fmla="*/ 7677497 h 9073545"/>
                <a:gd name="connsiteX10" fmla="*/ 6463184 w 7706651"/>
                <a:gd name="connsiteY10" fmla="*/ 9069879 h 9073545"/>
                <a:gd name="connsiteX11" fmla="*/ 7481493 w 7706651"/>
                <a:gd name="connsiteY11" fmla="*/ 9069879 h 9073545"/>
                <a:gd name="connsiteX0" fmla="*/ 3411027 w 7706651"/>
                <a:gd name="connsiteY0" fmla="*/ 0 h 9073545"/>
                <a:gd name="connsiteX1" fmla="*/ 6179858 w 7706651"/>
                <a:gd name="connsiteY1" fmla="*/ 16626 h 9073545"/>
                <a:gd name="connsiteX2" fmla="*/ 7706629 w 7706651"/>
                <a:gd name="connsiteY2" fmla="*/ 1520537 h 9073545"/>
                <a:gd name="connsiteX3" fmla="*/ 6163925 w 7706651"/>
                <a:gd name="connsiteY3" fmla="*/ 3066011 h 9073545"/>
                <a:gd name="connsiteX4" fmla="*/ 1704147 w 7706651"/>
                <a:gd name="connsiteY4" fmla="*/ 3063933 h 9073545"/>
                <a:gd name="connsiteX5" fmla="*/ 38 w 7706651"/>
                <a:gd name="connsiteY5" fmla="*/ 4601788 h 9073545"/>
                <a:gd name="connsiteX6" fmla="*/ 1660044 w 7706651"/>
                <a:gd name="connsiteY6" fmla="*/ 6171046 h 9073545"/>
                <a:gd name="connsiteX7" fmla="*/ 3349375 w 7706651"/>
                <a:gd name="connsiteY7" fmla="*/ 6155806 h 9073545"/>
                <a:gd name="connsiteX8" fmla="*/ 4582661 w 7706651"/>
                <a:gd name="connsiteY8" fmla="*/ 6513715 h 9073545"/>
                <a:gd name="connsiteX9" fmla="*/ 5095047 w 7706651"/>
                <a:gd name="connsiteY9" fmla="*/ 7677497 h 9073545"/>
                <a:gd name="connsiteX10" fmla="*/ 6463184 w 7706651"/>
                <a:gd name="connsiteY10" fmla="*/ 9069879 h 9073545"/>
                <a:gd name="connsiteX11" fmla="*/ 7481493 w 7706651"/>
                <a:gd name="connsiteY11" fmla="*/ 9069879 h 9073545"/>
                <a:gd name="connsiteX0" fmla="*/ 3468902 w 7764526"/>
                <a:gd name="connsiteY0" fmla="*/ 0 h 9073545"/>
                <a:gd name="connsiteX1" fmla="*/ 6237733 w 7764526"/>
                <a:gd name="connsiteY1" fmla="*/ 16626 h 9073545"/>
                <a:gd name="connsiteX2" fmla="*/ 7764504 w 7764526"/>
                <a:gd name="connsiteY2" fmla="*/ 1520537 h 9073545"/>
                <a:gd name="connsiteX3" fmla="*/ 6221800 w 7764526"/>
                <a:gd name="connsiteY3" fmla="*/ 3066011 h 9073545"/>
                <a:gd name="connsiteX4" fmla="*/ 1762022 w 7764526"/>
                <a:gd name="connsiteY4" fmla="*/ 3063933 h 9073545"/>
                <a:gd name="connsiteX5" fmla="*/ 57913 w 7764526"/>
                <a:gd name="connsiteY5" fmla="*/ 4601788 h 9073545"/>
                <a:gd name="connsiteX6" fmla="*/ 520657 w 7764526"/>
                <a:gd name="connsiteY6" fmla="*/ 5766955 h 9073545"/>
                <a:gd name="connsiteX7" fmla="*/ 1717919 w 7764526"/>
                <a:gd name="connsiteY7" fmla="*/ 6171046 h 9073545"/>
                <a:gd name="connsiteX8" fmla="*/ 3407250 w 7764526"/>
                <a:gd name="connsiteY8" fmla="*/ 6155806 h 9073545"/>
                <a:gd name="connsiteX9" fmla="*/ 4640536 w 7764526"/>
                <a:gd name="connsiteY9" fmla="*/ 6513715 h 9073545"/>
                <a:gd name="connsiteX10" fmla="*/ 5152922 w 7764526"/>
                <a:gd name="connsiteY10" fmla="*/ 7677497 h 9073545"/>
                <a:gd name="connsiteX11" fmla="*/ 6521059 w 7764526"/>
                <a:gd name="connsiteY11" fmla="*/ 9069879 h 9073545"/>
                <a:gd name="connsiteX12" fmla="*/ 7539368 w 7764526"/>
                <a:gd name="connsiteY12" fmla="*/ 9069879 h 9073545"/>
                <a:gd name="connsiteX0" fmla="*/ 3468902 w 7764526"/>
                <a:gd name="connsiteY0" fmla="*/ 0 h 9073545"/>
                <a:gd name="connsiteX1" fmla="*/ 6237733 w 7764526"/>
                <a:gd name="connsiteY1" fmla="*/ 16626 h 9073545"/>
                <a:gd name="connsiteX2" fmla="*/ 7764504 w 7764526"/>
                <a:gd name="connsiteY2" fmla="*/ 1520537 h 9073545"/>
                <a:gd name="connsiteX3" fmla="*/ 6221800 w 7764526"/>
                <a:gd name="connsiteY3" fmla="*/ 3066011 h 9073545"/>
                <a:gd name="connsiteX4" fmla="*/ 1762022 w 7764526"/>
                <a:gd name="connsiteY4" fmla="*/ 3063933 h 9073545"/>
                <a:gd name="connsiteX5" fmla="*/ 57913 w 7764526"/>
                <a:gd name="connsiteY5" fmla="*/ 4601788 h 9073545"/>
                <a:gd name="connsiteX6" fmla="*/ 520657 w 7764526"/>
                <a:gd name="connsiteY6" fmla="*/ 5766955 h 9073545"/>
                <a:gd name="connsiteX7" fmla="*/ 1717919 w 7764526"/>
                <a:gd name="connsiteY7" fmla="*/ 6171046 h 9073545"/>
                <a:gd name="connsiteX8" fmla="*/ 3407250 w 7764526"/>
                <a:gd name="connsiteY8" fmla="*/ 6155806 h 9073545"/>
                <a:gd name="connsiteX9" fmla="*/ 4640536 w 7764526"/>
                <a:gd name="connsiteY9" fmla="*/ 6513715 h 9073545"/>
                <a:gd name="connsiteX10" fmla="*/ 5152922 w 7764526"/>
                <a:gd name="connsiteY10" fmla="*/ 7677497 h 9073545"/>
                <a:gd name="connsiteX11" fmla="*/ 6521059 w 7764526"/>
                <a:gd name="connsiteY11" fmla="*/ 9069879 h 9073545"/>
                <a:gd name="connsiteX12" fmla="*/ 7539368 w 7764526"/>
                <a:gd name="connsiteY12" fmla="*/ 9069879 h 9073545"/>
                <a:gd name="connsiteX0" fmla="*/ 3468902 w 7764526"/>
                <a:gd name="connsiteY0" fmla="*/ 0 h 9073545"/>
                <a:gd name="connsiteX1" fmla="*/ 6237733 w 7764526"/>
                <a:gd name="connsiteY1" fmla="*/ 16626 h 9073545"/>
                <a:gd name="connsiteX2" fmla="*/ 7764504 w 7764526"/>
                <a:gd name="connsiteY2" fmla="*/ 1520537 h 9073545"/>
                <a:gd name="connsiteX3" fmla="*/ 6221800 w 7764526"/>
                <a:gd name="connsiteY3" fmla="*/ 3066011 h 9073545"/>
                <a:gd name="connsiteX4" fmla="*/ 1762022 w 7764526"/>
                <a:gd name="connsiteY4" fmla="*/ 3063933 h 9073545"/>
                <a:gd name="connsiteX5" fmla="*/ 57913 w 7764526"/>
                <a:gd name="connsiteY5" fmla="*/ 4591628 h 9073545"/>
                <a:gd name="connsiteX6" fmla="*/ 520657 w 7764526"/>
                <a:gd name="connsiteY6" fmla="*/ 5766955 h 9073545"/>
                <a:gd name="connsiteX7" fmla="*/ 1717919 w 7764526"/>
                <a:gd name="connsiteY7" fmla="*/ 6171046 h 9073545"/>
                <a:gd name="connsiteX8" fmla="*/ 3407250 w 7764526"/>
                <a:gd name="connsiteY8" fmla="*/ 6155806 h 9073545"/>
                <a:gd name="connsiteX9" fmla="*/ 4640536 w 7764526"/>
                <a:gd name="connsiteY9" fmla="*/ 6513715 h 9073545"/>
                <a:gd name="connsiteX10" fmla="*/ 5152922 w 7764526"/>
                <a:gd name="connsiteY10" fmla="*/ 7677497 h 9073545"/>
                <a:gd name="connsiteX11" fmla="*/ 6521059 w 7764526"/>
                <a:gd name="connsiteY11" fmla="*/ 9069879 h 9073545"/>
                <a:gd name="connsiteX12" fmla="*/ 7539368 w 7764526"/>
                <a:gd name="connsiteY12" fmla="*/ 9069879 h 9073545"/>
                <a:gd name="connsiteX0" fmla="*/ 3455217 w 7750841"/>
                <a:gd name="connsiteY0" fmla="*/ 0 h 9073545"/>
                <a:gd name="connsiteX1" fmla="*/ 6224048 w 7750841"/>
                <a:gd name="connsiteY1" fmla="*/ 16626 h 9073545"/>
                <a:gd name="connsiteX2" fmla="*/ 7750819 w 7750841"/>
                <a:gd name="connsiteY2" fmla="*/ 1520537 h 9073545"/>
                <a:gd name="connsiteX3" fmla="*/ 6208115 w 7750841"/>
                <a:gd name="connsiteY3" fmla="*/ 3066011 h 9073545"/>
                <a:gd name="connsiteX4" fmla="*/ 1748337 w 7750841"/>
                <a:gd name="connsiteY4" fmla="*/ 3063933 h 9073545"/>
                <a:gd name="connsiteX5" fmla="*/ 59468 w 7750841"/>
                <a:gd name="connsiteY5" fmla="*/ 4556068 h 9073545"/>
                <a:gd name="connsiteX6" fmla="*/ 506972 w 7750841"/>
                <a:gd name="connsiteY6" fmla="*/ 5766955 h 9073545"/>
                <a:gd name="connsiteX7" fmla="*/ 1704234 w 7750841"/>
                <a:gd name="connsiteY7" fmla="*/ 6171046 h 9073545"/>
                <a:gd name="connsiteX8" fmla="*/ 3393565 w 7750841"/>
                <a:gd name="connsiteY8" fmla="*/ 6155806 h 9073545"/>
                <a:gd name="connsiteX9" fmla="*/ 4626851 w 7750841"/>
                <a:gd name="connsiteY9" fmla="*/ 6513715 h 9073545"/>
                <a:gd name="connsiteX10" fmla="*/ 5139237 w 7750841"/>
                <a:gd name="connsiteY10" fmla="*/ 7677497 h 9073545"/>
                <a:gd name="connsiteX11" fmla="*/ 6507374 w 7750841"/>
                <a:gd name="connsiteY11" fmla="*/ 9069879 h 9073545"/>
                <a:gd name="connsiteX12" fmla="*/ 7525683 w 7750841"/>
                <a:gd name="connsiteY12" fmla="*/ 9069879 h 9073545"/>
                <a:gd name="connsiteX0" fmla="*/ 3420330 w 7715954"/>
                <a:gd name="connsiteY0" fmla="*/ 0 h 9073545"/>
                <a:gd name="connsiteX1" fmla="*/ 6189161 w 7715954"/>
                <a:gd name="connsiteY1" fmla="*/ 16626 h 9073545"/>
                <a:gd name="connsiteX2" fmla="*/ 7715932 w 7715954"/>
                <a:gd name="connsiteY2" fmla="*/ 1520537 h 9073545"/>
                <a:gd name="connsiteX3" fmla="*/ 6173228 w 7715954"/>
                <a:gd name="connsiteY3" fmla="*/ 3066011 h 9073545"/>
                <a:gd name="connsiteX4" fmla="*/ 1713450 w 7715954"/>
                <a:gd name="connsiteY4" fmla="*/ 3063933 h 9073545"/>
                <a:gd name="connsiteX5" fmla="*/ 24581 w 7715954"/>
                <a:gd name="connsiteY5" fmla="*/ 4556068 h 9073545"/>
                <a:gd name="connsiteX6" fmla="*/ 472085 w 7715954"/>
                <a:gd name="connsiteY6" fmla="*/ 5766955 h 9073545"/>
                <a:gd name="connsiteX7" fmla="*/ 1669347 w 7715954"/>
                <a:gd name="connsiteY7" fmla="*/ 6171046 h 9073545"/>
                <a:gd name="connsiteX8" fmla="*/ 3358678 w 7715954"/>
                <a:gd name="connsiteY8" fmla="*/ 6155806 h 9073545"/>
                <a:gd name="connsiteX9" fmla="*/ 4591964 w 7715954"/>
                <a:gd name="connsiteY9" fmla="*/ 6513715 h 9073545"/>
                <a:gd name="connsiteX10" fmla="*/ 5104350 w 7715954"/>
                <a:gd name="connsiteY10" fmla="*/ 7677497 h 9073545"/>
                <a:gd name="connsiteX11" fmla="*/ 6472487 w 7715954"/>
                <a:gd name="connsiteY11" fmla="*/ 9069879 h 9073545"/>
                <a:gd name="connsiteX12" fmla="*/ 7490796 w 7715954"/>
                <a:gd name="connsiteY12" fmla="*/ 9069879 h 9073545"/>
                <a:gd name="connsiteX0" fmla="*/ 3397614 w 7693238"/>
                <a:gd name="connsiteY0" fmla="*/ 0 h 9073545"/>
                <a:gd name="connsiteX1" fmla="*/ 6166445 w 7693238"/>
                <a:gd name="connsiteY1" fmla="*/ 16626 h 9073545"/>
                <a:gd name="connsiteX2" fmla="*/ 7693216 w 7693238"/>
                <a:gd name="connsiteY2" fmla="*/ 1520537 h 9073545"/>
                <a:gd name="connsiteX3" fmla="*/ 6150512 w 7693238"/>
                <a:gd name="connsiteY3" fmla="*/ 3066011 h 9073545"/>
                <a:gd name="connsiteX4" fmla="*/ 1690734 w 7693238"/>
                <a:gd name="connsiteY4" fmla="*/ 3063933 h 9073545"/>
                <a:gd name="connsiteX5" fmla="*/ 352848 w 7693238"/>
                <a:gd name="connsiteY5" fmla="*/ 3592715 h 9073545"/>
                <a:gd name="connsiteX6" fmla="*/ 1865 w 7693238"/>
                <a:gd name="connsiteY6" fmla="*/ 4556068 h 9073545"/>
                <a:gd name="connsiteX7" fmla="*/ 449369 w 7693238"/>
                <a:gd name="connsiteY7" fmla="*/ 5766955 h 9073545"/>
                <a:gd name="connsiteX8" fmla="*/ 1646631 w 7693238"/>
                <a:gd name="connsiteY8" fmla="*/ 6171046 h 9073545"/>
                <a:gd name="connsiteX9" fmla="*/ 3335962 w 7693238"/>
                <a:gd name="connsiteY9" fmla="*/ 6155806 h 9073545"/>
                <a:gd name="connsiteX10" fmla="*/ 4569248 w 7693238"/>
                <a:gd name="connsiteY10" fmla="*/ 6513715 h 9073545"/>
                <a:gd name="connsiteX11" fmla="*/ 5081634 w 7693238"/>
                <a:gd name="connsiteY11" fmla="*/ 7677497 h 9073545"/>
                <a:gd name="connsiteX12" fmla="*/ 6449771 w 7693238"/>
                <a:gd name="connsiteY12" fmla="*/ 9069879 h 9073545"/>
                <a:gd name="connsiteX13" fmla="*/ 7468080 w 7693238"/>
                <a:gd name="connsiteY13" fmla="*/ 9069879 h 9073545"/>
                <a:gd name="connsiteX0" fmla="*/ 339649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  <a:gd name="connsiteX0" fmla="*/ 339649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  <a:gd name="connsiteX0" fmla="*/ 339649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  <a:gd name="connsiteX0" fmla="*/ 2969770 w 7692114"/>
                <a:gd name="connsiteY0" fmla="*/ 99179 h 9172724"/>
                <a:gd name="connsiteX1" fmla="*/ 6165321 w 7692114"/>
                <a:gd name="connsiteY1" fmla="*/ 115805 h 9172724"/>
                <a:gd name="connsiteX2" fmla="*/ 7692092 w 7692114"/>
                <a:gd name="connsiteY2" fmla="*/ 1619716 h 9172724"/>
                <a:gd name="connsiteX3" fmla="*/ 6149388 w 7692114"/>
                <a:gd name="connsiteY3" fmla="*/ 3165190 h 9172724"/>
                <a:gd name="connsiteX4" fmla="*/ 1689610 w 7692114"/>
                <a:gd name="connsiteY4" fmla="*/ 3163112 h 9172724"/>
                <a:gd name="connsiteX5" fmla="*/ 382204 w 7692114"/>
                <a:gd name="connsiteY5" fmla="*/ 3636014 h 9172724"/>
                <a:gd name="connsiteX6" fmla="*/ 741 w 7692114"/>
                <a:gd name="connsiteY6" fmla="*/ 4655247 h 9172724"/>
                <a:gd name="connsiteX7" fmla="*/ 448245 w 7692114"/>
                <a:gd name="connsiteY7" fmla="*/ 5866134 h 9172724"/>
                <a:gd name="connsiteX8" fmla="*/ 1645507 w 7692114"/>
                <a:gd name="connsiteY8" fmla="*/ 6270225 h 9172724"/>
                <a:gd name="connsiteX9" fmla="*/ 3334838 w 7692114"/>
                <a:gd name="connsiteY9" fmla="*/ 6254985 h 9172724"/>
                <a:gd name="connsiteX10" fmla="*/ 4568124 w 7692114"/>
                <a:gd name="connsiteY10" fmla="*/ 6612894 h 9172724"/>
                <a:gd name="connsiteX11" fmla="*/ 5080510 w 7692114"/>
                <a:gd name="connsiteY11" fmla="*/ 7776676 h 9172724"/>
                <a:gd name="connsiteX12" fmla="*/ 6448647 w 7692114"/>
                <a:gd name="connsiteY12" fmla="*/ 9169058 h 9172724"/>
                <a:gd name="connsiteX13" fmla="*/ 7466956 w 7692114"/>
                <a:gd name="connsiteY13" fmla="*/ 9169058 h 9172724"/>
                <a:gd name="connsiteX0" fmla="*/ 2969770 w 7692114"/>
                <a:gd name="connsiteY0" fmla="*/ 0 h 9073545"/>
                <a:gd name="connsiteX1" fmla="*/ 6165321 w 7692114"/>
                <a:gd name="connsiteY1" fmla="*/ 16626 h 9073545"/>
                <a:gd name="connsiteX2" fmla="*/ 7692092 w 7692114"/>
                <a:gd name="connsiteY2" fmla="*/ 1520537 h 9073545"/>
                <a:gd name="connsiteX3" fmla="*/ 6149388 w 7692114"/>
                <a:gd name="connsiteY3" fmla="*/ 3066011 h 9073545"/>
                <a:gd name="connsiteX4" fmla="*/ 1689610 w 7692114"/>
                <a:gd name="connsiteY4" fmla="*/ 3063933 h 9073545"/>
                <a:gd name="connsiteX5" fmla="*/ 382204 w 7692114"/>
                <a:gd name="connsiteY5" fmla="*/ 3536835 h 9073545"/>
                <a:gd name="connsiteX6" fmla="*/ 741 w 7692114"/>
                <a:gd name="connsiteY6" fmla="*/ 4556068 h 9073545"/>
                <a:gd name="connsiteX7" fmla="*/ 448245 w 7692114"/>
                <a:gd name="connsiteY7" fmla="*/ 5766955 h 9073545"/>
                <a:gd name="connsiteX8" fmla="*/ 1645507 w 7692114"/>
                <a:gd name="connsiteY8" fmla="*/ 6171046 h 9073545"/>
                <a:gd name="connsiteX9" fmla="*/ 3334838 w 7692114"/>
                <a:gd name="connsiteY9" fmla="*/ 6155806 h 9073545"/>
                <a:gd name="connsiteX10" fmla="*/ 4568124 w 7692114"/>
                <a:gd name="connsiteY10" fmla="*/ 6513715 h 9073545"/>
                <a:gd name="connsiteX11" fmla="*/ 5080510 w 7692114"/>
                <a:gd name="connsiteY11" fmla="*/ 7677497 h 9073545"/>
                <a:gd name="connsiteX12" fmla="*/ 6448647 w 7692114"/>
                <a:gd name="connsiteY12" fmla="*/ 9069879 h 9073545"/>
                <a:gd name="connsiteX13" fmla="*/ 7466956 w 7692114"/>
                <a:gd name="connsiteY13" fmla="*/ 9069879 h 907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92114" h="9073545">
                  <a:moveTo>
                    <a:pt x="2969770" y="0"/>
                  </a:moveTo>
                  <a:lnTo>
                    <a:pt x="6165321" y="16626"/>
                  </a:lnTo>
                  <a:cubicBezTo>
                    <a:pt x="6693295" y="33829"/>
                    <a:pt x="7687127" y="379846"/>
                    <a:pt x="7692092" y="1520537"/>
                  </a:cubicBezTo>
                  <a:cubicBezTo>
                    <a:pt x="7697057" y="2661228"/>
                    <a:pt x="6867862" y="3075478"/>
                    <a:pt x="6149388" y="3066011"/>
                  </a:cubicBezTo>
                  <a:cubicBezTo>
                    <a:pt x="5430914" y="3056544"/>
                    <a:pt x="2386647" y="3066742"/>
                    <a:pt x="1689610" y="3063933"/>
                  </a:cubicBezTo>
                  <a:cubicBezTo>
                    <a:pt x="992573" y="3061124"/>
                    <a:pt x="765282" y="3206866"/>
                    <a:pt x="382204" y="3536835"/>
                  </a:cubicBezTo>
                  <a:cubicBezTo>
                    <a:pt x="100726" y="3785524"/>
                    <a:pt x="-10266" y="4184381"/>
                    <a:pt x="741" y="4556068"/>
                  </a:cubicBezTo>
                  <a:cubicBezTo>
                    <a:pt x="11748" y="4927755"/>
                    <a:pt x="171577" y="5505412"/>
                    <a:pt x="448245" y="5766955"/>
                  </a:cubicBezTo>
                  <a:cubicBezTo>
                    <a:pt x="724913" y="6028498"/>
                    <a:pt x="1012008" y="6172278"/>
                    <a:pt x="1645507" y="6171046"/>
                  </a:cubicBezTo>
                  <a:lnTo>
                    <a:pt x="3334838" y="6155806"/>
                  </a:lnTo>
                  <a:cubicBezTo>
                    <a:pt x="3898141" y="6146877"/>
                    <a:pt x="4277179" y="6260100"/>
                    <a:pt x="4568124" y="6513715"/>
                  </a:cubicBezTo>
                  <a:cubicBezTo>
                    <a:pt x="4859069" y="6767330"/>
                    <a:pt x="5076970" y="7109230"/>
                    <a:pt x="5080510" y="7677497"/>
                  </a:cubicBezTo>
                  <a:cubicBezTo>
                    <a:pt x="5084050" y="8245764"/>
                    <a:pt x="5508616" y="9005455"/>
                    <a:pt x="6448647" y="9069879"/>
                  </a:cubicBezTo>
                  <a:cubicBezTo>
                    <a:pt x="6855278" y="9068263"/>
                    <a:pt x="6888298" y="9078885"/>
                    <a:pt x="7466956" y="9069879"/>
                  </a:cubicBezTo>
                </a:path>
              </a:pathLst>
            </a:custGeom>
            <a:noFill/>
            <a:ln w="7016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B3BEE01-26A5-282B-10A1-3B477BBA183D}"/>
                </a:ext>
              </a:extLst>
            </p:cNvPr>
            <p:cNvSpPr/>
            <p:nvPr userDrawn="1"/>
          </p:nvSpPr>
          <p:spPr>
            <a:xfrm>
              <a:off x="4813487" y="4527777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C592A5E-34A5-7D0F-E529-BF91CB2266E7}"/>
                </a:ext>
              </a:extLst>
            </p:cNvPr>
            <p:cNvSpPr/>
            <p:nvPr userDrawn="1"/>
          </p:nvSpPr>
          <p:spPr>
            <a:xfrm>
              <a:off x="8658836" y="6084327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C98C20-F6D3-AF67-1A9D-6611E09F1A8B}"/>
                </a:ext>
              </a:extLst>
            </p:cNvPr>
            <p:cNvSpPr/>
            <p:nvPr userDrawn="1"/>
          </p:nvSpPr>
          <p:spPr>
            <a:xfrm>
              <a:off x="4458419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E1EF137-B9F4-D769-E4B3-71DE63CAA6F4}"/>
                </a:ext>
              </a:extLst>
            </p:cNvPr>
            <p:cNvSpPr/>
            <p:nvPr userDrawn="1"/>
          </p:nvSpPr>
          <p:spPr>
            <a:xfrm>
              <a:off x="5323185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83790F7-A219-A701-948B-4A134183C7F4}"/>
                </a:ext>
              </a:extLst>
            </p:cNvPr>
            <p:cNvSpPr/>
            <p:nvPr userDrawn="1"/>
          </p:nvSpPr>
          <p:spPr>
            <a:xfrm>
              <a:off x="5747762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219FC75-D604-B5A8-9838-77CB32D5862E}"/>
                </a:ext>
              </a:extLst>
            </p:cNvPr>
            <p:cNvSpPr/>
            <p:nvPr userDrawn="1"/>
          </p:nvSpPr>
          <p:spPr>
            <a:xfrm>
              <a:off x="6185516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38ED466-2E34-A1F4-6E59-BDE79B2642C4}"/>
                </a:ext>
              </a:extLst>
            </p:cNvPr>
            <p:cNvSpPr/>
            <p:nvPr userDrawn="1"/>
          </p:nvSpPr>
          <p:spPr>
            <a:xfrm>
              <a:off x="6610093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32E9EC-C73A-0460-99EE-DE9BD8433433}"/>
                </a:ext>
              </a:extLst>
            </p:cNvPr>
            <p:cNvSpPr/>
            <p:nvPr userDrawn="1"/>
          </p:nvSpPr>
          <p:spPr>
            <a:xfrm>
              <a:off x="7056940" y="456892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976D44-F7BA-8D9A-0520-3E3736D2123D}"/>
                </a:ext>
              </a:extLst>
            </p:cNvPr>
            <p:cNvSpPr/>
            <p:nvPr userDrawn="1"/>
          </p:nvSpPr>
          <p:spPr>
            <a:xfrm>
              <a:off x="7473897" y="4611597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6956A7F-BA9F-846E-BFE3-783B1ED3F662}"/>
                </a:ext>
              </a:extLst>
            </p:cNvPr>
            <p:cNvSpPr/>
            <p:nvPr userDrawn="1"/>
          </p:nvSpPr>
          <p:spPr>
            <a:xfrm>
              <a:off x="35625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73003AD-007A-55B2-65B4-B91AC4F1116D}"/>
                </a:ext>
              </a:extLst>
            </p:cNvPr>
            <p:cNvSpPr/>
            <p:nvPr userDrawn="1"/>
          </p:nvSpPr>
          <p:spPr>
            <a:xfrm>
              <a:off x="39883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20420D-39C8-7A32-594E-F96F27C3DCCF}"/>
                </a:ext>
              </a:extLst>
            </p:cNvPr>
            <p:cNvSpPr/>
            <p:nvPr userDrawn="1"/>
          </p:nvSpPr>
          <p:spPr>
            <a:xfrm>
              <a:off x="44141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AFE347-A094-606B-D319-3F7B92166F4B}"/>
                </a:ext>
              </a:extLst>
            </p:cNvPr>
            <p:cNvSpPr/>
            <p:nvPr userDrawn="1"/>
          </p:nvSpPr>
          <p:spPr>
            <a:xfrm>
              <a:off x="48399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DAFDAD-B60C-F1B8-A87C-C019444E8215}"/>
                </a:ext>
              </a:extLst>
            </p:cNvPr>
            <p:cNvSpPr/>
            <p:nvPr userDrawn="1"/>
          </p:nvSpPr>
          <p:spPr>
            <a:xfrm>
              <a:off x="52657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D8657B-452C-3259-21DC-F0D5D33F1617}"/>
                </a:ext>
              </a:extLst>
            </p:cNvPr>
            <p:cNvSpPr/>
            <p:nvPr userDrawn="1"/>
          </p:nvSpPr>
          <p:spPr>
            <a:xfrm>
              <a:off x="56915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C1C3336-2F46-990B-78C7-F0D6FEFF5BCD}"/>
                </a:ext>
              </a:extLst>
            </p:cNvPr>
            <p:cNvSpPr/>
            <p:nvPr userDrawn="1"/>
          </p:nvSpPr>
          <p:spPr>
            <a:xfrm>
              <a:off x="1839224" y="1061754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66466E-9B30-7E77-F12B-7C58F75DBE6D}"/>
                </a:ext>
              </a:extLst>
            </p:cNvPr>
            <p:cNvSpPr/>
            <p:nvPr userDrawn="1"/>
          </p:nvSpPr>
          <p:spPr>
            <a:xfrm>
              <a:off x="2255993" y="1071692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6E6747-382E-B270-EA7B-0DD722AEC46C}"/>
                </a:ext>
              </a:extLst>
            </p:cNvPr>
            <p:cNvSpPr/>
            <p:nvPr userDrawn="1"/>
          </p:nvSpPr>
          <p:spPr>
            <a:xfrm>
              <a:off x="2678507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F086A7B-E6B6-6944-8ABB-F123F98B0D73}"/>
                </a:ext>
              </a:extLst>
            </p:cNvPr>
            <p:cNvSpPr/>
            <p:nvPr userDrawn="1"/>
          </p:nvSpPr>
          <p:spPr>
            <a:xfrm>
              <a:off x="3103084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97D1541-B8D4-F767-A39B-4987DBE6EA84}"/>
                </a:ext>
              </a:extLst>
            </p:cNvPr>
            <p:cNvSpPr/>
            <p:nvPr userDrawn="1"/>
          </p:nvSpPr>
          <p:spPr>
            <a:xfrm>
              <a:off x="3519451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BEC9B54-9D6B-2374-D8DF-DCF3879F886E}"/>
                </a:ext>
              </a:extLst>
            </p:cNvPr>
            <p:cNvSpPr/>
            <p:nvPr userDrawn="1"/>
          </p:nvSpPr>
          <p:spPr>
            <a:xfrm>
              <a:off x="3928788" y="1073216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14B6347-5B7E-22D7-BE2A-044A529C1E59}"/>
                </a:ext>
              </a:extLst>
            </p:cNvPr>
            <p:cNvSpPr/>
            <p:nvPr userDrawn="1"/>
          </p:nvSpPr>
          <p:spPr>
            <a:xfrm>
              <a:off x="7898263" y="472459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50085D-A17F-2F49-8936-847CC646F405}"/>
                </a:ext>
              </a:extLst>
            </p:cNvPr>
            <p:cNvSpPr/>
            <p:nvPr userDrawn="1"/>
          </p:nvSpPr>
          <p:spPr>
            <a:xfrm>
              <a:off x="8267546" y="496499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6477AF8-B139-CA3E-F868-2ECA3C3E3EB9}"/>
                </a:ext>
              </a:extLst>
            </p:cNvPr>
            <p:cNvSpPr/>
            <p:nvPr userDrawn="1"/>
          </p:nvSpPr>
          <p:spPr>
            <a:xfrm>
              <a:off x="8513487" y="530603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9F46F-BEF2-98CE-9CA4-DC8C5F0A73B3}"/>
                </a:ext>
              </a:extLst>
            </p:cNvPr>
            <p:cNvSpPr/>
            <p:nvPr userDrawn="1"/>
          </p:nvSpPr>
          <p:spPr>
            <a:xfrm>
              <a:off x="8653230" y="568069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B71C83E-745D-45FA-F6B2-6ADAAAFC7B5E}"/>
                </a:ext>
              </a:extLst>
            </p:cNvPr>
            <p:cNvSpPr/>
            <p:nvPr userDrawn="1"/>
          </p:nvSpPr>
          <p:spPr>
            <a:xfrm flipH="1">
              <a:off x="31367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B144F8B-9002-51A7-A305-82B9BB8502A7}"/>
                </a:ext>
              </a:extLst>
            </p:cNvPr>
            <p:cNvSpPr/>
            <p:nvPr userDrawn="1"/>
          </p:nvSpPr>
          <p:spPr>
            <a:xfrm flipH="1">
              <a:off x="2710976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4CDB7F7-CDD8-F098-1220-9A1128112663}"/>
                </a:ext>
              </a:extLst>
            </p:cNvPr>
            <p:cNvSpPr/>
            <p:nvPr userDrawn="1"/>
          </p:nvSpPr>
          <p:spPr>
            <a:xfrm flipH="1">
              <a:off x="2286399" y="7652427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7D83B53-1C19-B76F-4440-ABD295F95445}"/>
                </a:ext>
              </a:extLst>
            </p:cNvPr>
            <p:cNvSpPr/>
            <p:nvPr userDrawn="1"/>
          </p:nvSpPr>
          <p:spPr>
            <a:xfrm flipH="1">
              <a:off x="1869653" y="778828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E4844F3-AC6A-5016-F74D-6CCF42843DA0}"/>
                </a:ext>
              </a:extLst>
            </p:cNvPr>
            <p:cNvSpPr/>
            <p:nvPr userDrawn="1"/>
          </p:nvSpPr>
          <p:spPr>
            <a:xfrm flipH="1">
              <a:off x="1523230" y="803630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F9F38C4-9F55-7FCC-824B-EDA816A96106}"/>
                </a:ext>
              </a:extLst>
            </p:cNvPr>
            <p:cNvSpPr/>
            <p:nvPr userDrawn="1"/>
          </p:nvSpPr>
          <p:spPr>
            <a:xfrm flipH="1">
              <a:off x="1254429" y="836972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DC2FFE5-4AED-1488-A8B0-397B9D6A8720}"/>
                </a:ext>
              </a:extLst>
            </p:cNvPr>
            <p:cNvSpPr/>
            <p:nvPr userDrawn="1"/>
          </p:nvSpPr>
          <p:spPr>
            <a:xfrm flipH="1">
              <a:off x="1099446" y="874438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3FF6F89-5391-1C0C-0657-2F1DDA1471A8}"/>
                </a:ext>
              </a:extLst>
            </p:cNvPr>
            <p:cNvSpPr/>
            <p:nvPr userDrawn="1"/>
          </p:nvSpPr>
          <p:spPr>
            <a:xfrm flipV="1">
              <a:off x="6625472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5B53A7F-4474-4B38-270E-085722A2A777}"/>
                </a:ext>
              </a:extLst>
            </p:cNvPr>
            <p:cNvSpPr/>
            <p:nvPr userDrawn="1"/>
          </p:nvSpPr>
          <p:spPr>
            <a:xfrm flipV="1">
              <a:off x="7051272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5CCE109-77AF-F446-AC3E-2910747585D4}"/>
                </a:ext>
              </a:extLst>
            </p:cNvPr>
            <p:cNvSpPr/>
            <p:nvPr userDrawn="1"/>
          </p:nvSpPr>
          <p:spPr>
            <a:xfrm flipV="1">
              <a:off x="7477068" y="762046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A070C9C-7E51-256D-898D-6B451E8B1319}"/>
                </a:ext>
              </a:extLst>
            </p:cNvPr>
            <p:cNvSpPr/>
            <p:nvPr userDrawn="1"/>
          </p:nvSpPr>
          <p:spPr>
            <a:xfrm flipV="1">
              <a:off x="7886194" y="753794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738D96E-AC9E-FD80-6C01-43A43FECEAB4}"/>
                </a:ext>
              </a:extLst>
            </p:cNvPr>
            <p:cNvSpPr/>
            <p:nvPr userDrawn="1"/>
          </p:nvSpPr>
          <p:spPr>
            <a:xfrm flipV="1">
              <a:off x="8255477" y="7305172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B33D336-BD09-F85D-6A28-301AD63A279D}"/>
                </a:ext>
              </a:extLst>
            </p:cNvPr>
            <p:cNvSpPr/>
            <p:nvPr userDrawn="1"/>
          </p:nvSpPr>
          <p:spPr>
            <a:xfrm flipV="1">
              <a:off x="8509038" y="697174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C8FF6D4-0C6C-9332-BBF7-199D3C3824C2}"/>
                </a:ext>
              </a:extLst>
            </p:cNvPr>
            <p:cNvSpPr/>
            <p:nvPr userDrawn="1"/>
          </p:nvSpPr>
          <p:spPr>
            <a:xfrm flipV="1">
              <a:off x="8664021" y="658184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8EA11B8-DFC5-DA77-A5EF-950CA35618D5}"/>
                </a:ext>
              </a:extLst>
            </p:cNvPr>
            <p:cNvSpPr/>
            <p:nvPr userDrawn="1"/>
          </p:nvSpPr>
          <p:spPr>
            <a:xfrm>
              <a:off x="1492173" y="1035824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8251732-5D4E-92D6-E2C9-33D07B1B1F5A}"/>
                </a:ext>
              </a:extLst>
            </p:cNvPr>
            <p:cNvSpPr/>
            <p:nvPr userDrawn="1"/>
          </p:nvSpPr>
          <p:spPr>
            <a:xfrm>
              <a:off x="1228188" y="1002605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7E80194-2198-D132-728B-87F7DDF04F85}"/>
                </a:ext>
              </a:extLst>
            </p:cNvPr>
            <p:cNvSpPr/>
            <p:nvPr userDrawn="1"/>
          </p:nvSpPr>
          <p:spPr>
            <a:xfrm>
              <a:off x="1070025" y="966355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E494414-16B1-5662-969E-3FBFAF19E16B}"/>
                </a:ext>
              </a:extLst>
            </p:cNvPr>
            <p:cNvSpPr/>
            <p:nvPr userDrawn="1"/>
          </p:nvSpPr>
          <p:spPr>
            <a:xfrm>
              <a:off x="995559" y="9166139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404E38D-2517-99B4-488F-CDF28BF039E5}"/>
                </a:ext>
              </a:extLst>
            </p:cNvPr>
            <p:cNvSpPr/>
            <p:nvPr userDrawn="1"/>
          </p:nvSpPr>
          <p:spPr>
            <a:xfrm>
              <a:off x="6117376" y="7579317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C14413D-57BC-24D9-1EE7-CA1B41857426}"/>
                </a:ext>
              </a:extLst>
            </p:cNvPr>
            <p:cNvSpPr/>
            <p:nvPr userDrawn="1"/>
          </p:nvSpPr>
          <p:spPr>
            <a:xfrm rot="1476598">
              <a:off x="4831095" y="1073978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6051FA9-D0C9-C4E2-4750-95C04547494B}"/>
                </a:ext>
              </a:extLst>
            </p:cNvPr>
            <p:cNvSpPr/>
            <p:nvPr userDrawn="1"/>
          </p:nvSpPr>
          <p:spPr>
            <a:xfrm rot="1476598">
              <a:off x="5271022" y="1086436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151BD6D-94A5-2E10-6E83-451F4E06AD7C}"/>
                </a:ext>
              </a:extLst>
            </p:cNvPr>
            <p:cNvSpPr/>
            <p:nvPr userDrawn="1"/>
          </p:nvSpPr>
          <p:spPr>
            <a:xfrm rot="1476598">
              <a:off x="5632964" y="11089264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27D1FF3-5CBE-9FD3-64BE-7306D08A1714}"/>
                </a:ext>
              </a:extLst>
            </p:cNvPr>
            <p:cNvSpPr/>
            <p:nvPr userDrawn="1"/>
          </p:nvSpPr>
          <p:spPr>
            <a:xfrm rot="1476598">
              <a:off x="5897490" y="1143274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ED6C74-D8F9-6E0C-A98E-CD9BE6247B63}"/>
                </a:ext>
              </a:extLst>
            </p:cNvPr>
            <p:cNvSpPr/>
            <p:nvPr userDrawn="1"/>
          </p:nvSpPr>
          <p:spPr>
            <a:xfrm rot="1476598">
              <a:off x="6061478" y="1182991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D955652-28E9-7B5F-D193-6A7BBEF2BEAA}"/>
                </a:ext>
              </a:extLst>
            </p:cNvPr>
            <p:cNvSpPr/>
            <p:nvPr userDrawn="1"/>
          </p:nvSpPr>
          <p:spPr>
            <a:xfrm rot="1476598">
              <a:off x="6121289" y="12260231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C7E855D-ECA4-BA0F-0F93-9BA7405244B3}"/>
                </a:ext>
              </a:extLst>
            </p:cNvPr>
            <p:cNvSpPr/>
            <p:nvPr userDrawn="1"/>
          </p:nvSpPr>
          <p:spPr>
            <a:xfrm rot="1476598">
              <a:off x="6210842" y="12675900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6FC8C77-0287-09E1-7420-0A520E531180}"/>
                </a:ext>
              </a:extLst>
            </p:cNvPr>
            <p:cNvSpPr/>
            <p:nvPr userDrawn="1"/>
          </p:nvSpPr>
          <p:spPr>
            <a:xfrm rot="1476598">
              <a:off x="4333912" y="10691021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56B2CE-4E94-CC17-CFA1-77393AE02AE3}"/>
                </a:ext>
              </a:extLst>
            </p:cNvPr>
            <p:cNvSpPr/>
            <p:nvPr userDrawn="1"/>
          </p:nvSpPr>
          <p:spPr>
            <a:xfrm rot="1476598">
              <a:off x="6404304" y="13050636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0AA896B-F745-911D-84A2-F231CFBA19A6}"/>
                </a:ext>
              </a:extLst>
            </p:cNvPr>
            <p:cNvSpPr/>
            <p:nvPr userDrawn="1"/>
          </p:nvSpPr>
          <p:spPr>
            <a:xfrm>
              <a:off x="7454208" y="13619884"/>
              <a:ext cx="274320" cy="27432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5BFE5D1-ECA4-7A30-F8AD-159DBE021180}"/>
                </a:ext>
              </a:extLst>
            </p:cNvPr>
            <p:cNvSpPr/>
            <p:nvPr userDrawn="1"/>
          </p:nvSpPr>
          <p:spPr>
            <a:xfrm>
              <a:off x="7920011" y="13670205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FED090C-9BA2-AF69-5DF9-3B4269A6D07A}"/>
                </a:ext>
              </a:extLst>
            </p:cNvPr>
            <p:cNvSpPr/>
            <p:nvPr userDrawn="1"/>
          </p:nvSpPr>
          <p:spPr>
            <a:xfrm>
              <a:off x="7052270" y="13564999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7A4589D-A9AF-75CE-3A6B-AA9453140C4E}"/>
                </a:ext>
              </a:extLst>
            </p:cNvPr>
            <p:cNvSpPr/>
            <p:nvPr userDrawn="1"/>
          </p:nvSpPr>
          <p:spPr>
            <a:xfrm>
              <a:off x="6696845" y="13347108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E3D2D3-A4AF-49BD-A976-26AE5DDE97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36207"/>
            <a:ext cx="10515600" cy="1122742"/>
          </a:xfrm>
          <a:prstGeom prst="rect">
            <a:avLst/>
          </a:prstGeom>
        </p:spPr>
        <p:txBody>
          <a:bodyPr rtlCol="0" anchor="ctr"/>
          <a:lstStyle>
            <a:lvl1pPr algn="ctr">
              <a:defRPr lang="es-ES" sz="72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3EF9386-774A-02D8-85C0-B30845E393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34643"/>
            <a:ext cx="10515600" cy="5205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2200">
                <a:solidFill>
                  <a:schemeClr val="tx2"/>
                </a:solidFill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Haga clic para agregar un subtítulo</a:t>
            </a:r>
          </a:p>
        </p:txBody>
      </p: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C9BBD390-9DFA-5B85-B777-19936FAAD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0065" y="3446527"/>
            <a:ext cx="1234594" cy="1266421"/>
            <a:chOff x="4328803" y="2532132"/>
            <a:chExt cx="1234594" cy="1266421"/>
          </a:xfrm>
        </p:grpSpPr>
        <p:sp>
          <p:nvSpPr>
            <p:cNvPr id="8" name="Gota 7">
              <a:extLst>
                <a:ext uri="{FF2B5EF4-FFF2-40B4-BE49-F238E27FC236}">
                  <a16:creationId xmlns:a16="http://schemas.microsoft.com/office/drawing/2014/main" id="{060DD782-A317-BAFD-6614-05BEED7D5CB9}"/>
                </a:ext>
              </a:extLst>
            </p:cNvPr>
            <p:cNvSpPr/>
            <p:nvPr userDrawn="1"/>
          </p:nvSpPr>
          <p:spPr>
            <a:xfrm rot="7971109">
              <a:off x="4312889" y="2548046"/>
              <a:ext cx="1266421" cy="1234594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noProof="0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1398B214-FED1-767C-1767-A73DC12F7730}"/>
                </a:ext>
              </a:extLst>
            </p:cNvPr>
            <p:cNvSpPr/>
            <p:nvPr userDrawn="1"/>
          </p:nvSpPr>
          <p:spPr>
            <a:xfrm>
              <a:off x="4420319" y="2634498"/>
              <a:ext cx="1051560" cy="1051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noProof="0" dirty="0"/>
            </a:p>
          </p:txBody>
        </p:sp>
      </p:grp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CCEE8F14-04FC-F6DC-4657-BD0BEF1345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0161" y="3609853"/>
            <a:ext cx="914400" cy="9144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lang="es-ES" sz="1400"/>
            </a:lvl1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E73DFA95-94B7-0156-20BF-AD3C0B1DC1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24299" y="3563140"/>
            <a:ext cx="2263140" cy="49629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3200" b="1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Texto</a:t>
            </a:r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8F8D9252-F44E-A49F-F082-6D88CA71C4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24299" y="4044193"/>
            <a:ext cx="2263140" cy="88594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60" baseline="0">
                <a:solidFill>
                  <a:schemeClr val="tx2"/>
                </a:solidFill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Haga clic para agregar un subtítulo</a:t>
            </a:r>
          </a:p>
        </p:txBody>
      </p:sp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79C63BC3-2CA7-E4CF-0609-FA2CF90DE1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597" y="5233680"/>
            <a:ext cx="3125100" cy="727015"/>
          </a:xfrm>
          <a:custGeom>
            <a:avLst/>
            <a:gdLst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0 w 3678820"/>
              <a:gd name="connsiteY4" fmla="*/ 0 h 727015"/>
              <a:gd name="connsiteX0" fmla="*/ 1157 w 3679977"/>
              <a:gd name="connsiteY0" fmla="*/ 0 h 727015"/>
              <a:gd name="connsiteX1" fmla="*/ 3679977 w 3679977"/>
              <a:gd name="connsiteY1" fmla="*/ 0 h 727015"/>
              <a:gd name="connsiteX2" fmla="*/ 3679977 w 3679977"/>
              <a:gd name="connsiteY2" fmla="*/ 727015 h 727015"/>
              <a:gd name="connsiteX3" fmla="*/ 1157 w 3679977"/>
              <a:gd name="connsiteY3" fmla="*/ 727015 h 727015"/>
              <a:gd name="connsiteX4" fmla="*/ 0 w 3679977"/>
              <a:gd name="connsiteY4" fmla="*/ 349235 h 727015"/>
              <a:gd name="connsiteX5" fmla="*/ 1157 w 3679977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678820"/>
              <a:gd name="connsiteY0" fmla="*/ 0 h 727015"/>
              <a:gd name="connsiteX1" fmla="*/ 312510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125100"/>
              <a:gd name="connsiteY0" fmla="*/ 0 h 727015"/>
              <a:gd name="connsiteX1" fmla="*/ 3125100 w 3125100"/>
              <a:gd name="connsiteY1" fmla="*/ 0 h 727015"/>
              <a:gd name="connsiteX2" fmla="*/ 3125100 w 3125100"/>
              <a:gd name="connsiteY2" fmla="*/ 727015 h 727015"/>
              <a:gd name="connsiteX3" fmla="*/ 0 w 3125100"/>
              <a:gd name="connsiteY3" fmla="*/ 727015 h 727015"/>
              <a:gd name="connsiteX4" fmla="*/ 171563 w 3125100"/>
              <a:gd name="connsiteY4" fmla="*/ 354315 h 727015"/>
              <a:gd name="connsiteX5" fmla="*/ 0 w 3125100"/>
              <a:gd name="connsiteY5" fmla="*/ 0 h 7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5100" h="727015">
                <a:moveTo>
                  <a:pt x="0" y="0"/>
                </a:moveTo>
                <a:lnTo>
                  <a:pt x="3125100" y="0"/>
                </a:lnTo>
                <a:lnTo>
                  <a:pt x="3125100" y="727015"/>
                </a:lnTo>
                <a:lnTo>
                  <a:pt x="0" y="727015"/>
                </a:lnTo>
                <a:cubicBezTo>
                  <a:pt x="116454" y="469008"/>
                  <a:pt x="70349" y="541202"/>
                  <a:pt x="171563" y="354315"/>
                </a:cubicBezTo>
                <a:cubicBezTo>
                  <a:pt x="50029" y="95663"/>
                  <a:pt x="85974" y="172292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tIns="91440" bIns="0" rtlCol="0" anchor="ctr"/>
          <a:lstStyle>
            <a:lvl1pPr marL="0" indent="0" algn="ctr">
              <a:buNone/>
              <a:defRPr lang="es-ES" sz="4400" b="1" cap="all" baseline="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Texto</a:t>
            </a:r>
          </a:p>
        </p:txBody>
      </p:sp>
      <p:sp>
        <p:nvSpPr>
          <p:cNvPr id="30" name="Marcador de texto 5">
            <a:extLst>
              <a:ext uri="{FF2B5EF4-FFF2-40B4-BE49-F238E27FC236}">
                <a16:creationId xmlns:a16="http://schemas.microsoft.com/office/drawing/2014/main" id="{1EEAD0D6-1AD0-CA0C-3170-6A68DBA5C7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92179" y="6610250"/>
            <a:ext cx="2263140" cy="49629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3200" b="1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Texto</a:t>
            </a:r>
          </a:p>
        </p:txBody>
      </p:sp>
      <p:sp>
        <p:nvSpPr>
          <p:cNvPr id="29" name="Marcador de texto 5">
            <a:extLst>
              <a:ext uri="{FF2B5EF4-FFF2-40B4-BE49-F238E27FC236}">
                <a16:creationId xmlns:a16="http://schemas.microsoft.com/office/drawing/2014/main" id="{B416A0B5-0D49-B9BC-FBC8-C6A668EF00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92179" y="7091303"/>
            <a:ext cx="2263140" cy="88594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60" baseline="0">
                <a:solidFill>
                  <a:schemeClr val="tx2"/>
                </a:solidFill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Haga clic para agregar un subtítulo</a:t>
            </a: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65DD1E9-5E5A-B654-A65C-DC7BBC17B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59041" y="6504688"/>
            <a:ext cx="1234594" cy="1266421"/>
            <a:chOff x="5659041" y="5590293"/>
            <a:chExt cx="1234594" cy="1266421"/>
          </a:xfrm>
        </p:grpSpPr>
        <p:sp>
          <p:nvSpPr>
            <p:cNvPr id="12" name="Gota 11">
              <a:extLst>
                <a:ext uri="{FF2B5EF4-FFF2-40B4-BE49-F238E27FC236}">
                  <a16:creationId xmlns:a16="http://schemas.microsoft.com/office/drawing/2014/main" id="{E814D538-E340-F6D0-6080-E2CB9F08A343}"/>
                </a:ext>
              </a:extLst>
            </p:cNvPr>
            <p:cNvSpPr/>
            <p:nvPr userDrawn="1"/>
          </p:nvSpPr>
          <p:spPr>
            <a:xfrm rot="7971109">
              <a:off x="5643127" y="5606207"/>
              <a:ext cx="1266421" cy="1234594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noProof="0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B42B78-3748-864C-3572-F11B8B39830E}"/>
                </a:ext>
              </a:extLst>
            </p:cNvPr>
            <p:cNvSpPr/>
            <p:nvPr userDrawn="1"/>
          </p:nvSpPr>
          <p:spPr>
            <a:xfrm>
              <a:off x="5750557" y="5692659"/>
              <a:ext cx="1051560" cy="1051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noProof="0" dirty="0"/>
            </a:p>
          </p:txBody>
        </p:sp>
      </p:grpSp>
      <p:sp>
        <p:nvSpPr>
          <p:cNvPr id="14" name="Marcador de posición de imagen 10">
            <a:extLst>
              <a:ext uri="{FF2B5EF4-FFF2-40B4-BE49-F238E27FC236}">
                <a16:creationId xmlns:a16="http://schemas.microsoft.com/office/drawing/2014/main" id="{B1D47A5E-315A-86A3-3FCB-DCD4826456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19137" y="6668014"/>
            <a:ext cx="914400" cy="9144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lang="es-ES"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0C0E96E8-8C74-4069-E595-03B69B46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39103" y="9554381"/>
            <a:ext cx="1234594" cy="1266421"/>
            <a:chOff x="2239103" y="8639986"/>
            <a:chExt cx="1234594" cy="1266421"/>
          </a:xfrm>
        </p:grpSpPr>
        <p:sp>
          <p:nvSpPr>
            <p:cNvPr id="21" name="Gota 20">
              <a:extLst>
                <a:ext uri="{FF2B5EF4-FFF2-40B4-BE49-F238E27FC236}">
                  <a16:creationId xmlns:a16="http://schemas.microsoft.com/office/drawing/2014/main" id="{BE47BEF0-02BE-0031-C9C9-B1637BA26AB7}"/>
                </a:ext>
              </a:extLst>
            </p:cNvPr>
            <p:cNvSpPr/>
            <p:nvPr userDrawn="1"/>
          </p:nvSpPr>
          <p:spPr>
            <a:xfrm rot="13562143">
              <a:off x="2223189" y="8655900"/>
              <a:ext cx="1266421" cy="1234594"/>
            </a:xfrm>
            <a:prstGeom prst="teardrop">
              <a:avLst/>
            </a:prstGeom>
            <a:solidFill>
              <a:schemeClr val="accent6"/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noProof="0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E56A3A5-D9C7-BD67-3999-AEAE902B3268}"/>
                </a:ext>
              </a:extLst>
            </p:cNvPr>
            <p:cNvSpPr/>
            <p:nvPr userDrawn="1"/>
          </p:nvSpPr>
          <p:spPr>
            <a:xfrm>
              <a:off x="2330619" y="8742352"/>
              <a:ext cx="1051560" cy="10515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noProof="0" dirty="0"/>
            </a:p>
          </p:txBody>
        </p:sp>
      </p:grpSp>
      <p:sp>
        <p:nvSpPr>
          <p:cNvPr id="23" name="Marcador de posición de imagen 10">
            <a:extLst>
              <a:ext uri="{FF2B5EF4-FFF2-40B4-BE49-F238E27FC236}">
                <a16:creationId xmlns:a16="http://schemas.microsoft.com/office/drawing/2014/main" id="{D9E8A161-540E-7165-6E9A-0E8180FC4A9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399199" y="9717707"/>
            <a:ext cx="914400" cy="9144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lang="es-ES"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2" name="Marcador de texto 5">
            <a:extLst>
              <a:ext uri="{FF2B5EF4-FFF2-40B4-BE49-F238E27FC236}">
                <a16:creationId xmlns:a16="http://schemas.microsoft.com/office/drawing/2014/main" id="{6FF12478-1E64-2057-0C9B-EFEFD15B0C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61591" y="9527650"/>
            <a:ext cx="2263140" cy="49629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3200" b="1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Texto</a:t>
            </a:r>
          </a:p>
        </p:txBody>
      </p:sp>
      <p:sp>
        <p:nvSpPr>
          <p:cNvPr id="31" name="Marcador de texto 5">
            <a:extLst>
              <a:ext uri="{FF2B5EF4-FFF2-40B4-BE49-F238E27FC236}">
                <a16:creationId xmlns:a16="http://schemas.microsoft.com/office/drawing/2014/main" id="{7B2FF0C7-B030-8B17-8855-FD64F12773C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1591" y="10008703"/>
            <a:ext cx="2263140" cy="88594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60" baseline="0">
                <a:solidFill>
                  <a:schemeClr val="tx2"/>
                </a:solidFill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Haga clic para agregar un subtítulo</a:t>
            </a: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13907D17-5648-88D4-2F04-EE4FEE729E5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822883" y="9011915"/>
            <a:ext cx="3392424" cy="3355848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lang="es-ES" sz="24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Marcador de texto 5">
            <a:extLst>
              <a:ext uri="{FF2B5EF4-FFF2-40B4-BE49-F238E27FC236}">
                <a16:creationId xmlns:a16="http://schemas.microsoft.com/office/drawing/2014/main" id="{194122E6-9B79-414B-1DF2-7F8DFFA7BD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75253" y="12568066"/>
            <a:ext cx="2263140" cy="49629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3200" b="1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Texto</a:t>
            </a:r>
          </a:p>
        </p:txBody>
      </p:sp>
      <p:sp>
        <p:nvSpPr>
          <p:cNvPr id="33" name="Marcador de texto 5">
            <a:extLst>
              <a:ext uri="{FF2B5EF4-FFF2-40B4-BE49-F238E27FC236}">
                <a16:creationId xmlns:a16="http://schemas.microsoft.com/office/drawing/2014/main" id="{79C1AFFB-0A28-04F8-3660-ACD089C0C7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75253" y="13049119"/>
            <a:ext cx="2263140" cy="88594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60" baseline="0">
                <a:solidFill>
                  <a:schemeClr val="tx2"/>
                </a:solidFill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Haga clic para agregar un subtítulo</a:t>
            </a:r>
          </a:p>
        </p:txBody>
      </p:sp>
      <p:sp>
        <p:nvSpPr>
          <p:cNvPr id="36" name="Marcador de texto 5">
            <a:extLst>
              <a:ext uri="{FF2B5EF4-FFF2-40B4-BE49-F238E27FC236}">
                <a16:creationId xmlns:a16="http://schemas.microsoft.com/office/drawing/2014/main" id="{A800304B-B8CE-3299-6813-01B0C03BFA9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09499" y="12589634"/>
            <a:ext cx="2263140" cy="49629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s-ES" sz="3200" b="1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Texto</a:t>
            </a:r>
          </a:p>
        </p:txBody>
      </p:sp>
      <p:sp>
        <p:nvSpPr>
          <p:cNvPr id="35" name="Marcador de texto 5">
            <a:extLst>
              <a:ext uri="{FF2B5EF4-FFF2-40B4-BE49-F238E27FC236}">
                <a16:creationId xmlns:a16="http://schemas.microsoft.com/office/drawing/2014/main" id="{08DD7105-A874-CAD9-8929-08540E2E91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09499" y="13070687"/>
            <a:ext cx="2263140" cy="88594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 spc="60" baseline="0">
                <a:solidFill>
                  <a:schemeClr val="tx2"/>
                </a:solidFill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Haga clic para agregar un subtítulo</a:t>
            </a:r>
          </a:p>
        </p:txBody>
      </p:sp>
      <p:sp>
        <p:nvSpPr>
          <p:cNvPr id="37" name="Marcador de texto 5">
            <a:extLst>
              <a:ext uri="{FF2B5EF4-FFF2-40B4-BE49-F238E27FC236}">
                <a16:creationId xmlns:a16="http://schemas.microsoft.com/office/drawing/2014/main" id="{75198DE8-22CD-C315-A20A-C657038183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80486" y="14309798"/>
            <a:ext cx="3178153" cy="727015"/>
          </a:xfrm>
          <a:custGeom>
            <a:avLst/>
            <a:gdLst>
              <a:gd name="connsiteX0" fmla="*/ 0 w 3125100"/>
              <a:gd name="connsiteY0" fmla="*/ 0 h 727015"/>
              <a:gd name="connsiteX1" fmla="*/ 2761593 w 3125100"/>
              <a:gd name="connsiteY1" fmla="*/ 0 h 727015"/>
              <a:gd name="connsiteX2" fmla="*/ 3125100 w 3125100"/>
              <a:gd name="connsiteY2" fmla="*/ 363508 h 727015"/>
              <a:gd name="connsiteX3" fmla="*/ 2761593 w 3125100"/>
              <a:gd name="connsiteY3" fmla="*/ 727015 h 727015"/>
              <a:gd name="connsiteX4" fmla="*/ 0 w 3125100"/>
              <a:gd name="connsiteY4" fmla="*/ 727015 h 727015"/>
              <a:gd name="connsiteX5" fmla="*/ 0 w 3125100"/>
              <a:gd name="connsiteY5" fmla="*/ 0 h 727015"/>
              <a:gd name="connsiteX0" fmla="*/ 0 w 2761593"/>
              <a:gd name="connsiteY0" fmla="*/ 0 h 727015"/>
              <a:gd name="connsiteX1" fmla="*/ 2761593 w 2761593"/>
              <a:gd name="connsiteY1" fmla="*/ 0 h 727015"/>
              <a:gd name="connsiteX2" fmla="*/ 2505340 w 2761593"/>
              <a:gd name="connsiteY2" fmla="*/ 373668 h 727015"/>
              <a:gd name="connsiteX3" fmla="*/ 2761593 w 2761593"/>
              <a:gd name="connsiteY3" fmla="*/ 727015 h 727015"/>
              <a:gd name="connsiteX4" fmla="*/ 0 w 2761593"/>
              <a:gd name="connsiteY4" fmla="*/ 727015 h 727015"/>
              <a:gd name="connsiteX5" fmla="*/ 0 w 2761593"/>
              <a:gd name="connsiteY5" fmla="*/ 0 h 727015"/>
              <a:gd name="connsiteX0" fmla="*/ 0 w 3167993"/>
              <a:gd name="connsiteY0" fmla="*/ 0 h 727015"/>
              <a:gd name="connsiteX1" fmla="*/ 3167993 w 3167993"/>
              <a:gd name="connsiteY1" fmla="*/ 0 h 727015"/>
              <a:gd name="connsiteX2" fmla="*/ 2911740 w 3167993"/>
              <a:gd name="connsiteY2" fmla="*/ 373668 h 727015"/>
              <a:gd name="connsiteX3" fmla="*/ 3167993 w 3167993"/>
              <a:gd name="connsiteY3" fmla="*/ 727015 h 727015"/>
              <a:gd name="connsiteX4" fmla="*/ 406400 w 3167993"/>
              <a:gd name="connsiteY4" fmla="*/ 727015 h 727015"/>
              <a:gd name="connsiteX5" fmla="*/ 0 w 3167993"/>
              <a:gd name="connsiteY5" fmla="*/ 0 h 727015"/>
              <a:gd name="connsiteX0" fmla="*/ 10160 w 3178153"/>
              <a:gd name="connsiteY0" fmla="*/ 0 h 727015"/>
              <a:gd name="connsiteX1" fmla="*/ 3178153 w 3178153"/>
              <a:gd name="connsiteY1" fmla="*/ 0 h 727015"/>
              <a:gd name="connsiteX2" fmla="*/ 2921900 w 3178153"/>
              <a:gd name="connsiteY2" fmla="*/ 373668 h 727015"/>
              <a:gd name="connsiteX3" fmla="*/ 3178153 w 3178153"/>
              <a:gd name="connsiteY3" fmla="*/ 727015 h 727015"/>
              <a:gd name="connsiteX4" fmla="*/ 0 w 3178153"/>
              <a:gd name="connsiteY4" fmla="*/ 727015 h 727015"/>
              <a:gd name="connsiteX5" fmla="*/ 10160 w 3178153"/>
              <a:gd name="connsiteY5" fmla="*/ 0 h 7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8153" h="727015">
                <a:moveTo>
                  <a:pt x="10160" y="0"/>
                </a:moveTo>
                <a:lnTo>
                  <a:pt x="3178153" y="0"/>
                </a:lnTo>
                <a:lnTo>
                  <a:pt x="2921900" y="373668"/>
                </a:lnTo>
                <a:lnTo>
                  <a:pt x="3178153" y="727015"/>
                </a:lnTo>
                <a:lnTo>
                  <a:pt x="0" y="727015"/>
                </a:lnTo>
                <a:lnTo>
                  <a:pt x="1016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tIns="91440" bIns="0" rtlCol="0" anchor="ctr"/>
          <a:lstStyle>
            <a:lvl1pPr marL="0" indent="0" algn="ctr">
              <a:buNone/>
              <a:defRPr lang="es-ES" sz="4400" b="1" cap="all" baseline="0">
                <a:solidFill>
                  <a:schemeClr val="tx2"/>
                </a:solidFill>
                <a:latin typeface="+mj-lt"/>
              </a:defRPr>
            </a:lvl1pPr>
            <a:lvl2pPr marL="609585" indent="0">
              <a:buNone/>
              <a:defRPr lang="es-ES" sz="2400"/>
            </a:lvl2pPr>
            <a:lvl3pPr marL="1219170" indent="0">
              <a:buNone/>
              <a:defRPr lang="es-ES" sz="2400"/>
            </a:lvl3pPr>
            <a:lvl4pPr marL="1828755" indent="0">
              <a:buNone/>
              <a:defRPr lang="es-ES" sz="2400"/>
            </a:lvl4pPr>
            <a:lvl5pPr marL="2438339" indent="0">
              <a:buNone/>
              <a:defRPr lang="es-ES" sz="2400"/>
            </a:lvl5pPr>
          </a:lstStyle>
          <a:p>
            <a:pPr lvl="0" rtl="0"/>
            <a:r>
              <a:rPr lang="es-ES" noProof="0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225692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0000">
              <a:srgbClr val="FFFF00"/>
            </a:gs>
            <a:gs pos="83000">
              <a:srgbClr val="FFC000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lang="es-ES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lang="es-ES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fif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rgbClr val="FFE1FF"/>
            </a:gs>
            <a:gs pos="99000">
              <a:srgbClr val="E6E6E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F58293-ED31-B3B3-6DC1-11EACB0C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762"/>
            <a:ext cx="10515600" cy="112274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800" spc="-200" noProof="1">
                <a:latin typeface="Alef" panose="00000500000000000000" pitchFamily="2" charset="-79"/>
                <a:cs typeface="Alef" panose="00000500000000000000" pitchFamily="2" charset="-79"/>
              </a:rPr>
              <a:t>Del producto a a la IA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F00EEEC-274D-3A17-CDA7-0ADB43C628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6542" y="3355939"/>
            <a:ext cx="2894420" cy="152305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Las empresas se enfocan en la producción en masa. El objetivo es vender lo que se fabrica, sin considerar las necesidades del consumidor.  Coca cola original</a:t>
            </a:r>
            <a:endParaRPr lang="es-ES" sz="1500" noProof="1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3D8547A0-BDB6-B7DC-EA23-EF72E6677B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8597" y="5254945"/>
            <a:ext cx="3125100" cy="7270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latin typeface="Alef" panose="00000500000000000000" pitchFamily="2" charset="-79"/>
                <a:cs typeface="Alef" panose="00000500000000000000" pitchFamily="2" charset="-79"/>
              </a:rPr>
              <a:t>1.0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1B1AF3D1-62E8-C834-3558-CD8CF492EA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6541" y="3012219"/>
            <a:ext cx="3322772" cy="37242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800" dirty="0">
                <a:latin typeface="Alef" panose="00000500000000000000" pitchFamily="2" charset="-79"/>
                <a:cs typeface="Alef" panose="00000500000000000000" pitchFamily="2" charset="-79"/>
              </a:rPr>
              <a:t>Centradas en el producto</a:t>
            </a:r>
          </a:p>
        </p:txBody>
      </p:sp>
      <p:sp>
        <p:nvSpPr>
          <p:cNvPr id="74" name="Marcador de texto 73">
            <a:extLst>
              <a:ext uri="{FF2B5EF4-FFF2-40B4-BE49-F238E27FC236}">
                <a16:creationId xmlns:a16="http://schemas.microsoft.com/office/drawing/2014/main" id="{39DFCC31-5AD0-88AB-B3A4-96365E5AF0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8123" y="6673345"/>
            <a:ext cx="4734477" cy="132893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Las marcas dejan de vender solo productos y experiencias; ahora buscan conectar emocionalmente con los consumidores a través de valores, responsabilidad social y propósito.</a:t>
            </a:r>
            <a:endParaRPr lang="es-ES" sz="1500" noProof="1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5" name="Marcador de texto 74">
            <a:extLst>
              <a:ext uri="{FF2B5EF4-FFF2-40B4-BE49-F238E27FC236}">
                <a16:creationId xmlns:a16="http://schemas.microsoft.com/office/drawing/2014/main" id="{4DC51DE3-AEB3-5C18-D034-6C9218AB5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07168" y="9481790"/>
            <a:ext cx="3055541" cy="143682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Se integra el marketing tradicional con el digital. Se prioriza la omnicanalidad, redes sociales y el marketing de </a:t>
            </a:r>
            <a:r>
              <a:rPr lang="es-ES" sz="1600" dirty="0" err="1">
                <a:latin typeface="Alef" panose="00000500000000000000" pitchFamily="2" charset="-79"/>
                <a:cs typeface="Alef" panose="00000500000000000000" pitchFamily="2" charset="-79"/>
              </a:rPr>
              <a:t>influencers</a:t>
            </a:r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 para crear experiencias personalizadas</a:t>
            </a:r>
            <a:r>
              <a:rPr lang="es-ES" sz="1600" dirty="0"/>
              <a:t>.</a:t>
            </a:r>
            <a:endParaRPr lang="es-ES" sz="1500" noProof="1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2" name="Marcador de posición de imagen 91" descr="Dibujo de una persona y un globo terráqueo">
            <a:extLst>
              <a:ext uri="{FF2B5EF4-FFF2-40B4-BE49-F238E27FC236}">
                <a16:creationId xmlns:a16="http://schemas.microsoft.com/office/drawing/2014/main" id="{58552EAC-6F35-6A32-1789-AD2D92F5BFF2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18" b="118"/>
          <a:stretch/>
        </p:blipFill>
        <p:spPr>
          <a:xfrm>
            <a:off x="320917" y="786780"/>
            <a:ext cx="1575359" cy="1558374"/>
          </a:xfrm>
        </p:spPr>
      </p:pic>
      <p:sp>
        <p:nvSpPr>
          <p:cNvPr id="76" name="Marcador de texto 75">
            <a:extLst>
              <a:ext uri="{FF2B5EF4-FFF2-40B4-BE49-F238E27FC236}">
                <a16:creationId xmlns:a16="http://schemas.microsoft.com/office/drawing/2014/main" id="{88F0F190-BC73-3D78-3067-B12AB14887C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8200" y="12568595"/>
            <a:ext cx="2992583" cy="15877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En 2019, McDonald's compró </a:t>
            </a:r>
            <a:r>
              <a:rPr lang="es-ES" sz="1600" b="1" dirty="0">
                <a:latin typeface="Alef" panose="00000500000000000000" pitchFamily="2" charset="-79"/>
                <a:cs typeface="Alef" panose="00000500000000000000" pitchFamily="2" charset="-79"/>
              </a:rPr>
              <a:t>Dynamic </a:t>
            </a:r>
            <a:r>
              <a:rPr lang="es-ES" sz="1600" b="1" dirty="0" err="1">
                <a:latin typeface="Alef" panose="00000500000000000000" pitchFamily="2" charset="-79"/>
                <a:cs typeface="Alef" panose="00000500000000000000" pitchFamily="2" charset="-79"/>
              </a:rPr>
              <a:t>Yield</a:t>
            </a:r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, una empresa de inteligencia artificial, para mejorar la personalización de sus menús digitales.</a:t>
            </a:r>
            <a:endParaRPr lang="es-ES" sz="1500" noProof="1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7" name="Marcador de texto 76">
            <a:extLst>
              <a:ext uri="{FF2B5EF4-FFF2-40B4-BE49-F238E27FC236}">
                <a16:creationId xmlns:a16="http://schemas.microsoft.com/office/drawing/2014/main" id="{016BAE96-07F5-489E-9762-A643338B4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595596" y="12654670"/>
            <a:ext cx="5287592" cy="111595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Uso de tecnologías avanzadas como inteligencia artificial, </a:t>
            </a:r>
            <a:r>
              <a:rPr lang="es-ES" sz="1600" dirty="0" err="1">
                <a:latin typeface="Alef" panose="00000500000000000000" pitchFamily="2" charset="-79"/>
                <a:cs typeface="Alef" panose="00000500000000000000" pitchFamily="2" charset="-79"/>
              </a:rPr>
              <a:t>big</a:t>
            </a:r>
            <a:r>
              <a:rPr lang="es-ES" sz="1600" dirty="0">
                <a:latin typeface="Alef" panose="00000500000000000000" pitchFamily="2" charset="-79"/>
                <a:cs typeface="Alef" panose="00000500000000000000" pitchFamily="2" charset="-79"/>
              </a:rPr>
              <a:t> data y automatización para ofrecer experiencias personalizadas sin perder el enfoque humano.</a:t>
            </a:r>
            <a:endParaRPr lang="es-ES" sz="1500" noProof="1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4" name="Marcador de texto 53">
            <a:extLst>
              <a:ext uri="{FF2B5EF4-FFF2-40B4-BE49-F238E27FC236}">
                <a16:creationId xmlns:a16="http://schemas.microsoft.com/office/drawing/2014/main" id="{89BCADF9-FF75-EAAB-1C5E-FA2EF319ADE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80486" y="14329759"/>
            <a:ext cx="3178153" cy="72701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latin typeface="Alef" panose="00000500000000000000" pitchFamily="2" charset="-79"/>
                <a:cs typeface="Alef" panose="00000500000000000000" pitchFamily="2" charset="-79"/>
              </a:rPr>
              <a:t>5.0</a:t>
            </a:r>
          </a:p>
        </p:txBody>
      </p:sp>
      <p:sp>
        <p:nvSpPr>
          <p:cNvPr id="14" name="Marcador de texto 31">
            <a:extLst>
              <a:ext uri="{FF2B5EF4-FFF2-40B4-BE49-F238E27FC236}">
                <a16:creationId xmlns:a16="http://schemas.microsoft.com/office/drawing/2014/main" id="{1588F3C6-23CE-C888-52BA-6F47D25DE8A2}"/>
              </a:ext>
            </a:extLst>
          </p:cNvPr>
          <p:cNvSpPr txBox="1">
            <a:spLocks/>
          </p:cNvSpPr>
          <p:nvPr/>
        </p:nvSpPr>
        <p:spPr>
          <a:xfrm>
            <a:off x="5842001" y="6854950"/>
            <a:ext cx="914400" cy="565954"/>
          </a:xfrm>
          <a:custGeom>
            <a:avLst/>
            <a:gdLst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0 w 3678820"/>
              <a:gd name="connsiteY4" fmla="*/ 0 h 727015"/>
              <a:gd name="connsiteX0" fmla="*/ 1157 w 3679977"/>
              <a:gd name="connsiteY0" fmla="*/ 0 h 727015"/>
              <a:gd name="connsiteX1" fmla="*/ 3679977 w 3679977"/>
              <a:gd name="connsiteY1" fmla="*/ 0 h 727015"/>
              <a:gd name="connsiteX2" fmla="*/ 3679977 w 3679977"/>
              <a:gd name="connsiteY2" fmla="*/ 727015 h 727015"/>
              <a:gd name="connsiteX3" fmla="*/ 1157 w 3679977"/>
              <a:gd name="connsiteY3" fmla="*/ 727015 h 727015"/>
              <a:gd name="connsiteX4" fmla="*/ 0 w 3679977"/>
              <a:gd name="connsiteY4" fmla="*/ 349235 h 727015"/>
              <a:gd name="connsiteX5" fmla="*/ 1157 w 3679977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678820"/>
              <a:gd name="connsiteY0" fmla="*/ 0 h 727015"/>
              <a:gd name="connsiteX1" fmla="*/ 312510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125100"/>
              <a:gd name="connsiteY0" fmla="*/ 0 h 727015"/>
              <a:gd name="connsiteX1" fmla="*/ 3125100 w 3125100"/>
              <a:gd name="connsiteY1" fmla="*/ 0 h 727015"/>
              <a:gd name="connsiteX2" fmla="*/ 3125100 w 3125100"/>
              <a:gd name="connsiteY2" fmla="*/ 727015 h 727015"/>
              <a:gd name="connsiteX3" fmla="*/ 0 w 3125100"/>
              <a:gd name="connsiteY3" fmla="*/ 727015 h 727015"/>
              <a:gd name="connsiteX4" fmla="*/ 171563 w 3125100"/>
              <a:gd name="connsiteY4" fmla="*/ 354315 h 727015"/>
              <a:gd name="connsiteX5" fmla="*/ 0 w 3125100"/>
              <a:gd name="connsiteY5" fmla="*/ 0 h 7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5100" h="727015">
                <a:moveTo>
                  <a:pt x="0" y="0"/>
                </a:moveTo>
                <a:lnTo>
                  <a:pt x="3125100" y="0"/>
                </a:lnTo>
                <a:lnTo>
                  <a:pt x="3125100" y="727015"/>
                </a:lnTo>
                <a:lnTo>
                  <a:pt x="0" y="727015"/>
                </a:lnTo>
                <a:cubicBezTo>
                  <a:pt x="116454" y="469008"/>
                  <a:pt x="70349" y="541202"/>
                  <a:pt x="171563" y="354315"/>
                </a:cubicBezTo>
                <a:cubicBezTo>
                  <a:pt x="50029" y="95663"/>
                  <a:pt x="85974" y="172292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tIns="91440" bIns="0" rtlCol="0" anchor="ctr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s-ES" sz="44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latin typeface="Alef" panose="00000500000000000000" pitchFamily="2" charset="-79"/>
                <a:cs typeface="Alef" panose="00000500000000000000" pitchFamily="2" charset="-79"/>
              </a:rPr>
              <a:t>3.0</a:t>
            </a:r>
          </a:p>
        </p:txBody>
      </p:sp>
      <p:sp>
        <p:nvSpPr>
          <p:cNvPr id="19" name="Marcador de texto 31">
            <a:extLst>
              <a:ext uri="{FF2B5EF4-FFF2-40B4-BE49-F238E27FC236}">
                <a16:creationId xmlns:a16="http://schemas.microsoft.com/office/drawing/2014/main" id="{F4DB07E3-D8C1-350B-55CB-0C2760289F8B}"/>
              </a:ext>
            </a:extLst>
          </p:cNvPr>
          <p:cNvSpPr txBox="1">
            <a:spLocks/>
          </p:cNvSpPr>
          <p:nvPr/>
        </p:nvSpPr>
        <p:spPr>
          <a:xfrm>
            <a:off x="4967587" y="3776857"/>
            <a:ext cx="914400" cy="565954"/>
          </a:xfrm>
          <a:custGeom>
            <a:avLst/>
            <a:gdLst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0 w 3678820"/>
              <a:gd name="connsiteY4" fmla="*/ 0 h 727015"/>
              <a:gd name="connsiteX0" fmla="*/ 1157 w 3679977"/>
              <a:gd name="connsiteY0" fmla="*/ 0 h 727015"/>
              <a:gd name="connsiteX1" fmla="*/ 3679977 w 3679977"/>
              <a:gd name="connsiteY1" fmla="*/ 0 h 727015"/>
              <a:gd name="connsiteX2" fmla="*/ 3679977 w 3679977"/>
              <a:gd name="connsiteY2" fmla="*/ 727015 h 727015"/>
              <a:gd name="connsiteX3" fmla="*/ 1157 w 3679977"/>
              <a:gd name="connsiteY3" fmla="*/ 727015 h 727015"/>
              <a:gd name="connsiteX4" fmla="*/ 0 w 3679977"/>
              <a:gd name="connsiteY4" fmla="*/ 349235 h 727015"/>
              <a:gd name="connsiteX5" fmla="*/ 1157 w 3679977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678820"/>
              <a:gd name="connsiteY0" fmla="*/ 0 h 727015"/>
              <a:gd name="connsiteX1" fmla="*/ 312510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125100"/>
              <a:gd name="connsiteY0" fmla="*/ 0 h 727015"/>
              <a:gd name="connsiteX1" fmla="*/ 3125100 w 3125100"/>
              <a:gd name="connsiteY1" fmla="*/ 0 h 727015"/>
              <a:gd name="connsiteX2" fmla="*/ 3125100 w 3125100"/>
              <a:gd name="connsiteY2" fmla="*/ 727015 h 727015"/>
              <a:gd name="connsiteX3" fmla="*/ 0 w 3125100"/>
              <a:gd name="connsiteY3" fmla="*/ 727015 h 727015"/>
              <a:gd name="connsiteX4" fmla="*/ 171563 w 3125100"/>
              <a:gd name="connsiteY4" fmla="*/ 354315 h 727015"/>
              <a:gd name="connsiteX5" fmla="*/ 0 w 3125100"/>
              <a:gd name="connsiteY5" fmla="*/ 0 h 7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5100" h="727015">
                <a:moveTo>
                  <a:pt x="0" y="0"/>
                </a:moveTo>
                <a:lnTo>
                  <a:pt x="3125100" y="0"/>
                </a:lnTo>
                <a:lnTo>
                  <a:pt x="3125100" y="727015"/>
                </a:lnTo>
                <a:lnTo>
                  <a:pt x="0" y="727015"/>
                </a:lnTo>
                <a:cubicBezTo>
                  <a:pt x="116454" y="469008"/>
                  <a:pt x="70349" y="541202"/>
                  <a:pt x="171563" y="354315"/>
                </a:cubicBezTo>
                <a:cubicBezTo>
                  <a:pt x="50029" y="95663"/>
                  <a:pt x="85974" y="172292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tIns="91440" bIns="0" rtlCol="0" anchor="ctr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s-ES" sz="44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latin typeface="Alef" panose="00000500000000000000" pitchFamily="2" charset="-79"/>
                <a:cs typeface="Alef" panose="00000500000000000000" pitchFamily="2" charset="-79"/>
              </a:rPr>
              <a:t>2.0</a:t>
            </a:r>
          </a:p>
        </p:txBody>
      </p:sp>
      <p:sp>
        <p:nvSpPr>
          <p:cNvPr id="30" name="Marcador de texto 31">
            <a:extLst>
              <a:ext uri="{FF2B5EF4-FFF2-40B4-BE49-F238E27FC236}">
                <a16:creationId xmlns:a16="http://schemas.microsoft.com/office/drawing/2014/main" id="{7BCAD020-DD50-9870-C5F2-47C0AE43AE81}"/>
              </a:ext>
            </a:extLst>
          </p:cNvPr>
          <p:cNvSpPr txBox="1">
            <a:spLocks/>
          </p:cNvSpPr>
          <p:nvPr/>
        </p:nvSpPr>
        <p:spPr>
          <a:xfrm>
            <a:off x="2385779" y="9919261"/>
            <a:ext cx="914400" cy="565954"/>
          </a:xfrm>
          <a:custGeom>
            <a:avLst/>
            <a:gdLst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0 w 3678820"/>
              <a:gd name="connsiteY4" fmla="*/ 0 h 727015"/>
              <a:gd name="connsiteX0" fmla="*/ 1157 w 3679977"/>
              <a:gd name="connsiteY0" fmla="*/ 0 h 727015"/>
              <a:gd name="connsiteX1" fmla="*/ 3679977 w 3679977"/>
              <a:gd name="connsiteY1" fmla="*/ 0 h 727015"/>
              <a:gd name="connsiteX2" fmla="*/ 3679977 w 3679977"/>
              <a:gd name="connsiteY2" fmla="*/ 727015 h 727015"/>
              <a:gd name="connsiteX3" fmla="*/ 1157 w 3679977"/>
              <a:gd name="connsiteY3" fmla="*/ 727015 h 727015"/>
              <a:gd name="connsiteX4" fmla="*/ 0 w 3679977"/>
              <a:gd name="connsiteY4" fmla="*/ 349235 h 727015"/>
              <a:gd name="connsiteX5" fmla="*/ 1157 w 3679977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1 w 3678821"/>
              <a:gd name="connsiteY0" fmla="*/ 0 h 727015"/>
              <a:gd name="connsiteX1" fmla="*/ 3678821 w 3678821"/>
              <a:gd name="connsiteY1" fmla="*/ 0 h 727015"/>
              <a:gd name="connsiteX2" fmla="*/ 3678821 w 3678821"/>
              <a:gd name="connsiteY2" fmla="*/ 727015 h 727015"/>
              <a:gd name="connsiteX3" fmla="*/ 1 w 3678821"/>
              <a:gd name="connsiteY3" fmla="*/ 727015 h 727015"/>
              <a:gd name="connsiteX4" fmla="*/ 171564 w 3678821"/>
              <a:gd name="connsiteY4" fmla="*/ 354315 h 727015"/>
              <a:gd name="connsiteX5" fmla="*/ 1 w 3678821"/>
              <a:gd name="connsiteY5" fmla="*/ 0 h 727015"/>
              <a:gd name="connsiteX0" fmla="*/ 0 w 3678820"/>
              <a:gd name="connsiteY0" fmla="*/ 0 h 727015"/>
              <a:gd name="connsiteX1" fmla="*/ 367882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678820"/>
              <a:gd name="connsiteY0" fmla="*/ 0 h 727015"/>
              <a:gd name="connsiteX1" fmla="*/ 3125100 w 3678820"/>
              <a:gd name="connsiteY1" fmla="*/ 0 h 727015"/>
              <a:gd name="connsiteX2" fmla="*/ 3678820 w 3678820"/>
              <a:gd name="connsiteY2" fmla="*/ 727015 h 727015"/>
              <a:gd name="connsiteX3" fmla="*/ 0 w 3678820"/>
              <a:gd name="connsiteY3" fmla="*/ 727015 h 727015"/>
              <a:gd name="connsiteX4" fmla="*/ 171563 w 3678820"/>
              <a:gd name="connsiteY4" fmla="*/ 354315 h 727015"/>
              <a:gd name="connsiteX5" fmla="*/ 0 w 3678820"/>
              <a:gd name="connsiteY5" fmla="*/ 0 h 727015"/>
              <a:gd name="connsiteX0" fmla="*/ 0 w 3125100"/>
              <a:gd name="connsiteY0" fmla="*/ 0 h 727015"/>
              <a:gd name="connsiteX1" fmla="*/ 3125100 w 3125100"/>
              <a:gd name="connsiteY1" fmla="*/ 0 h 727015"/>
              <a:gd name="connsiteX2" fmla="*/ 3125100 w 3125100"/>
              <a:gd name="connsiteY2" fmla="*/ 727015 h 727015"/>
              <a:gd name="connsiteX3" fmla="*/ 0 w 3125100"/>
              <a:gd name="connsiteY3" fmla="*/ 727015 h 727015"/>
              <a:gd name="connsiteX4" fmla="*/ 171563 w 3125100"/>
              <a:gd name="connsiteY4" fmla="*/ 354315 h 727015"/>
              <a:gd name="connsiteX5" fmla="*/ 0 w 3125100"/>
              <a:gd name="connsiteY5" fmla="*/ 0 h 7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5100" h="727015">
                <a:moveTo>
                  <a:pt x="0" y="0"/>
                </a:moveTo>
                <a:lnTo>
                  <a:pt x="3125100" y="0"/>
                </a:lnTo>
                <a:lnTo>
                  <a:pt x="3125100" y="727015"/>
                </a:lnTo>
                <a:lnTo>
                  <a:pt x="0" y="727015"/>
                </a:lnTo>
                <a:cubicBezTo>
                  <a:pt x="116454" y="469008"/>
                  <a:pt x="70349" y="541202"/>
                  <a:pt x="171563" y="354315"/>
                </a:cubicBezTo>
                <a:cubicBezTo>
                  <a:pt x="50029" y="95663"/>
                  <a:pt x="85974" y="172292"/>
                  <a:pt x="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tIns="91440" bIns="0" rtlCol="0" anchor="ctr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s-ES" sz="4400" b="1" kern="1200" cap="all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latin typeface="Alef" panose="00000500000000000000" pitchFamily="2" charset="-79"/>
                <a:cs typeface="Alef" panose="00000500000000000000" pitchFamily="2" charset="-79"/>
              </a:rPr>
              <a:t>4.0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65BFDA52-F891-7C33-1AEA-9D2B61EB3B37}"/>
              </a:ext>
            </a:extLst>
          </p:cNvPr>
          <p:cNvSpPr txBox="1">
            <a:spLocks/>
          </p:cNvSpPr>
          <p:nvPr/>
        </p:nvSpPr>
        <p:spPr>
          <a:xfrm>
            <a:off x="7244587" y="2819756"/>
            <a:ext cx="4428201" cy="1523055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600" kern="1200" spc="6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Alef" panose="00000500000000000000" pitchFamily="2" charset="-79"/>
                <a:cs typeface="Alef" panose="00000500000000000000" pitchFamily="2" charset="-79"/>
              </a:rPr>
              <a:t>Aparece la segmentación de mercado. Las marcas comienzan a comprender las necesidades del consumidor y adaptan sus estrategias para atraerlos. Pepsi desarrolló dos campañas donde ponía el foco en el cliente:</a:t>
            </a:r>
          </a:p>
          <a:p>
            <a:pPr lvl="1" algn="ctr"/>
            <a:r>
              <a:rPr lang="es-ES" sz="1600" noProof="1">
                <a:solidFill>
                  <a:schemeClr val="tx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PepsiChallenge reoforzó su imagen de marca centrada en el consumidor.</a:t>
            </a:r>
          </a:p>
          <a:p>
            <a:pPr lvl="1" algn="ctr"/>
            <a:r>
              <a:rPr lang="es-ES" sz="1600" noProof="1">
                <a:solidFill>
                  <a:schemeClr val="tx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Pepsi Generation, centrada en el segmento de mercado joven y rebelde.</a:t>
            </a:r>
          </a:p>
          <a:p>
            <a:pPr lvl="1" algn="just"/>
            <a:endParaRPr lang="es-ES" sz="1400" noProof="1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05B9A77-9864-1C53-090F-E588AE5C4954}"/>
              </a:ext>
            </a:extLst>
          </p:cNvPr>
          <p:cNvSpPr txBox="1"/>
          <p:nvPr/>
        </p:nvSpPr>
        <p:spPr>
          <a:xfrm>
            <a:off x="6765498" y="2570173"/>
            <a:ext cx="298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lef" panose="00000500000000000000" pitchFamily="2" charset="-79"/>
                <a:cs typeface="Alef" panose="00000500000000000000" pitchFamily="2" charset="-79"/>
              </a:rPr>
              <a:t>Centradas en el cliente</a:t>
            </a:r>
          </a:p>
        </p:txBody>
      </p:sp>
      <p:sp>
        <p:nvSpPr>
          <p:cNvPr id="38" name="Marcador de texto 46">
            <a:extLst>
              <a:ext uri="{FF2B5EF4-FFF2-40B4-BE49-F238E27FC236}">
                <a16:creationId xmlns:a16="http://schemas.microsoft.com/office/drawing/2014/main" id="{35ED46C1-5FA4-A47E-7DB4-27993905AB0F}"/>
              </a:ext>
            </a:extLst>
          </p:cNvPr>
          <p:cNvSpPr txBox="1">
            <a:spLocks/>
          </p:cNvSpPr>
          <p:nvPr/>
        </p:nvSpPr>
        <p:spPr>
          <a:xfrm>
            <a:off x="745437" y="6311962"/>
            <a:ext cx="3322772" cy="372423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s-ES" sz="3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Alef" panose="00000500000000000000" pitchFamily="2" charset="-79"/>
                <a:cs typeface="Alef" panose="00000500000000000000" pitchFamily="2" charset="-79"/>
              </a:rPr>
              <a:t>Centradas en lo humano</a:t>
            </a:r>
          </a:p>
        </p:txBody>
      </p:sp>
      <p:sp>
        <p:nvSpPr>
          <p:cNvPr id="41" name="Marcador de texto 46">
            <a:extLst>
              <a:ext uri="{FF2B5EF4-FFF2-40B4-BE49-F238E27FC236}">
                <a16:creationId xmlns:a16="http://schemas.microsoft.com/office/drawing/2014/main" id="{751D3032-52A3-E96D-8A7B-6C694140FFE0}"/>
              </a:ext>
            </a:extLst>
          </p:cNvPr>
          <p:cNvSpPr txBox="1">
            <a:spLocks/>
          </p:cNvSpPr>
          <p:nvPr/>
        </p:nvSpPr>
        <p:spPr>
          <a:xfrm>
            <a:off x="3239937" y="8290581"/>
            <a:ext cx="3322772" cy="372423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s-ES" sz="3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Alef" panose="00000500000000000000" pitchFamily="2" charset="-79"/>
                <a:cs typeface="Alef" panose="00000500000000000000" pitchFamily="2" charset="-79"/>
              </a:rPr>
              <a:t>Centradas en lo digital</a:t>
            </a:r>
          </a:p>
        </p:txBody>
      </p:sp>
      <p:sp>
        <p:nvSpPr>
          <p:cNvPr id="44" name="Marcador de texto 46">
            <a:extLst>
              <a:ext uri="{FF2B5EF4-FFF2-40B4-BE49-F238E27FC236}">
                <a16:creationId xmlns:a16="http://schemas.microsoft.com/office/drawing/2014/main" id="{26899E3B-1B44-FCC3-5CE9-45BB5B926681}"/>
              </a:ext>
            </a:extLst>
          </p:cNvPr>
          <p:cNvSpPr txBox="1">
            <a:spLocks/>
          </p:cNvSpPr>
          <p:nvPr/>
        </p:nvSpPr>
        <p:spPr>
          <a:xfrm>
            <a:off x="6301801" y="12291204"/>
            <a:ext cx="4061290" cy="466308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lang="es-ES" sz="3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latin typeface="Alef" panose="00000500000000000000" pitchFamily="2" charset="-79"/>
                <a:cs typeface="Alef" panose="00000500000000000000" pitchFamily="2" charset="-79"/>
              </a:rPr>
              <a:t>Combina lo digital y lo humano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8AAC4E42-96AF-0A7D-19E7-49971325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165" y="3795340"/>
            <a:ext cx="1242883" cy="96264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4C50B330-9D49-2E9B-B03F-F9CA172FC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229" y="3810840"/>
            <a:ext cx="914401" cy="1146573"/>
          </a:xfrm>
          <a:prstGeom prst="rect">
            <a:avLst/>
          </a:prstGeom>
        </p:spPr>
      </p:pic>
      <p:sp>
        <p:nvSpPr>
          <p:cNvPr id="57" name="Marcador de texto 73">
            <a:extLst>
              <a:ext uri="{FF2B5EF4-FFF2-40B4-BE49-F238E27FC236}">
                <a16:creationId xmlns:a16="http://schemas.microsoft.com/office/drawing/2014/main" id="{A7FA5260-0DB4-1F4D-4885-003FF1302D66}"/>
              </a:ext>
            </a:extLst>
          </p:cNvPr>
          <p:cNvSpPr txBox="1">
            <a:spLocks/>
          </p:cNvSpPr>
          <p:nvPr/>
        </p:nvSpPr>
        <p:spPr>
          <a:xfrm>
            <a:off x="9227184" y="5710494"/>
            <a:ext cx="2570445" cy="1523051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600" kern="1200" spc="6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5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Alef" panose="00000500000000000000" pitchFamily="2" charset="-79"/>
                <a:cs typeface="Alef" panose="00000500000000000000" pitchFamily="2" charset="-79"/>
              </a:rPr>
              <a:t>Nike y su campaña "Just Do </a:t>
            </a:r>
            <a:r>
              <a:rPr lang="es-ES" dirty="0" err="1">
                <a:latin typeface="Alef" panose="00000500000000000000" pitchFamily="2" charset="-79"/>
                <a:cs typeface="Alef" panose="00000500000000000000" pitchFamily="2" charset="-79"/>
              </a:rPr>
              <a:t>It</a:t>
            </a:r>
            <a:r>
              <a:rPr lang="es-ES" dirty="0">
                <a:latin typeface="Alef" panose="00000500000000000000" pitchFamily="2" charset="-79"/>
                <a:cs typeface="Alef" panose="00000500000000000000" pitchFamily="2" charset="-79"/>
              </a:rPr>
              <a:t>" con Colin </a:t>
            </a:r>
            <a:r>
              <a:rPr lang="es-ES" dirty="0" err="1">
                <a:latin typeface="Alef" panose="00000500000000000000" pitchFamily="2" charset="-79"/>
                <a:cs typeface="Alef" panose="00000500000000000000" pitchFamily="2" charset="-79"/>
              </a:rPr>
              <a:t>Kaepernick</a:t>
            </a:r>
            <a:r>
              <a:rPr lang="es-ES" dirty="0">
                <a:latin typeface="Alef" panose="00000500000000000000" pitchFamily="2" charset="-79"/>
                <a:cs typeface="Alef" panose="00000500000000000000" pitchFamily="2" charset="-79"/>
              </a:rPr>
              <a:t> (2018). Impulsa a la acción, a la igualdad y la justicia social.</a:t>
            </a:r>
            <a:endParaRPr lang="es-ES" sz="1500" noProof="1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2EDE187B-70C7-F183-CA87-F7AD23241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332" y="7043685"/>
            <a:ext cx="1256606" cy="1822477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7FA8C868-4771-5B5E-7245-F9C91198F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6187" y="9404301"/>
            <a:ext cx="1179730" cy="1179730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F7B1F857-FD0A-E4FE-06C6-56058895CAC8}"/>
              </a:ext>
            </a:extLst>
          </p:cNvPr>
          <p:cNvSpPr txBox="1"/>
          <p:nvPr/>
        </p:nvSpPr>
        <p:spPr>
          <a:xfrm>
            <a:off x="8037095" y="9540492"/>
            <a:ext cx="37698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Spotify y su campaña "Spotify </a:t>
            </a:r>
            <a:r>
              <a:rPr lang="es-ES" sz="1600" dirty="0" err="1">
                <a:solidFill>
                  <a:schemeClr val="tx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Wrapped</a:t>
            </a:r>
            <a:r>
              <a:rPr lang="es-ES" sz="1600" dirty="0">
                <a:solidFill>
                  <a:schemeClr val="tx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". Cada año, Spotify genera un resumen de los hábitos de escucha de cada usuario, mostrando sus canciones, artistas y géneros más escuchados.</a:t>
            </a:r>
          </a:p>
          <a:p>
            <a:endParaRPr lang="es-E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E9D14527-DA38-5488-61DB-9F97DB719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221" y="12248715"/>
            <a:ext cx="2500566" cy="18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3229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66">
      <a:majorFont>
        <a:latin typeface="Sylfaen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182_TF55726512_Win32" id="{74057350-BF44-4D7C-95E8-124F5C5EC21B}" vid="{E8C060F0-78EE-4725-8A3F-744DBAC0DFE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89AC7F-6A33-4976-82AD-004B2C4424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C1ECFF-3DE0-4C3B-9DA1-8BF7E0A9CB2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527FA5-1E1A-497A-B689-E93E1919376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90</TotalTime>
  <Words>281</Words>
  <Application>Microsoft Office PowerPoint</Application>
  <PresentationFormat>Personalizado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Alef</vt:lpstr>
      <vt:lpstr>Arial</vt:lpstr>
      <vt:lpstr>Calibri</vt:lpstr>
      <vt:lpstr>Personalizar</vt:lpstr>
      <vt:lpstr>Del producto a a la 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 Tarde</dc:creator>
  <cp:lastModifiedBy>DAW Tarde</cp:lastModifiedBy>
  <cp:revision>1</cp:revision>
  <dcterms:created xsi:type="dcterms:W3CDTF">2025-02-03T17:27:23Z</dcterms:created>
  <dcterms:modified xsi:type="dcterms:W3CDTF">2025-02-03T19:00:41Z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