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12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18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2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72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69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4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1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67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3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35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CA74-938A-4D28-AFB4-DB166EB568B5}" type="datetimeFigureOut">
              <a:rPr lang="en-CA" smtClean="0"/>
              <a:t>2018-08-18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39A0-E264-454A-BC00-8577CE540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2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7" y="690"/>
            <a:ext cx="10084279" cy="6857310"/>
          </a:xfrm>
          <a:prstGeom prst="rect">
            <a:avLst/>
          </a:prstGeom>
          <a:effectLst>
            <a:softEdge rad="571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329" y="4638675"/>
            <a:ext cx="9144000" cy="1619249"/>
          </a:xfrm>
        </p:spPr>
        <p:txBody>
          <a:bodyPr anchor="ctr">
            <a:normAutofit/>
          </a:bodyPr>
          <a:lstStyle/>
          <a:p>
            <a:r>
              <a:rPr lang="en-CA" sz="96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Anchorman</a:t>
            </a:r>
            <a:endParaRPr lang="en-CA" sz="9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38475"/>
            <a:ext cx="3810000" cy="17907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143500" y="2466975"/>
            <a:ext cx="6210300" cy="37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This site is the ultimate </a:t>
            </a:r>
            <a:r>
              <a:rPr lang="en-CA" dirty="0" smtClean="0">
                <a:ln>
                  <a:solidFill>
                    <a:srgbClr val="3A3A3A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Anchorman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is to provide users with a platform to post about newsworthy events and view news based on their location.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Our overall idea was to create a news site that allowed users to post about the current events happening in their local area, while also being able to view the posts of others near them.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was to break down the communication barriers by connecting neighborhoods, municipalities, small cities. Changing the focus from global to local.</a:t>
            </a:r>
          </a:p>
          <a:p>
            <a:pPr marL="0" indent="0"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907506"/>
            <a:ext cx="4762500" cy="23907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5753100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Good:</a:t>
            </a: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The database set up was easy because there were a lot of resources. </a:t>
            </a:r>
          </a:p>
          <a:p>
            <a:pPr marL="0" indent="0"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APIs were confusing as always, but there were some good tutorials on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, especially on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GoogleMaps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5753100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Bad: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egistration component/ Authentication was challenging because it is unique to the firebase. Most of the tutorial we have found was on Android development.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only managed to create a single page application, which further complicated our work.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690688"/>
            <a:ext cx="5753100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Ugly: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overestimated how much time we have to put everything together.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user request function does not work. This is something we forgot about while being busy working on the APIs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Team Efforts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As a team, we each volunteered to work on a component of the project where we were most comfortable and excelled at.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we faced a challenge with our assigned part of the project, we tackled it together as a group. Sharing our screens and files to work on a solution together.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7"/>
            <a:ext cx="5753100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Individual Responsibilities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Loren – Overall design (CSS and Bootstrap);</a:t>
            </a:r>
          </a:p>
          <a:p>
            <a:pPr marL="0" indent="0"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George – Table Database, Google API, Firebase Registration;</a:t>
            </a:r>
          </a:p>
          <a:p>
            <a:pPr marL="0" indent="0"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Erik –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OneWeatherMap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API;</a:t>
            </a:r>
          </a:p>
        </p:txBody>
      </p:sp>
    </p:spTree>
    <p:extLst>
      <p:ext uri="{BB962C8B-B14F-4D97-AF65-F5344CB8AC3E}">
        <p14:creationId xmlns:p14="http://schemas.microsoft.com/office/powerpoint/2010/main" val="36429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Improve Authentication;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Fix postal code;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Change to multipage application;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Add standard social network features;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Add the option to comment on the post of others;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Get weather API to automatically detect the user location;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the need for the project first before the functionalities;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56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Given more time we would:</a:t>
            </a:r>
          </a:p>
        </p:txBody>
      </p:sp>
    </p:spTree>
    <p:extLst>
      <p:ext uri="{BB962C8B-B14F-4D97-AF65-F5344CB8AC3E}">
        <p14:creationId xmlns:p14="http://schemas.microsoft.com/office/powerpoint/2010/main" val="39491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70710"/>
            <a:ext cx="6995160" cy="45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363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Anchorman</vt:lpstr>
      <vt:lpstr>Description</vt:lpstr>
      <vt:lpstr>Motivation</vt:lpstr>
      <vt:lpstr>Results</vt:lpstr>
      <vt:lpstr>Team Efforts</vt:lpstr>
      <vt:lpstr>Individual Responsibilities</vt:lpstr>
      <vt:lpstr>Improvements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Anchorman</dc:title>
  <dc:creator>Erik Montenegro</dc:creator>
  <cp:lastModifiedBy>Erik Montenegro</cp:lastModifiedBy>
  <cp:revision>26</cp:revision>
  <dcterms:created xsi:type="dcterms:W3CDTF">2018-08-18T17:48:52Z</dcterms:created>
  <dcterms:modified xsi:type="dcterms:W3CDTF">2018-08-25T14:56:49Z</dcterms:modified>
</cp:coreProperties>
</file>