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9" r:id="rId5"/>
    <p:sldId id="262" r:id="rId6"/>
    <p:sldId id="268" r:id="rId7"/>
    <p:sldId id="272" r:id="rId8"/>
    <p:sldId id="264" r:id="rId9"/>
    <p:sldId id="265" r:id="rId10"/>
    <p:sldId id="266" r:id="rId11"/>
    <p:sldId id="267" r:id="rId12"/>
    <p:sldId id="271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2308" autoAdjust="0"/>
  </p:normalViewPr>
  <p:slideViewPr>
    <p:cSldViewPr snapToGrid="0">
      <p:cViewPr varScale="1">
        <p:scale>
          <a:sx n="64" d="100"/>
          <a:sy n="64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CBCB-15DF-4837-9CE9-64B8E7521B5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49AC-D5DF-4A41-AC1E-08ADCEA7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49AC-D5DF-4A41-AC1E-08ADCEA7F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49AC-D5DF-4A41-AC1E-08ADCEA7F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49AC-D5DF-4A41-AC1E-08ADCEA7F6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ourist </a:t>
            </a:r>
            <a:r>
              <a:rPr lang="en-US" dirty="0"/>
              <a:t>a</a:t>
            </a:r>
            <a:r>
              <a:rPr lang="en-US" dirty="0" smtClean="0"/>
              <a:t>ttraction </a:t>
            </a:r>
            <a:r>
              <a:rPr lang="en-US" dirty="0"/>
              <a:t>guide with visitor </a:t>
            </a:r>
            <a:r>
              <a:rPr lang="en-US" dirty="0" smtClean="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7811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#3: attraction w/ star </a:t>
            </a:r>
            <a:r>
              <a:rPr lang="en-US" dirty="0"/>
              <a:t>r</a:t>
            </a:r>
            <a:r>
              <a:rPr lang="en-US" dirty="0" smtClean="0"/>
              <a:t>ating </a:t>
            </a:r>
            <a:r>
              <a:rPr lang="en-US" dirty="0"/>
              <a:t>v</a:t>
            </a:r>
            <a:r>
              <a:rPr lang="en-US" dirty="0" smtClean="0"/>
              <a:t>iew</a:t>
            </a:r>
            <a:br>
              <a:rPr lang="en-US" dirty="0" smtClean="0"/>
            </a:br>
            <a:r>
              <a:rPr lang="en-US" dirty="0" smtClean="0"/>
              <a:t>( summary 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730" y="3294950"/>
            <a:ext cx="7532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averageStarsForAttraction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attraction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   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numOfComments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ROUND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starLevelCode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averageStars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attraction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visitorComment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attractionID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StarLevel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starLevelCode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GROUP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attractionID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02" y="4413581"/>
            <a:ext cx="1757112" cy="1503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02" y="2148618"/>
            <a:ext cx="1805236" cy="232571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78" y="2059891"/>
            <a:ext cx="2052485" cy="24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#3: </a:t>
            </a:r>
            <a:r>
              <a:rPr lang="en-US" dirty="0"/>
              <a:t>a</a:t>
            </a:r>
            <a:r>
              <a:rPr lang="en-US" dirty="0" smtClean="0"/>
              <a:t>ttraction </a:t>
            </a:r>
            <a:r>
              <a:rPr lang="en-US" dirty="0"/>
              <a:t>w/ </a:t>
            </a:r>
            <a:r>
              <a:rPr lang="en-US" dirty="0" smtClean="0"/>
              <a:t>star </a:t>
            </a:r>
            <a:r>
              <a:rPr lang="en-US" dirty="0"/>
              <a:t>r</a:t>
            </a:r>
            <a:r>
              <a:rPr lang="en-US" dirty="0" smtClean="0"/>
              <a:t>ating </a:t>
            </a:r>
            <a:r>
              <a:rPr lang="en-US" dirty="0"/>
              <a:t>v</a:t>
            </a:r>
            <a:r>
              <a:rPr lang="en-US" dirty="0" smtClean="0"/>
              <a:t>iew 			                                             													continued 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86" y="2621238"/>
            <a:ext cx="753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averageStarsForAttraction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averageStars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6" y="3716114"/>
            <a:ext cx="7078577" cy="22034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03686" y="2502568"/>
            <a:ext cx="5719009" cy="878306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#4: using </a:t>
            </a:r>
            <a:r>
              <a:rPr lang="en-US" dirty="0"/>
              <a:t>2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3632" y="2504978"/>
            <a:ext cx="9512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attractionHours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 for biz hours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</a:t>
            </a: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attraction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averageStartsForAttraction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 for star ratings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averageStars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626922"/>
            <a:ext cx="7704219" cy="129901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367463" y="2807015"/>
            <a:ext cx="978408" cy="3387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6637420" y="3590988"/>
            <a:ext cx="978408" cy="33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295401" y="2504977"/>
            <a:ext cx="9484894" cy="1874518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 smtClean="0"/>
              <a:t>takeaways </a:t>
            </a:r>
            <a:r>
              <a:rPr lang="en-US" dirty="0" smtClean="0"/>
              <a:t>….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Views, my BFF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educed complexity  …. hid a lot of ugly stuff.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eusable and disk space friendly because no actual data is stored in views.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Workbench is a pretty cool tool</a:t>
            </a:r>
          </a:p>
          <a:p>
            <a:pPr lvl="1"/>
            <a:r>
              <a:rPr lang="en-US" dirty="0" smtClean="0"/>
              <a:t>allowed </a:t>
            </a:r>
            <a:r>
              <a:rPr lang="en-US" dirty="0"/>
              <a:t>rapid prototyping  …. took EER diagrams and forward engineered </a:t>
            </a:r>
            <a:r>
              <a:rPr lang="en-US" dirty="0" smtClean="0"/>
              <a:t>schemas.</a:t>
            </a:r>
            <a:endParaRPr lang="en-US" dirty="0"/>
          </a:p>
          <a:p>
            <a:pPr lvl="1"/>
            <a:r>
              <a:rPr lang="en-US" dirty="0" smtClean="0"/>
              <a:t>did </a:t>
            </a:r>
            <a:r>
              <a:rPr lang="en-US" dirty="0"/>
              <a:t>a lot of tedious </a:t>
            </a:r>
            <a:r>
              <a:rPr lang="en-US" dirty="0" smtClean="0"/>
              <a:t>and mind-numbing grunt </a:t>
            </a:r>
            <a:r>
              <a:rPr lang="en-US" dirty="0"/>
              <a:t>work …. generated DDLs and DMLs statements.</a:t>
            </a:r>
          </a:p>
          <a:p>
            <a:r>
              <a:rPr lang="en-US" smtClean="0">
                <a:solidFill>
                  <a:srgbClr val="0070C0"/>
                </a:solidFill>
              </a:rPr>
              <a:t>Final Project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something to talk about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ained experience working on a (small) DB project, </a:t>
            </a:r>
            <a:r>
              <a:rPr lang="en-US" dirty="0" smtClean="0"/>
              <a:t>end-to-end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juicy response to a potential interview question - </a:t>
            </a:r>
            <a:r>
              <a:rPr lang="en-US" b="1" i="1" dirty="0" smtClean="0"/>
              <a:t>“Tell me about a recent project you worked on .…”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wrong … but just bad design.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- 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842211"/>
            <a:ext cx="10106526" cy="5041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1" y="1143000"/>
            <a:ext cx="18167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Level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EER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DB Final Project </a:t>
            </a:r>
            <a:r>
              <a:rPr lang="en-US" dirty="0" smtClean="0"/>
              <a:t>- tourist attraction guide with visitor ratings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61" y="3669632"/>
            <a:ext cx="7885058" cy="23942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1125" y="1979195"/>
            <a:ext cx="2456519" cy="31834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73" y="605081"/>
            <a:ext cx="7254622" cy="292102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43601" y="1323474"/>
            <a:ext cx="2105526" cy="1311442"/>
          </a:xfrm>
          <a:prstGeom prst="ellipse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8734" y="1087845"/>
            <a:ext cx="1961300" cy="383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Attraction 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6" y="1979195"/>
            <a:ext cx="2456518" cy="31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6496" y="1872927"/>
            <a:ext cx="2225843" cy="292621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73" y="605081"/>
            <a:ext cx="7254622" cy="292102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81073" y="605081"/>
            <a:ext cx="1576137" cy="1050099"/>
          </a:xfrm>
          <a:prstGeom prst="ellipse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7" y="1919591"/>
            <a:ext cx="2050022" cy="2832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68" y="3670969"/>
            <a:ext cx="5600700" cy="229803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9790" y="965328"/>
            <a:ext cx="17192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BizHour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9" y="2322094"/>
            <a:ext cx="2804621" cy="2626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39" y="3762082"/>
            <a:ext cx="5442857" cy="2372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4557" y="1985211"/>
            <a:ext cx="2460199" cy="296331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98" y="637674"/>
            <a:ext cx="7253070" cy="28435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707698" y="2671011"/>
            <a:ext cx="1455821" cy="810247"/>
          </a:xfrm>
          <a:prstGeom prst="ellipse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1" y="1134424"/>
            <a:ext cx="18346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Category 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5787" y="2013995"/>
            <a:ext cx="2838970" cy="293452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1" y="2102269"/>
            <a:ext cx="2592822" cy="2846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66" y="3574115"/>
            <a:ext cx="7443839" cy="2363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85" y="568501"/>
            <a:ext cx="7124700" cy="289098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157411" y="1143000"/>
            <a:ext cx="1828800" cy="1395663"/>
          </a:xfrm>
          <a:prstGeom prst="ellipse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1334" y="1081791"/>
            <a:ext cx="26127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VisitorComment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1086255"/>
            <a:ext cx="2397319" cy="2628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62" y="1299783"/>
            <a:ext cx="6713621" cy="151272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3753375" y="3030061"/>
            <a:ext cx="11949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1705" y="3026320"/>
            <a:ext cx="49332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dding automatic timestamp at comment insertion.</a:t>
            </a:r>
          </a:p>
          <a:p>
            <a:r>
              <a:rPr lang="en-US" sz="1600" dirty="0" smtClean="0"/>
              <a:t>( from week 7 slides, slide 12 of 28 )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221705" y="3004864"/>
            <a:ext cx="4776537" cy="667787"/>
          </a:xfrm>
          <a:prstGeom prst="round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3159" y="2129589"/>
            <a:ext cx="2135586" cy="348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921613"/>
            <a:ext cx="9420725" cy="1111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80" y="5174468"/>
            <a:ext cx="9417303" cy="68618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788544" y="5336502"/>
            <a:ext cx="1888957" cy="4145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8544" y="712280"/>
            <a:ext cx="407470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VisitorComment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Table continued …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#1: </a:t>
            </a:r>
            <a:r>
              <a:rPr lang="en-US" dirty="0"/>
              <a:t>b</a:t>
            </a:r>
            <a:r>
              <a:rPr lang="en-US" dirty="0" smtClean="0"/>
              <a:t>iz </a:t>
            </a:r>
            <a:r>
              <a:rPr lang="en-US" dirty="0"/>
              <a:t>h</a:t>
            </a:r>
            <a:r>
              <a:rPr lang="en-US" dirty="0" smtClean="0"/>
              <a:t>our </a:t>
            </a:r>
            <a:r>
              <a:rPr lang="en-US" dirty="0"/>
              <a:t>v</a:t>
            </a:r>
            <a:r>
              <a:rPr lang="en-US" dirty="0" smtClean="0"/>
              <a:t>iew ( join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874" y="4298687"/>
            <a:ext cx="5839327" cy="157717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attractionhours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'18:30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	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(FIND_IN_SET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('Tue',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FIND_IN_SET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(‘Wed',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2487" y="2553679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attractionHours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attraction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bizHour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bizHourID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8" y="4018205"/>
            <a:ext cx="4680857" cy="19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92" y="2057022"/>
            <a:ext cx="1579108" cy="18076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74558" y="4124141"/>
            <a:ext cx="5606716" cy="1826306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1" y="1903502"/>
            <a:ext cx="1894114" cy="20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#2: attraction-category </a:t>
            </a:r>
            <a:r>
              <a:rPr lang="en-US" dirty="0"/>
              <a:t>v</a:t>
            </a:r>
            <a:r>
              <a:rPr lang="en-US" dirty="0" smtClean="0"/>
              <a:t>iew ( join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4542603"/>
            <a:ext cx="5551714" cy="12501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categoryTypeForAttractions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 = ‘Museums’;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1547" y="2522452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categoryTypeForAttractions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Category.description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Attraction	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AttractionCategory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attractionID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attractionID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59" y="5121674"/>
            <a:ext cx="3586142" cy="1042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6" y="3853099"/>
            <a:ext cx="1745525" cy="1268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137" y="3827290"/>
            <a:ext cx="2373084" cy="117659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082842" y="4415589"/>
            <a:ext cx="5269832" cy="1540043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 Final Project - tourist attraction guide with visitor ratings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3/8/2017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03" y="1936719"/>
            <a:ext cx="2250813" cy="19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456</TotalTime>
  <Words>401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Garamond</vt:lpstr>
      <vt:lpstr>Organic</vt:lpstr>
      <vt:lpstr>DB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#1: biz hour view ( join )</vt:lpstr>
      <vt:lpstr>Query #2: attraction-category view ( join )</vt:lpstr>
      <vt:lpstr>Query #3: attraction w/ star rating view ( summary )</vt:lpstr>
      <vt:lpstr>Query #3: attraction w/ star rating view                                                              continued ….</vt:lpstr>
      <vt:lpstr>Query #4: using 2 views</vt:lpstr>
      <vt:lpstr>my takeaways …. </vt:lpstr>
      <vt:lpstr>It’s not wrong … but just bad design. </vt:lpstr>
    </vt:vector>
  </TitlesOfParts>
  <Company>North Seattle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IT Services</dc:creator>
  <cp:lastModifiedBy>IT Services</cp:lastModifiedBy>
  <cp:revision>91</cp:revision>
  <dcterms:created xsi:type="dcterms:W3CDTF">2017-03-05T00:10:09Z</dcterms:created>
  <dcterms:modified xsi:type="dcterms:W3CDTF">2017-03-30T17:34:52Z</dcterms:modified>
</cp:coreProperties>
</file>