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57C7-E92A-9D5E-CC86-C4A111CB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82A01-E058-5334-A09E-69E65B57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ADEC-D981-8D81-F64D-535742F9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4E5A-2572-013C-6910-A13A6000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AAE2-A394-0802-6C59-E224790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C01B-30ED-C83E-4A19-2F54E04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C4C57-7299-EA8A-C446-E6C9DE266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C69B-C208-5509-0119-DCD1568F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C91D-A01E-7467-6598-20C03222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6E24-2BB5-7D23-8FCA-275A4747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F50DB-436F-E7FB-FDB7-4444D11D0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E709A-2E46-62B1-A26F-27046F44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2831-B841-36FD-9395-03D87D8F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FD75-3F2D-9DD0-DE80-3FA9A8AA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49EE-3F26-271A-9727-A6C4E29E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90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1C9F-4D67-E3AA-33C2-F3B093D0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FC07-F8AF-0F83-C92D-8FE788F9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7A3B-F60F-B705-1A97-A6B06D71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C904-9912-1BC9-242B-FA040D5E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257A-D4DF-EB2C-4E8E-BAD1068C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3788-2C1E-1CDE-5910-B52EA7DD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3AAB-B38B-A877-96EC-B5394B6D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E253-6B0D-3DE0-0CA2-F74D67B2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ADE5-C9D1-4794-125A-819FB52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2F8D-F695-BBF9-589F-5C070A53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BEB3-67D0-8EA7-C971-9CE1039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E06F-D3DA-F04D-8D6B-021960509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CBB86-AE90-EB8E-A0CD-16C865A2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B9327-65EB-8C61-B174-BD24B3D3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292E-BA01-5FE9-34E3-D1E5C1A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94F6-A37C-9E90-F885-B72CF296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CAC0-41C0-54F8-63FC-1FAF9FBA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D702-23DB-CBFD-67EF-40CD18DD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3E9C-7AAE-3EFD-1D78-1A72D52B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6F3EE-7926-D474-D5B8-79222BFEE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9BFB0-FA9E-3DC9-594F-0FC2CAEB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5DD3A-2062-E41F-D18C-8E0CAABC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93C3-AE59-2D0D-7259-6DDCF3F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CEA09-8CDD-3F17-4F49-A059B03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E865-2AF3-975B-0136-0C04700E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A19FD-830D-3C34-EEE0-57CC5ABF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70909-F006-1131-2FAD-05043F5F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DF1E2-1CE5-9C17-2740-76B956B8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3ACAB-CC84-7447-6FF7-0172A833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E982A-442B-EE1E-4C8C-4F89CDD7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ABCBD-A30E-0071-B7E6-C7146270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6876-0C15-E5C8-8658-D7480BD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589E-7C53-1214-8AD8-C48B4F42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3598-4388-D1BE-F7F6-5177BF69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320F-DCF7-8600-3DA0-66F35BCD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3755-FAE0-EBD5-0E13-8B23E519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C8F0-89F0-4D21-17E0-8216011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56AA-6E0C-7472-64C3-92E3B95A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7CD63-025C-2B25-E6E2-E392E53BA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EAC9-5039-C44D-818E-E5A6784C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73F3-0C6A-F219-570E-BB4497D2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B3028-E90F-A5EB-C584-7653DF7E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BD78E-CC02-4487-4693-28AC3339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EE572-EFC9-2485-538B-C59F05D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BC03-2251-7973-5DD8-94507096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A798-0FC3-717B-A351-F1EA02670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9AC25-4589-47EE-BC57-78B31811093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6E61-AABF-7BE2-6579-8B81367F2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111C-428D-D22F-7046-FD51F4F9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FF301-09AE-4B84-BDF6-78CE3878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678329-E85D-6DB9-CF18-64B56C933493}"/>
              </a:ext>
            </a:extLst>
          </p:cNvPr>
          <p:cNvSpPr txBox="1"/>
          <p:nvPr/>
        </p:nvSpPr>
        <p:spPr>
          <a:xfrm>
            <a:off x="2488884" y="1646802"/>
            <a:ext cx="644520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https://www.youtube.com/watch?v=HvViM6vexyw&amp;t=27s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9957E-4EF5-4F61-E5CD-4703555744C5}"/>
              </a:ext>
            </a:extLst>
          </p:cNvPr>
          <p:cNvSpPr txBox="1"/>
          <p:nvPr/>
        </p:nvSpPr>
        <p:spPr>
          <a:xfrm>
            <a:off x="2710834" y="793418"/>
            <a:ext cx="574253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Thermal Analysis Tutorial-steady state Conduction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CAF3C-54D1-2DEB-E6C7-84631694578F}"/>
              </a:ext>
            </a:extLst>
          </p:cNvPr>
          <p:cNvSpPr txBox="1"/>
          <p:nvPr/>
        </p:nvSpPr>
        <p:spPr>
          <a:xfrm>
            <a:off x="1448929" y="3631094"/>
            <a:ext cx="8005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https://www.youtube.com/watch?v=KhVXU1WrZro&amp;t=1267s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D27F-3F24-9357-20C5-36A8A89AE1B7}"/>
              </a:ext>
            </a:extLst>
          </p:cNvPr>
          <p:cNvSpPr txBox="1"/>
          <p:nvPr/>
        </p:nvSpPr>
        <p:spPr>
          <a:xfrm>
            <a:off x="1734168" y="2828831"/>
            <a:ext cx="831644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Thermal Analysis Tutorial-Combined thermal and stress transient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2610A-3BB6-5084-7DD7-E8A5F4FA7C9C}"/>
              </a:ext>
            </a:extLst>
          </p:cNvPr>
          <p:cNvSpPr txBox="1"/>
          <p:nvPr/>
        </p:nvSpPr>
        <p:spPr>
          <a:xfrm>
            <a:off x="1947692" y="5749346"/>
            <a:ext cx="67147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https://www.youtube.com/watch?v=KGWk9bcWncY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43691-DE65-EE9F-4826-8E72CCDF5F02}"/>
              </a:ext>
            </a:extLst>
          </p:cNvPr>
          <p:cNvSpPr txBox="1"/>
          <p:nvPr/>
        </p:nvSpPr>
        <p:spPr>
          <a:xfrm>
            <a:off x="1362937" y="4864244"/>
            <a:ext cx="1001626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Coupled Analysis (Structural + Thermal) using ANSYS Workbench-Steady State</a:t>
            </a:r>
          </a:p>
        </p:txBody>
      </p:sp>
    </p:spTree>
    <p:extLst>
      <p:ext uri="{BB962C8B-B14F-4D97-AF65-F5344CB8AC3E}">
        <p14:creationId xmlns:p14="http://schemas.microsoft.com/office/powerpoint/2010/main" val="111598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Abdul-Aziz, Ali</dc:creator>
  <cp:lastModifiedBy>Abdul-Aziz, Ali</cp:lastModifiedBy>
  <cp:revision>1</cp:revision>
  <dcterms:created xsi:type="dcterms:W3CDTF">2024-04-10T17:36:15Z</dcterms:created>
  <dcterms:modified xsi:type="dcterms:W3CDTF">2024-04-10T17:37:27Z</dcterms:modified>
</cp:coreProperties>
</file>