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619" autoAdjust="0"/>
  </p:normalViewPr>
  <p:slideViewPr>
    <p:cSldViewPr snapToGrid="0">
      <p:cViewPr varScale="1">
        <p:scale>
          <a:sx n="85" d="100"/>
          <a:sy n="85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BA43F-233F-46C0-AC60-C6D2D7D4FE8A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732C8-A5D5-4789-BE50-97743764C0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60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32C8-A5D5-4789-BE50-97743764C0F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277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32C8-A5D5-4789-BE50-97743764C0F1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5906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ERC721 per i token non fungibili,</a:t>
            </a:r>
          </a:p>
          <a:p>
            <a:endParaRPr lang="it-IT" dirty="0"/>
          </a:p>
          <a:p>
            <a:r>
              <a:rPr lang="it-IT" dirty="0"/>
              <a:t>ERC721URIStorage per archiviare i metadati off-chain ed essere in grado di impostare </a:t>
            </a:r>
            <a:r>
              <a:rPr lang="it-IT" dirty="0" err="1"/>
              <a:t>tokenURI</a:t>
            </a:r>
            <a:r>
              <a:rPr lang="it-IT" dirty="0"/>
              <a:t> individuali</a:t>
            </a:r>
          </a:p>
          <a:p>
            <a:endParaRPr lang="it-IT" dirty="0"/>
          </a:p>
          <a:p>
            <a:r>
              <a:rPr lang="it-IT" dirty="0"/>
              <a:t>Counters che fornisce dei contatori</a:t>
            </a:r>
          </a:p>
          <a:p>
            <a:endParaRPr lang="it-IT" dirty="0"/>
          </a:p>
          <a:p>
            <a:r>
              <a:rPr lang="it-IT" sz="1200" b="0" dirty="0" err="1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ReentrancyGuard</a:t>
            </a:r>
            <a:r>
              <a:rPr lang="it-IT" sz="1200" b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che </a:t>
            </a:r>
            <a:r>
              <a:rPr lang="it-IT" dirty="0"/>
              <a:t>aiuta a prevenire le chiamate rientranti a una funzione, impedendo a un contratto di richiamare se stesso direttamente o indirettamente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32C8-A5D5-4789-BE50-97743764C0F1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44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32C8-A5D5-4789-BE50-97743764C0F1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789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15F582-6C77-46CA-B0C6-BAAD66A0E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7C250B-221A-4E5E-BF7E-EA14757AA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C8334E-62B7-49A8-B930-B6076719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528-96D0-4E19-9B93-EF55E74F8DA5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565D60-16CC-47AF-B8A0-20920608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4BDB39-A657-4BF8-BE91-56E5B8B1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7673-E91B-4158-9423-8A149A8216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856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EA8F3-0C1A-477D-B7A1-A3800CD8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8E9CD-8C4B-4A5F-981D-1BB13BE67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DCC8A0-CA2D-454F-8F26-8B8FD234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528-96D0-4E19-9B93-EF55E74F8DA5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4EC3EB-7C06-4815-AEFE-6166CA2B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1AE41C-D408-4A19-B7AF-B8101BA8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7673-E91B-4158-9423-8A149A8216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2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7297C87-D519-4D29-8CD0-CE70D05E9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92A7DF-C6A1-4A69-8307-30B550561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71BCB7-9AF4-4991-BCCB-6699B623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528-96D0-4E19-9B93-EF55E74F8DA5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458804-D301-4397-8C43-A8087CF1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055929-090E-478B-980E-CFF49341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7673-E91B-4158-9423-8A149A8216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30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155B35-2F18-4FB3-9C85-DE4F0FC2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F8F1D6-9845-4C8D-A746-300CE3C47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90891D-F3EF-4B0C-8B11-D33E25DD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528-96D0-4E19-9B93-EF55E74F8DA5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81E8EC-895E-4501-825D-949657F8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377400-925D-4C84-AED3-0C642B2F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7673-E91B-4158-9423-8A149A8216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674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22144C-2960-417D-B776-66C75A46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0AE7D8-58A9-4928-A20A-233264E70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FF7A1C-515B-43A2-ABF4-D850E1D4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528-96D0-4E19-9B93-EF55E74F8DA5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157EE7-E437-41D7-A9CA-29D4F43A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168243-3AF7-4BFF-ABB6-A8C0D549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7673-E91B-4158-9423-8A149A8216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736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1D993F-3B56-46E0-9966-D2FF456F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2FE538-43A6-4A6A-B6D3-FF3C41E25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5DB394-5A28-454D-A58F-AC1308E1E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3F31E8-E2CE-4E55-B3A8-ACDA3402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528-96D0-4E19-9B93-EF55E74F8DA5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562DB8-6909-4C89-A990-F009132F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89770D-9FA3-4CB1-91BB-45FCF83E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7673-E91B-4158-9423-8A149A8216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841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38562F-8740-4FEC-B105-23EF96E4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06D3FF-6078-48BF-8F44-7F63AF207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638745-D859-49F8-BD8F-86F5265F3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BF6ABD7-9947-4DB6-895C-2AF8A1CFC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E1388F-3CA1-40D2-894A-ADB1591AA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75CD90E-ABDF-431C-A401-0009313D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528-96D0-4E19-9B93-EF55E74F8DA5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00E851E-1970-4943-8175-62D42211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F2FE97F-1858-4664-99EE-82340944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7673-E91B-4158-9423-8A149A8216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13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0E9A0C-E07F-4526-94F2-6A4BA8BE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40E5A2-06D1-485F-AFD3-5E4F9717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528-96D0-4E19-9B93-EF55E74F8DA5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8CAD07-6A01-4B7C-B9A0-4B0F8E5D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F711C37-59C2-48CC-8F09-BDDB8190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7673-E91B-4158-9423-8A149A8216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771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899D6B5-F1EE-483B-85C1-4E6E46FD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528-96D0-4E19-9B93-EF55E74F8DA5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3F81364-4B0A-4F83-BB8A-409235D2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D7B86B-F60E-4E2A-9AFA-278802E2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7673-E91B-4158-9423-8A149A8216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07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64B74C-89DB-4225-B343-BD42FE89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54CE70-E4A3-419C-8F1B-B4A65AB3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E60D097-EF5F-48F2-8C6E-ED3285BC2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58CD606-D4AA-470F-8DDE-26498F19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528-96D0-4E19-9B93-EF55E74F8DA5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C61F4E-8539-4570-A58B-C17DB3A7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3915C5-81D1-4B02-B97F-7551E9F2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7673-E91B-4158-9423-8A149A8216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01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FA5AD5-6DDD-402E-82A2-EBD47E1C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112051D-9DF1-4365-AE38-24EE3AF66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D2BB6E4-82FB-4EF0-A75D-EBEBD70B7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97E469-8D4A-4E9B-A2CF-3F4624C2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528-96D0-4E19-9B93-EF55E74F8DA5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C70B390-8825-4269-A6AB-166B9589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A755BC-6495-4121-93BF-C0AA4E52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7673-E91B-4158-9423-8A149A8216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801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B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594148-66EF-4161-98F0-0877B457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AAC101-D76E-458C-AE21-B2FABBEC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F2C240-BA3B-4F6A-AF26-BB87F8241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40528-96D0-4E19-9B93-EF55E74F8DA5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235C45-3A36-460E-B620-C3DE483B9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269E3F-2FFA-468F-8AF3-E68292885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37673-E91B-4158-9423-8A149A8216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952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AA8A9A6F-FAFD-425E-86D4-A9C1862BF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16469"/>
            <a:ext cx="9926841" cy="1823402"/>
          </a:xfrm>
        </p:spPr>
        <p:txBody>
          <a:bodyPr>
            <a:noAutofit/>
          </a:bodyPr>
          <a:lstStyle/>
          <a:p>
            <a:pPr algn="l"/>
            <a:r>
              <a:rPr lang="it-IT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cura di</a:t>
            </a:r>
            <a:r>
              <a:rPr lang="it-IT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Barberis Emanuele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825D33C-5B50-49D3-930F-F060DF6B0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977" y="940966"/>
            <a:ext cx="3240045" cy="324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8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7488"/>
            <a:ext cx="433986" cy="43398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B4BE5DE-7C29-4967-93A2-14AF8B6FB085}"/>
              </a:ext>
            </a:extLst>
          </p:cNvPr>
          <p:cNvSpPr txBox="1"/>
          <p:nvPr/>
        </p:nvSpPr>
        <p:spPr>
          <a:xfrm>
            <a:off x="978267" y="1206821"/>
            <a:ext cx="7652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NodeJs</a:t>
            </a:r>
            <a:r>
              <a:rPr lang="it-IT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&amp; </a:t>
            </a:r>
            <a:r>
              <a:rPr lang="it-IT" sz="3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Metamask</a:t>
            </a:r>
            <a:endParaRPr lang="it-IT" sz="36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FF0A140-21B5-4C32-B2AB-5B0AFAA8B783}"/>
              </a:ext>
            </a:extLst>
          </p:cNvPr>
          <p:cNvSpPr txBox="1"/>
          <p:nvPr/>
        </p:nvSpPr>
        <p:spPr>
          <a:xfrm>
            <a:off x="978267" y="2499483"/>
            <a:ext cx="65215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Node.js 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è un </a:t>
            </a:r>
            <a:r>
              <a:rPr lang="it-IT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runtime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system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multipiattaforma orientato agli eventi per l'esecuzione di codice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JavaScript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Necessario per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sviluppare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l’applicativo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 instaurare una connessione con un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Web3Provider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percorso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 la connessione a un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nodo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viene fornito tramite </a:t>
            </a:r>
            <a:r>
              <a:rPr lang="it-IT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Metamask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che è direttamente presente nel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browser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 file </a:t>
            </a:r>
            <a:r>
              <a:rPr lang="it-IT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javascript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creati sono 5: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_</a:t>
            </a:r>
            <a:r>
              <a:rPr lang="it-IT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app,js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;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index.js;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create-item.js;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my-nfts.js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creator-panel.js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Immagine 2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2ACB1E03-B741-4A23-A2B5-145EE4105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652" y="2499483"/>
            <a:ext cx="2521870" cy="139811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373EEBE-BA01-4E7D-B588-933FD4A55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96" y="4218442"/>
            <a:ext cx="1411581" cy="141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6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7488"/>
            <a:ext cx="433986" cy="43398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752923-490D-4A5C-A7F0-B63263C82BDE}"/>
              </a:ext>
            </a:extLst>
          </p:cNvPr>
          <p:cNvSpPr txBox="1"/>
          <p:nvPr/>
        </p:nvSpPr>
        <p:spPr>
          <a:xfrm>
            <a:off x="3048000" y="2213282"/>
            <a:ext cx="60960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8000" b="1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  <a:endParaRPr lang="it-IT" sz="80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it-IT" sz="3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it-IT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 LIVE</a:t>
            </a:r>
          </a:p>
        </p:txBody>
      </p:sp>
    </p:spTree>
    <p:extLst>
      <p:ext uri="{BB962C8B-B14F-4D97-AF65-F5344CB8AC3E}">
        <p14:creationId xmlns:p14="http://schemas.microsoft.com/office/powerpoint/2010/main" val="398385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7488"/>
            <a:ext cx="433986" cy="433986"/>
          </a:xfrm>
          <a:prstGeom prst="rect">
            <a:avLst/>
          </a:prstGeom>
        </p:spPr>
      </p:pic>
      <p:pic>
        <p:nvPicPr>
          <p:cNvPr id="20" name="Immagine 19" descr="Immagine che contiene testo, monitor, elettronico, interni&#10;&#10;Descrizione generata automaticamente">
            <a:extLst>
              <a:ext uri="{FF2B5EF4-FFF2-40B4-BE49-F238E27FC236}">
                <a16:creationId xmlns:a16="http://schemas.microsoft.com/office/drawing/2014/main" id="{E22C011F-806B-458C-9907-E7BEB1683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57" y="1072444"/>
            <a:ext cx="5215466" cy="5172488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AD0A9855-390F-44C5-9C99-E64F58A53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80" y="1374422"/>
            <a:ext cx="4634815" cy="342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80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7488"/>
            <a:ext cx="433986" cy="43398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A2351E-3B1F-498E-8923-4FD2BAFEBF94}"/>
              </a:ext>
            </a:extLst>
          </p:cNvPr>
          <p:cNvSpPr txBox="1"/>
          <p:nvPr/>
        </p:nvSpPr>
        <p:spPr>
          <a:xfrm>
            <a:off x="3048000" y="2213282"/>
            <a:ext cx="60960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8000" b="1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  <a:endParaRPr lang="it-IT" sz="80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it-IT" sz="3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it-IT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SVILUPPI FUTURI</a:t>
            </a:r>
            <a:endParaRPr lang="it-IT" sz="36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5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7488"/>
            <a:ext cx="433986" cy="43398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6834711-3DF6-4514-B9BA-31E8A06E3F19}"/>
              </a:ext>
            </a:extLst>
          </p:cNvPr>
          <p:cNvSpPr txBox="1"/>
          <p:nvPr/>
        </p:nvSpPr>
        <p:spPr>
          <a:xfrm>
            <a:off x="2269807" y="1142652"/>
            <a:ext cx="7652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SVILUPPI FUTURI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DAC8448-49E9-4FD5-A949-B9B416A52EC2}"/>
              </a:ext>
            </a:extLst>
          </p:cNvPr>
          <p:cNvSpPr txBox="1"/>
          <p:nvPr/>
        </p:nvSpPr>
        <p:spPr>
          <a:xfrm>
            <a:off x="1106906" y="2431569"/>
            <a:ext cx="103150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Aggiunta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un ulteriore 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dato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crediti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Ossigeno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endParaRPr lang="it-IT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 quali vengono 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generati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 ogni 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NFT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ogni 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giorno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che un 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utente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effettua un’operazione di 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holding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endParaRPr lang="it-IT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Creazione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pool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endParaRPr lang="it-IT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Ogni 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utente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può decidere di spendere i propri 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crediti Ossigeno 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partecipando a diversi 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progetti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che permettono di ricevere una 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ricompensa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dopo un determinato 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ammontare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tempo.</a:t>
            </a:r>
          </a:p>
          <a:p>
            <a:endParaRPr lang="it-IT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Aggiunta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un ulteriore 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dato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Evento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 </a:t>
            </a:r>
            <a:r>
              <a:rPr lang="it-IT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owner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un 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NFT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può regalare tale 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NFT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allegando il 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nome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un 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evento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che rimarrà 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indelebile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 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immutabile</a:t>
            </a:r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endParaRPr lang="it-IT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400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7488"/>
            <a:ext cx="433986" cy="43398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C8E3750-AEEF-4B5E-99A7-94ACB16F80C6}"/>
              </a:ext>
            </a:extLst>
          </p:cNvPr>
          <p:cNvSpPr txBox="1"/>
          <p:nvPr/>
        </p:nvSpPr>
        <p:spPr>
          <a:xfrm>
            <a:off x="3048000" y="2213282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44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FINE</a:t>
            </a:r>
            <a:endParaRPr lang="it-IT" sz="4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44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GRAZIE PER L’ATTENZIONE</a:t>
            </a:r>
            <a:endParaRPr lang="it-IT" sz="16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75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9028"/>
            <a:ext cx="433986" cy="43398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542E2CC-F305-4361-8CA7-CD4F150CE3B2}"/>
              </a:ext>
            </a:extLst>
          </p:cNvPr>
          <p:cNvSpPr txBox="1"/>
          <p:nvPr/>
        </p:nvSpPr>
        <p:spPr>
          <a:xfrm>
            <a:off x="3047288" y="1108171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3600" b="1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INDICE</a:t>
            </a:r>
            <a:endParaRPr lang="it-IT" sz="36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3899582-8078-47FB-A559-24169A4085E0}"/>
              </a:ext>
            </a:extLst>
          </p:cNvPr>
          <p:cNvSpPr txBox="1"/>
          <p:nvPr/>
        </p:nvSpPr>
        <p:spPr>
          <a:xfrm>
            <a:off x="3047288" y="2334934"/>
            <a:ext cx="2506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36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  <a:endParaRPr lang="it-IT" sz="24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13F954F-E866-4C43-B34E-0F1AB27FA7ED}"/>
              </a:ext>
            </a:extLst>
          </p:cNvPr>
          <p:cNvSpPr txBox="1"/>
          <p:nvPr/>
        </p:nvSpPr>
        <p:spPr>
          <a:xfrm>
            <a:off x="5553342" y="2334934"/>
            <a:ext cx="38477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it-IT" sz="36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  <a:endParaRPr lang="it-IT" sz="3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br>
              <a:rPr lang="it-IT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it-IT" sz="3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F85C85B-ECB2-4DFB-9EDB-C610DF55F844}"/>
              </a:ext>
            </a:extLst>
          </p:cNvPr>
          <p:cNvSpPr txBox="1"/>
          <p:nvPr/>
        </p:nvSpPr>
        <p:spPr>
          <a:xfrm>
            <a:off x="6888622" y="3212097"/>
            <a:ext cx="251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8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Tecnologia &amp; Implementazione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74EA7BA-23DD-498A-8FBE-2932D45CCE63}"/>
              </a:ext>
            </a:extLst>
          </p:cNvPr>
          <p:cNvSpPr txBox="1"/>
          <p:nvPr/>
        </p:nvSpPr>
        <p:spPr>
          <a:xfrm>
            <a:off x="3041591" y="3212097"/>
            <a:ext cx="159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96F8568-F08D-43E5-8090-3FF284DF058A}"/>
              </a:ext>
            </a:extLst>
          </p:cNvPr>
          <p:cNvSpPr txBox="1"/>
          <p:nvPr/>
        </p:nvSpPr>
        <p:spPr>
          <a:xfrm>
            <a:off x="3041591" y="4144421"/>
            <a:ext cx="2506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36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  <a:endParaRPr lang="it-IT" sz="24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F6B065B-1A0B-423D-9B01-E9358B89CF28}"/>
              </a:ext>
            </a:extLst>
          </p:cNvPr>
          <p:cNvSpPr txBox="1"/>
          <p:nvPr/>
        </p:nvSpPr>
        <p:spPr>
          <a:xfrm>
            <a:off x="3041591" y="5027484"/>
            <a:ext cx="159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 live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8207D74-8403-4ACF-A1C0-E535FBB6BA1F}"/>
              </a:ext>
            </a:extLst>
          </p:cNvPr>
          <p:cNvSpPr txBox="1"/>
          <p:nvPr/>
        </p:nvSpPr>
        <p:spPr>
          <a:xfrm>
            <a:off x="5628476" y="4144421"/>
            <a:ext cx="38477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it-IT" sz="36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  <a:endParaRPr lang="it-IT" sz="3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br>
              <a:rPr lang="it-IT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it-IT" sz="3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F419BE5-044B-4F66-AABC-04ACD44B213A}"/>
              </a:ext>
            </a:extLst>
          </p:cNvPr>
          <p:cNvSpPr txBox="1"/>
          <p:nvPr/>
        </p:nvSpPr>
        <p:spPr>
          <a:xfrm>
            <a:off x="6963756" y="5021495"/>
            <a:ext cx="251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8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Sviluppi futuri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7488"/>
            <a:ext cx="433986" cy="43398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C6DB58F-9774-4984-931E-69D705017F01}"/>
              </a:ext>
            </a:extLst>
          </p:cNvPr>
          <p:cNvSpPr txBox="1"/>
          <p:nvPr/>
        </p:nvSpPr>
        <p:spPr>
          <a:xfrm>
            <a:off x="3048000" y="2213282"/>
            <a:ext cx="60960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8000" b="1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  <a:endParaRPr lang="it-IT" sz="80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it-IT" sz="3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it-IT" sz="3600" b="1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IDEA</a:t>
            </a:r>
            <a:endParaRPr lang="it-IT" sz="36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52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7488"/>
            <a:ext cx="433986" cy="43398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AAE94F-5C5E-4559-AB76-790C98E4CE1C}"/>
              </a:ext>
            </a:extLst>
          </p:cNvPr>
          <p:cNvSpPr txBox="1"/>
          <p:nvPr/>
        </p:nvSpPr>
        <p:spPr>
          <a:xfrm>
            <a:off x="1250983" y="1269946"/>
            <a:ext cx="5597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NFT &amp; </a:t>
            </a:r>
            <a:r>
              <a:rPr lang="it-IT" sz="3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Solidity</a:t>
            </a:r>
            <a:endParaRPr lang="it-IT" sz="36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56073BF-F933-41E8-A00C-03077A6489B6}"/>
              </a:ext>
            </a:extLst>
          </p:cNvPr>
          <p:cNvSpPr txBox="1"/>
          <p:nvPr/>
        </p:nvSpPr>
        <p:spPr>
          <a:xfrm>
            <a:off x="1283067" y="2582481"/>
            <a:ext cx="420453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NFT, token non fungibile,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è un tipo speciale di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token crittografico 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 rappresenta l'atto di proprietà e il certificato di autenticità scritto su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Blockchain 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 un bene unico.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Solidity 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è un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linguaggio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programmazione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ad alto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livello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tecnologia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degli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Smart contracts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Solidity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offre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numerosi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standard,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cui l’</a:t>
            </a:r>
            <a:r>
              <a:rPr lang="en-US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ERC-721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supporta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 token non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fungibili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it-IT" sz="16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EEEB5D9-3645-4E69-BA6D-7C26F510E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99" y="1266430"/>
            <a:ext cx="2390273" cy="2390273"/>
          </a:xfrm>
          <a:prstGeom prst="rect">
            <a:avLst/>
          </a:prstGeom>
        </p:spPr>
      </p:pic>
      <p:pic>
        <p:nvPicPr>
          <p:cNvPr id="13" name="Immagine 12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06737C36-5C96-4CF0-B7FB-3FF368075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126" y="4272464"/>
            <a:ext cx="2880121" cy="11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4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7488"/>
            <a:ext cx="433986" cy="43398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569B37-099E-41B8-94D8-4538B47D4967}"/>
              </a:ext>
            </a:extLst>
          </p:cNvPr>
          <p:cNvSpPr txBox="1"/>
          <p:nvPr/>
        </p:nvSpPr>
        <p:spPr>
          <a:xfrm>
            <a:off x="1042436" y="1206821"/>
            <a:ext cx="657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Proteggere il ‘Polmone verde’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A149C3-9C69-40F9-9AAB-2387C5544A60}"/>
              </a:ext>
            </a:extLst>
          </p:cNvPr>
          <p:cNvSpPr txBox="1"/>
          <p:nvPr/>
        </p:nvSpPr>
        <p:spPr>
          <a:xfrm>
            <a:off x="1074520" y="2422059"/>
            <a:ext cx="46096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L’idea alla base è quella di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proteggere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 foresta amazzonica destinando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ogni commissione 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 la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pubblicazione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un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NFT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 il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5%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ogni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transazione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ad una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onlus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ufficiale che si occupi di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proteggere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il ‘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polmone verde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’ 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All’interno dell’applicativo web l’utente potrà: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Vendere/Comprare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NFT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;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Visualizzare gli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NFT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posseduti;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Visualizzare uno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storico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delle transazioni.</a:t>
            </a:r>
          </a:p>
        </p:txBody>
      </p:sp>
      <p:pic>
        <p:nvPicPr>
          <p:cNvPr id="9" name="Immagine 8" descr="Immagine che contiene mappa&#10;&#10;Descrizione generata automaticamente">
            <a:extLst>
              <a:ext uri="{FF2B5EF4-FFF2-40B4-BE49-F238E27FC236}">
                <a16:creationId xmlns:a16="http://schemas.microsoft.com/office/drawing/2014/main" id="{44413256-7112-4266-9F64-C6C369F19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82" y="2631378"/>
            <a:ext cx="4640023" cy="267259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16A1CAB-3D42-4F5A-975F-219F90BA2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29" y="4375649"/>
            <a:ext cx="359419" cy="359419"/>
          </a:xfrm>
          <a:prstGeom prst="rect">
            <a:avLst/>
          </a:prstGeom>
        </p:spPr>
      </p:pic>
      <p:pic>
        <p:nvPicPr>
          <p:cNvPr id="15" name="Immagine 14" descr="Immagine che contiene testo, segnale, grafica vettoriale&#10;&#10;Descrizione generata automaticamente">
            <a:extLst>
              <a:ext uri="{FF2B5EF4-FFF2-40B4-BE49-F238E27FC236}">
                <a16:creationId xmlns:a16="http://schemas.microsoft.com/office/drawing/2014/main" id="{83E48368-37A8-4B8A-A342-D3CE8D26E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56" y="4879971"/>
            <a:ext cx="359363" cy="359363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07A313F-6FF4-4D7E-991B-743F462EE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09" y="5303975"/>
            <a:ext cx="437285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3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7488"/>
            <a:ext cx="433986" cy="43398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B3827F-60DB-4DD2-978D-5052AB7AB803}"/>
              </a:ext>
            </a:extLst>
          </p:cNvPr>
          <p:cNvSpPr txBox="1"/>
          <p:nvPr/>
        </p:nvSpPr>
        <p:spPr>
          <a:xfrm>
            <a:off x="3048000" y="2213282"/>
            <a:ext cx="609600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8000" b="1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  <a:endParaRPr lang="it-IT" sz="80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it-IT" sz="3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it-IT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TECNOLOGIA &amp;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36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IMPLEMENTAZIONE</a:t>
            </a:r>
            <a:endParaRPr lang="it-IT" sz="36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67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7488"/>
            <a:ext cx="433986" cy="43398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3F31AC-0D46-4D63-A4AE-F79127FF4377}"/>
              </a:ext>
            </a:extLst>
          </p:cNvPr>
          <p:cNvSpPr txBox="1"/>
          <p:nvPr/>
        </p:nvSpPr>
        <p:spPr>
          <a:xfrm>
            <a:off x="1010351" y="1206821"/>
            <a:ext cx="7652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: </a:t>
            </a:r>
            <a:r>
              <a:rPr lang="it-IT" sz="3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Solidity</a:t>
            </a:r>
            <a:r>
              <a:rPr lang="it-IT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&amp; </a:t>
            </a:r>
            <a:r>
              <a:rPr lang="it-IT" sz="3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OpenZeppelin</a:t>
            </a:r>
            <a:endParaRPr lang="it-IT" sz="36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D3455D-31E1-409F-8BFA-48CF3E0980F4}"/>
              </a:ext>
            </a:extLst>
          </p:cNvPr>
          <p:cNvSpPr txBox="1"/>
          <p:nvPr/>
        </p:nvSpPr>
        <p:spPr>
          <a:xfrm>
            <a:off x="1042436" y="2604191"/>
            <a:ext cx="505356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it-IT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Openzeppelin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è una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libreria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 lo sviluppo di applicazioni su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blockchain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che fornisce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sicurezza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affidabilità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gestione del rischio 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 i progetti </a:t>
            </a:r>
            <a:r>
              <a:rPr lang="it-IT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Ethereum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particolare sono state utilizzate le librerie: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ERC721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ERC721URIStorage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Counters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ReentrancyGuard</a:t>
            </a:r>
            <a:endParaRPr lang="it-IT" sz="1600" b="1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A4ACC07-2054-4EEB-9E13-AB1BF6E16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926" y="2057039"/>
            <a:ext cx="3195638" cy="1771650"/>
          </a:xfrm>
          <a:prstGeom prst="rect">
            <a:avLst/>
          </a:prstGeom>
        </p:spPr>
      </p:pic>
      <p:pic>
        <p:nvPicPr>
          <p:cNvPr id="14" name="Immagine 13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A481F5E0-3138-4770-A7BE-7FC7E9D073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926" y="4032576"/>
            <a:ext cx="2880121" cy="11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7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7488"/>
            <a:ext cx="433986" cy="43398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BBEC094-6F8E-46D6-A5B5-48286E35C9F1}"/>
              </a:ext>
            </a:extLst>
          </p:cNvPr>
          <p:cNvSpPr txBox="1"/>
          <p:nvPr/>
        </p:nvSpPr>
        <p:spPr>
          <a:xfrm>
            <a:off x="978267" y="1206821"/>
            <a:ext cx="7652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Struttura NFT &amp; </a:t>
            </a:r>
            <a:r>
              <a:rPr lang="it-IT" sz="3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NFTMarketplace</a:t>
            </a:r>
            <a:endParaRPr lang="it-IT" sz="36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059A1B2-D726-4AA3-8AFF-271361F14E80}"/>
              </a:ext>
            </a:extLst>
          </p:cNvPr>
          <p:cNvSpPr txBox="1"/>
          <p:nvPr/>
        </p:nvSpPr>
        <p:spPr>
          <a:xfrm>
            <a:off x="1010351" y="2964229"/>
            <a:ext cx="65215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All’interno del codice di </a:t>
            </a:r>
            <a:r>
              <a:rPr lang="it-IT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NFT.sol</a:t>
            </a: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sono presenti </a:t>
            </a:r>
            <a:r>
              <a:rPr lang="it-IT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due funzioni</a:t>
            </a: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oltre al costruttore, che permettono di </a:t>
            </a:r>
            <a:r>
              <a:rPr lang="it-IT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creare un Token </a:t>
            </a: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 di </a:t>
            </a:r>
            <a:r>
              <a:rPr lang="it-IT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trasferirne</a:t>
            </a: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 </a:t>
            </a:r>
            <a:r>
              <a:rPr lang="it-IT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proprietà</a:t>
            </a: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it-IT" sz="14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All’interno del codice di </a:t>
            </a:r>
            <a:r>
              <a:rPr lang="it-IT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NFTMarketplace.sol</a:t>
            </a:r>
            <a:r>
              <a:rPr lang="it-IT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 crea e gestisce il marketplace sono presenti, oltre al costruttore: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Struttura di un </a:t>
            </a:r>
            <a:r>
              <a:rPr lang="it-IT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NFTItem</a:t>
            </a: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;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 </a:t>
            </a:r>
            <a:r>
              <a:rPr lang="it-IT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modificatori</a:t>
            </a: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 controllare l’accesso alle funzioni; 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Diverse </a:t>
            </a:r>
            <a:r>
              <a:rPr lang="it-IT" sz="14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</a:t>
            </a:r>
            <a:r>
              <a:rPr lang="it-IT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zioni</a:t>
            </a: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che si occupano della gestione delle </a:t>
            </a:r>
            <a:r>
              <a:rPr lang="it-IT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vendite</a:t>
            </a: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 degli </a:t>
            </a:r>
            <a:r>
              <a:rPr lang="it-IT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acquisti</a:t>
            </a: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;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Diverse </a:t>
            </a:r>
            <a:r>
              <a:rPr lang="it-IT" sz="14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</a:t>
            </a:r>
            <a:r>
              <a:rPr lang="it-IT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zioni</a:t>
            </a:r>
            <a:r>
              <a:rPr lang="it-IT" sz="14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che si occupano di </a:t>
            </a:r>
            <a:r>
              <a:rPr lang="it-IT" sz="14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ricercare</a:t>
            </a:r>
            <a:r>
              <a:rPr lang="it-IT" sz="14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degli </a:t>
            </a:r>
            <a:r>
              <a:rPr lang="it-IT" sz="14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NFT</a:t>
            </a:r>
            <a:r>
              <a:rPr lang="it-IT" sz="14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base a dei precisi parametri.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8847CAA-F1A0-4A73-8785-3E271C79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545" y="2727159"/>
            <a:ext cx="3016104" cy="272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7488"/>
            <a:ext cx="433986" cy="43398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BD500F3-595A-4008-AB63-FB4ED5761EE7}"/>
              </a:ext>
            </a:extLst>
          </p:cNvPr>
          <p:cNvSpPr txBox="1"/>
          <p:nvPr/>
        </p:nvSpPr>
        <p:spPr>
          <a:xfrm>
            <a:off x="978267" y="1206821"/>
            <a:ext cx="7652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Metadati: </a:t>
            </a:r>
            <a:r>
              <a:rPr lang="it-IT" sz="3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Infura</a:t>
            </a:r>
            <a:r>
              <a:rPr lang="it-IT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&amp; IPFS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3146805-CC64-4FE8-95E2-76BB9C52468D}"/>
              </a:ext>
            </a:extLst>
          </p:cNvPr>
          <p:cNvSpPr txBox="1"/>
          <p:nvPr/>
        </p:nvSpPr>
        <p:spPr>
          <a:xfrm>
            <a:off x="978267" y="2559907"/>
            <a:ext cx="652150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 associare dei metadati ad un </a:t>
            </a:r>
            <a:r>
              <a:rPr lang="it-IT" sz="14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NFT</a:t>
            </a:r>
            <a:r>
              <a:rPr lang="it-IT" sz="14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è stato utilizzata la suite </a:t>
            </a:r>
            <a:r>
              <a:rPr lang="it-IT" sz="14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API </a:t>
            </a:r>
            <a:r>
              <a:rPr lang="it-IT" sz="1400" b="1" dirty="0" err="1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Infura</a:t>
            </a:r>
            <a:r>
              <a:rPr lang="it-IT" sz="14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14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 fornisce l’accesso affidabile alle reti </a:t>
            </a:r>
            <a:r>
              <a:rPr lang="it-IT" sz="14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Web3</a:t>
            </a:r>
            <a:r>
              <a:rPr lang="it-IT" sz="14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offrendo la possibilità di utilizzare </a:t>
            </a:r>
            <a:r>
              <a:rPr lang="it-IT" sz="14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IPFS</a:t>
            </a:r>
            <a:r>
              <a:rPr lang="it-IT" sz="14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che è una rete distribuita </a:t>
            </a:r>
            <a:r>
              <a:rPr lang="it-IT" sz="14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p2p</a:t>
            </a:r>
            <a:r>
              <a:rPr lang="it-IT" sz="14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 il salvataggio e l’accesso a file, applicazioni e dati.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it-IT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 ogni </a:t>
            </a:r>
            <a:r>
              <a:rPr lang="it-IT" sz="14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NFT</a:t>
            </a: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è stato associato, tramite </a:t>
            </a:r>
            <a:r>
              <a:rPr lang="it-IT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tokenURI</a:t>
            </a: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 </a:t>
            </a:r>
            <a:r>
              <a:rPr lang="it-IT" sz="14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nome</a:t>
            </a:r>
            <a:r>
              <a:rPr lang="it-IT" sz="14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;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Una </a:t>
            </a:r>
            <a:r>
              <a:rPr lang="it-IT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descrizione</a:t>
            </a: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;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Un’immagine</a:t>
            </a:r>
            <a:r>
              <a:rPr lang="it-IT" sz="14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 file </a:t>
            </a:r>
            <a:r>
              <a:rPr lang="it-IT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JSON</a:t>
            </a: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contenente i </a:t>
            </a:r>
            <a:r>
              <a:rPr lang="it-IT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metadati</a:t>
            </a: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viene passato in </a:t>
            </a:r>
            <a:r>
              <a:rPr lang="it-IT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</a:t>
            </a: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 </a:t>
            </a:r>
            <a:r>
              <a:rPr lang="it-IT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IPFS</a:t>
            </a: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che produce un </a:t>
            </a:r>
            <a:r>
              <a:rPr lang="it-IT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CID</a:t>
            </a: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t-IT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 </a:t>
            </a:r>
            <a:r>
              <a:rPr lang="it-IT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content</a:t>
            </a:r>
            <a:r>
              <a:rPr lang="it-IT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identifier</a:t>
            </a: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che deriva direttamente dai dati stessi.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Esso farà riferimento ad </a:t>
            </a:r>
            <a:r>
              <a:rPr lang="it-IT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 solo contenuto </a:t>
            </a: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così da non poter essere </a:t>
            </a:r>
            <a:r>
              <a:rPr lang="it-IT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sostituito</a:t>
            </a: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 </a:t>
            </a:r>
            <a:r>
              <a:rPr lang="it-IT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alterato</a:t>
            </a:r>
            <a:r>
              <a:rPr lang="it-IT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it-IT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Immagine 10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21C7D67B-0AA4-446F-AEC9-83FEB2ED9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699" y="2390264"/>
            <a:ext cx="1357142" cy="135714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6A11DB7-CED3-424E-8554-3B26D4689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394" y="4250770"/>
            <a:ext cx="2843752" cy="17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08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655</Words>
  <Application>Microsoft Office PowerPoint</Application>
  <PresentationFormat>Widescreen</PresentationFormat>
  <Paragraphs>102</Paragraphs>
  <Slides>15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Lato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EMANUELE BARBERIS</dc:creator>
  <cp:lastModifiedBy>EMANUELE BARBERIS</cp:lastModifiedBy>
  <cp:revision>21</cp:revision>
  <dcterms:created xsi:type="dcterms:W3CDTF">2022-02-14T11:50:08Z</dcterms:created>
  <dcterms:modified xsi:type="dcterms:W3CDTF">2022-02-17T17:28:47Z</dcterms:modified>
</cp:coreProperties>
</file>