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8" r:id="rId1"/>
  </p:sldMasterIdLst>
  <p:sldIdLst>
    <p:sldId id="265" r:id="rId2"/>
    <p:sldId id="258" r:id="rId3"/>
    <p:sldId id="259" r:id="rId4"/>
    <p:sldId id="266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56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63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8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6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8385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5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147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36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41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4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0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2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2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72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6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6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9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1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17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417711" y="2662712"/>
            <a:ext cx="3256591" cy="16388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/>
          <p:cNvSpPr/>
          <p:nvPr/>
        </p:nvSpPr>
        <p:spPr>
          <a:xfrm>
            <a:off x="4417711" y="2512460"/>
            <a:ext cx="3256592" cy="15025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700" dirty="0"/>
              <a:t>Iniciar sesión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479465" y="3173117"/>
            <a:ext cx="1206230" cy="1406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/>
          <p:cNvSpPr txBox="1"/>
          <p:nvPr/>
        </p:nvSpPr>
        <p:spPr>
          <a:xfrm>
            <a:off x="4818591" y="3141088"/>
            <a:ext cx="6785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700" b="1" dirty="0">
                <a:solidFill>
                  <a:schemeClr val="bg2"/>
                </a:solidFill>
              </a:rPr>
              <a:t>Usuario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5479465" y="3421087"/>
            <a:ext cx="1206230" cy="154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CuadroTexto 15"/>
          <p:cNvSpPr txBox="1"/>
          <p:nvPr/>
        </p:nvSpPr>
        <p:spPr>
          <a:xfrm>
            <a:off x="4818591" y="3402070"/>
            <a:ext cx="724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700" b="1" dirty="0">
                <a:solidFill>
                  <a:schemeClr val="bg2"/>
                </a:solidFill>
              </a:rPr>
              <a:t>Contraseña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935968" y="3886888"/>
            <a:ext cx="552381" cy="1968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Aceptar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6255645" y="3886888"/>
            <a:ext cx="552381" cy="1968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Cancelar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0" y="733647"/>
            <a:ext cx="12192000" cy="4616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/>
            <a:r>
              <a:rPr lang="es-AR" sz="2400" dirty="0"/>
              <a:t>Formulario </a:t>
            </a:r>
            <a:r>
              <a:rPr lang="es-AR" sz="2400" dirty="0" err="1"/>
              <a:t>frmIniciarSesion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57471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5138615" y="2127924"/>
            <a:ext cx="1729648" cy="27570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/>
          <p:cNvSpPr/>
          <p:nvPr/>
        </p:nvSpPr>
        <p:spPr>
          <a:xfrm>
            <a:off x="5549166" y="2476220"/>
            <a:ext cx="957262" cy="17621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Administrar cursos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549166" y="2984671"/>
            <a:ext cx="957262" cy="17621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Administrar docentes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5549166" y="3256133"/>
            <a:ext cx="957262" cy="17621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Administrar alumnos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5549166" y="3527595"/>
            <a:ext cx="957262" cy="17621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Asistencias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5549166" y="3805494"/>
            <a:ext cx="957262" cy="17621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Evaluaciones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5138615" y="1996316"/>
            <a:ext cx="1729648" cy="13160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700" dirty="0"/>
              <a:t>Menú</a:t>
            </a:r>
          </a:p>
        </p:txBody>
      </p:sp>
      <p:sp>
        <p:nvSpPr>
          <p:cNvPr id="112" name="Rectángulo 111"/>
          <p:cNvSpPr/>
          <p:nvPr/>
        </p:nvSpPr>
        <p:spPr>
          <a:xfrm>
            <a:off x="5549166" y="2732041"/>
            <a:ext cx="957262" cy="17621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Administrar cursadas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6230237" y="4589656"/>
            <a:ext cx="552381" cy="1968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Salir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0" y="733647"/>
            <a:ext cx="12192000" cy="4616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/>
            <a:r>
              <a:rPr lang="es-AR" sz="2400" dirty="0"/>
              <a:t>Formulario </a:t>
            </a:r>
            <a:r>
              <a:rPr lang="es-AR" sz="2400" dirty="0" err="1"/>
              <a:t>frmMenu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49643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37403" y="1899941"/>
            <a:ext cx="5627893" cy="289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/>
          <p:cNvSpPr/>
          <p:nvPr/>
        </p:nvSpPr>
        <p:spPr>
          <a:xfrm>
            <a:off x="3237403" y="1708676"/>
            <a:ext cx="5627893" cy="1889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700" dirty="0"/>
              <a:t>Asistencias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022623" y="2652076"/>
            <a:ext cx="1590472" cy="1485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dirty="0"/>
              <a:t>Lista de alumnos (según la clase seleccionada)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7133374" y="2811631"/>
            <a:ext cx="185438" cy="220185"/>
            <a:chOff x="5490429" y="2956613"/>
            <a:chExt cx="185438" cy="220185"/>
          </a:xfrm>
        </p:grpSpPr>
        <p:sp>
          <p:nvSpPr>
            <p:cNvPr id="8" name="Rectángulo 7"/>
            <p:cNvSpPr/>
            <p:nvPr/>
          </p:nvSpPr>
          <p:spPr>
            <a:xfrm>
              <a:off x="5490429" y="3068798"/>
              <a:ext cx="108000" cy="108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Forma libre: forma 8"/>
            <p:cNvSpPr/>
            <p:nvPr/>
          </p:nvSpPr>
          <p:spPr>
            <a:xfrm>
              <a:off x="5490429" y="2956613"/>
              <a:ext cx="185438" cy="217410"/>
            </a:xfrm>
            <a:custGeom>
              <a:avLst/>
              <a:gdLst>
                <a:gd name="connsiteX0" fmla="*/ 0 w 185438"/>
                <a:gd name="connsiteY0" fmla="*/ 153466 h 217410"/>
                <a:gd name="connsiteX1" fmla="*/ 47958 w 185438"/>
                <a:gd name="connsiteY1" fmla="*/ 217410 h 217410"/>
                <a:gd name="connsiteX2" fmla="*/ 185438 w 185438"/>
                <a:gd name="connsiteY2" fmla="*/ 0 h 217410"/>
                <a:gd name="connsiteX3" fmla="*/ 47958 w 185438"/>
                <a:gd name="connsiteY3" fmla="*/ 172649 h 217410"/>
                <a:gd name="connsiteX4" fmla="*/ 0 w 185438"/>
                <a:gd name="connsiteY4" fmla="*/ 153466 h 21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438" h="217410">
                  <a:moveTo>
                    <a:pt x="0" y="153466"/>
                  </a:moveTo>
                  <a:lnTo>
                    <a:pt x="47958" y="217410"/>
                  </a:lnTo>
                  <a:lnTo>
                    <a:pt x="185438" y="0"/>
                  </a:lnTo>
                  <a:lnTo>
                    <a:pt x="47958" y="172649"/>
                  </a:lnTo>
                  <a:lnTo>
                    <a:pt x="0" y="153466"/>
                  </a:lnTo>
                  <a:close/>
                </a:path>
              </a:pathLst>
            </a:cu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7133374" y="2642947"/>
            <a:ext cx="185438" cy="220185"/>
            <a:chOff x="5490429" y="2956613"/>
            <a:chExt cx="185438" cy="220185"/>
          </a:xfrm>
        </p:grpSpPr>
        <p:sp>
          <p:nvSpPr>
            <p:cNvPr id="11" name="Rectángulo 10"/>
            <p:cNvSpPr/>
            <p:nvPr/>
          </p:nvSpPr>
          <p:spPr>
            <a:xfrm>
              <a:off x="5490429" y="3068798"/>
              <a:ext cx="108000" cy="108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Forma libre: forma 11"/>
            <p:cNvSpPr/>
            <p:nvPr/>
          </p:nvSpPr>
          <p:spPr>
            <a:xfrm>
              <a:off x="5490429" y="2956613"/>
              <a:ext cx="185438" cy="217410"/>
            </a:xfrm>
            <a:custGeom>
              <a:avLst/>
              <a:gdLst>
                <a:gd name="connsiteX0" fmla="*/ 0 w 185438"/>
                <a:gd name="connsiteY0" fmla="*/ 153466 h 217410"/>
                <a:gd name="connsiteX1" fmla="*/ 47958 w 185438"/>
                <a:gd name="connsiteY1" fmla="*/ 217410 h 217410"/>
                <a:gd name="connsiteX2" fmla="*/ 185438 w 185438"/>
                <a:gd name="connsiteY2" fmla="*/ 0 h 217410"/>
                <a:gd name="connsiteX3" fmla="*/ 47958 w 185438"/>
                <a:gd name="connsiteY3" fmla="*/ 172649 h 217410"/>
                <a:gd name="connsiteX4" fmla="*/ 0 w 185438"/>
                <a:gd name="connsiteY4" fmla="*/ 153466 h 21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438" h="217410">
                  <a:moveTo>
                    <a:pt x="0" y="153466"/>
                  </a:moveTo>
                  <a:lnTo>
                    <a:pt x="47958" y="217410"/>
                  </a:lnTo>
                  <a:lnTo>
                    <a:pt x="185438" y="0"/>
                  </a:lnTo>
                  <a:lnTo>
                    <a:pt x="47958" y="172649"/>
                  </a:lnTo>
                  <a:lnTo>
                    <a:pt x="0" y="153466"/>
                  </a:lnTo>
                  <a:close/>
                </a:path>
              </a:pathLst>
            </a:cu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7133374" y="2977540"/>
            <a:ext cx="185438" cy="220185"/>
            <a:chOff x="5490429" y="2956613"/>
            <a:chExt cx="185438" cy="220185"/>
          </a:xfrm>
        </p:grpSpPr>
        <p:sp>
          <p:nvSpPr>
            <p:cNvPr id="14" name="Rectángulo 13"/>
            <p:cNvSpPr/>
            <p:nvPr/>
          </p:nvSpPr>
          <p:spPr>
            <a:xfrm>
              <a:off x="5490429" y="3068798"/>
              <a:ext cx="108000" cy="108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Forma libre: forma 14"/>
            <p:cNvSpPr/>
            <p:nvPr/>
          </p:nvSpPr>
          <p:spPr>
            <a:xfrm>
              <a:off x="5490429" y="2956613"/>
              <a:ext cx="185438" cy="217410"/>
            </a:xfrm>
            <a:custGeom>
              <a:avLst/>
              <a:gdLst>
                <a:gd name="connsiteX0" fmla="*/ 0 w 185438"/>
                <a:gd name="connsiteY0" fmla="*/ 153466 h 217410"/>
                <a:gd name="connsiteX1" fmla="*/ 47958 w 185438"/>
                <a:gd name="connsiteY1" fmla="*/ 217410 h 217410"/>
                <a:gd name="connsiteX2" fmla="*/ 185438 w 185438"/>
                <a:gd name="connsiteY2" fmla="*/ 0 h 217410"/>
                <a:gd name="connsiteX3" fmla="*/ 47958 w 185438"/>
                <a:gd name="connsiteY3" fmla="*/ 172649 h 217410"/>
                <a:gd name="connsiteX4" fmla="*/ 0 w 185438"/>
                <a:gd name="connsiteY4" fmla="*/ 153466 h 21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438" h="217410">
                  <a:moveTo>
                    <a:pt x="0" y="153466"/>
                  </a:moveTo>
                  <a:lnTo>
                    <a:pt x="47958" y="217410"/>
                  </a:lnTo>
                  <a:lnTo>
                    <a:pt x="185438" y="0"/>
                  </a:lnTo>
                  <a:lnTo>
                    <a:pt x="47958" y="172649"/>
                  </a:lnTo>
                  <a:lnTo>
                    <a:pt x="0" y="153466"/>
                  </a:lnTo>
                  <a:close/>
                </a:path>
              </a:pathLst>
            </a:cu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3" name="Rectángulo 22"/>
          <p:cNvSpPr/>
          <p:nvPr/>
        </p:nvSpPr>
        <p:spPr>
          <a:xfrm>
            <a:off x="7022623" y="4424271"/>
            <a:ext cx="731431" cy="1968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Tomar asistencia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8060407" y="4428085"/>
            <a:ext cx="552381" cy="1968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Volver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3539541" y="2649788"/>
            <a:ext cx="1590472" cy="1493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dirty="0"/>
              <a:t>Lista de cursadas</a:t>
            </a:r>
          </a:p>
        </p:txBody>
      </p:sp>
      <p:grpSp>
        <p:nvGrpSpPr>
          <p:cNvPr id="38" name="Grupo 37"/>
          <p:cNvGrpSpPr/>
          <p:nvPr/>
        </p:nvGrpSpPr>
        <p:grpSpPr>
          <a:xfrm>
            <a:off x="3619417" y="2740848"/>
            <a:ext cx="107552" cy="646595"/>
            <a:chOff x="4436129" y="3041735"/>
            <a:chExt cx="107552" cy="646595"/>
          </a:xfrm>
        </p:grpSpPr>
        <p:sp>
          <p:nvSpPr>
            <p:cNvPr id="30" name="Elipse 29"/>
            <p:cNvSpPr/>
            <p:nvPr/>
          </p:nvSpPr>
          <p:spPr>
            <a:xfrm>
              <a:off x="4436887" y="3041735"/>
              <a:ext cx="106794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1" name="Elipse 30"/>
            <p:cNvSpPr/>
            <p:nvPr/>
          </p:nvSpPr>
          <p:spPr>
            <a:xfrm>
              <a:off x="4465775" y="3067371"/>
              <a:ext cx="54000" cy="54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2" name="Elipse 31"/>
            <p:cNvSpPr/>
            <p:nvPr/>
          </p:nvSpPr>
          <p:spPr>
            <a:xfrm>
              <a:off x="4436129" y="3224057"/>
              <a:ext cx="106794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3" name="Elipse 32"/>
            <p:cNvSpPr/>
            <p:nvPr/>
          </p:nvSpPr>
          <p:spPr>
            <a:xfrm>
              <a:off x="4465017" y="3249693"/>
              <a:ext cx="54000" cy="54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4" name="Elipse 33"/>
            <p:cNvSpPr/>
            <p:nvPr/>
          </p:nvSpPr>
          <p:spPr>
            <a:xfrm>
              <a:off x="4436887" y="3398008"/>
              <a:ext cx="106794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5" name="Elipse 34"/>
            <p:cNvSpPr/>
            <p:nvPr/>
          </p:nvSpPr>
          <p:spPr>
            <a:xfrm>
              <a:off x="4465775" y="3423644"/>
              <a:ext cx="54000" cy="54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6" name="Elipse 35"/>
            <p:cNvSpPr/>
            <p:nvPr/>
          </p:nvSpPr>
          <p:spPr>
            <a:xfrm>
              <a:off x="4436129" y="3580330"/>
              <a:ext cx="106794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7" name="Elipse 36"/>
            <p:cNvSpPr/>
            <p:nvPr/>
          </p:nvSpPr>
          <p:spPr>
            <a:xfrm>
              <a:off x="4465017" y="3605966"/>
              <a:ext cx="54000" cy="54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29" name="Rectángulo 128"/>
          <p:cNvSpPr/>
          <p:nvPr/>
        </p:nvSpPr>
        <p:spPr>
          <a:xfrm>
            <a:off x="5276113" y="2642392"/>
            <a:ext cx="1590472" cy="1493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dirty="0"/>
              <a:t>Lista de clases (según la cursada seleccionada)</a:t>
            </a:r>
          </a:p>
        </p:txBody>
      </p:sp>
      <p:grpSp>
        <p:nvGrpSpPr>
          <p:cNvPr id="130" name="Grupo 129"/>
          <p:cNvGrpSpPr/>
          <p:nvPr/>
        </p:nvGrpSpPr>
        <p:grpSpPr>
          <a:xfrm>
            <a:off x="5355989" y="2733452"/>
            <a:ext cx="107552" cy="646595"/>
            <a:chOff x="4436129" y="3041735"/>
            <a:chExt cx="107552" cy="646595"/>
          </a:xfrm>
        </p:grpSpPr>
        <p:sp>
          <p:nvSpPr>
            <p:cNvPr id="131" name="Elipse 130"/>
            <p:cNvSpPr/>
            <p:nvPr/>
          </p:nvSpPr>
          <p:spPr>
            <a:xfrm>
              <a:off x="4436887" y="3041735"/>
              <a:ext cx="106794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2" name="Elipse 131"/>
            <p:cNvSpPr/>
            <p:nvPr/>
          </p:nvSpPr>
          <p:spPr>
            <a:xfrm>
              <a:off x="4465775" y="3067371"/>
              <a:ext cx="54000" cy="54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3" name="Elipse 132"/>
            <p:cNvSpPr/>
            <p:nvPr/>
          </p:nvSpPr>
          <p:spPr>
            <a:xfrm>
              <a:off x="4436129" y="3224057"/>
              <a:ext cx="106794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4" name="Elipse 133"/>
            <p:cNvSpPr/>
            <p:nvPr/>
          </p:nvSpPr>
          <p:spPr>
            <a:xfrm>
              <a:off x="4465017" y="3249693"/>
              <a:ext cx="54000" cy="54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5" name="Elipse 134"/>
            <p:cNvSpPr/>
            <p:nvPr/>
          </p:nvSpPr>
          <p:spPr>
            <a:xfrm>
              <a:off x="4436887" y="3398008"/>
              <a:ext cx="106794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6" name="Elipse 135"/>
            <p:cNvSpPr/>
            <p:nvPr/>
          </p:nvSpPr>
          <p:spPr>
            <a:xfrm>
              <a:off x="4465775" y="3423644"/>
              <a:ext cx="54000" cy="54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7" name="Elipse 136"/>
            <p:cNvSpPr/>
            <p:nvPr/>
          </p:nvSpPr>
          <p:spPr>
            <a:xfrm>
              <a:off x="4436129" y="3580330"/>
              <a:ext cx="106794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8" name="Elipse 137"/>
            <p:cNvSpPr/>
            <p:nvPr/>
          </p:nvSpPr>
          <p:spPr>
            <a:xfrm>
              <a:off x="4465017" y="3605966"/>
              <a:ext cx="54000" cy="54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0" y="733647"/>
            <a:ext cx="12192000" cy="4616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/>
            <a:r>
              <a:rPr lang="es-AR" sz="2400" dirty="0"/>
              <a:t>Formulario </a:t>
            </a:r>
            <a:r>
              <a:rPr lang="es-AR" sz="2400" dirty="0" err="1"/>
              <a:t>frmAsistencias</a:t>
            </a:r>
            <a:endParaRPr lang="es-AR" sz="2400" dirty="0"/>
          </a:p>
        </p:txBody>
      </p:sp>
      <p:sp>
        <p:nvSpPr>
          <p:cNvPr id="3" name="Elipse 2"/>
          <p:cNvSpPr/>
          <p:nvPr/>
        </p:nvSpPr>
        <p:spPr>
          <a:xfrm>
            <a:off x="448235" y="1708676"/>
            <a:ext cx="2139577" cy="508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/>
              <a:t>&lt;&lt; trace &gt;&gt;</a:t>
            </a:r>
          </a:p>
          <a:p>
            <a:pPr algn="ctr"/>
            <a:r>
              <a:rPr lang="es-AR" sz="800" dirty="0"/>
              <a:t>UC03: </a:t>
            </a:r>
            <a:r>
              <a:rPr lang="es-AR" sz="800" dirty="0" err="1"/>
              <a:t>RegistrarAsistencias</a:t>
            </a:r>
            <a:endParaRPr lang="es-AR" sz="800" dirty="0"/>
          </a:p>
        </p:txBody>
      </p:sp>
    </p:spTree>
    <p:extLst>
      <p:ext uri="{BB962C8B-B14F-4D97-AF65-F5344CB8AC3E}">
        <p14:creationId xmlns:p14="http://schemas.microsoft.com/office/powerpoint/2010/main" val="18397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o 56"/>
          <p:cNvGrpSpPr/>
          <p:nvPr/>
        </p:nvGrpSpPr>
        <p:grpSpPr>
          <a:xfrm flipH="1">
            <a:off x="3094794" y="3664861"/>
            <a:ext cx="396460" cy="745905"/>
            <a:chOff x="12401958" y="3067706"/>
            <a:chExt cx="396460" cy="745905"/>
          </a:xfrm>
        </p:grpSpPr>
        <p:cxnSp>
          <p:nvCxnSpPr>
            <p:cNvPr id="59" name="Conector recto 58"/>
            <p:cNvCxnSpPr/>
            <p:nvPr/>
          </p:nvCxnSpPr>
          <p:spPr>
            <a:xfrm>
              <a:off x="12497112" y="3142266"/>
              <a:ext cx="301306" cy="6713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Diagrama de flujo: decisión 57"/>
            <p:cNvSpPr/>
            <p:nvPr/>
          </p:nvSpPr>
          <p:spPr>
            <a:xfrm rot="9367280">
              <a:off x="12401958" y="3067706"/>
              <a:ext cx="190307" cy="291993"/>
            </a:xfrm>
            <a:prstGeom prst="flowChartDecision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52" name="Elipse 51"/>
          <p:cNvSpPr/>
          <p:nvPr/>
        </p:nvSpPr>
        <p:spPr>
          <a:xfrm>
            <a:off x="448234" y="1682102"/>
            <a:ext cx="2139577" cy="508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/>
              <a:t>&lt;&lt; trace &gt;&gt;</a:t>
            </a:r>
          </a:p>
          <a:p>
            <a:pPr algn="ctr"/>
            <a:r>
              <a:rPr lang="es-AR" sz="800" dirty="0"/>
              <a:t>UC01: </a:t>
            </a:r>
            <a:r>
              <a:rPr lang="es-AR" sz="800" dirty="0" err="1"/>
              <a:t>AdministrarCurso</a:t>
            </a:r>
            <a:endParaRPr lang="es-AR" sz="800" dirty="0"/>
          </a:p>
        </p:txBody>
      </p:sp>
      <p:sp>
        <p:nvSpPr>
          <p:cNvPr id="4" name="Rectángulo 3"/>
          <p:cNvSpPr/>
          <p:nvPr/>
        </p:nvSpPr>
        <p:spPr>
          <a:xfrm>
            <a:off x="2979683" y="1629897"/>
            <a:ext cx="3441185" cy="20537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/>
          <p:cNvSpPr/>
          <p:nvPr/>
        </p:nvSpPr>
        <p:spPr>
          <a:xfrm>
            <a:off x="3200360" y="1797323"/>
            <a:ext cx="2975809" cy="1382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Lista de objetos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979683" y="1528571"/>
            <a:ext cx="3441186" cy="13111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700" dirty="0"/>
              <a:t>Administrar datos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623788" y="3383244"/>
            <a:ext cx="552381" cy="1968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Volver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3200360" y="3383244"/>
            <a:ext cx="552381" cy="1968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Alta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3806850" y="3383244"/>
            <a:ext cx="552381" cy="1968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Baja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4413340" y="3383244"/>
            <a:ext cx="552381" cy="1968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Modificar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0" y="733647"/>
            <a:ext cx="12192000" cy="4616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/>
            <a:r>
              <a:rPr lang="es-AR" sz="2400" dirty="0"/>
              <a:t>Formulario </a:t>
            </a:r>
            <a:r>
              <a:rPr lang="es-AR" sz="2400" dirty="0" err="1"/>
              <a:t>frmAdministrarDatos</a:t>
            </a:r>
            <a:endParaRPr lang="es-AR" sz="2400" dirty="0"/>
          </a:p>
        </p:txBody>
      </p:sp>
      <p:sp>
        <p:nvSpPr>
          <p:cNvPr id="11" name="Elipse 10"/>
          <p:cNvSpPr/>
          <p:nvPr/>
        </p:nvSpPr>
        <p:spPr>
          <a:xfrm>
            <a:off x="428602" y="2388660"/>
            <a:ext cx="2139577" cy="508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/>
              <a:t>&lt;&lt; trace &gt;&gt;</a:t>
            </a:r>
          </a:p>
          <a:p>
            <a:pPr algn="ctr"/>
            <a:r>
              <a:rPr lang="es-AR" sz="800" dirty="0"/>
              <a:t>UC06: </a:t>
            </a:r>
            <a:r>
              <a:rPr lang="es-AR" sz="800" dirty="0" err="1"/>
              <a:t>AdministrarDatos</a:t>
            </a:r>
            <a:endParaRPr lang="es-AR" sz="800" dirty="0"/>
          </a:p>
        </p:txBody>
      </p:sp>
      <p:sp>
        <p:nvSpPr>
          <p:cNvPr id="31" name="Rectángulo 30"/>
          <p:cNvSpPr/>
          <p:nvPr/>
        </p:nvSpPr>
        <p:spPr>
          <a:xfrm>
            <a:off x="8439195" y="4492578"/>
            <a:ext cx="3441185" cy="20537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ángulo 31"/>
          <p:cNvSpPr/>
          <p:nvPr/>
        </p:nvSpPr>
        <p:spPr>
          <a:xfrm>
            <a:off x="8659872" y="4660004"/>
            <a:ext cx="2975809" cy="1382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Lista de docentes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8439195" y="4391252"/>
            <a:ext cx="3441186" cy="13111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700" dirty="0"/>
              <a:t>Administrar docente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11083300" y="6245925"/>
            <a:ext cx="552381" cy="1968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Volver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8659872" y="6245925"/>
            <a:ext cx="552381" cy="1968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Alta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9266362" y="6245925"/>
            <a:ext cx="552381" cy="1968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Baja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9872852" y="6245925"/>
            <a:ext cx="552381" cy="1968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Modificar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4796621" y="4492578"/>
            <a:ext cx="3441185" cy="20537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Rectángulo 38"/>
          <p:cNvSpPr/>
          <p:nvPr/>
        </p:nvSpPr>
        <p:spPr>
          <a:xfrm>
            <a:off x="5017298" y="4660004"/>
            <a:ext cx="2975809" cy="1382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Lista de alumnos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4796621" y="4391252"/>
            <a:ext cx="3441186" cy="13111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700" dirty="0"/>
              <a:t>Administrar alumno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7440726" y="6245925"/>
            <a:ext cx="552381" cy="1968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Volver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5017298" y="6245925"/>
            <a:ext cx="552381" cy="1968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Alta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5623788" y="6245925"/>
            <a:ext cx="552381" cy="1968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Baja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6230278" y="6245925"/>
            <a:ext cx="552381" cy="1968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Modificar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1110736" y="4522371"/>
            <a:ext cx="3441185" cy="20537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Rectángulo 45"/>
          <p:cNvSpPr/>
          <p:nvPr/>
        </p:nvSpPr>
        <p:spPr>
          <a:xfrm>
            <a:off x="1331413" y="4689797"/>
            <a:ext cx="2975809" cy="1382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Lista de cursos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1110736" y="4421045"/>
            <a:ext cx="3441186" cy="13111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700" dirty="0"/>
              <a:t>Administrar curso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3754841" y="6275718"/>
            <a:ext cx="552381" cy="1968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Volver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1331413" y="6275718"/>
            <a:ext cx="552381" cy="1968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Alta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1937903" y="6275718"/>
            <a:ext cx="552381" cy="1968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Baja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2544393" y="6275718"/>
            <a:ext cx="552381" cy="1968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Modificar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6248386" y="3678474"/>
            <a:ext cx="3911402" cy="712778"/>
            <a:chOff x="8901535" y="3079161"/>
            <a:chExt cx="3911402" cy="712778"/>
          </a:xfrm>
        </p:grpSpPr>
        <p:cxnSp>
          <p:nvCxnSpPr>
            <p:cNvPr id="5" name="Conector recto 4"/>
            <p:cNvCxnSpPr>
              <a:endCxn id="33" idx="0"/>
            </p:cNvCxnSpPr>
            <p:nvPr/>
          </p:nvCxnSpPr>
          <p:spPr>
            <a:xfrm>
              <a:off x="9009647" y="3159624"/>
              <a:ext cx="3803290" cy="6323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Diagrama de flujo: decisión 1"/>
            <p:cNvSpPr/>
            <p:nvPr/>
          </p:nvSpPr>
          <p:spPr>
            <a:xfrm rot="6821971">
              <a:off x="8952378" y="3028318"/>
              <a:ext cx="190307" cy="291993"/>
            </a:xfrm>
            <a:prstGeom prst="flowChartDecision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60" name="Grupo 59"/>
          <p:cNvGrpSpPr/>
          <p:nvPr/>
        </p:nvGrpSpPr>
        <p:grpSpPr>
          <a:xfrm rot="4500000">
            <a:off x="5136720" y="3038259"/>
            <a:ext cx="895446" cy="1816938"/>
            <a:chOff x="9589212" y="3303960"/>
            <a:chExt cx="895446" cy="1835074"/>
          </a:xfrm>
        </p:grpSpPr>
        <p:cxnSp>
          <p:nvCxnSpPr>
            <p:cNvPr id="62" name="Conector recto 61"/>
            <p:cNvCxnSpPr>
              <a:stCxn id="4" idx="2"/>
              <a:endCxn id="40" idx="0"/>
            </p:cNvCxnSpPr>
            <p:nvPr/>
          </p:nvCxnSpPr>
          <p:spPr>
            <a:xfrm rot="17100000">
              <a:off x="9213295" y="3867671"/>
              <a:ext cx="1835074" cy="70765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Diagrama de flujo: decisión 60"/>
            <p:cNvSpPr/>
            <p:nvPr/>
          </p:nvSpPr>
          <p:spPr>
            <a:xfrm rot="2593574">
              <a:off x="9589212" y="4731042"/>
              <a:ext cx="188426" cy="294908"/>
            </a:xfrm>
            <a:prstGeom prst="flowChartDecision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53" name="Rectángulo 52"/>
          <p:cNvSpPr/>
          <p:nvPr/>
        </p:nvSpPr>
        <p:spPr>
          <a:xfrm>
            <a:off x="8439194" y="1672878"/>
            <a:ext cx="3441185" cy="20107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Rectángulo 53"/>
          <p:cNvSpPr/>
          <p:nvPr/>
        </p:nvSpPr>
        <p:spPr>
          <a:xfrm>
            <a:off x="8659871" y="1796915"/>
            <a:ext cx="2975809" cy="1383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Lista de cursadas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8439194" y="1541758"/>
            <a:ext cx="3441186" cy="152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700" dirty="0"/>
              <a:t>Administrar cursada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1083300" y="3357149"/>
            <a:ext cx="552381" cy="1968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Volver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8659872" y="3369583"/>
            <a:ext cx="552381" cy="1968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Alta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9266362" y="3369583"/>
            <a:ext cx="552381" cy="1968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Baja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9872852" y="3369583"/>
            <a:ext cx="552381" cy="1968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Modificar</a:t>
            </a:r>
          </a:p>
        </p:txBody>
      </p:sp>
      <p:grpSp>
        <p:nvGrpSpPr>
          <p:cNvPr id="66" name="Grupo 65"/>
          <p:cNvGrpSpPr/>
          <p:nvPr/>
        </p:nvGrpSpPr>
        <p:grpSpPr>
          <a:xfrm>
            <a:off x="6420868" y="2627092"/>
            <a:ext cx="2018326" cy="190307"/>
            <a:chOff x="8921617" y="1875379"/>
            <a:chExt cx="2018326" cy="190307"/>
          </a:xfrm>
        </p:grpSpPr>
        <p:cxnSp>
          <p:nvCxnSpPr>
            <p:cNvPr id="68" name="Conector recto 67"/>
            <p:cNvCxnSpPr/>
            <p:nvPr/>
          </p:nvCxnSpPr>
          <p:spPr>
            <a:xfrm>
              <a:off x="8921617" y="1965102"/>
              <a:ext cx="2018326" cy="2149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Diagrama de flujo: decisión 66"/>
            <p:cNvSpPr/>
            <p:nvPr/>
          </p:nvSpPr>
          <p:spPr>
            <a:xfrm rot="5400000">
              <a:off x="8992593" y="1824536"/>
              <a:ext cx="190307" cy="291993"/>
            </a:xfrm>
            <a:prstGeom prst="flowChartDecision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69" name="Elipse 68"/>
          <p:cNvSpPr/>
          <p:nvPr/>
        </p:nvSpPr>
        <p:spPr>
          <a:xfrm>
            <a:off x="428602" y="3058455"/>
            <a:ext cx="2139577" cy="508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/>
              <a:t>&lt;&lt; trace &gt;&gt;</a:t>
            </a:r>
          </a:p>
          <a:p>
            <a:pPr algn="ctr"/>
            <a:r>
              <a:rPr lang="es-AR" sz="800" dirty="0"/>
              <a:t>UC04: </a:t>
            </a:r>
            <a:r>
              <a:rPr lang="es-AR" sz="800" dirty="0" err="1"/>
              <a:t>AdministrarCursada</a:t>
            </a:r>
            <a:endParaRPr lang="es-AR" sz="800" dirty="0"/>
          </a:p>
        </p:txBody>
      </p:sp>
    </p:spTree>
    <p:extLst>
      <p:ext uri="{BB962C8B-B14F-4D97-AF65-F5344CB8AC3E}">
        <p14:creationId xmlns:p14="http://schemas.microsoft.com/office/powerpoint/2010/main" val="80489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810697" y="2227840"/>
            <a:ext cx="4347184" cy="23864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/>
          <p:cNvSpPr/>
          <p:nvPr/>
        </p:nvSpPr>
        <p:spPr>
          <a:xfrm>
            <a:off x="4031374" y="2452038"/>
            <a:ext cx="1927166" cy="1658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Lista de cursadas</a:t>
            </a:r>
          </a:p>
          <a:p>
            <a:pPr algn="ctr"/>
            <a:r>
              <a:rPr lang="es-AR" dirty="0"/>
              <a:t>que dicta el docente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3810696" y="2096721"/>
            <a:ext cx="4347185" cy="1516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700" dirty="0"/>
              <a:t>Evaluaciones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7390872" y="4313899"/>
            <a:ext cx="552381" cy="17698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Volver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016087" y="2451790"/>
            <a:ext cx="1927166" cy="1658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/>
              <a:t>Lista de alumnos con sus notas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504039" y="4313898"/>
            <a:ext cx="751821" cy="17698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" dirty="0"/>
              <a:t>Modificar notas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0" y="733647"/>
            <a:ext cx="12192000" cy="4616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/>
            <a:r>
              <a:rPr lang="es-AR" sz="2400" dirty="0"/>
              <a:t>Formulario </a:t>
            </a:r>
            <a:r>
              <a:rPr lang="es-AR" sz="2400" dirty="0" err="1"/>
              <a:t>frmEvaluaciones</a:t>
            </a:r>
            <a:endParaRPr lang="es-AR" sz="2400" dirty="0"/>
          </a:p>
        </p:txBody>
      </p:sp>
      <p:sp>
        <p:nvSpPr>
          <p:cNvPr id="12" name="Elipse 11"/>
          <p:cNvSpPr/>
          <p:nvPr/>
        </p:nvSpPr>
        <p:spPr>
          <a:xfrm>
            <a:off x="448235" y="1708676"/>
            <a:ext cx="2139577" cy="508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/>
              <a:t>&lt;&lt; trace &gt;&gt;</a:t>
            </a:r>
          </a:p>
          <a:p>
            <a:pPr algn="ctr"/>
            <a:r>
              <a:rPr lang="es-AR" sz="800" dirty="0"/>
              <a:t>UC08: </a:t>
            </a:r>
            <a:r>
              <a:rPr lang="es-AR" sz="800" dirty="0" err="1"/>
              <a:t>RegistrarNotas</a:t>
            </a:r>
            <a:endParaRPr lang="es-AR" sz="800" dirty="0"/>
          </a:p>
        </p:txBody>
      </p:sp>
    </p:spTree>
    <p:extLst>
      <p:ext uri="{BB962C8B-B14F-4D97-AF65-F5344CB8AC3E}">
        <p14:creationId xmlns:p14="http://schemas.microsoft.com/office/powerpoint/2010/main" val="688205332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606</TotalTime>
  <Words>145</Words>
  <Application>Microsoft Office PowerPoint</Application>
  <PresentationFormat>Panorámica</PresentationFormat>
  <Paragraphs>70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Familia</dc:creator>
  <cp:lastModifiedBy>Daniel Pretto</cp:lastModifiedBy>
  <cp:revision>31</cp:revision>
  <dcterms:created xsi:type="dcterms:W3CDTF">2016-08-03T17:37:35Z</dcterms:created>
  <dcterms:modified xsi:type="dcterms:W3CDTF">2016-09-28T23:19:28Z</dcterms:modified>
</cp:coreProperties>
</file>