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216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7AF-A7F9-4DDD-BC3D-ECAD2DB92312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702-F125-4898-B852-BF22318728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87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7AF-A7F9-4DDD-BC3D-ECAD2DB92312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702-F125-4898-B852-BF22318728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09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7AF-A7F9-4DDD-BC3D-ECAD2DB92312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702-F125-4898-B852-BF22318728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90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7AF-A7F9-4DDD-BC3D-ECAD2DB92312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702-F125-4898-B852-BF22318728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822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7AF-A7F9-4DDD-BC3D-ECAD2DB92312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702-F125-4898-B852-BF22318728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1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7AF-A7F9-4DDD-BC3D-ECAD2DB92312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702-F125-4898-B852-BF22318728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023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7AF-A7F9-4DDD-BC3D-ECAD2DB92312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702-F125-4898-B852-BF22318728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17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7AF-A7F9-4DDD-BC3D-ECAD2DB92312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702-F125-4898-B852-BF22318728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171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7AF-A7F9-4DDD-BC3D-ECAD2DB92312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702-F125-4898-B852-BF22318728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92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7AF-A7F9-4DDD-BC3D-ECAD2DB92312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702-F125-4898-B852-BF22318728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76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7AF-A7F9-4DDD-BC3D-ECAD2DB92312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702-F125-4898-B852-BF22318728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04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F7AF-A7F9-4DDD-BC3D-ECAD2DB92312}" type="datetimeFigureOut">
              <a:rPr lang="es-CO" smtClean="0"/>
              <a:t>27/07/2021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D1702-F125-4898-B852-BF22318728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05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s.globedia.com/revolucion-tecnologia-blockchain-impacta-nivel-mundia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bujo de un tren en las vias de tren&#10;&#10;Descripción generada automáticamente con confianza media">
            <a:extLst>
              <a:ext uri="{FF2B5EF4-FFF2-40B4-BE49-F238E27FC236}">
                <a16:creationId xmlns:a16="http://schemas.microsoft.com/office/drawing/2014/main" id="{84C465C8-4FC1-426E-8CE1-252A12CDC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61365"/>
            <a:ext cx="6858000" cy="898263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DC547D5-715A-4B45-8BFE-B0F71F1D2FA6}"/>
              </a:ext>
            </a:extLst>
          </p:cNvPr>
          <p:cNvSpPr txBox="1"/>
          <p:nvPr/>
        </p:nvSpPr>
        <p:spPr>
          <a:xfrm>
            <a:off x="246529" y="7722672"/>
            <a:ext cx="62131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3" tooltip="http://es.globedia.com/revolucion-tecnologia-blockchain-impacta-nivel-mundial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4" tooltip="https://creativecommons.org/licenses/by/3.0/"/>
              </a:rPr>
              <a:t>CC BY</a:t>
            </a:r>
            <a:endParaRPr lang="es-CO" sz="900"/>
          </a:p>
        </p:txBody>
      </p:sp>
      <p:pic>
        <p:nvPicPr>
          <p:cNvPr id="1026" name="Picture 2" descr="Condicionales y ciclos - ¿Qué son en la programación?">
            <a:extLst>
              <a:ext uri="{FF2B5EF4-FFF2-40B4-BE49-F238E27FC236}">
                <a16:creationId xmlns:a16="http://schemas.microsoft.com/office/drawing/2014/main" id="{BED957A0-160F-4F91-B6FE-02F3D90E5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" y="1272630"/>
            <a:ext cx="6857999" cy="279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488BAF5-EBA1-4807-980D-212B13A604E0}"/>
              </a:ext>
            </a:extLst>
          </p:cNvPr>
          <p:cNvSpPr txBox="1"/>
          <p:nvPr/>
        </p:nvSpPr>
        <p:spPr>
          <a:xfrm>
            <a:off x="-75892" y="4916343"/>
            <a:ext cx="6857999" cy="294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                                    las condicionales y sus componentes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condicionales en una sentencia o condición que dicta si puede hacer una acción o no en función del valor de la condición y sus componentes son == Iguales, &lt; menos que, &gt; mayor que, &lt;= menor igual, &gt;= mayor igual, ! Diferente y son signos de operaciones lógicas para a ser operaciones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605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75</Words>
  <Application>Microsoft Office PowerPoint</Application>
  <PresentationFormat>Carta (216 x 279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David Cadavid Barrera</dc:creator>
  <cp:lastModifiedBy>Andres David Cadavid Barrera</cp:lastModifiedBy>
  <cp:revision>2</cp:revision>
  <dcterms:created xsi:type="dcterms:W3CDTF">2021-07-27T20:29:37Z</dcterms:created>
  <dcterms:modified xsi:type="dcterms:W3CDTF">2021-07-27T22:19:21Z</dcterms:modified>
</cp:coreProperties>
</file>