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5B71B-77B6-8E46-B435-7A836A090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2583A-5DB5-0247-B9BF-D3730999D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AD922-6500-7F42-BA58-DE4DFFF4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AFAD-D96F-3144-88AE-BCB6E0258E79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7F02-D62D-1347-9E4A-8A37FCF8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F3DD5-86FC-AA43-AD0E-19FD380F0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BB0F0-F79B-FD45-AA1B-C51505655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5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3D98-585E-4C45-AF9D-EE2E30CDA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BCEB1-3171-AC4E-B72D-096C1FB25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CEA0B-8F27-4741-9F7C-6641498B7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AFAD-D96F-3144-88AE-BCB6E0258E79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AFFA9-17C0-F843-A331-0F15D0982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C7FA1-F8B2-9D49-B436-880F55B5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BB0F0-F79B-FD45-AA1B-C51505655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5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9566A6-22BD-5B42-AAF0-AF103F967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EC9DF-6287-524D-97C2-B691182A1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DE744-A97B-FA49-A795-6789CE3B1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AFAD-D96F-3144-88AE-BCB6E0258E79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A071D-5A65-494A-9638-BF5AA55A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8ED8E-4CEC-A44E-AE5D-2E8D45294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BB0F0-F79B-FD45-AA1B-C51505655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6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048C-4638-F444-982C-972CA19E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18645-4C99-1A46-B690-69F9F99B2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109BA-225B-214A-ABCB-94C6E80C4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AFAD-D96F-3144-88AE-BCB6E0258E79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F1058-8E0F-F84B-8178-4C4C0504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2EA29-3EBD-224F-AF90-9FDF5253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BB0F0-F79B-FD45-AA1B-C51505655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BEE03-9D03-064B-918E-B4274A0BC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96797-78D7-9344-AFD9-0A6ACAAFB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DA55E-F3CD-1A49-99A8-E77C5FAE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AFAD-D96F-3144-88AE-BCB6E0258E79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747F8-ECD6-2D4E-86CF-D802ADE50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69096-19CC-9142-BE46-07DD30636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BB0F0-F79B-FD45-AA1B-C51505655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7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48E34-3E03-0144-85F1-98F6C9364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AD6DA-DEF9-8C41-B7FF-8ABE6B38C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C1FFB-62E4-6C4A-9C06-23A17DA13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02C86-C8FC-B145-A173-AECB3B71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AFAD-D96F-3144-88AE-BCB6E0258E79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DEA6F-3494-7142-948F-8148E41D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4D6D1-4C53-904B-B96D-2AC8396C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BB0F0-F79B-FD45-AA1B-C51505655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1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B51C3-F890-3246-B030-B690425FC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41C38-8CD2-1A44-B6EA-DFDCA577D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C1706-8D92-054C-B2DC-63632CEB6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94C6E7-BB88-7D40-8982-9D615C784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7D1F6A-D7AD-AF40-8E22-D4419EF23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9DF0DE-C43C-B84D-BAF5-02B0D809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AFAD-D96F-3144-88AE-BCB6E0258E79}" type="datetimeFigureOut">
              <a:rPr lang="en-US" smtClean="0"/>
              <a:t>2/22/21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C73381-4B42-D14B-A5DD-D283E7AE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2BD012-3BB8-384A-8B16-293C25AB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BB0F0-F79B-FD45-AA1B-C51505655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5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E266-6BBB-254C-9C68-C48944E2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8971C6-68FA-E94C-9120-79CFE91B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AFAD-D96F-3144-88AE-BCB6E0258E79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1B8C7-F1D5-DE4C-9297-6FE76BC6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B1B669-2E0C-CF42-BC65-19DD979E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BB0F0-F79B-FD45-AA1B-C51505655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5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176C6-5294-EC4A-9259-ADBAAB95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AFAD-D96F-3144-88AE-BCB6E0258E79}" type="datetimeFigureOut">
              <a:rPr lang="en-US" smtClean="0"/>
              <a:t>2/22/21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E5AF2B-9E25-2341-9BC4-233F501C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89A4E-45E3-1F42-B2E6-76321A67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BB0F0-F79B-FD45-AA1B-C51505655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8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C6E96-6B5C-B94B-88DC-470AC29C0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7926C-1ECE-A844-B455-E4EBDFC0B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AFCF0-4393-8C49-95A6-1B5E18379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59D12-7032-C043-9E08-EE4CACC4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AFAD-D96F-3144-88AE-BCB6E0258E79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F9C38-45CD-EA4B-B51A-E1DB6274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93672-D104-704C-AE45-219839A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BB0F0-F79B-FD45-AA1B-C51505655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2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3C792-1462-CC46-ACDE-265D3544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EF423E-DDB2-5444-B062-0B9A29AF0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DF375-9711-AB48-9A26-4D797C6D1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CB60C-428C-2346-B9D0-C75344D36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AFAD-D96F-3144-88AE-BCB6E0258E79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6CD68-AA81-8740-A48A-E7761F40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392C7-5514-D241-A013-7F3F37E4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BB0F0-F79B-FD45-AA1B-C51505655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6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409B78-5628-9244-9A05-3E4D4D6D4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0B634-DEFF-DA4E-BB0A-987F9F9A8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6C1BD-BEDD-F049-B197-61D623676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5AFAD-D96F-3144-88AE-BCB6E0258E79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C4C01-675C-2247-B159-D472CCB7E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D8369-A7E1-5C44-ABF8-842869A8F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BB0F0-F79B-FD45-AA1B-C51505655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2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DE8B04-9EF2-2D43-B45B-7DFC4F2F2C2F}"/>
              </a:ext>
            </a:extLst>
          </p:cNvPr>
          <p:cNvSpPr/>
          <p:nvPr/>
        </p:nvSpPr>
        <p:spPr>
          <a:xfrm>
            <a:off x="2276061" y="2385392"/>
            <a:ext cx="1500809" cy="964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90974-8C58-B147-9772-9EA672AE16BE}"/>
              </a:ext>
            </a:extLst>
          </p:cNvPr>
          <p:cNvSpPr txBox="1"/>
          <p:nvPr/>
        </p:nvSpPr>
        <p:spPr>
          <a:xfrm>
            <a:off x="2276061" y="2385392"/>
            <a:ext cx="12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383739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2021-02-23T03:42:59Z</dcterms:created>
  <dcterms:modified xsi:type="dcterms:W3CDTF">2021-02-23T03:44:27Z</dcterms:modified>
</cp:coreProperties>
</file>