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0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46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2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86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8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4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16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50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7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65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153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3F92-B8BF-A342-809C-0F742C9618E3}" type="datetimeFigureOut">
              <a:rPr lang="it-IT" smtClean="0"/>
              <a:t>2/4/14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ADC4-322E-F949-8A0C-8FED02E09749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33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282296" y="2421979"/>
            <a:ext cx="1514332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trie.Lookup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1282296" y="4106621"/>
            <a:ext cx="1514331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trie.prefix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6" name="Connettore 2 15"/>
          <p:cNvCxnSpPr>
            <a:stCxn id="4" idx="2"/>
            <a:endCxn id="14" idx="0"/>
          </p:cNvCxnSpPr>
          <p:nvPr/>
        </p:nvCxnSpPr>
        <p:spPr>
          <a:xfrm>
            <a:off x="2039462" y="2751675"/>
            <a:ext cx="0" cy="1354946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6368488" y="2429037"/>
            <a:ext cx="1514332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trie.Delete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3809746" y="2429037"/>
            <a:ext cx="1514332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dirty="0" err="1" smtClean="0">
                <a:solidFill>
                  <a:schemeClr val="tx1"/>
                </a:solidFill>
              </a:rPr>
              <a:t>rie.Insert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3809746" y="4113679"/>
            <a:ext cx="1514331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trie.prefix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4" name="Connettore 2 23"/>
          <p:cNvCxnSpPr>
            <a:stCxn id="22" idx="2"/>
            <a:endCxn id="23" idx="0"/>
          </p:cNvCxnSpPr>
          <p:nvPr/>
        </p:nvCxnSpPr>
        <p:spPr>
          <a:xfrm>
            <a:off x="4566912" y="2758733"/>
            <a:ext cx="0" cy="1354946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1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415727" y="3978562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callId.Increment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5859131" y="266501"/>
            <a:ext cx="1532904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NewClient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1141851" y="266501"/>
            <a:ext cx="1551477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NewServer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5755072" y="2257128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Client.Dispatch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5764232" y="3978562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Decoder.Decode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8" name="Connettore 2 17"/>
          <p:cNvCxnSpPr>
            <a:stCxn id="15" idx="2"/>
            <a:endCxn id="17" idx="0"/>
          </p:cNvCxnSpPr>
          <p:nvPr/>
        </p:nvCxnSpPr>
        <p:spPr>
          <a:xfrm>
            <a:off x="6713742" y="2586824"/>
            <a:ext cx="9160" cy="1391738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1535957" y="2217484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Client.Go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5" name="Connettore 2 24"/>
          <p:cNvCxnSpPr>
            <a:stCxn id="21" idx="2"/>
            <a:endCxn id="11" idx="0"/>
          </p:cNvCxnSpPr>
          <p:nvPr/>
        </p:nvCxnSpPr>
        <p:spPr>
          <a:xfrm flipH="1">
            <a:off x="1374397" y="2547180"/>
            <a:ext cx="1120230" cy="1431382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2784924" y="3978562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Encoder.Encode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7" name="Connettore 2 26"/>
          <p:cNvCxnSpPr>
            <a:stCxn id="21" idx="2"/>
            <a:endCxn id="26" idx="0"/>
          </p:cNvCxnSpPr>
          <p:nvPr/>
        </p:nvCxnSpPr>
        <p:spPr>
          <a:xfrm>
            <a:off x="2494627" y="2547180"/>
            <a:ext cx="1248967" cy="1431382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3498837" y="862699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Client.Call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0" name="Connettore 2 29"/>
          <p:cNvCxnSpPr>
            <a:stCxn id="29" idx="2"/>
            <a:endCxn id="21" idx="0"/>
          </p:cNvCxnSpPr>
          <p:nvPr/>
        </p:nvCxnSpPr>
        <p:spPr>
          <a:xfrm flipH="1">
            <a:off x="2494627" y="1192395"/>
            <a:ext cx="1962880" cy="1025089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9" idx="2"/>
            <a:endCxn id="15" idx="0"/>
          </p:cNvCxnSpPr>
          <p:nvPr/>
        </p:nvCxnSpPr>
        <p:spPr>
          <a:xfrm>
            <a:off x="4457507" y="1192395"/>
            <a:ext cx="2256235" cy="1064733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743084" y="4790437"/>
            <a:ext cx="1673093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Server.Handle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6600523" y="5942784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Decoder.Decode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2" name="Rettangolo 61"/>
          <p:cNvSpPr/>
          <p:nvPr/>
        </p:nvSpPr>
        <p:spPr>
          <a:xfrm>
            <a:off x="3336773" y="5931522"/>
            <a:ext cx="2497934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Decoder.DecodeValue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286990" y="5942784"/>
            <a:ext cx="2497934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Encoder.EncodeValue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4" name="Connettore 2 63"/>
          <p:cNvCxnSpPr>
            <a:stCxn id="60" idx="2"/>
            <a:endCxn id="62" idx="0"/>
          </p:cNvCxnSpPr>
          <p:nvPr/>
        </p:nvCxnSpPr>
        <p:spPr>
          <a:xfrm>
            <a:off x="4579631" y="5120133"/>
            <a:ext cx="6109" cy="811389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stCxn id="60" idx="2"/>
            <a:endCxn id="61" idx="0"/>
          </p:cNvCxnSpPr>
          <p:nvPr/>
        </p:nvCxnSpPr>
        <p:spPr>
          <a:xfrm>
            <a:off x="4579631" y="5120133"/>
            <a:ext cx="2979562" cy="822651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60" idx="2"/>
            <a:endCxn id="63" idx="0"/>
          </p:cNvCxnSpPr>
          <p:nvPr/>
        </p:nvCxnSpPr>
        <p:spPr>
          <a:xfrm flipH="1">
            <a:off x="1535957" y="5120133"/>
            <a:ext cx="3043674" cy="822651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0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569287" y="3068447"/>
            <a:ext cx="2637869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typetable.TypeForHash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2131056" y="4769027"/>
            <a:ext cx="1514331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trie.Lookup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6" name="Connettore 2 15"/>
          <p:cNvCxnSpPr>
            <a:stCxn id="4" idx="2"/>
            <a:endCxn id="14" idx="0"/>
          </p:cNvCxnSpPr>
          <p:nvPr/>
        </p:nvCxnSpPr>
        <p:spPr>
          <a:xfrm>
            <a:off x="2888222" y="3398143"/>
            <a:ext cx="0" cy="1370884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ttangolo 18"/>
          <p:cNvSpPr/>
          <p:nvPr/>
        </p:nvSpPr>
        <p:spPr>
          <a:xfrm>
            <a:off x="4869548" y="1560155"/>
            <a:ext cx="2009187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newTypeTable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4756711" y="3075505"/>
            <a:ext cx="2234861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dirty="0" err="1" smtClean="0">
                <a:solidFill>
                  <a:schemeClr val="tx1"/>
                </a:solidFill>
              </a:rPr>
              <a:t>ypetable.Register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5116976" y="4760147"/>
            <a:ext cx="1514331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trie.Insert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4" name="Connettore 2 23"/>
          <p:cNvCxnSpPr>
            <a:stCxn id="22" idx="2"/>
            <a:endCxn id="23" idx="0"/>
          </p:cNvCxnSpPr>
          <p:nvPr/>
        </p:nvCxnSpPr>
        <p:spPr>
          <a:xfrm>
            <a:off x="5874142" y="3405201"/>
            <a:ext cx="0" cy="1354946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1569287" y="1568162"/>
            <a:ext cx="2637869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typetable.HashForType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8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>
          <a:xfrm>
            <a:off x="415727" y="3978562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callId.Increment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5859131" y="266501"/>
            <a:ext cx="1532904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NewClient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1141851" y="266501"/>
            <a:ext cx="1551477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NewServer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5755072" y="2257128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Client.Dispatch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5764232" y="3978562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Decoder.Decode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8" name="Connettore 2 17"/>
          <p:cNvCxnSpPr>
            <a:stCxn id="15" idx="2"/>
            <a:endCxn id="17" idx="0"/>
          </p:cNvCxnSpPr>
          <p:nvPr/>
        </p:nvCxnSpPr>
        <p:spPr>
          <a:xfrm>
            <a:off x="6713742" y="2586824"/>
            <a:ext cx="9160" cy="1391738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1535957" y="2217484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Client.Go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5" name="Connettore 2 24"/>
          <p:cNvCxnSpPr>
            <a:stCxn id="21" idx="2"/>
            <a:endCxn id="11" idx="0"/>
          </p:cNvCxnSpPr>
          <p:nvPr/>
        </p:nvCxnSpPr>
        <p:spPr>
          <a:xfrm flipH="1">
            <a:off x="1374397" y="2547180"/>
            <a:ext cx="1120230" cy="1431382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2784924" y="3978562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Encoder.Encode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7" name="Connettore 2 26"/>
          <p:cNvCxnSpPr>
            <a:stCxn id="21" idx="2"/>
            <a:endCxn id="26" idx="0"/>
          </p:cNvCxnSpPr>
          <p:nvPr/>
        </p:nvCxnSpPr>
        <p:spPr>
          <a:xfrm>
            <a:off x="2494627" y="2547180"/>
            <a:ext cx="1248967" cy="1431382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3498837" y="862699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Client.Call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30" name="Connettore 2 29"/>
          <p:cNvCxnSpPr>
            <a:stCxn id="29" idx="2"/>
            <a:endCxn id="21" idx="0"/>
          </p:cNvCxnSpPr>
          <p:nvPr/>
        </p:nvCxnSpPr>
        <p:spPr>
          <a:xfrm flipH="1">
            <a:off x="2494627" y="1192395"/>
            <a:ext cx="1962880" cy="1025089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9" idx="2"/>
            <a:endCxn id="15" idx="0"/>
          </p:cNvCxnSpPr>
          <p:nvPr/>
        </p:nvCxnSpPr>
        <p:spPr>
          <a:xfrm>
            <a:off x="4457507" y="1192395"/>
            <a:ext cx="2256235" cy="1064733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743084" y="4790437"/>
            <a:ext cx="1673093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Server.Handle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6600523" y="5942784"/>
            <a:ext cx="1917340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Decoder.Decode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2" name="Rettangolo 61"/>
          <p:cNvSpPr/>
          <p:nvPr/>
        </p:nvSpPr>
        <p:spPr>
          <a:xfrm>
            <a:off x="3336773" y="5931522"/>
            <a:ext cx="2497934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Decoder.DecodeValue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286990" y="5942784"/>
            <a:ext cx="2497934" cy="329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Encoder.EncodeValue</a:t>
            </a:r>
            <a:r>
              <a:rPr lang="it-IT" dirty="0" smtClean="0">
                <a:solidFill>
                  <a:schemeClr val="tx1"/>
                </a:solidFill>
              </a:rPr>
              <a:t>()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64" name="Connettore 2 63"/>
          <p:cNvCxnSpPr>
            <a:stCxn id="60" idx="2"/>
            <a:endCxn id="62" idx="0"/>
          </p:cNvCxnSpPr>
          <p:nvPr/>
        </p:nvCxnSpPr>
        <p:spPr>
          <a:xfrm>
            <a:off x="4579631" y="5120133"/>
            <a:ext cx="6109" cy="811389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stCxn id="60" idx="2"/>
            <a:endCxn id="61" idx="0"/>
          </p:cNvCxnSpPr>
          <p:nvPr/>
        </p:nvCxnSpPr>
        <p:spPr>
          <a:xfrm>
            <a:off x="4579631" y="5120133"/>
            <a:ext cx="2979562" cy="822651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60" idx="2"/>
            <a:endCxn id="63" idx="0"/>
          </p:cNvCxnSpPr>
          <p:nvPr/>
        </p:nvCxnSpPr>
        <p:spPr>
          <a:xfrm flipH="1">
            <a:off x="1535957" y="5120133"/>
            <a:ext cx="3043674" cy="822651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236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105</Words>
  <Application>Microsoft Macintosh PowerPoint</Application>
  <PresentationFormat>Presentazione su schermo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Emanuele</dc:creator>
  <cp:lastModifiedBy>Emanuele</cp:lastModifiedBy>
  <cp:revision>7</cp:revision>
  <dcterms:created xsi:type="dcterms:W3CDTF">2014-02-05T02:18:55Z</dcterms:created>
  <dcterms:modified xsi:type="dcterms:W3CDTF">2014-02-05T03:45:05Z</dcterms:modified>
</cp:coreProperties>
</file>