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-103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E3F92-B8BF-A342-809C-0F742C9618E3}" type="datetimeFigureOut">
              <a:rPr lang="it-IT" smtClean="0"/>
              <a:t>2/4/14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5ADC4-322E-F949-8A0C-8FED02E09749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86465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E3F92-B8BF-A342-809C-0F742C9618E3}" type="datetimeFigureOut">
              <a:rPr lang="it-IT" smtClean="0"/>
              <a:t>2/4/14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5ADC4-322E-F949-8A0C-8FED02E09749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9251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E3F92-B8BF-A342-809C-0F742C9618E3}" type="datetimeFigureOut">
              <a:rPr lang="it-IT" smtClean="0"/>
              <a:t>2/4/14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5ADC4-322E-F949-8A0C-8FED02E09749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1869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E3F92-B8BF-A342-809C-0F742C9618E3}" type="datetimeFigureOut">
              <a:rPr lang="it-IT" smtClean="0"/>
              <a:t>2/4/14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5ADC4-322E-F949-8A0C-8FED02E09749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7837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E3F92-B8BF-A342-809C-0F742C9618E3}" type="datetimeFigureOut">
              <a:rPr lang="it-IT" smtClean="0"/>
              <a:t>2/4/14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5ADC4-322E-F949-8A0C-8FED02E09749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8462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E3F92-B8BF-A342-809C-0F742C9618E3}" type="datetimeFigureOut">
              <a:rPr lang="it-IT" smtClean="0"/>
              <a:t>2/4/14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5ADC4-322E-F949-8A0C-8FED02E09749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6169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E3F92-B8BF-A342-809C-0F742C9618E3}" type="datetimeFigureOut">
              <a:rPr lang="it-IT" smtClean="0"/>
              <a:t>2/4/14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5ADC4-322E-F949-8A0C-8FED02E09749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73507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E3F92-B8BF-A342-809C-0F742C9618E3}" type="datetimeFigureOut">
              <a:rPr lang="it-IT" smtClean="0"/>
              <a:t>2/4/14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5ADC4-322E-F949-8A0C-8FED02E09749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7723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E3F92-B8BF-A342-809C-0F742C9618E3}" type="datetimeFigureOut">
              <a:rPr lang="it-IT" smtClean="0"/>
              <a:t>2/4/14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5ADC4-322E-F949-8A0C-8FED02E09749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737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E3F92-B8BF-A342-809C-0F742C9618E3}" type="datetimeFigureOut">
              <a:rPr lang="it-IT" smtClean="0"/>
              <a:t>2/4/14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5ADC4-322E-F949-8A0C-8FED02E09749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2659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E3F92-B8BF-A342-809C-0F742C9618E3}" type="datetimeFigureOut">
              <a:rPr lang="it-IT" smtClean="0"/>
              <a:t>2/4/14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5ADC4-322E-F949-8A0C-8FED02E09749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31539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E3F92-B8BF-A342-809C-0F742C9618E3}" type="datetimeFigureOut">
              <a:rPr lang="it-IT" smtClean="0"/>
              <a:t>2/4/14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C5ADC4-322E-F949-8A0C-8FED02E09749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42332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1282296" y="2421979"/>
            <a:ext cx="1514332" cy="329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>
                <a:solidFill>
                  <a:schemeClr val="tx1"/>
                </a:solidFill>
              </a:rPr>
              <a:t>trie.Lookup</a:t>
            </a:r>
            <a:r>
              <a:rPr lang="it-IT" dirty="0" smtClean="0">
                <a:solidFill>
                  <a:schemeClr val="tx1"/>
                </a:solidFill>
              </a:rPr>
              <a:t>()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4" name="Rettangolo 13"/>
          <p:cNvSpPr/>
          <p:nvPr/>
        </p:nvSpPr>
        <p:spPr>
          <a:xfrm>
            <a:off x="1282296" y="4106621"/>
            <a:ext cx="1514331" cy="329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>
                <a:solidFill>
                  <a:schemeClr val="tx1"/>
                </a:solidFill>
              </a:rPr>
              <a:t>trie.prefix</a:t>
            </a:r>
            <a:r>
              <a:rPr lang="it-IT" dirty="0" smtClean="0">
                <a:solidFill>
                  <a:schemeClr val="tx1"/>
                </a:solidFill>
              </a:rPr>
              <a:t>()</a:t>
            </a:r>
            <a:endParaRPr lang="it-IT" dirty="0">
              <a:solidFill>
                <a:schemeClr val="tx1"/>
              </a:solidFill>
            </a:endParaRPr>
          </a:p>
        </p:txBody>
      </p:sp>
      <p:cxnSp>
        <p:nvCxnSpPr>
          <p:cNvPr id="16" name="Connettore 2 15"/>
          <p:cNvCxnSpPr>
            <a:stCxn id="4" idx="2"/>
            <a:endCxn id="14" idx="0"/>
          </p:cNvCxnSpPr>
          <p:nvPr/>
        </p:nvCxnSpPr>
        <p:spPr>
          <a:xfrm>
            <a:off x="2039462" y="2751675"/>
            <a:ext cx="0" cy="1354946"/>
          </a:xfrm>
          <a:prstGeom prst="straightConnector1">
            <a:avLst/>
          </a:prstGeom>
          <a:ln w="19050">
            <a:solidFill>
              <a:srgbClr val="00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ttangolo 18"/>
          <p:cNvSpPr/>
          <p:nvPr/>
        </p:nvSpPr>
        <p:spPr>
          <a:xfrm>
            <a:off x="6368488" y="2429037"/>
            <a:ext cx="1514332" cy="329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>
                <a:solidFill>
                  <a:schemeClr val="tx1"/>
                </a:solidFill>
              </a:rPr>
              <a:t>trie.Delete</a:t>
            </a:r>
            <a:r>
              <a:rPr lang="it-IT" dirty="0" smtClean="0">
                <a:solidFill>
                  <a:schemeClr val="tx1"/>
                </a:solidFill>
              </a:rPr>
              <a:t>()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22" name="Rettangolo 21"/>
          <p:cNvSpPr/>
          <p:nvPr/>
        </p:nvSpPr>
        <p:spPr>
          <a:xfrm>
            <a:off x="3809746" y="2429037"/>
            <a:ext cx="1514332" cy="329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1"/>
                </a:solidFill>
              </a:rPr>
              <a:t>t</a:t>
            </a:r>
            <a:r>
              <a:rPr lang="it-IT" dirty="0" err="1" smtClean="0">
                <a:solidFill>
                  <a:schemeClr val="tx1"/>
                </a:solidFill>
              </a:rPr>
              <a:t>rie.Insert</a:t>
            </a:r>
            <a:r>
              <a:rPr lang="it-IT" dirty="0" smtClean="0">
                <a:solidFill>
                  <a:schemeClr val="tx1"/>
                </a:solidFill>
              </a:rPr>
              <a:t>()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23" name="Rettangolo 22"/>
          <p:cNvSpPr/>
          <p:nvPr/>
        </p:nvSpPr>
        <p:spPr>
          <a:xfrm>
            <a:off x="3809746" y="4113679"/>
            <a:ext cx="1514331" cy="329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>
                <a:solidFill>
                  <a:schemeClr val="tx1"/>
                </a:solidFill>
              </a:rPr>
              <a:t>trie.prefix</a:t>
            </a:r>
            <a:r>
              <a:rPr lang="it-IT" dirty="0" smtClean="0">
                <a:solidFill>
                  <a:schemeClr val="tx1"/>
                </a:solidFill>
              </a:rPr>
              <a:t>()</a:t>
            </a:r>
            <a:endParaRPr lang="it-IT" dirty="0">
              <a:solidFill>
                <a:schemeClr val="tx1"/>
              </a:solidFill>
            </a:endParaRPr>
          </a:p>
        </p:txBody>
      </p:sp>
      <p:cxnSp>
        <p:nvCxnSpPr>
          <p:cNvPr id="24" name="Connettore 2 23"/>
          <p:cNvCxnSpPr>
            <a:stCxn id="22" idx="2"/>
            <a:endCxn id="23" idx="0"/>
          </p:cNvCxnSpPr>
          <p:nvPr/>
        </p:nvCxnSpPr>
        <p:spPr>
          <a:xfrm>
            <a:off x="4566912" y="2758733"/>
            <a:ext cx="0" cy="1354946"/>
          </a:xfrm>
          <a:prstGeom prst="straightConnector1">
            <a:avLst/>
          </a:prstGeom>
          <a:ln w="19050">
            <a:solidFill>
              <a:srgbClr val="00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59173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15</Words>
  <Application>Microsoft Macintosh PowerPoint</Application>
  <PresentationFormat>Presentazione su schermo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2" baseType="lpstr">
      <vt:lpstr>Tema di Office</vt:lpstr>
      <vt:lpstr>Presentazione di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Emanuele</dc:creator>
  <cp:lastModifiedBy>Emanuele</cp:lastModifiedBy>
  <cp:revision>2</cp:revision>
  <dcterms:created xsi:type="dcterms:W3CDTF">2014-02-05T02:18:55Z</dcterms:created>
  <dcterms:modified xsi:type="dcterms:W3CDTF">2014-02-05T02:37:39Z</dcterms:modified>
</cp:coreProperties>
</file>