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6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7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82296" y="2421979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282296" y="4106621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039462" y="2751675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368488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trie.Delete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809746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809746" y="4113679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4566912" y="2758733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415727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callId.Increment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859131" y="266501"/>
            <a:ext cx="153290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NewClient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141851" y="266501"/>
            <a:ext cx="155147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NewServer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755072" y="2257128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Client.Dispatch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764232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5" idx="2"/>
            <a:endCxn id="17" idx="0"/>
          </p:cNvCxnSpPr>
          <p:nvPr/>
        </p:nvCxnSpPr>
        <p:spPr>
          <a:xfrm>
            <a:off x="6713742" y="2586824"/>
            <a:ext cx="9160" cy="1391738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535957" y="22174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Client.Go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1" idx="2"/>
            <a:endCxn id="11" idx="0"/>
          </p:cNvCxnSpPr>
          <p:nvPr/>
        </p:nvCxnSpPr>
        <p:spPr>
          <a:xfrm flipH="1">
            <a:off x="1374397" y="2547180"/>
            <a:ext cx="1120230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784924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2494627" y="2547180"/>
            <a:ext cx="1248967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86269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Client.Call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 flipH="1">
            <a:off x="2494627" y="1192395"/>
            <a:ext cx="1962880" cy="10250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9" idx="2"/>
            <a:endCxn id="15" idx="0"/>
          </p:cNvCxnSpPr>
          <p:nvPr/>
        </p:nvCxnSpPr>
        <p:spPr>
          <a:xfrm>
            <a:off x="4457507" y="1192395"/>
            <a:ext cx="2256235" cy="106473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743084" y="4790437"/>
            <a:ext cx="1673093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Server.Handle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600523" y="59427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336773" y="5931522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86990" y="5942784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2 63"/>
          <p:cNvCxnSpPr>
            <a:stCxn id="60" idx="2"/>
            <a:endCxn id="62" idx="0"/>
          </p:cNvCxnSpPr>
          <p:nvPr/>
        </p:nvCxnSpPr>
        <p:spPr>
          <a:xfrm>
            <a:off x="4579631" y="5120133"/>
            <a:ext cx="6109" cy="8113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0" idx="2"/>
            <a:endCxn id="61" idx="0"/>
          </p:cNvCxnSpPr>
          <p:nvPr/>
        </p:nvCxnSpPr>
        <p:spPr>
          <a:xfrm>
            <a:off x="4579631" y="5120133"/>
            <a:ext cx="2979562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60" idx="2"/>
            <a:endCxn id="63" idx="0"/>
          </p:cNvCxnSpPr>
          <p:nvPr/>
        </p:nvCxnSpPr>
        <p:spPr>
          <a:xfrm flipH="1">
            <a:off x="1535957" y="5120133"/>
            <a:ext cx="3043674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09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</Words>
  <Application>Microsoft Macintosh PowerPoint</Application>
  <PresentationFormat>Presentazione su schermo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Emanuele</dc:creator>
  <cp:lastModifiedBy>Emanuele</cp:lastModifiedBy>
  <cp:revision>6</cp:revision>
  <dcterms:created xsi:type="dcterms:W3CDTF">2014-02-05T02:18:55Z</dcterms:created>
  <dcterms:modified xsi:type="dcterms:W3CDTF">2014-02-05T03:19:53Z</dcterms:modified>
</cp:coreProperties>
</file>