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3DD17-F933-48B7-9437-4FC32987A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OTA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5D33E0-E849-49BE-8826-480FA18A7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Anfuso </a:t>
            </a:r>
            <a:r>
              <a:rPr lang="it-IT" dirty="0" err="1"/>
              <a:t>emanuele</a:t>
            </a:r>
            <a:endParaRPr lang="it-IT" dirty="0"/>
          </a:p>
          <a:p>
            <a:r>
              <a:rPr lang="it-IT" dirty="0"/>
              <a:t>Caligiuri </a:t>
            </a:r>
            <a:r>
              <a:rPr lang="it-IT" dirty="0" err="1"/>
              <a:t>alessio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518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Progetto OTA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Anfuso</dc:creator>
  <cp:lastModifiedBy>Emanuele Anfuso</cp:lastModifiedBy>
  <cp:revision>4</cp:revision>
  <dcterms:created xsi:type="dcterms:W3CDTF">2017-07-06T08:03:41Z</dcterms:created>
  <dcterms:modified xsi:type="dcterms:W3CDTF">2017-07-06T09:11:23Z</dcterms:modified>
</cp:coreProperties>
</file>