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5"/>
  </p:handoutMasterIdLst>
  <p:sldIdLst>
    <p:sldId id="296" r:id="rId2"/>
    <p:sldId id="284" r:id="rId3"/>
    <p:sldId id="297" r:id="rId4"/>
    <p:sldId id="298" r:id="rId5"/>
    <p:sldId id="299" r:id="rId6"/>
    <p:sldId id="285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9" r:id="rId18"/>
    <p:sldId id="300" r:id="rId19"/>
    <p:sldId id="301" r:id="rId20"/>
    <p:sldId id="302" r:id="rId21"/>
    <p:sldId id="303" r:id="rId22"/>
    <p:sldId id="304" r:id="rId23"/>
    <p:sldId id="324" r:id="rId24"/>
    <p:sldId id="323" r:id="rId25"/>
    <p:sldId id="325" r:id="rId26"/>
    <p:sldId id="287" r:id="rId27"/>
    <p:sldId id="315" r:id="rId28"/>
    <p:sldId id="316" r:id="rId29"/>
    <p:sldId id="317" r:id="rId30"/>
    <p:sldId id="318" r:id="rId31"/>
    <p:sldId id="322" r:id="rId32"/>
    <p:sldId id="321" r:id="rId33"/>
    <p:sldId id="32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s" id="{83C24483-EA41-4884-BD46-754634BCF502}">
          <p14:sldIdLst>
            <p14:sldId id="296"/>
            <p14:sldId id="284"/>
            <p14:sldId id="297"/>
            <p14:sldId id="298"/>
            <p14:sldId id="299"/>
            <p14:sldId id="285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9"/>
            <p14:sldId id="300"/>
            <p14:sldId id="301"/>
            <p14:sldId id="302"/>
            <p14:sldId id="303"/>
            <p14:sldId id="304"/>
            <p14:sldId id="324"/>
            <p14:sldId id="323"/>
            <p14:sldId id="325"/>
            <p14:sldId id="287"/>
            <p14:sldId id="315"/>
            <p14:sldId id="316"/>
            <p14:sldId id="317"/>
            <p14:sldId id="318"/>
            <p14:sldId id="322"/>
            <p14:sldId id="321"/>
            <p14:sldId id="32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23" userDrawn="1">
          <p15:clr>
            <a:srgbClr val="A4A3A4"/>
          </p15:clr>
        </p15:guide>
        <p15:guide id="4" orient="horz" pos="3997" userDrawn="1">
          <p15:clr>
            <a:srgbClr val="A4A3A4"/>
          </p15:clr>
        </p15:guide>
        <p15:guide id="5" pos="325" userDrawn="1">
          <p15:clr>
            <a:srgbClr val="A4A3A4"/>
          </p15:clr>
        </p15:guide>
        <p15:guide id="6" pos="733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65" autoAdjust="0"/>
    <p:restoredTop sz="94660"/>
  </p:normalViewPr>
  <p:slideViewPr>
    <p:cSldViewPr snapToGrid="0" showGuides="1">
      <p:cViewPr>
        <p:scale>
          <a:sx n="92" d="100"/>
          <a:sy n="92" d="100"/>
        </p:scale>
        <p:origin x="-120" y="96"/>
      </p:cViewPr>
      <p:guideLst>
        <p:guide orient="horz" pos="2160"/>
        <p:guide orient="horz" pos="323"/>
        <p:guide orient="horz" pos="3997"/>
        <p:guide pos="3840"/>
        <p:guide pos="325"/>
        <p:guide pos="73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6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B6019-E696-49BC-9568-34BD6F97CAA9}" type="datetimeFigureOut">
              <a:rPr lang="en-US" smtClean="0">
                <a:latin typeface="Open Sans" panose="020B0606030504020204" pitchFamily="34" charset="0"/>
              </a:rPr>
              <a:t>12/3/2024</a:t>
            </a:fld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9D9A9-CA8E-46C0-9FA9-8C6D3F953944}" type="slidenum">
              <a:rPr lang="en-US" smtClean="0">
                <a:latin typeface="Open Sans" panose="020B0606030504020204" pitchFamily="34" charset="0"/>
              </a:rPr>
              <a:t>‹#›</a:t>
            </a:fld>
            <a:endParaRPr lang="en-US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387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="" xmlns:a16="http://schemas.microsoft.com/office/drawing/2014/main" id="{9D828969-9704-E244-A273-269FA33D3AF9}"/>
              </a:ext>
            </a:extLst>
          </p:cNvPr>
          <p:cNvSpPr/>
          <p:nvPr userDrawn="1"/>
        </p:nvSpPr>
        <p:spPr>
          <a:xfrm>
            <a:off x="1" y="0"/>
            <a:ext cx="10868895" cy="6372848"/>
          </a:xfrm>
          <a:custGeom>
            <a:avLst/>
            <a:gdLst>
              <a:gd name="connsiteX0" fmla="*/ 0 w 10868895"/>
              <a:gd name="connsiteY0" fmla="*/ 0 h 6372848"/>
              <a:gd name="connsiteX1" fmla="*/ 10865972 w 10868895"/>
              <a:gd name="connsiteY1" fmla="*/ 0 h 6372848"/>
              <a:gd name="connsiteX2" fmla="*/ 10868895 w 10868895"/>
              <a:gd name="connsiteY2" fmla="*/ 61220 h 6372848"/>
              <a:gd name="connsiteX3" fmla="*/ 10522451 w 10868895"/>
              <a:gd name="connsiteY3" fmla="*/ 897609 h 6372848"/>
              <a:gd name="connsiteX4" fmla="*/ 5393656 w 10868895"/>
              <a:gd name="connsiteY4" fmla="*/ 6026404 h 6372848"/>
              <a:gd name="connsiteX5" fmla="*/ 3720878 w 10868895"/>
              <a:gd name="connsiteY5" fmla="*/ 6026404 h 6372848"/>
              <a:gd name="connsiteX6" fmla="*/ 0 w 10868895"/>
              <a:gd name="connsiteY6" fmla="*/ 2305527 h 637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68895" h="6372848">
                <a:moveTo>
                  <a:pt x="0" y="0"/>
                </a:moveTo>
                <a:lnTo>
                  <a:pt x="10865972" y="0"/>
                </a:lnTo>
                <a:lnTo>
                  <a:pt x="10868895" y="61220"/>
                </a:lnTo>
                <a:cubicBezTo>
                  <a:pt x="10868895" y="363934"/>
                  <a:pt x="10753414" y="666647"/>
                  <a:pt x="10522451" y="897609"/>
                </a:cubicBezTo>
                <a:lnTo>
                  <a:pt x="5393656" y="6026404"/>
                </a:lnTo>
                <a:cubicBezTo>
                  <a:pt x="4931731" y="6488330"/>
                  <a:pt x="4182803" y="6488330"/>
                  <a:pt x="3720878" y="6026404"/>
                </a:cubicBezTo>
                <a:lnTo>
                  <a:pt x="0" y="23055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="" xmlns:a16="http://schemas.microsoft.com/office/drawing/2014/main" id="{180983D1-03F6-C347-8F6E-2316197CDD3B}"/>
              </a:ext>
            </a:extLst>
          </p:cNvPr>
          <p:cNvSpPr/>
          <p:nvPr userDrawn="1"/>
        </p:nvSpPr>
        <p:spPr>
          <a:xfrm>
            <a:off x="6968190" y="0"/>
            <a:ext cx="5223811" cy="6332863"/>
          </a:xfrm>
          <a:custGeom>
            <a:avLst/>
            <a:gdLst>
              <a:gd name="connsiteX0" fmla="*/ 2777151 w 5223811"/>
              <a:gd name="connsiteY0" fmla="*/ 0 h 6332863"/>
              <a:gd name="connsiteX1" fmla="*/ 5223811 w 5223811"/>
              <a:gd name="connsiteY1" fmla="*/ 0 h 6332863"/>
              <a:gd name="connsiteX2" fmla="*/ 5223811 w 5223811"/>
              <a:gd name="connsiteY2" fmla="*/ 4664765 h 6332863"/>
              <a:gd name="connsiteX3" fmla="*/ 3734941 w 5223811"/>
              <a:gd name="connsiteY3" fmla="*/ 6153635 h 6332863"/>
              <a:gd name="connsiteX4" fmla="*/ 2869551 w 5223811"/>
              <a:gd name="connsiteY4" fmla="*/ 6153635 h 6332863"/>
              <a:gd name="connsiteX5" fmla="*/ 179229 w 5223811"/>
              <a:gd name="connsiteY5" fmla="*/ 3463312 h 6332863"/>
              <a:gd name="connsiteX6" fmla="*/ 179229 w 5223811"/>
              <a:gd name="connsiteY6" fmla="*/ 2597922 h 633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23811" h="6332863">
                <a:moveTo>
                  <a:pt x="2777151" y="0"/>
                </a:moveTo>
                <a:lnTo>
                  <a:pt x="5223811" y="0"/>
                </a:lnTo>
                <a:lnTo>
                  <a:pt x="5223811" y="4664765"/>
                </a:lnTo>
                <a:lnTo>
                  <a:pt x="3734941" y="6153635"/>
                </a:lnTo>
                <a:cubicBezTo>
                  <a:pt x="3495970" y="6392606"/>
                  <a:pt x="3108522" y="6392606"/>
                  <a:pt x="2869551" y="6153635"/>
                </a:cubicBezTo>
                <a:lnTo>
                  <a:pt x="179229" y="3463312"/>
                </a:lnTo>
                <a:cubicBezTo>
                  <a:pt x="-59742" y="3224341"/>
                  <a:pt x="-59742" y="2836893"/>
                  <a:pt x="179229" y="2597922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6E78D0F-6B27-524E-A5E1-E4BE033CC3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2082" y="819064"/>
            <a:ext cx="2539270" cy="5219872"/>
          </a:xfrm>
          <a:prstGeom prst="rect">
            <a:avLst/>
          </a:prstGeom>
        </p:spPr>
      </p:pic>
      <p:sp>
        <p:nvSpPr>
          <p:cNvPr id="6" name="Graphic 54">
            <a:extLst>
              <a:ext uri="{FF2B5EF4-FFF2-40B4-BE49-F238E27FC236}">
                <a16:creationId xmlns="" xmlns:a16="http://schemas.microsoft.com/office/drawing/2014/main" id="{2EBA89B2-011A-D844-BB05-01C04B91D5B4}"/>
              </a:ext>
            </a:extLst>
          </p:cNvPr>
          <p:cNvSpPr/>
          <p:nvPr userDrawn="1"/>
        </p:nvSpPr>
        <p:spPr>
          <a:xfrm>
            <a:off x="10743971" y="4879062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="" xmlns:a16="http://schemas.microsoft.com/office/drawing/2014/main" id="{602CCB94-527F-0B47-A78E-0EEE6920A138}"/>
              </a:ext>
            </a:extLst>
          </p:cNvPr>
          <p:cNvSpPr/>
          <p:nvPr userDrawn="1"/>
        </p:nvSpPr>
        <p:spPr>
          <a:xfrm>
            <a:off x="1" y="5439891"/>
            <a:ext cx="468709" cy="1056057"/>
          </a:xfrm>
          <a:custGeom>
            <a:avLst/>
            <a:gdLst>
              <a:gd name="connsiteX0" fmla="*/ 0 w 468709"/>
              <a:gd name="connsiteY0" fmla="*/ 0 h 1056057"/>
              <a:gd name="connsiteX1" fmla="*/ 37254 w 468709"/>
              <a:gd name="connsiteY1" fmla="*/ 24738 h 1056057"/>
              <a:gd name="connsiteX2" fmla="*/ 417914 w 468709"/>
              <a:gd name="connsiteY2" fmla="*/ 405398 h 1056057"/>
              <a:gd name="connsiteX3" fmla="*/ 417914 w 468709"/>
              <a:gd name="connsiteY3" fmla="*/ 650659 h 1056057"/>
              <a:gd name="connsiteX4" fmla="*/ 37254 w 468709"/>
              <a:gd name="connsiteY4" fmla="*/ 1031319 h 1056057"/>
              <a:gd name="connsiteX5" fmla="*/ 0 w 468709"/>
              <a:gd name="connsiteY5" fmla="*/ 1056057 h 105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8709" h="1056057">
                <a:moveTo>
                  <a:pt x="0" y="0"/>
                </a:moveTo>
                <a:lnTo>
                  <a:pt x="37254" y="24738"/>
                </a:lnTo>
                <a:lnTo>
                  <a:pt x="417914" y="405398"/>
                </a:lnTo>
                <a:cubicBezTo>
                  <a:pt x="485641" y="473125"/>
                  <a:pt x="485641" y="582932"/>
                  <a:pt x="417914" y="650659"/>
                </a:cubicBezTo>
                <a:lnTo>
                  <a:pt x="37254" y="1031319"/>
                </a:lnTo>
                <a:lnTo>
                  <a:pt x="0" y="105605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5603F412-CA9C-3A49-85B6-2823C5DD8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22698" y="976769"/>
            <a:ext cx="2196590" cy="4865176"/>
          </a:xfrm>
          <a:custGeom>
            <a:avLst/>
            <a:gdLst>
              <a:gd name="connsiteX0" fmla="*/ 230181 w 2196590"/>
              <a:gd name="connsiteY0" fmla="*/ 0 h 4865176"/>
              <a:gd name="connsiteX1" fmla="*/ 485333 w 2196590"/>
              <a:gd name="connsiteY1" fmla="*/ 0 h 4865176"/>
              <a:gd name="connsiteX2" fmla="*/ 485333 w 2196590"/>
              <a:gd name="connsiteY2" fmla="*/ 45491 h 4865176"/>
              <a:gd name="connsiteX3" fmla="*/ 626736 w 2196590"/>
              <a:gd name="connsiteY3" fmla="*/ 186894 h 4865176"/>
              <a:gd name="connsiteX4" fmla="*/ 1569856 w 2196590"/>
              <a:gd name="connsiteY4" fmla="*/ 186894 h 4865176"/>
              <a:gd name="connsiteX5" fmla="*/ 1711259 w 2196590"/>
              <a:gd name="connsiteY5" fmla="*/ 45491 h 4865176"/>
              <a:gd name="connsiteX6" fmla="*/ 1711259 w 2196590"/>
              <a:gd name="connsiteY6" fmla="*/ 0 h 4865176"/>
              <a:gd name="connsiteX7" fmla="*/ 1966409 w 2196590"/>
              <a:gd name="connsiteY7" fmla="*/ 0 h 4865176"/>
              <a:gd name="connsiteX8" fmla="*/ 2196590 w 2196590"/>
              <a:gd name="connsiteY8" fmla="*/ 230181 h 4865176"/>
              <a:gd name="connsiteX9" fmla="*/ 2196590 w 2196590"/>
              <a:gd name="connsiteY9" fmla="*/ 4634995 h 4865176"/>
              <a:gd name="connsiteX10" fmla="*/ 1966409 w 2196590"/>
              <a:gd name="connsiteY10" fmla="*/ 4865176 h 4865176"/>
              <a:gd name="connsiteX11" fmla="*/ 230181 w 2196590"/>
              <a:gd name="connsiteY11" fmla="*/ 4865176 h 4865176"/>
              <a:gd name="connsiteX12" fmla="*/ 0 w 2196590"/>
              <a:gd name="connsiteY12" fmla="*/ 4634995 h 4865176"/>
              <a:gd name="connsiteX13" fmla="*/ 0 w 2196590"/>
              <a:gd name="connsiteY13" fmla="*/ 230181 h 4865176"/>
              <a:gd name="connsiteX14" fmla="*/ 230181 w 2196590"/>
              <a:gd name="connsiteY14" fmla="*/ 0 h 486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6590" h="4865176">
                <a:moveTo>
                  <a:pt x="230181" y="0"/>
                </a:moveTo>
                <a:lnTo>
                  <a:pt x="485333" y="0"/>
                </a:lnTo>
                <a:lnTo>
                  <a:pt x="485333" y="45491"/>
                </a:lnTo>
                <a:cubicBezTo>
                  <a:pt x="485333" y="123585"/>
                  <a:pt x="548642" y="186894"/>
                  <a:pt x="626736" y="186894"/>
                </a:cubicBezTo>
                <a:lnTo>
                  <a:pt x="1569856" y="186894"/>
                </a:lnTo>
                <a:cubicBezTo>
                  <a:pt x="1647950" y="186894"/>
                  <a:pt x="1711259" y="123585"/>
                  <a:pt x="1711259" y="45491"/>
                </a:cubicBezTo>
                <a:lnTo>
                  <a:pt x="1711259" y="0"/>
                </a:lnTo>
                <a:lnTo>
                  <a:pt x="1966409" y="0"/>
                </a:lnTo>
                <a:cubicBezTo>
                  <a:pt x="2093534" y="0"/>
                  <a:pt x="2196590" y="103056"/>
                  <a:pt x="2196590" y="230181"/>
                </a:cubicBezTo>
                <a:lnTo>
                  <a:pt x="2196590" y="4634995"/>
                </a:lnTo>
                <a:cubicBezTo>
                  <a:pt x="2196590" y="4762120"/>
                  <a:pt x="2093534" y="4865176"/>
                  <a:pt x="1966409" y="4865176"/>
                </a:cubicBezTo>
                <a:lnTo>
                  <a:pt x="230181" y="4865176"/>
                </a:lnTo>
                <a:cubicBezTo>
                  <a:pt x="103056" y="4865176"/>
                  <a:pt x="0" y="4762120"/>
                  <a:pt x="0" y="4634995"/>
                </a:cubicBezTo>
                <a:lnTo>
                  <a:pt x="0" y="230181"/>
                </a:lnTo>
                <a:cubicBezTo>
                  <a:pt x="0" y="103056"/>
                  <a:pt x="103056" y="0"/>
                  <a:pt x="23018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9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="" xmlns:a16="http://schemas.microsoft.com/office/drawing/2014/main" id="{2EB7FD2C-35EA-9E4A-916E-07748DDC07CB}"/>
              </a:ext>
            </a:extLst>
          </p:cNvPr>
          <p:cNvSpPr/>
          <p:nvPr userDrawn="1"/>
        </p:nvSpPr>
        <p:spPr>
          <a:xfrm>
            <a:off x="0" y="0"/>
            <a:ext cx="12192000" cy="6858001"/>
          </a:xfrm>
          <a:custGeom>
            <a:avLst/>
            <a:gdLst>
              <a:gd name="connsiteX0" fmla="*/ 0 w 12192000"/>
              <a:gd name="connsiteY0" fmla="*/ 0 h 6858001"/>
              <a:gd name="connsiteX1" fmla="*/ 12192000 w 12192000"/>
              <a:gd name="connsiteY1" fmla="*/ 0 h 6858001"/>
              <a:gd name="connsiteX2" fmla="*/ 12192000 w 12192000"/>
              <a:gd name="connsiteY2" fmla="*/ 1753991 h 6858001"/>
              <a:gd name="connsiteX3" fmla="*/ 7087990 w 12192000"/>
              <a:gd name="connsiteY3" fmla="*/ 6858001 h 6858001"/>
              <a:gd name="connsiteX4" fmla="*/ 5108495 w 12192000"/>
              <a:gd name="connsiteY4" fmla="*/ 6858001 h 6858001"/>
              <a:gd name="connsiteX5" fmla="*/ 0 w 12192000"/>
              <a:gd name="connsiteY5" fmla="*/ 17495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1">
                <a:moveTo>
                  <a:pt x="0" y="0"/>
                </a:moveTo>
                <a:lnTo>
                  <a:pt x="12192000" y="0"/>
                </a:lnTo>
                <a:lnTo>
                  <a:pt x="12192000" y="1753991"/>
                </a:lnTo>
                <a:lnTo>
                  <a:pt x="7087990" y="6858001"/>
                </a:lnTo>
                <a:lnTo>
                  <a:pt x="5108495" y="6858001"/>
                </a:lnTo>
                <a:lnTo>
                  <a:pt x="0" y="174950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="" xmlns:a16="http://schemas.microsoft.com/office/drawing/2014/main" id="{D4632A4A-13AC-0247-8C2F-F1F23DBF66FD}"/>
              </a:ext>
            </a:extLst>
          </p:cNvPr>
          <p:cNvSpPr/>
          <p:nvPr userDrawn="1"/>
        </p:nvSpPr>
        <p:spPr>
          <a:xfrm>
            <a:off x="2214029" y="0"/>
            <a:ext cx="7763942" cy="4394733"/>
          </a:xfrm>
          <a:custGeom>
            <a:avLst/>
            <a:gdLst>
              <a:gd name="connsiteX0" fmla="*/ 208691 w 7763942"/>
              <a:gd name="connsiteY0" fmla="*/ 0 h 4394733"/>
              <a:gd name="connsiteX1" fmla="*/ 7555252 w 7763942"/>
              <a:gd name="connsiteY1" fmla="*/ 0 h 4394733"/>
              <a:gd name="connsiteX2" fmla="*/ 7642328 w 7763942"/>
              <a:gd name="connsiteY2" fmla="*/ 106601 h 4394733"/>
              <a:gd name="connsiteX3" fmla="*/ 7547740 w 7763942"/>
              <a:gd name="connsiteY3" fmla="*/ 1034720 h 4394733"/>
              <a:gd name="connsiteX4" fmla="*/ 4403929 w 7763942"/>
              <a:gd name="connsiteY4" fmla="*/ 4178531 h 4394733"/>
              <a:gd name="connsiteX5" fmla="*/ 3360013 w 7763942"/>
              <a:gd name="connsiteY5" fmla="*/ 4178531 h 4394733"/>
              <a:gd name="connsiteX6" fmla="*/ 216203 w 7763942"/>
              <a:gd name="connsiteY6" fmla="*/ 1034720 h 4394733"/>
              <a:gd name="connsiteX7" fmla="*/ 121614 w 7763942"/>
              <a:gd name="connsiteY7" fmla="*/ 106601 h 43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3942" h="4394733">
                <a:moveTo>
                  <a:pt x="208691" y="0"/>
                </a:moveTo>
                <a:lnTo>
                  <a:pt x="7555252" y="0"/>
                </a:lnTo>
                <a:lnTo>
                  <a:pt x="7642328" y="106601"/>
                </a:lnTo>
                <a:cubicBezTo>
                  <a:pt x="7831506" y="393120"/>
                  <a:pt x="7799976" y="782484"/>
                  <a:pt x="7547740" y="1034720"/>
                </a:cubicBezTo>
                <a:lnTo>
                  <a:pt x="4403929" y="4178531"/>
                </a:lnTo>
                <a:cubicBezTo>
                  <a:pt x="4115659" y="4466801"/>
                  <a:pt x="3648283" y="4466801"/>
                  <a:pt x="3360013" y="4178531"/>
                </a:cubicBezTo>
                <a:lnTo>
                  <a:pt x="216203" y="1034720"/>
                </a:lnTo>
                <a:cubicBezTo>
                  <a:pt x="-36033" y="782484"/>
                  <a:pt x="-67563" y="393120"/>
                  <a:pt x="121614" y="10660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="" xmlns:a16="http://schemas.microsoft.com/office/drawing/2014/main" id="{4A3F8B88-C03A-2A41-9E21-F5AF94FEC5BA}"/>
              </a:ext>
            </a:extLst>
          </p:cNvPr>
          <p:cNvSpPr/>
          <p:nvPr userDrawn="1"/>
        </p:nvSpPr>
        <p:spPr>
          <a:xfrm>
            <a:off x="4731385" y="2243571"/>
            <a:ext cx="2718974" cy="3873450"/>
          </a:xfrm>
          <a:prstGeom prst="roundRect">
            <a:avLst>
              <a:gd name="adj" fmla="val 8145"/>
            </a:avLst>
          </a:prstGeom>
          <a:solidFill>
            <a:schemeClr val="bg1"/>
          </a:solidFill>
          <a:ln>
            <a:noFill/>
          </a:ln>
          <a:effectLst>
            <a:outerShdw blurRad="317500" sx="102000" sy="102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15" name="Graphic 54">
            <a:extLst>
              <a:ext uri="{FF2B5EF4-FFF2-40B4-BE49-F238E27FC236}">
                <a16:creationId xmlns="" xmlns:a16="http://schemas.microsoft.com/office/drawing/2014/main" id="{65CFEC7E-16A2-DA41-B5A8-C2D90AE1AF8E}"/>
              </a:ext>
            </a:extLst>
          </p:cNvPr>
          <p:cNvSpPr/>
          <p:nvPr userDrawn="1"/>
        </p:nvSpPr>
        <p:spPr>
          <a:xfrm>
            <a:off x="224901" y="1903205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22" name="Picture Placeholder 21">
            <a:extLst>
              <a:ext uri="{FF2B5EF4-FFF2-40B4-BE49-F238E27FC236}">
                <a16:creationId xmlns="" xmlns:a16="http://schemas.microsoft.com/office/drawing/2014/main" id="{F6135551-881E-7D48-9763-050928BB00C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13952" y="2366140"/>
            <a:ext cx="2485431" cy="2485430"/>
          </a:xfrm>
          <a:custGeom>
            <a:avLst/>
            <a:gdLst>
              <a:gd name="connsiteX0" fmla="*/ 143654 w 2485431"/>
              <a:gd name="connsiteY0" fmla="*/ 0 h 2485430"/>
              <a:gd name="connsiteX1" fmla="*/ 2341777 w 2485431"/>
              <a:gd name="connsiteY1" fmla="*/ 0 h 2485430"/>
              <a:gd name="connsiteX2" fmla="*/ 2485431 w 2485431"/>
              <a:gd name="connsiteY2" fmla="*/ 186283 h 2485430"/>
              <a:gd name="connsiteX3" fmla="*/ 2485431 w 2485431"/>
              <a:gd name="connsiteY3" fmla="*/ 2299147 h 2485430"/>
              <a:gd name="connsiteX4" fmla="*/ 2341777 w 2485431"/>
              <a:gd name="connsiteY4" fmla="*/ 2485430 h 2485430"/>
              <a:gd name="connsiteX5" fmla="*/ 143654 w 2485431"/>
              <a:gd name="connsiteY5" fmla="*/ 2485430 h 2485430"/>
              <a:gd name="connsiteX6" fmla="*/ 0 w 2485431"/>
              <a:gd name="connsiteY6" fmla="*/ 2299147 h 2485430"/>
              <a:gd name="connsiteX7" fmla="*/ 0 w 2485431"/>
              <a:gd name="connsiteY7" fmla="*/ 186283 h 2485430"/>
              <a:gd name="connsiteX8" fmla="*/ 143654 w 2485431"/>
              <a:gd name="connsiteY8" fmla="*/ 0 h 2485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5431" h="2485430">
                <a:moveTo>
                  <a:pt x="143654" y="0"/>
                </a:moveTo>
                <a:lnTo>
                  <a:pt x="2341777" y="0"/>
                </a:lnTo>
                <a:cubicBezTo>
                  <a:pt x="2421115" y="0"/>
                  <a:pt x="2485431" y="83401"/>
                  <a:pt x="2485431" y="186283"/>
                </a:cubicBezTo>
                <a:lnTo>
                  <a:pt x="2485431" y="2299147"/>
                </a:lnTo>
                <a:cubicBezTo>
                  <a:pt x="2485431" y="2402029"/>
                  <a:pt x="2421115" y="2485430"/>
                  <a:pt x="2341777" y="2485430"/>
                </a:cubicBezTo>
                <a:lnTo>
                  <a:pt x="143654" y="2485430"/>
                </a:lnTo>
                <a:cubicBezTo>
                  <a:pt x="64316" y="2485430"/>
                  <a:pt x="0" y="2402029"/>
                  <a:pt x="0" y="2299147"/>
                </a:cubicBezTo>
                <a:lnTo>
                  <a:pt x="0" y="186283"/>
                </a:lnTo>
                <a:cubicBezTo>
                  <a:pt x="0" y="83401"/>
                  <a:pt x="64316" y="0"/>
                  <a:pt x="14365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65752854-C5E8-8646-9E8E-F1582EDBC7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53284" y="2366140"/>
            <a:ext cx="2485431" cy="2485430"/>
          </a:xfrm>
          <a:custGeom>
            <a:avLst/>
            <a:gdLst>
              <a:gd name="connsiteX0" fmla="*/ 143654 w 2485431"/>
              <a:gd name="connsiteY0" fmla="*/ 0 h 2485430"/>
              <a:gd name="connsiteX1" fmla="*/ 2341777 w 2485431"/>
              <a:gd name="connsiteY1" fmla="*/ 0 h 2485430"/>
              <a:gd name="connsiteX2" fmla="*/ 2485431 w 2485431"/>
              <a:gd name="connsiteY2" fmla="*/ 186283 h 2485430"/>
              <a:gd name="connsiteX3" fmla="*/ 2485431 w 2485431"/>
              <a:gd name="connsiteY3" fmla="*/ 2299147 h 2485430"/>
              <a:gd name="connsiteX4" fmla="*/ 2341777 w 2485431"/>
              <a:gd name="connsiteY4" fmla="*/ 2485430 h 2485430"/>
              <a:gd name="connsiteX5" fmla="*/ 143654 w 2485431"/>
              <a:gd name="connsiteY5" fmla="*/ 2485430 h 2485430"/>
              <a:gd name="connsiteX6" fmla="*/ 0 w 2485431"/>
              <a:gd name="connsiteY6" fmla="*/ 2299147 h 2485430"/>
              <a:gd name="connsiteX7" fmla="*/ 0 w 2485431"/>
              <a:gd name="connsiteY7" fmla="*/ 186283 h 2485430"/>
              <a:gd name="connsiteX8" fmla="*/ 143654 w 2485431"/>
              <a:gd name="connsiteY8" fmla="*/ 0 h 2485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5431" h="2485430">
                <a:moveTo>
                  <a:pt x="143654" y="0"/>
                </a:moveTo>
                <a:lnTo>
                  <a:pt x="2341777" y="0"/>
                </a:lnTo>
                <a:cubicBezTo>
                  <a:pt x="2421115" y="0"/>
                  <a:pt x="2485431" y="83401"/>
                  <a:pt x="2485431" y="186283"/>
                </a:cubicBezTo>
                <a:lnTo>
                  <a:pt x="2485431" y="2299147"/>
                </a:lnTo>
                <a:cubicBezTo>
                  <a:pt x="2485431" y="2402029"/>
                  <a:pt x="2421115" y="2485430"/>
                  <a:pt x="2341777" y="2485430"/>
                </a:cubicBezTo>
                <a:lnTo>
                  <a:pt x="143654" y="2485430"/>
                </a:lnTo>
                <a:cubicBezTo>
                  <a:pt x="64316" y="2485430"/>
                  <a:pt x="0" y="2402029"/>
                  <a:pt x="0" y="2299147"/>
                </a:cubicBezTo>
                <a:lnTo>
                  <a:pt x="0" y="186283"/>
                </a:lnTo>
                <a:cubicBezTo>
                  <a:pt x="0" y="83401"/>
                  <a:pt x="64316" y="0"/>
                  <a:pt x="14365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="" xmlns:a16="http://schemas.microsoft.com/office/drawing/2014/main" id="{5B3D1FA2-1542-A343-8AE9-EFCDDC06C3B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92617" y="2366140"/>
            <a:ext cx="2485431" cy="2485430"/>
          </a:xfrm>
          <a:custGeom>
            <a:avLst/>
            <a:gdLst>
              <a:gd name="connsiteX0" fmla="*/ 143654 w 2485431"/>
              <a:gd name="connsiteY0" fmla="*/ 0 h 2485430"/>
              <a:gd name="connsiteX1" fmla="*/ 2341777 w 2485431"/>
              <a:gd name="connsiteY1" fmla="*/ 0 h 2485430"/>
              <a:gd name="connsiteX2" fmla="*/ 2485431 w 2485431"/>
              <a:gd name="connsiteY2" fmla="*/ 186283 h 2485430"/>
              <a:gd name="connsiteX3" fmla="*/ 2485431 w 2485431"/>
              <a:gd name="connsiteY3" fmla="*/ 2299147 h 2485430"/>
              <a:gd name="connsiteX4" fmla="*/ 2341777 w 2485431"/>
              <a:gd name="connsiteY4" fmla="*/ 2485430 h 2485430"/>
              <a:gd name="connsiteX5" fmla="*/ 143654 w 2485431"/>
              <a:gd name="connsiteY5" fmla="*/ 2485430 h 2485430"/>
              <a:gd name="connsiteX6" fmla="*/ 0 w 2485431"/>
              <a:gd name="connsiteY6" fmla="*/ 2299147 h 2485430"/>
              <a:gd name="connsiteX7" fmla="*/ 0 w 2485431"/>
              <a:gd name="connsiteY7" fmla="*/ 186283 h 2485430"/>
              <a:gd name="connsiteX8" fmla="*/ 143654 w 2485431"/>
              <a:gd name="connsiteY8" fmla="*/ 0 h 2485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5431" h="2485430">
                <a:moveTo>
                  <a:pt x="143654" y="0"/>
                </a:moveTo>
                <a:lnTo>
                  <a:pt x="2341777" y="0"/>
                </a:lnTo>
                <a:cubicBezTo>
                  <a:pt x="2421115" y="0"/>
                  <a:pt x="2485431" y="83401"/>
                  <a:pt x="2485431" y="186283"/>
                </a:cubicBezTo>
                <a:lnTo>
                  <a:pt x="2485431" y="2299147"/>
                </a:lnTo>
                <a:cubicBezTo>
                  <a:pt x="2485431" y="2402029"/>
                  <a:pt x="2421115" y="2485430"/>
                  <a:pt x="2341777" y="2485430"/>
                </a:cubicBezTo>
                <a:lnTo>
                  <a:pt x="143654" y="2485430"/>
                </a:lnTo>
                <a:cubicBezTo>
                  <a:pt x="64316" y="2485430"/>
                  <a:pt x="0" y="2402029"/>
                  <a:pt x="0" y="2299147"/>
                </a:cubicBezTo>
                <a:lnTo>
                  <a:pt x="0" y="186283"/>
                </a:lnTo>
                <a:cubicBezTo>
                  <a:pt x="0" y="83401"/>
                  <a:pt x="64316" y="0"/>
                  <a:pt x="14365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3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="" xmlns:a16="http://schemas.microsoft.com/office/drawing/2014/main" id="{CFC1E175-6E9A-0E47-A6B1-2FA07218BD92}"/>
              </a:ext>
            </a:extLst>
          </p:cNvPr>
          <p:cNvSpPr/>
          <p:nvPr userDrawn="1"/>
        </p:nvSpPr>
        <p:spPr>
          <a:xfrm>
            <a:off x="5391308" y="0"/>
            <a:ext cx="6800693" cy="6858001"/>
          </a:xfrm>
          <a:custGeom>
            <a:avLst/>
            <a:gdLst>
              <a:gd name="connsiteX0" fmla="*/ 3778995 w 6800693"/>
              <a:gd name="connsiteY0" fmla="*/ 0 h 6858001"/>
              <a:gd name="connsiteX1" fmla="*/ 6800693 w 6800693"/>
              <a:gd name="connsiteY1" fmla="*/ 0 h 6858001"/>
              <a:gd name="connsiteX2" fmla="*/ 6800693 w 6800693"/>
              <a:gd name="connsiteY2" fmla="*/ 4592317 h 6858001"/>
              <a:gd name="connsiteX3" fmla="*/ 4535009 w 6800693"/>
              <a:gd name="connsiteY3" fmla="*/ 6858001 h 6858001"/>
              <a:gd name="connsiteX4" fmla="*/ 2464391 w 6800693"/>
              <a:gd name="connsiteY4" fmla="*/ 6858001 h 6858001"/>
              <a:gd name="connsiteX5" fmla="*/ 217299 w 6800693"/>
              <a:gd name="connsiteY5" fmla="*/ 4610909 h 6858001"/>
              <a:gd name="connsiteX6" fmla="*/ 217299 w 6800693"/>
              <a:gd name="connsiteY6" fmla="*/ 356169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00693" h="6858001">
                <a:moveTo>
                  <a:pt x="3778995" y="0"/>
                </a:moveTo>
                <a:lnTo>
                  <a:pt x="6800693" y="0"/>
                </a:lnTo>
                <a:lnTo>
                  <a:pt x="6800693" y="4592317"/>
                </a:lnTo>
                <a:lnTo>
                  <a:pt x="4535009" y="6858001"/>
                </a:lnTo>
                <a:lnTo>
                  <a:pt x="2464391" y="6858001"/>
                </a:lnTo>
                <a:lnTo>
                  <a:pt x="217299" y="4610909"/>
                </a:lnTo>
                <a:cubicBezTo>
                  <a:pt x="-72433" y="4321177"/>
                  <a:pt x="-72433" y="3851429"/>
                  <a:pt x="217299" y="356169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Graphic 54">
            <a:extLst>
              <a:ext uri="{FF2B5EF4-FFF2-40B4-BE49-F238E27FC236}">
                <a16:creationId xmlns="" xmlns:a16="http://schemas.microsoft.com/office/drawing/2014/main" id="{762D20CC-8327-6145-B523-0487E7BC1408}"/>
              </a:ext>
            </a:extLst>
          </p:cNvPr>
          <p:cNvSpPr/>
          <p:nvPr userDrawn="1"/>
        </p:nvSpPr>
        <p:spPr>
          <a:xfrm>
            <a:off x="206972" y="5735879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="" xmlns:a16="http://schemas.microsoft.com/office/drawing/2014/main" id="{4DA29A52-BC12-AC44-B105-BEDF320D49D2}"/>
              </a:ext>
            </a:extLst>
          </p:cNvPr>
          <p:cNvSpPr/>
          <p:nvPr userDrawn="1"/>
        </p:nvSpPr>
        <p:spPr>
          <a:xfrm rot="18900000" flipV="1">
            <a:off x="6706352" y="1068441"/>
            <a:ext cx="4753644" cy="4753644"/>
          </a:xfrm>
          <a:prstGeom prst="roundRect">
            <a:avLst>
              <a:gd name="adj" fmla="val 12464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950615A-665B-7B40-93A4-F691B491F8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2448" y="775517"/>
            <a:ext cx="2557964" cy="5258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E3E4003-E59B-9247-90D0-E246F012FC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3174" y="775517"/>
            <a:ext cx="2557964" cy="5258301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8C2AB73-4674-2C49-9A48-AC9349D207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94320" y="934383"/>
            <a:ext cx="2212762" cy="4900993"/>
          </a:xfrm>
          <a:custGeom>
            <a:avLst/>
            <a:gdLst>
              <a:gd name="connsiteX0" fmla="*/ 231876 w 2212762"/>
              <a:gd name="connsiteY0" fmla="*/ 0 h 4900993"/>
              <a:gd name="connsiteX1" fmla="*/ 488906 w 2212762"/>
              <a:gd name="connsiteY1" fmla="*/ 0 h 4900993"/>
              <a:gd name="connsiteX2" fmla="*/ 488906 w 2212762"/>
              <a:gd name="connsiteY2" fmla="*/ 45826 h 4900993"/>
              <a:gd name="connsiteX3" fmla="*/ 631350 w 2212762"/>
              <a:gd name="connsiteY3" fmla="*/ 188269 h 4900993"/>
              <a:gd name="connsiteX4" fmla="*/ 1581414 w 2212762"/>
              <a:gd name="connsiteY4" fmla="*/ 188269 h 4900993"/>
              <a:gd name="connsiteX5" fmla="*/ 1723858 w 2212762"/>
              <a:gd name="connsiteY5" fmla="*/ 45826 h 4900993"/>
              <a:gd name="connsiteX6" fmla="*/ 1723858 w 2212762"/>
              <a:gd name="connsiteY6" fmla="*/ 0 h 4900993"/>
              <a:gd name="connsiteX7" fmla="*/ 1980886 w 2212762"/>
              <a:gd name="connsiteY7" fmla="*/ 0 h 4900993"/>
              <a:gd name="connsiteX8" fmla="*/ 2212762 w 2212762"/>
              <a:gd name="connsiteY8" fmla="*/ 231876 h 4900993"/>
              <a:gd name="connsiteX9" fmla="*/ 2212762 w 2212762"/>
              <a:gd name="connsiteY9" fmla="*/ 4669117 h 4900993"/>
              <a:gd name="connsiteX10" fmla="*/ 1980886 w 2212762"/>
              <a:gd name="connsiteY10" fmla="*/ 4900993 h 4900993"/>
              <a:gd name="connsiteX11" fmla="*/ 231876 w 2212762"/>
              <a:gd name="connsiteY11" fmla="*/ 4900993 h 4900993"/>
              <a:gd name="connsiteX12" fmla="*/ 0 w 2212762"/>
              <a:gd name="connsiteY12" fmla="*/ 4669117 h 4900993"/>
              <a:gd name="connsiteX13" fmla="*/ 0 w 2212762"/>
              <a:gd name="connsiteY13" fmla="*/ 231876 h 4900993"/>
              <a:gd name="connsiteX14" fmla="*/ 231876 w 2212762"/>
              <a:gd name="connsiteY14" fmla="*/ 0 h 490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2762" h="4900993">
                <a:moveTo>
                  <a:pt x="231876" y="0"/>
                </a:moveTo>
                <a:lnTo>
                  <a:pt x="488906" y="0"/>
                </a:lnTo>
                <a:lnTo>
                  <a:pt x="488906" y="45826"/>
                </a:lnTo>
                <a:cubicBezTo>
                  <a:pt x="488906" y="124495"/>
                  <a:pt x="552681" y="188269"/>
                  <a:pt x="631350" y="188269"/>
                </a:cubicBezTo>
                <a:lnTo>
                  <a:pt x="1581414" y="188269"/>
                </a:lnTo>
                <a:cubicBezTo>
                  <a:pt x="1660083" y="188269"/>
                  <a:pt x="1723858" y="124495"/>
                  <a:pt x="1723858" y="45826"/>
                </a:cubicBezTo>
                <a:lnTo>
                  <a:pt x="1723858" y="0"/>
                </a:lnTo>
                <a:lnTo>
                  <a:pt x="1980886" y="0"/>
                </a:lnTo>
                <a:cubicBezTo>
                  <a:pt x="2108947" y="0"/>
                  <a:pt x="2212762" y="103815"/>
                  <a:pt x="2212762" y="231876"/>
                </a:cubicBezTo>
                <a:lnTo>
                  <a:pt x="2212762" y="4669117"/>
                </a:lnTo>
                <a:cubicBezTo>
                  <a:pt x="2212762" y="4797178"/>
                  <a:pt x="2108947" y="4900993"/>
                  <a:pt x="1980886" y="4900993"/>
                </a:cubicBezTo>
                <a:lnTo>
                  <a:pt x="231876" y="4900993"/>
                </a:lnTo>
                <a:cubicBezTo>
                  <a:pt x="103815" y="4900993"/>
                  <a:pt x="0" y="4797178"/>
                  <a:pt x="0" y="4669117"/>
                </a:cubicBezTo>
                <a:lnTo>
                  <a:pt x="0" y="231876"/>
                </a:lnTo>
                <a:cubicBezTo>
                  <a:pt x="0" y="103815"/>
                  <a:pt x="103815" y="0"/>
                  <a:pt x="2318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99EABD12-E73C-3A4D-8DF2-5F6CDAFFD1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55046" y="934383"/>
            <a:ext cx="2212762" cy="4900993"/>
          </a:xfrm>
          <a:custGeom>
            <a:avLst/>
            <a:gdLst>
              <a:gd name="connsiteX0" fmla="*/ 231876 w 2212762"/>
              <a:gd name="connsiteY0" fmla="*/ 0 h 4900993"/>
              <a:gd name="connsiteX1" fmla="*/ 488907 w 2212762"/>
              <a:gd name="connsiteY1" fmla="*/ 0 h 4900993"/>
              <a:gd name="connsiteX2" fmla="*/ 488907 w 2212762"/>
              <a:gd name="connsiteY2" fmla="*/ 45826 h 4900993"/>
              <a:gd name="connsiteX3" fmla="*/ 631351 w 2212762"/>
              <a:gd name="connsiteY3" fmla="*/ 188269 h 4900993"/>
              <a:gd name="connsiteX4" fmla="*/ 1581414 w 2212762"/>
              <a:gd name="connsiteY4" fmla="*/ 188269 h 4900993"/>
              <a:gd name="connsiteX5" fmla="*/ 1723858 w 2212762"/>
              <a:gd name="connsiteY5" fmla="*/ 45826 h 4900993"/>
              <a:gd name="connsiteX6" fmla="*/ 1723858 w 2212762"/>
              <a:gd name="connsiteY6" fmla="*/ 0 h 4900993"/>
              <a:gd name="connsiteX7" fmla="*/ 1980886 w 2212762"/>
              <a:gd name="connsiteY7" fmla="*/ 0 h 4900993"/>
              <a:gd name="connsiteX8" fmla="*/ 2212762 w 2212762"/>
              <a:gd name="connsiteY8" fmla="*/ 231876 h 4900993"/>
              <a:gd name="connsiteX9" fmla="*/ 2212762 w 2212762"/>
              <a:gd name="connsiteY9" fmla="*/ 4669117 h 4900993"/>
              <a:gd name="connsiteX10" fmla="*/ 1980886 w 2212762"/>
              <a:gd name="connsiteY10" fmla="*/ 4900993 h 4900993"/>
              <a:gd name="connsiteX11" fmla="*/ 231876 w 2212762"/>
              <a:gd name="connsiteY11" fmla="*/ 4900993 h 4900993"/>
              <a:gd name="connsiteX12" fmla="*/ 0 w 2212762"/>
              <a:gd name="connsiteY12" fmla="*/ 4669117 h 4900993"/>
              <a:gd name="connsiteX13" fmla="*/ 0 w 2212762"/>
              <a:gd name="connsiteY13" fmla="*/ 231876 h 4900993"/>
              <a:gd name="connsiteX14" fmla="*/ 231876 w 2212762"/>
              <a:gd name="connsiteY14" fmla="*/ 0 h 490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2762" h="4900993">
                <a:moveTo>
                  <a:pt x="231876" y="0"/>
                </a:moveTo>
                <a:lnTo>
                  <a:pt x="488907" y="0"/>
                </a:lnTo>
                <a:lnTo>
                  <a:pt x="488907" y="45826"/>
                </a:lnTo>
                <a:cubicBezTo>
                  <a:pt x="488907" y="124495"/>
                  <a:pt x="552681" y="188269"/>
                  <a:pt x="631351" y="188269"/>
                </a:cubicBezTo>
                <a:lnTo>
                  <a:pt x="1581414" y="188269"/>
                </a:lnTo>
                <a:cubicBezTo>
                  <a:pt x="1660083" y="188269"/>
                  <a:pt x="1723858" y="124495"/>
                  <a:pt x="1723858" y="45826"/>
                </a:cubicBezTo>
                <a:lnTo>
                  <a:pt x="1723858" y="0"/>
                </a:lnTo>
                <a:lnTo>
                  <a:pt x="1980886" y="0"/>
                </a:lnTo>
                <a:cubicBezTo>
                  <a:pt x="2108947" y="0"/>
                  <a:pt x="2212762" y="103815"/>
                  <a:pt x="2212762" y="231876"/>
                </a:cubicBezTo>
                <a:lnTo>
                  <a:pt x="2212762" y="4669117"/>
                </a:lnTo>
                <a:cubicBezTo>
                  <a:pt x="2212762" y="4797178"/>
                  <a:pt x="2108947" y="4900993"/>
                  <a:pt x="1980886" y="4900993"/>
                </a:cubicBezTo>
                <a:lnTo>
                  <a:pt x="231876" y="4900993"/>
                </a:lnTo>
                <a:cubicBezTo>
                  <a:pt x="103815" y="4900993"/>
                  <a:pt x="0" y="4797178"/>
                  <a:pt x="0" y="4669117"/>
                </a:cubicBezTo>
                <a:lnTo>
                  <a:pt x="0" y="231876"/>
                </a:lnTo>
                <a:cubicBezTo>
                  <a:pt x="0" y="103815"/>
                  <a:pt x="103815" y="0"/>
                  <a:pt x="2318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37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="" xmlns:a16="http://schemas.microsoft.com/office/drawing/2014/main" id="{CFDC51B4-57C1-4641-BDCF-46444DE3DC4D}"/>
              </a:ext>
            </a:extLst>
          </p:cNvPr>
          <p:cNvSpPr/>
          <p:nvPr userDrawn="1"/>
        </p:nvSpPr>
        <p:spPr>
          <a:xfrm>
            <a:off x="0" y="0"/>
            <a:ext cx="9517566" cy="6858001"/>
          </a:xfrm>
          <a:custGeom>
            <a:avLst/>
            <a:gdLst>
              <a:gd name="connsiteX0" fmla="*/ 0 w 9517566"/>
              <a:gd name="connsiteY0" fmla="*/ 0 h 6858001"/>
              <a:gd name="connsiteX1" fmla="*/ 3403775 w 9517566"/>
              <a:gd name="connsiteY1" fmla="*/ 0 h 6858001"/>
              <a:gd name="connsiteX2" fmla="*/ 9329555 w 9517566"/>
              <a:gd name="connsiteY2" fmla="*/ 5925781 h 6858001"/>
              <a:gd name="connsiteX3" fmla="*/ 9329555 w 9517566"/>
              <a:gd name="connsiteY3" fmla="*/ 6833578 h 6858001"/>
              <a:gd name="connsiteX4" fmla="*/ 9305132 w 9517566"/>
              <a:gd name="connsiteY4" fmla="*/ 6858001 h 6858001"/>
              <a:gd name="connsiteX5" fmla="*/ 2978430 w 9517566"/>
              <a:gd name="connsiteY5" fmla="*/ 6858001 h 6858001"/>
              <a:gd name="connsiteX6" fmla="*/ 0 w 9517566"/>
              <a:gd name="connsiteY6" fmla="*/ 3879572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17566" h="6858001">
                <a:moveTo>
                  <a:pt x="0" y="0"/>
                </a:moveTo>
                <a:lnTo>
                  <a:pt x="3403775" y="0"/>
                </a:lnTo>
                <a:lnTo>
                  <a:pt x="9329555" y="5925781"/>
                </a:lnTo>
                <a:cubicBezTo>
                  <a:pt x="9580237" y="6176463"/>
                  <a:pt x="9580237" y="6582896"/>
                  <a:pt x="9329555" y="6833578"/>
                </a:cubicBezTo>
                <a:lnTo>
                  <a:pt x="9305132" y="6858001"/>
                </a:lnTo>
                <a:lnTo>
                  <a:pt x="2978430" y="6858001"/>
                </a:lnTo>
                <a:lnTo>
                  <a:pt x="0" y="387957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="" xmlns:a16="http://schemas.microsoft.com/office/drawing/2014/main" id="{0A12D1CB-AB37-7F40-A06E-786788768AA2}"/>
              </a:ext>
            </a:extLst>
          </p:cNvPr>
          <p:cNvSpPr/>
          <p:nvPr userDrawn="1"/>
        </p:nvSpPr>
        <p:spPr>
          <a:xfrm>
            <a:off x="0" y="0"/>
            <a:ext cx="6100764" cy="6338665"/>
          </a:xfrm>
          <a:custGeom>
            <a:avLst/>
            <a:gdLst>
              <a:gd name="connsiteX0" fmla="*/ 0 w 6100764"/>
              <a:gd name="connsiteY0" fmla="*/ 0 h 6338665"/>
              <a:gd name="connsiteX1" fmla="*/ 3403773 w 6100764"/>
              <a:gd name="connsiteY1" fmla="*/ 0 h 6338665"/>
              <a:gd name="connsiteX2" fmla="*/ 5912754 w 6100764"/>
              <a:gd name="connsiteY2" fmla="*/ 2508981 h 6338665"/>
              <a:gd name="connsiteX3" fmla="*/ 5912754 w 6100764"/>
              <a:gd name="connsiteY3" fmla="*/ 3416778 h 6338665"/>
              <a:gd name="connsiteX4" fmla="*/ 3178877 w 6100764"/>
              <a:gd name="connsiteY4" fmla="*/ 6150654 h 6338665"/>
              <a:gd name="connsiteX5" fmla="*/ 2271081 w 6100764"/>
              <a:gd name="connsiteY5" fmla="*/ 6150654 h 6338665"/>
              <a:gd name="connsiteX6" fmla="*/ 0 w 6100764"/>
              <a:gd name="connsiteY6" fmla="*/ 3879573 h 6338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0764" h="6338665">
                <a:moveTo>
                  <a:pt x="0" y="0"/>
                </a:moveTo>
                <a:lnTo>
                  <a:pt x="3403773" y="0"/>
                </a:lnTo>
                <a:lnTo>
                  <a:pt x="5912754" y="2508981"/>
                </a:lnTo>
                <a:cubicBezTo>
                  <a:pt x="6163435" y="2759663"/>
                  <a:pt x="6163435" y="3166096"/>
                  <a:pt x="5912754" y="3416778"/>
                </a:cubicBezTo>
                <a:lnTo>
                  <a:pt x="3178877" y="6150654"/>
                </a:lnTo>
                <a:cubicBezTo>
                  <a:pt x="2928196" y="6401336"/>
                  <a:pt x="2521762" y="6401336"/>
                  <a:pt x="2271081" y="6150654"/>
                </a:cubicBezTo>
                <a:lnTo>
                  <a:pt x="0" y="3879573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C4BA886-0AB2-3140-B86E-DBD01737FF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0018" y="799849"/>
            <a:ext cx="2557964" cy="5258301"/>
          </a:xfrm>
          <a:prstGeom prst="rect">
            <a:avLst/>
          </a:prstGeom>
        </p:spPr>
      </p:pic>
      <p:sp>
        <p:nvSpPr>
          <p:cNvPr id="7" name="Graphic 54">
            <a:extLst>
              <a:ext uri="{FF2B5EF4-FFF2-40B4-BE49-F238E27FC236}">
                <a16:creationId xmlns="" xmlns:a16="http://schemas.microsoft.com/office/drawing/2014/main" id="{34F0D25C-580F-F049-9F06-8E432617556D}"/>
              </a:ext>
            </a:extLst>
          </p:cNvPr>
          <p:cNvSpPr/>
          <p:nvPr userDrawn="1"/>
        </p:nvSpPr>
        <p:spPr>
          <a:xfrm>
            <a:off x="224901" y="3818850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33A82C4E-0BD3-4143-8D32-477D6BD360E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51890" y="958715"/>
            <a:ext cx="2212762" cy="4900993"/>
          </a:xfrm>
          <a:custGeom>
            <a:avLst/>
            <a:gdLst>
              <a:gd name="connsiteX0" fmla="*/ 231876 w 2212762"/>
              <a:gd name="connsiteY0" fmla="*/ 0 h 4900993"/>
              <a:gd name="connsiteX1" fmla="*/ 488906 w 2212762"/>
              <a:gd name="connsiteY1" fmla="*/ 0 h 4900993"/>
              <a:gd name="connsiteX2" fmla="*/ 488906 w 2212762"/>
              <a:gd name="connsiteY2" fmla="*/ 45825 h 4900993"/>
              <a:gd name="connsiteX3" fmla="*/ 631351 w 2212762"/>
              <a:gd name="connsiteY3" fmla="*/ 188269 h 4900993"/>
              <a:gd name="connsiteX4" fmla="*/ 1581414 w 2212762"/>
              <a:gd name="connsiteY4" fmla="*/ 188269 h 4900993"/>
              <a:gd name="connsiteX5" fmla="*/ 1723858 w 2212762"/>
              <a:gd name="connsiteY5" fmla="*/ 45825 h 4900993"/>
              <a:gd name="connsiteX6" fmla="*/ 1723858 w 2212762"/>
              <a:gd name="connsiteY6" fmla="*/ 0 h 4900993"/>
              <a:gd name="connsiteX7" fmla="*/ 1980886 w 2212762"/>
              <a:gd name="connsiteY7" fmla="*/ 0 h 4900993"/>
              <a:gd name="connsiteX8" fmla="*/ 2212762 w 2212762"/>
              <a:gd name="connsiteY8" fmla="*/ 231876 h 4900993"/>
              <a:gd name="connsiteX9" fmla="*/ 2212762 w 2212762"/>
              <a:gd name="connsiteY9" fmla="*/ 4669117 h 4900993"/>
              <a:gd name="connsiteX10" fmla="*/ 1980886 w 2212762"/>
              <a:gd name="connsiteY10" fmla="*/ 4900993 h 4900993"/>
              <a:gd name="connsiteX11" fmla="*/ 231876 w 2212762"/>
              <a:gd name="connsiteY11" fmla="*/ 4900993 h 4900993"/>
              <a:gd name="connsiteX12" fmla="*/ 0 w 2212762"/>
              <a:gd name="connsiteY12" fmla="*/ 4669117 h 4900993"/>
              <a:gd name="connsiteX13" fmla="*/ 0 w 2212762"/>
              <a:gd name="connsiteY13" fmla="*/ 231876 h 4900993"/>
              <a:gd name="connsiteX14" fmla="*/ 231876 w 2212762"/>
              <a:gd name="connsiteY14" fmla="*/ 0 h 490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2762" h="4900993">
                <a:moveTo>
                  <a:pt x="231876" y="0"/>
                </a:moveTo>
                <a:lnTo>
                  <a:pt x="488906" y="0"/>
                </a:lnTo>
                <a:lnTo>
                  <a:pt x="488906" y="45825"/>
                </a:lnTo>
                <a:cubicBezTo>
                  <a:pt x="488906" y="124495"/>
                  <a:pt x="552681" y="188269"/>
                  <a:pt x="631351" y="188269"/>
                </a:cubicBezTo>
                <a:lnTo>
                  <a:pt x="1581414" y="188269"/>
                </a:lnTo>
                <a:cubicBezTo>
                  <a:pt x="1660083" y="188269"/>
                  <a:pt x="1723858" y="124495"/>
                  <a:pt x="1723858" y="45825"/>
                </a:cubicBezTo>
                <a:lnTo>
                  <a:pt x="1723858" y="0"/>
                </a:lnTo>
                <a:lnTo>
                  <a:pt x="1980886" y="0"/>
                </a:lnTo>
                <a:cubicBezTo>
                  <a:pt x="2108947" y="0"/>
                  <a:pt x="2212762" y="103815"/>
                  <a:pt x="2212762" y="231876"/>
                </a:cubicBezTo>
                <a:lnTo>
                  <a:pt x="2212762" y="4669117"/>
                </a:lnTo>
                <a:cubicBezTo>
                  <a:pt x="2212762" y="4797178"/>
                  <a:pt x="2108947" y="4900993"/>
                  <a:pt x="1980886" y="4900993"/>
                </a:cubicBezTo>
                <a:lnTo>
                  <a:pt x="231876" y="4900993"/>
                </a:lnTo>
                <a:cubicBezTo>
                  <a:pt x="103815" y="4900993"/>
                  <a:pt x="0" y="4797178"/>
                  <a:pt x="0" y="4669117"/>
                </a:cubicBezTo>
                <a:lnTo>
                  <a:pt x="0" y="231876"/>
                </a:lnTo>
                <a:cubicBezTo>
                  <a:pt x="0" y="103815"/>
                  <a:pt x="103815" y="0"/>
                  <a:pt x="2318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EF195046-F39F-704F-A548-7BFD806B9B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03200" y="3189717"/>
            <a:ext cx="1822407" cy="2189062"/>
          </a:xfrm>
          <a:custGeom>
            <a:avLst/>
            <a:gdLst>
              <a:gd name="connsiteX0" fmla="*/ 269425 w 1822407"/>
              <a:gd name="connsiteY0" fmla="*/ 0 h 2189062"/>
              <a:gd name="connsiteX1" fmla="*/ 1552982 w 1822407"/>
              <a:gd name="connsiteY1" fmla="*/ 0 h 2189062"/>
              <a:gd name="connsiteX2" fmla="*/ 1822407 w 1822407"/>
              <a:gd name="connsiteY2" fmla="*/ 269425 h 2189062"/>
              <a:gd name="connsiteX3" fmla="*/ 1822407 w 1822407"/>
              <a:gd name="connsiteY3" fmla="*/ 1919637 h 2189062"/>
              <a:gd name="connsiteX4" fmla="*/ 1552982 w 1822407"/>
              <a:gd name="connsiteY4" fmla="*/ 2189062 h 2189062"/>
              <a:gd name="connsiteX5" fmla="*/ 269425 w 1822407"/>
              <a:gd name="connsiteY5" fmla="*/ 2189062 h 2189062"/>
              <a:gd name="connsiteX6" fmla="*/ 0 w 1822407"/>
              <a:gd name="connsiteY6" fmla="*/ 1919637 h 2189062"/>
              <a:gd name="connsiteX7" fmla="*/ 0 w 1822407"/>
              <a:gd name="connsiteY7" fmla="*/ 269425 h 2189062"/>
              <a:gd name="connsiteX8" fmla="*/ 269425 w 1822407"/>
              <a:gd name="connsiteY8" fmla="*/ 0 h 218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2407" h="2189062">
                <a:moveTo>
                  <a:pt x="269425" y="0"/>
                </a:moveTo>
                <a:lnTo>
                  <a:pt x="1552982" y="0"/>
                </a:lnTo>
                <a:cubicBezTo>
                  <a:pt x="1701781" y="0"/>
                  <a:pt x="1822407" y="120626"/>
                  <a:pt x="1822407" y="269425"/>
                </a:cubicBezTo>
                <a:lnTo>
                  <a:pt x="1822407" y="1919637"/>
                </a:lnTo>
                <a:cubicBezTo>
                  <a:pt x="1822407" y="2068436"/>
                  <a:pt x="1701781" y="2189062"/>
                  <a:pt x="1552982" y="2189062"/>
                </a:cubicBezTo>
                <a:lnTo>
                  <a:pt x="269425" y="2189062"/>
                </a:lnTo>
                <a:cubicBezTo>
                  <a:pt x="120626" y="2189062"/>
                  <a:pt x="0" y="2068436"/>
                  <a:pt x="0" y="1919637"/>
                </a:cubicBezTo>
                <a:lnTo>
                  <a:pt x="0" y="269425"/>
                </a:lnTo>
                <a:cubicBezTo>
                  <a:pt x="0" y="120626"/>
                  <a:pt x="120626" y="0"/>
                  <a:pt x="26942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44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="" xmlns:a16="http://schemas.microsoft.com/office/drawing/2014/main" id="{1EBF1801-87B5-5649-B4D7-5FA5F51C3CA3}"/>
              </a:ext>
            </a:extLst>
          </p:cNvPr>
          <p:cNvSpPr/>
          <p:nvPr userDrawn="1"/>
        </p:nvSpPr>
        <p:spPr>
          <a:xfrm>
            <a:off x="2118372" y="673384"/>
            <a:ext cx="10073628" cy="6184617"/>
          </a:xfrm>
          <a:custGeom>
            <a:avLst/>
            <a:gdLst>
              <a:gd name="connsiteX0" fmla="*/ 6572521 w 10073628"/>
              <a:gd name="connsiteY0" fmla="*/ 0 h 6184617"/>
              <a:gd name="connsiteX1" fmla="*/ 7234716 w 10073628"/>
              <a:gd name="connsiteY1" fmla="*/ 274290 h 6184617"/>
              <a:gd name="connsiteX2" fmla="*/ 10073628 w 10073628"/>
              <a:gd name="connsiteY2" fmla="*/ 3113202 h 6184617"/>
              <a:gd name="connsiteX3" fmla="*/ 10073628 w 10073628"/>
              <a:gd name="connsiteY3" fmla="*/ 6184617 h 6184617"/>
              <a:gd name="connsiteX4" fmla="*/ 0 w 10073628"/>
              <a:gd name="connsiteY4" fmla="*/ 6184617 h 6184617"/>
              <a:gd name="connsiteX5" fmla="*/ 5910327 w 10073628"/>
              <a:gd name="connsiteY5" fmla="*/ 274290 h 6184617"/>
              <a:gd name="connsiteX6" fmla="*/ 6572521 w 10073628"/>
              <a:gd name="connsiteY6" fmla="*/ 0 h 6184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73628" h="6184617">
                <a:moveTo>
                  <a:pt x="6572521" y="0"/>
                </a:moveTo>
                <a:cubicBezTo>
                  <a:pt x="6812189" y="0"/>
                  <a:pt x="7051856" y="91430"/>
                  <a:pt x="7234716" y="274290"/>
                </a:cubicBezTo>
                <a:lnTo>
                  <a:pt x="10073628" y="3113202"/>
                </a:lnTo>
                <a:lnTo>
                  <a:pt x="10073628" y="6184617"/>
                </a:lnTo>
                <a:lnTo>
                  <a:pt x="0" y="6184617"/>
                </a:lnTo>
                <a:lnTo>
                  <a:pt x="5910327" y="274290"/>
                </a:lnTo>
                <a:cubicBezTo>
                  <a:pt x="6093187" y="91430"/>
                  <a:pt x="6332854" y="0"/>
                  <a:pt x="65725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="" xmlns:a16="http://schemas.microsoft.com/office/drawing/2014/main" id="{4EF27D69-60B8-1243-9D9F-57590FC6EE65}"/>
              </a:ext>
            </a:extLst>
          </p:cNvPr>
          <p:cNvSpPr/>
          <p:nvPr userDrawn="1"/>
        </p:nvSpPr>
        <p:spPr>
          <a:xfrm>
            <a:off x="8866466" y="3088476"/>
            <a:ext cx="3325535" cy="3769525"/>
          </a:xfrm>
          <a:custGeom>
            <a:avLst/>
            <a:gdLst>
              <a:gd name="connsiteX0" fmla="*/ 3325535 w 3325535"/>
              <a:gd name="connsiteY0" fmla="*/ 0 h 3769525"/>
              <a:gd name="connsiteX1" fmla="*/ 3325535 w 3325535"/>
              <a:gd name="connsiteY1" fmla="*/ 3769525 h 3769525"/>
              <a:gd name="connsiteX2" fmla="*/ 142805 w 3325535"/>
              <a:gd name="connsiteY2" fmla="*/ 3769525 h 3769525"/>
              <a:gd name="connsiteX3" fmla="*/ 105756 w 3325535"/>
              <a:gd name="connsiteY3" fmla="*/ 3724169 h 3769525"/>
              <a:gd name="connsiteX4" fmla="*/ 188011 w 3325535"/>
              <a:gd name="connsiteY4" fmla="*/ 2917070 h 3769525"/>
              <a:gd name="connsiteX5" fmla="*/ 2921888 w 3325535"/>
              <a:gd name="connsiteY5" fmla="*/ 183194 h 3769525"/>
              <a:gd name="connsiteX6" fmla="*/ 3253185 w 3325535"/>
              <a:gd name="connsiteY6" fmla="*/ 6934 h 376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25535" h="3769525">
                <a:moveTo>
                  <a:pt x="3325535" y="0"/>
                </a:moveTo>
                <a:lnTo>
                  <a:pt x="3325535" y="3769525"/>
                </a:lnTo>
                <a:lnTo>
                  <a:pt x="142805" y="3769525"/>
                </a:lnTo>
                <a:lnTo>
                  <a:pt x="105756" y="3724169"/>
                </a:lnTo>
                <a:cubicBezTo>
                  <a:pt x="-58753" y="3475011"/>
                  <a:pt x="-31335" y="3136417"/>
                  <a:pt x="188011" y="2917070"/>
                </a:cubicBezTo>
                <a:lnTo>
                  <a:pt x="2921888" y="183194"/>
                </a:lnTo>
                <a:cubicBezTo>
                  <a:pt x="3015893" y="89189"/>
                  <a:pt x="3131802" y="30435"/>
                  <a:pt x="3253185" y="6934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Graphic 54">
            <a:extLst>
              <a:ext uri="{FF2B5EF4-FFF2-40B4-BE49-F238E27FC236}">
                <a16:creationId xmlns="" xmlns:a16="http://schemas.microsoft.com/office/drawing/2014/main" id="{A87397DF-ADF6-0642-B9C8-7A361D2EC948}"/>
              </a:ext>
            </a:extLst>
          </p:cNvPr>
          <p:cNvSpPr/>
          <p:nvPr userDrawn="1"/>
        </p:nvSpPr>
        <p:spPr>
          <a:xfrm>
            <a:off x="5793318" y="5061147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="" xmlns:a16="http://schemas.microsoft.com/office/drawing/2014/main" id="{C2636AC9-D504-2C4B-89E2-EAE1B96A9C72}"/>
              </a:ext>
            </a:extLst>
          </p:cNvPr>
          <p:cNvSpPr/>
          <p:nvPr userDrawn="1"/>
        </p:nvSpPr>
        <p:spPr>
          <a:xfrm>
            <a:off x="5265705" y="1402124"/>
            <a:ext cx="5109334" cy="1977888"/>
          </a:xfrm>
          <a:prstGeom prst="roundRect">
            <a:avLst>
              <a:gd name="adj" fmla="val 8145"/>
            </a:avLst>
          </a:prstGeom>
          <a:solidFill>
            <a:schemeClr val="bg1"/>
          </a:solidFill>
          <a:ln>
            <a:noFill/>
          </a:ln>
          <a:effectLst>
            <a:outerShdw blurRad="317500" sx="102000" sy="102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="" xmlns:a16="http://schemas.microsoft.com/office/drawing/2014/main" id="{1F423B34-1738-2E44-891F-1B2AA7ABD487}"/>
              </a:ext>
            </a:extLst>
          </p:cNvPr>
          <p:cNvSpPr/>
          <p:nvPr userDrawn="1"/>
        </p:nvSpPr>
        <p:spPr>
          <a:xfrm>
            <a:off x="6226673" y="3627782"/>
            <a:ext cx="5109334" cy="1977888"/>
          </a:xfrm>
          <a:prstGeom prst="roundRect">
            <a:avLst>
              <a:gd name="adj" fmla="val 8145"/>
            </a:avLst>
          </a:prstGeom>
          <a:solidFill>
            <a:schemeClr val="bg1"/>
          </a:solidFill>
          <a:ln>
            <a:noFill/>
          </a:ln>
          <a:effectLst>
            <a:outerShdw blurRad="317500" sx="102000" sy="102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7E6E9B-B507-FD49-AD48-532513A23C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30637" y="1705322"/>
            <a:ext cx="961670" cy="961670"/>
          </a:xfrm>
          <a:custGeom>
            <a:avLst/>
            <a:gdLst>
              <a:gd name="connsiteX0" fmla="*/ 160282 w 961670"/>
              <a:gd name="connsiteY0" fmla="*/ 0 h 961670"/>
              <a:gd name="connsiteX1" fmla="*/ 801388 w 961670"/>
              <a:gd name="connsiteY1" fmla="*/ 0 h 961670"/>
              <a:gd name="connsiteX2" fmla="*/ 961670 w 961670"/>
              <a:gd name="connsiteY2" fmla="*/ 160282 h 961670"/>
              <a:gd name="connsiteX3" fmla="*/ 961670 w 961670"/>
              <a:gd name="connsiteY3" fmla="*/ 801388 h 961670"/>
              <a:gd name="connsiteX4" fmla="*/ 801388 w 961670"/>
              <a:gd name="connsiteY4" fmla="*/ 961670 h 961670"/>
              <a:gd name="connsiteX5" fmla="*/ 160282 w 961670"/>
              <a:gd name="connsiteY5" fmla="*/ 961670 h 961670"/>
              <a:gd name="connsiteX6" fmla="*/ 0 w 961670"/>
              <a:gd name="connsiteY6" fmla="*/ 801388 h 961670"/>
              <a:gd name="connsiteX7" fmla="*/ 0 w 961670"/>
              <a:gd name="connsiteY7" fmla="*/ 160282 h 961670"/>
              <a:gd name="connsiteX8" fmla="*/ 160282 w 961670"/>
              <a:gd name="connsiteY8" fmla="*/ 0 h 96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1670" h="961670">
                <a:moveTo>
                  <a:pt x="160282" y="0"/>
                </a:moveTo>
                <a:lnTo>
                  <a:pt x="801388" y="0"/>
                </a:lnTo>
                <a:cubicBezTo>
                  <a:pt x="889909" y="0"/>
                  <a:pt x="961670" y="71761"/>
                  <a:pt x="961670" y="160282"/>
                </a:cubicBezTo>
                <a:lnTo>
                  <a:pt x="961670" y="801388"/>
                </a:lnTo>
                <a:cubicBezTo>
                  <a:pt x="961670" y="889909"/>
                  <a:pt x="889909" y="961670"/>
                  <a:pt x="801388" y="961670"/>
                </a:cubicBezTo>
                <a:lnTo>
                  <a:pt x="160282" y="961670"/>
                </a:lnTo>
                <a:cubicBezTo>
                  <a:pt x="71761" y="961670"/>
                  <a:pt x="0" y="889909"/>
                  <a:pt x="0" y="801388"/>
                </a:cubicBezTo>
                <a:lnTo>
                  <a:pt x="0" y="160282"/>
                </a:lnTo>
                <a:cubicBezTo>
                  <a:pt x="0" y="71761"/>
                  <a:pt x="71761" y="0"/>
                  <a:pt x="16028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135CF56D-BCFF-1F48-AB9E-B9489B9A4E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91605" y="3930980"/>
            <a:ext cx="961670" cy="961670"/>
          </a:xfrm>
          <a:custGeom>
            <a:avLst/>
            <a:gdLst>
              <a:gd name="connsiteX0" fmla="*/ 160282 w 961670"/>
              <a:gd name="connsiteY0" fmla="*/ 0 h 961670"/>
              <a:gd name="connsiteX1" fmla="*/ 801388 w 961670"/>
              <a:gd name="connsiteY1" fmla="*/ 0 h 961670"/>
              <a:gd name="connsiteX2" fmla="*/ 961670 w 961670"/>
              <a:gd name="connsiteY2" fmla="*/ 160282 h 961670"/>
              <a:gd name="connsiteX3" fmla="*/ 961670 w 961670"/>
              <a:gd name="connsiteY3" fmla="*/ 801388 h 961670"/>
              <a:gd name="connsiteX4" fmla="*/ 801388 w 961670"/>
              <a:gd name="connsiteY4" fmla="*/ 961670 h 961670"/>
              <a:gd name="connsiteX5" fmla="*/ 160282 w 961670"/>
              <a:gd name="connsiteY5" fmla="*/ 961670 h 961670"/>
              <a:gd name="connsiteX6" fmla="*/ 0 w 961670"/>
              <a:gd name="connsiteY6" fmla="*/ 801388 h 961670"/>
              <a:gd name="connsiteX7" fmla="*/ 0 w 961670"/>
              <a:gd name="connsiteY7" fmla="*/ 160282 h 961670"/>
              <a:gd name="connsiteX8" fmla="*/ 160282 w 961670"/>
              <a:gd name="connsiteY8" fmla="*/ 0 h 96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1670" h="961670">
                <a:moveTo>
                  <a:pt x="160282" y="0"/>
                </a:moveTo>
                <a:lnTo>
                  <a:pt x="801388" y="0"/>
                </a:lnTo>
                <a:cubicBezTo>
                  <a:pt x="889909" y="0"/>
                  <a:pt x="961670" y="71761"/>
                  <a:pt x="961670" y="160282"/>
                </a:cubicBezTo>
                <a:lnTo>
                  <a:pt x="961670" y="801388"/>
                </a:lnTo>
                <a:cubicBezTo>
                  <a:pt x="961670" y="889909"/>
                  <a:pt x="889909" y="961670"/>
                  <a:pt x="801388" y="961670"/>
                </a:cubicBezTo>
                <a:lnTo>
                  <a:pt x="160282" y="961670"/>
                </a:lnTo>
                <a:cubicBezTo>
                  <a:pt x="71761" y="961670"/>
                  <a:pt x="0" y="889909"/>
                  <a:pt x="0" y="801388"/>
                </a:cubicBezTo>
                <a:lnTo>
                  <a:pt x="0" y="160282"/>
                </a:lnTo>
                <a:cubicBezTo>
                  <a:pt x="0" y="71761"/>
                  <a:pt x="71761" y="0"/>
                  <a:pt x="16028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99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="" xmlns:a16="http://schemas.microsoft.com/office/drawing/2014/main" id="{6A88F8E5-A297-CF42-98C2-05EEB351F494}"/>
              </a:ext>
            </a:extLst>
          </p:cNvPr>
          <p:cNvSpPr/>
          <p:nvPr userDrawn="1"/>
        </p:nvSpPr>
        <p:spPr>
          <a:xfrm>
            <a:off x="5713952" y="0"/>
            <a:ext cx="6478049" cy="5648525"/>
          </a:xfrm>
          <a:custGeom>
            <a:avLst/>
            <a:gdLst>
              <a:gd name="connsiteX0" fmla="*/ 0 w 6478049"/>
              <a:gd name="connsiteY0" fmla="*/ 0 h 5648525"/>
              <a:gd name="connsiteX1" fmla="*/ 5498735 w 6478049"/>
              <a:gd name="connsiteY1" fmla="*/ 0 h 5648525"/>
              <a:gd name="connsiteX2" fmla="*/ 6478049 w 6478049"/>
              <a:gd name="connsiteY2" fmla="*/ 979314 h 5648525"/>
              <a:gd name="connsiteX3" fmla="*/ 6478049 w 6478049"/>
              <a:gd name="connsiteY3" fmla="*/ 5189007 h 5648525"/>
              <a:gd name="connsiteX4" fmla="*/ 6149348 w 6478049"/>
              <a:gd name="connsiteY4" fmla="*/ 5517708 h 5648525"/>
              <a:gd name="connsiteX5" fmla="*/ 5517708 w 6478049"/>
              <a:gd name="connsiteY5" fmla="*/ 5517708 h 56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8049" h="5648525">
                <a:moveTo>
                  <a:pt x="0" y="0"/>
                </a:moveTo>
                <a:lnTo>
                  <a:pt x="5498735" y="0"/>
                </a:lnTo>
                <a:lnTo>
                  <a:pt x="6478049" y="979314"/>
                </a:lnTo>
                <a:lnTo>
                  <a:pt x="6478049" y="5189007"/>
                </a:lnTo>
                <a:lnTo>
                  <a:pt x="6149348" y="5517708"/>
                </a:lnTo>
                <a:cubicBezTo>
                  <a:pt x="5974925" y="5692131"/>
                  <a:pt x="5692131" y="5692131"/>
                  <a:pt x="5517708" y="551770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="" xmlns:a16="http://schemas.microsoft.com/office/drawing/2014/main" id="{F2B27005-732F-6F4E-B6B7-4420055F9FAD}"/>
              </a:ext>
            </a:extLst>
          </p:cNvPr>
          <p:cNvSpPr/>
          <p:nvPr userDrawn="1"/>
        </p:nvSpPr>
        <p:spPr>
          <a:xfrm>
            <a:off x="8415974" y="0"/>
            <a:ext cx="3776026" cy="4420650"/>
          </a:xfrm>
          <a:custGeom>
            <a:avLst/>
            <a:gdLst>
              <a:gd name="connsiteX0" fmla="*/ 274617 w 3776026"/>
              <a:gd name="connsiteY0" fmla="*/ 0 h 4420650"/>
              <a:gd name="connsiteX1" fmla="*/ 3776026 w 3776026"/>
              <a:gd name="connsiteY1" fmla="*/ 0 h 4420650"/>
              <a:gd name="connsiteX2" fmla="*/ 3776026 w 3776026"/>
              <a:gd name="connsiteY2" fmla="*/ 4420650 h 4420650"/>
              <a:gd name="connsiteX3" fmla="*/ 130817 w 3776026"/>
              <a:gd name="connsiteY3" fmla="*/ 775440 h 4420650"/>
              <a:gd name="connsiteX4" fmla="*/ 130817 w 3776026"/>
              <a:gd name="connsiteY4" fmla="*/ 143800 h 442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026" h="4420650">
                <a:moveTo>
                  <a:pt x="274617" y="0"/>
                </a:moveTo>
                <a:lnTo>
                  <a:pt x="3776026" y="0"/>
                </a:lnTo>
                <a:lnTo>
                  <a:pt x="3776026" y="4420650"/>
                </a:lnTo>
                <a:lnTo>
                  <a:pt x="130817" y="775440"/>
                </a:lnTo>
                <a:cubicBezTo>
                  <a:pt x="-43605" y="601018"/>
                  <a:pt x="-43605" y="318223"/>
                  <a:pt x="130817" y="14380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Graphic 54">
            <a:extLst>
              <a:ext uri="{FF2B5EF4-FFF2-40B4-BE49-F238E27FC236}">
                <a16:creationId xmlns="" xmlns:a16="http://schemas.microsoft.com/office/drawing/2014/main" id="{73B48469-17D1-104E-A2E4-7ADB75C4DA46}"/>
              </a:ext>
            </a:extLst>
          </p:cNvPr>
          <p:cNvSpPr/>
          <p:nvPr userDrawn="1"/>
        </p:nvSpPr>
        <p:spPr>
          <a:xfrm>
            <a:off x="732792" y="5070746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6E97ED60-3EC8-FB40-B098-6BA560314D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1043" y="787465"/>
            <a:ext cx="4955665" cy="5283070"/>
          </a:xfrm>
          <a:custGeom>
            <a:avLst/>
            <a:gdLst>
              <a:gd name="connsiteX0" fmla="*/ 447397 w 4955665"/>
              <a:gd name="connsiteY0" fmla="*/ 0 h 5283070"/>
              <a:gd name="connsiteX1" fmla="*/ 4508268 w 4955665"/>
              <a:gd name="connsiteY1" fmla="*/ 0 h 5283070"/>
              <a:gd name="connsiteX2" fmla="*/ 4955665 w 4955665"/>
              <a:gd name="connsiteY2" fmla="*/ 447397 h 5283070"/>
              <a:gd name="connsiteX3" fmla="*/ 4955665 w 4955665"/>
              <a:gd name="connsiteY3" fmla="*/ 4835673 h 5283070"/>
              <a:gd name="connsiteX4" fmla="*/ 4508268 w 4955665"/>
              <a:gd name="connsiteY4" fmla="*/ 5283070 h 5283070"/>
              <a:gd name="connsiteX5" fmla="*/ 447397 w 4955665"/>
              <a:gd name="connsiteY5" fmla="*/ 5283070 h 5283070"/>
              <a:gd name="connsiteX6" fmla="*/ 0 w 4955665"/>
              <a:gd name="connsiteY6" fmla="*/ 4835673 h 5283070"/>
              <a:gd name="connsiteX7" fmla="*/ 0 w 4955665"/>
              <a:gd name="connsiteY7" fmla="*/ 447397 h 5283070"/>
              <a:gd name="connsiteX8" fmla="*/ 447397 w 4955665"/>
              <a:gd name="connsiteY8" fmla="*/ 0 h 528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55665" h="5283070">
                <a:moveTo>
                  <a:pt x="447397" y="0"/>
                </a:moveTo>
                <a:lnTo>
                  <a:pt x="4508268" y="0"/>
                </a:lnTo>
                <a:cubicBezTo>
                  <a:pt x="4755359" y="0"/>
                  <a:pt x="4955665" y="200306"/>
                  <a:pt x="4955665" y="447397"/>
                </a:cubicBezTo>
                <a:lnTo>
                  <a:pt x="4955665" y="4835673"/>
                </a:lnTo>
                <a:cubicBezTo>
                  <a:pt x="4955665" y="5082764"/>
                  <a:pt x="4755359" y="5283070"/>
                  <a:pt x="4508268" y="5283070"/>
                </a:cubicBezTo>
                <a:lnTo>
                  <a:pt x="447397" y="5283070"/>
                </a:lnTo>
                <a:cubicBezTo>
                  <a:pt x="200306" y="5283070"/>
                  <a:pt x="0" y="5082764"/>
                  <a:pt x="0" y="4835673"/>
                </a:cubicBezTo>
                <a:lnTo>
                  <a:pt x="0" y="447397"/>
                </a:lnTo>
                <a:cubicBezTo>
                  <a:pt x="0" y="200306"/>
                  <a:pt x="200306" y="0"/>
                  <a:pt x="44739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02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="" xmlns:a16="http://schemas.microsoft.com/office/drawing/2014/main" id="{DC4451D1-F962-9D48-A025-1B87C5C41614}"/>
              </a:ext>
            </a:extLst>
          </p:cNvPr>
          <p:cNvSpPr/>
          <p:nvPr userDrawn="1"/>
        </p:nvSpPr>
        <p:spPr>
          <a:xfrm>
            <a:off x="364116" y="0"/>
            <a:ext cx="11218276" cy="6623972"/>
          </a:xfrm>
          <a:custGeom>
            <a:avLst/>
            <a:gdLst>
              <a:gd name="connsiteX0" fmla="*/ 2029669 w 11218276"/>
              <a:gd name="connsiteY0" fmla="*/ 0 h 6623972"/>
              <a:gd name="connsiteX1" fmla="*/ 11218276 w 11218276"/>
              <a:gd name="connsiteY1" fmla="*/ 0 h 6623972"/>
              <a:gd name="connsiteX2" fmla="*/ 4813666 w 11218276"/>
              <a:gd name="connsiteY2" fmla="*/ 6404611 h 6623972"/>
              <a:gd name="connsiteX3" fmla="*/ 3754495 w 11218276"/>
              <a:gd name="connsiteY3" fmla="*/ 6404611 h 6623972"/>
              <a:gd name="connsiteX4" fmla="*/ 219362 w 11218276"/>
              <a:gd name="connsiteY4" fmla="*/ 2869478 h 6623972"/>
              <a:gd name="connsiteX5" fmla="*/ 219362 w 11218276"/>
              <a:gd name="connsiteY5" fmla="*/ 1810307 h 662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18276" h="6623972">
                <a:moveTo>
                  <a:pt x="2029669" y="0"/>
                </a:moveTo>
                <a:lnTo>
                  <a:pt x="11218276" y="0"/>
                </a:lnTo>
                <a:lnTo>
                  <a:pt x="4813666" y="6404611"/>
                </a:lnTo>
                <a:cubicBezTo>
                  <a:pt x="4521184" y="6697093"/>
                  <a:pt x="4046977" y="6697093"/>
                  <a:pt x="3754495" y="6404611"/>
                </a:cubicBezTo>
                <a:lnTo>
                  <a:pt x="219362" y="2869478"/>
                </a:lnTo>
                <a:cubicBezTo>
                  <a:pt x="-73120" y="2576996"/>
                  <a:pt x="-73120" y="2102789"/>
                  <a:pt x="219362" y="18103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="" xmlns:a16="http://schemas.microsoft.com/office/drawing/2014/main" id="{69C9AFD4-BEFB-8343-963B-8CF247FF1E36}"/>
              </a:ext>
            </a:extLst>
          </p:cNvPr>
          <p:cNvSpPr/>
          <p:nvPr userDrawn="1"/>
        </p:nvSpPr>
        <p:spPr>
          <a:xfrm>
            <a:off x="5668612" y="0"/>
            <a:ext cx="6523388" cy="6858001"/>
          </a:xfrm>
          <a:custGeom>
            <a:avLst/>
            <a:gdLst>
              <a:gd name="connsiteX0" fmla="*/ 820318 w 6523388"/>
              <a:gd name="connsiteY0" fmla="*/ 0 h 6858001"/>
              <a:gd name="connsiteX1" fmla="*/ 6523388 w 6523388"/>
              <a:gd name="connsiteY1" fmla="*/ 0 h 6858001"/>
              <a:gd name="connsiteX2" fmla="*/ 6523388 w 6523388"/>
              <a:gd name="connsiteY2" fmla="*/ 6858001 h 6858001"/>
              <a:gd name="connsiteX3" fmla="*/ 5103362 w 6523388"/>
              <a:gd name="connsiteY3" fmla="*/ 6858001 h 6858001"/>
              <a:gd name="connsiteX4" fmla="*/ 330333 w 6523388"/>
              <a:gd name="connsiteY4" fmla="*/ 2084972 h 6858001"/>
              <a:gd name="connsiteX5" fmla="*/ 330333 w 6523388"/>
              <a:gd name="connsiteY5" fmla="*/ 489985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3388" h="6858001">
                <a:moveTo>
                  <a:pt x="820318" y="0"/>
                </a:moveTo>
                <a:lnTo>
                  <a:pt x="6523388" y="0"/>
                </a:lnTo>
                <a:lnTo>
                  <a:pt x="6523388" y="6858001"/>
                </a:lnTo>
                <a:lnTo>
                  <a:pt x="5103362" y="6858001"/>
                </a:lnTo>
                <a:lnTo>
                  <a:pt x="330333" y="2084972"/>
                </a:lnTo>
                <a:cubicBezTo>
                  <a:pt x="-110111" y="1644528"/>
                  <a:pt x="-110111" y="930429"/>
                  <a:pt x="330333" y="489985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Graphic 54">
            <a:extLst>
              <a:ext uri="{FF2B5EF4-FFF2-40B4-BE49-F238E27FC236}">
                <a16:creationId xmlns="" xmlns:a16="http://schemas.microsoft.com/office/drawing/2014/main" id="{DDF8FF6A-3C54-C84A-B0C5-E3BC47B25666}"/>
              </a:ext>
            </a:extLst>
          </p:cNvPr>
          <p:cNvSpPr/>
          <p:nvPr userDrawn="1"/>
        </p:nvSpPr>
        <p:spPr>
          <a:xfrm>
            <a:off x="10364426" y="577450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C3677EB-2296-3D40-A1E2-1787FA0543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71232" y="914401"/>
            <a:ext cx="4057071" cy="5943600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CA27D394-9F9A-C241-8370-9983306FF3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3831" y="1166370"/>
            <a:ext cx="3509561" cy="5691631"/>
          </a:xfrm>
          <a:custGeom>
            <a:avLst/>
            <a:gdLst>
              <a:gd name="connsiteX0" fmla="*/ 367768 w 3509561"/>
              <a:gd name="connsiteY0" fmla="*/ 0 h 5691631"/>
              <a:gd name="connsiteX1" fmla="*/ 775433 w 3509561"/>
              <a:gd name="connsiteY1" fmla="*/ 0 h 5691631"/>
              <a:gd name="connsiteX2" fmla="*/ 775433 w 3509561"/>
              <a:gd name="connsiteY2" fmla="*/ 72682 h 5691631"/>
              <a:gd name="connsiteX3" fmla="*/ 1001357 w 3509561"/>
              <a:gd name="connsiteY3" fmla="*/ 298606 h 5691631"/>
              <a:gd name="connsiteX4" fmla="*/ 2508208 w 3509561"/>
              <a:gd name="connsiteY4" fmla="*/ 298606 h 5691631"/>
              <a:gd name="connsiteX5" fmla="*/ 2734132 w 3509561"/>
              <a:gd name="connsiteY5" fmla="*/ 72682 h 5691631"/>
              <a:gd name="connsiteX6" fmla="*/ 2734132 w 3509561"/>
              <a:gd name="connsiteY6" fmla="*/ 0 h 5691631"/>
              <a:gd name="connsiteX7" fmla="*/ 3141793 w 3509561"/>
              <a:gd name="connsiteY7" fmla="*/ 0 h 5691631"/>
              <a:gd name="connsiteX8" fmla="*/ 3509561 w 3509561"/>
              <a:gd name="connsiteY8" fmla="*/ 367768 h 5691631"/>
              <a:gd name="connsiteX9" fmla="*/ 3509561 w 3509561"/>
              <a:gd name="connsiteY9" fmla="*/ 5691631 h 5691631"/>
              <a:gd name="connsiteX10" fmla="*/ 0 w 3509561"/>
              <a:gd name="connsiteY10" fmla="*/ 5691631 h 5691631"/>
              <a:gd name="connsiteX11" fmla="*/ 0 w 3509561"/>
              <a:gd name="connsiteY11" fmla="*/ 367768 h 5691631"/>
              <a:gd name="connsiteX12" fmla="*/ 367768 w 3509561"/>
              <a:gd name="connsiteY12" fmla="*/ 0 h 569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561" h="5691631">
                <a:moveTo>
                  <a:pt x="367768" y="0"/>
                </a:moveTo>
                <a:lnTo>
                  <a:pt x="775433" y="0"/>
                </a:lnTo>
                <a:lnTo>
                  <a:pt x="775433" y="72682"/>
                </a:lnTo>
                <a:cubicBezTo>
                  <a:pt x="775433" y="197456"/>
                  <a:pt x="876583" y="298606"/>
                  <a:pt x="1001357" y="298606"/>
                </a:cubicBezTo>
                <a:lnTo>
                  <a:pt x="2508208" y="298606"/>
                </a:lnTo>
                <a:cubicBezTo>
                  <a:pt x="2632982" y="298606"/>
                  <a:pt x="2734132" y="197456"/>
                  <a:pt x="2734132" y="72682"/>
                </a:cubicBezTo>
                <a:lnTo>
                  <a:pt x="2734132" y="0"/>
                </a:lnTo>
                <a:lnTo>
                  <a:pt x="3141793" y="0"/>
                </a:lnTo>
                <a:cubicBezTo>
                  <a:pt x="3344905" y="0"/>
                  <a:pt x="3509561" y="164656"/>
                  <a:pt x="3509561" y="367768"/>
                </a:cubicBezTo>
                <a:lnTo>
                  <a:pt x="3509561" y="5691631"/>
                </a:lnTo>
                <a:lnTo>
                  <a:pt x="0" y="5691631"/>
                </a:lnTo>
                <a:lnTo>
                  <a:pt x="0" y="367768"/>
                </a:lnTo>
                <a:cubicBezTo>
                  <a:pt x="0" y="164656"/>
                  <a:pt x="164656" y="0"/>
                  <a:pt x="36776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3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="" xmlns:a16="http://schemas.microsoft.com/office/drawing/2014/main" id="{9387AC0E-1777-6848-900D-162DEA3E29CA}"/>
              </a:ext>
            </a:extLst>
          </p:cNvPr>
          <p:cNvSpPr/>
          <p:nvPr userDrawn="1"/>
        </p:nvSpPr>
        <p:spPr>
          <a:xfrm>
            <a:off x="4366741" y="2213778"/>
            <a:ext cx="7733652" cy="4644223"/>
          </a:xfrm>
          <a:custGeom>
            <a:avLst/>
            <a:gdLst>
              <a:gd name="connsiteX0" fmla="*/ 3775231 w 7733652"/>
              <a:gd name="connsiteY0" fmla="*/ 0 h 4644223"/>
              <a:gd name="connsiteX1" fmla="*/ 4282837 w 7733652"/>
              <a:gd name="connsiteY1" fmla="*/ 210257 h 4644223"/>
              <a:gd name="connsiteX2" fmla="*/ 7523395 w 7733652"/>
              <a:gd name="connsiteY2" fmla="*/ 3450815 h 4644223"/>
              <a:gd name="connsiteX3" fmla="*/ 7523395 w 7733652"/>
              <a:gd name="connsiteY3" fmla="*/ 4466028 h 4644223"/>
              <a:gd name="connsiteX4" fmla="*/ 7345200 w 7733652"/>
              <a:gd name="connsiteY4" fmla="*/ 4644223 h 4644223"/>
              <a:gd name="connsiteX5" fmla="*/ 571645 w 7733652"/>
              <a:gd name="connsiteY5" fmla="*/ 4644223 h 4644223"/>
              <a:gd name="connsiteX6" fmla="*/ 210258 w 7733652"/>
              <a:gd name="connsiteY6" fmla="*/ 4282836 h 4644223"/>
              <a:gd name="connsiteX7" fmla="*/ 210258 w 7733652"/>
              <a:gd name="connsiteY7" fmla="*/ 3267623 h 4644223"/>
              <a:gd name="connsiteX8" fmla="*/ 3267624 w 7733652"/>
              <a:gd name="connsiteY8" fmla="*/ 210257 h 4644223"/>
              <a:gd name="connsiteX9" fmla="*/ 3775231 w 7733652"/>
              <a:gd name="connsiteY9" fmla="*/ 0 h 464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33652" h="4644223">
                <a:moveTo>
                  <a:pt x="3775231" y="0"/>
                </a:moveTo>
                <a:cubicBezTo>
                  <a:pt x="3958948" y="0"/>
                  <a:pt x="4142665" y="70086"/>
                  <a:pt x="4282837" y="210257"/>
                </a:cubicBezTo>
                <a:lnTo>
                  <a:pt x="7523395" y="3450815"/>
                </a:lnTo>
                <a:cubicBezTo>
                  <a:pt x="7803738" y="3731158"/>
                  <a:pt x="7803738" y="4185685"/>
                  <a:pt x="7523395" y="4466028"/>
                </a:cubicBezTo>
                <a:lnTo>
                  <a:pt x="7345200" y="4644223"/>
                </a:lnTo>
                <a:lnTo>
                  <a:pt x="571645" y="4644223"/>
                </a:lnTo>
                <a:lnTo>
                  <a:pt x="210258" y="4282836"/>
                </a:lnTo>
                <a:cubicBezTo>
                  <a:pt x="-70085" y="4002493"/>
                  <a:pt x="-70085" y="3547967"/>
                  <a:pt x="210258" y="3267623"/>
                </a:cubicBezTo>
                <a:lnTo>
                  <a:pt x="3267624" y="210257"/>
                </a:lnTo>
                <a:cubicBezTo>
                  <a:pt x="3407796" y="70086"/>
                  <a:pt x="3591514" y="0"/>
                  <a:pt x="377523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A79C8385-7F2C-9844-9D72-98450CA56A9A}"/>
              </a:ext>
            </a:extLst>
          </p:cNvPr>
          <p:cNvSpPr/>
          <p:nvPr userDrawn="1"/>
        </p:nvSpPr>
        <p:spPr>
          <a:xfrm>
            <a:off x="5827190" y="1409997"/>
            <a:ext cx="6364810" cy="5448004"/>
          </a:xfrm>
          <a:custGeom>
            <a:avLst/>
            <a:gdLst>
              <a:gd name="connsiteX0" fmla="*/ 3775231 w 6364810"/>
              <a:gd name="connsiteY0" fmla="*/ 0 h 5448004"/>
              <a:gd name="connsiteX1" fmla="*/ 4282837 w 6364810"/>
              <a:gd name="connsiteY1" fmla="*/ 210258 h 5448004"/>
              <a:gd name="connsiteX2" fmla="*/ 6364810 w 6364810"/>
              <a:gd name="connsiteY2" fmla="*/ 2292231 h 5448004"/>
              <a:gd name="connsiteX3" fmla="*/ 6364810 w 6364810"/>
              <a:gd name="connsiteY3" fmla="*/ 5258230 h 5448004"/>
              <a:gd name="connsiteX4" fmla="*/ 6175036 w 6364810"/>
              <a:gd name="connsiteY4" fmla="*/ 5448004 h 5448004"/>
              <a:gd name="connsiteX5" fmla="*/ 1375425 w 6364810"/>
              <a:gd name="connsiteY5" fmla="*/ 5448004 h 5448004"/>
              <a:gd name="connsiteX6" fmla="*/ 210258 w 6364810"/>
              <a:gd name="connsiteY6" fmla="*/ 4282837 h 5448004"/>
              <a:gd name="connsiteX7" fmla="*/ 210258 w 6364810"/>
              <a:gd name="connsiteY7" fmla="*/ 3267624 h 5448004"/>
              <a:gd name="connsiteX8" fmla="*/ 3267624 w 6364810"/>
              <a:gd name="connsiteY8" fmla="*/ 210258 h 5448004"/>
              <a:gd name="connsiteX9" fmla="*/ 3775231 w 6364810"/>
              <a:gd name="connsiteY9" fmla="*/ 0 h 544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64810" h="5448004">
                <a:moveTo>
                  <a:pt x="3775231" y="0"/>
                </a:moveTo>
                <a:cubicBezTo>
                  <a:pt x="3958948" y="0"/>
                  <a:pt x="4142666" y="70086"/>
                  <a:pt x="4282837" y="210258"/>
                </a:cubicBezTo>
                <a:lnTo>
                  <a:pt x="6364810" y="2292231"/>
                </a:lnTo>
                <a:lnTo>
                  <a:pt x="6364810" y="5258230"/>
                </a:lnTo>
                <a:lnTo>
                  <a:pt x="6175036" y="5448004"/>
                </a:lnTo>
                <a:lnTo>
                  <a:pt x="1375425" y="5448004"/>
                </a:lnTo>
                <a:lnTo>
                  <a:pt x="210258" y="4282837"/>
                </a:lnTo>
                <a:cubicBezTo>
                  <a:pt x="-70085" y="4002494"/>
                  <a:pt x="-70085" y="3547967"/>
                  <a:pt x="210258" y="3267624"/>
                </a:cubicBezTo>
                <a:lnTo>
                  <a:pt x="3267624" y="210258"/>
                </a:lnTo>
                <a:cubicBezTo>
                  <a:pt x="3407796" y="70086"/>
                  <a:pt x="3591513" y="0"/>
                  <a:pt x="3775231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FABD760D-DEFA-8A45-AD60-E875D4A985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6268" y="512763"/>
            <a:ext cx="4277402" cy="6345237"/>
          </a:xfrm>
          <a:custGeom>
            <a:avLst/>
            <a:gdLst>
              <a:gd name="connsiteX0" fmla="*/ 386164 w 4277402"/>
              <a:gd name="connsiteY0" fmla="*/ 0 h 6345237"/>
              <a:gd name="connsiteX1" fmla="*/ 3891238 w 4277402"/>
              <a:gd name="connsiteY1" fmla="*/ 0 h 6345237"/>
              <a:gd name="connsiteX2" fmla="*/ 4277402 w 4277402"/>
              <a:gd name="connsiteY2" fmla="*/ 386164 h 6345237"/>
              <a:gd name="connsiteX3" fmla="*/ 4277402 w 4277402"/>
              <a:gd name="connsiteY3" fmla="*/ 5959073 h 6345237"/>
              <a:gd name="connsiteX4" fmla="*/ 3891238 w 4277402"/>
              <a:gd name="connsiteY4" fmla="*/ 6345237 h 6345237"/>
              <a:gd name="connsiteX5" fmla="*/ 386164 w 4277402"/>
              <a:gd name="connsiteY5" fmla="*/ 6345237 h 6345237"/>
              <a:gd name="connsiteX6" fmla="*/ 0 w 4277402"/>
              <a:gd name="connsiteY6" fmla="*/ 5959073 h 6345237"/>
              <a:gd name="connsiteX7" fmla="*/ 0 w 4277402"/>
              <a:gd name="connsiteY7" fmla="*/ 386164 h 6345237"/>
              <a:gd name="connsiteX8" fmla="*/ 386164 w 4277402"/>
              <a:gd name="connsiteY8" fmla="*/ 0 h 634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77402" h="6345237">
                <a:moveTo>
                  <a:pt x="386164" y="0"/>
                </a:moveTo>
                <a:lnTo>
                  <a:pt x="3891238" y="0"/>
                </a:lnTo>
                <a:cubicBezTo>
                  <a:pt x="4104510" y="0"/>
                  <a:pt x="4277402" y="172892"/>
                  <a:pt x="4277402" y="386164"/>
                </a:cubicBezTo>
                <a:lnTo>
                  <a:pt x="4277402" y="5959073"/>
                </a:lnTo>
                <a:cubicBezTo>
                  <a:pt x="4277402" y="6172345"/>
                  <a:pt x="4104510" y="6345237"/>
                  <a:pt x="3891238" y="6345237"/>
                </a:cubicBezTo>
                <a:lnTo>
                  <a:pt x="386164" y="6345237"/>
                </a:lnTo>
                <a:cubicBezTo>
                  <a:pt x="172892" y="6345237"/>
                  <a:pt x="0" y="6172345"/>
                  <a:pt x="0" y="5959073"/>
                </a:cubicBezTo>
                <a:lnTo>
                  <a:pt x="0" y="386164"/>
                </a:lnTo>
                <a:cubicBezTo>
                  <a:pt x="0" y="172892"/>
                  <a:pt x="172892" y="0"/>
                  <a:pt x="386164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9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="" xmlns:a16="http://schemas.microsoft.com/office/drawing/2014/main" id="{5504DC01-B58E-FB40-B85C-BCD10A2DFB59}"/>
              </a:ext>
            </a:extLst>
          </p:cNvPr>
          <p:cNvSpPr/>
          <p:nvPr userDrawn="1"/>
        </p:nvSpPr>
        <p:spPr>
          <a:xfrm>
            <a:off x="564471" y="0"/>
            <a:ext cx="6593938" cy="4063246"/>
          </a:xfrm>
          <a:custGeom>
            <a:avLst/>
            <a:gdLst>
              <a:gd name="connsiteX0" fmla="*/ 1532555 w 6593938"/>
              <a:gd name="connsiteY0" fmla="*/ 0 h 4063246"/>
              <a:gd name="connsiteX1" fmla="*/ 6593938 w 6593938"/>
              <a:gd name="connsiteY1" fmla="*/ 0 h 4063246"/>
              <a:gd name="connsiteX2" fmla="*/ 2717772 w 6593938"/>
              <a:gd name="connsiteY2" fmla="*/ 3876166 h 4063246"/>
              <a:gd name="connsiteX3" fmla="*/ 1814467 w 6593938"/>
              <a:gd name="connsiteY3" fmla="*/ 3876166 h 4063246"/>
              <a:gd name="connsiteX4" fmla="*/ 187080 w 6593938"/>
              <a:gd name="connsiteY4" fmla="*/ 2248780 h 4063246"/>
              <a:gd name="connsiteX5" fmla="*/ 187080 w 6593938"/>
              <a:gd name="connsiteY5" fmla="*/ 1345475 h 4063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93938" h="4063246">
                <a:moveTo>
                  <a:pt x="1532555" y="0"/>
                </a:moveTo>
                <a:lnTo>
                  <a:pt x="6593938" y="0"/>
                </a:lnTo>
                <a:lnTo>
                  <a:pt x="2717772" y="3876166"/>
                </a:lnTo>
                <a:cubicBezTo>
                  <a:pt x="2468331" y="4125607"/>
                  <a:pt x="2063907" y="4125607"/>
                  <a:pt x="1814467" y="3876166"/>
                </a:cubicBezTo>
                <a:lnTo>
                  <a:pt x="187080" y="2248780"/>
                </a:lnTo>
                <a:cubicBezTo>
                  <a:pt x="-62360" y="1999340"/>
                  <a:pt x="-62360" y="1594916"/>
                  <a:pt x="187080" y="13454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="" xmlns:a16="http://schemas.microsoft.com/office/drawing/2014/main" id="{C6AD5340-6589-BF40-A146-6930C032A4EA}"/>
              </a:ext>
            </a:extLst>
          </p:cNvPr>
          <p:cNvSpPr/>
          <p:nvPr userDrawn="1"/>
        </p:nvSpPr>
        <p:spPr>
          <a:xfrm>
            <a:off x="0" y="508758"/>
            <a:ext cx="6107958" cy="6349243"/>
          </a:xfrm>
          <a:custGeom>
            <a:avLst/>
            <a:gdLst>
              <a:gd name="connsiteX0" fmla="*/ 2805713 w 6107958"/>
              <a:gd name="connsiteY0" fmla="*/ 0 h 6349243"/>
              <a:gd name="connsiteX1" fmla="*/ 3238408 w 6107958"/>
              <a:gd name="connsiteY1" fmla="*/ 179228 h 6349243"/>
              <a:gd name="connsiteX2" fmla="*/ 5928730 w 6107958"/>
              <a:gd name="connsiteY2" fmla="*/ 2869551 h 6349243"/>
              <a:gd name="connsiteX3" fmla="*/ 5928730 w 6107958"/>
              <a:gd name="connsiteY3" fmla="*/ 3734941 h 6349243"/>
              <a:gd name="connsiteX4" fmla="*/ 3314428 w 6107958"/>
              <a:gd name="connsiteY4" fmla="*/ 6349243 h 6349243"/>
              <a:gd name="connsiteX5" fmla="*/ 0 w 6107958"/>
              <a:gd name="connsiteY5" fmla="*/ 6349243 h 6349243"/>
              <a:gd name="connsiteX6" fmla="*/ 0 w 6107958"/>
              <a:gd name="connsiteY6" fmla="*/ 2552246 h 6349243"/>
              <a:gd name="connsiteX7" fmla="*/ 2373018 w 6107958"/>
              <a:gd name="connsiteY7" fmla="*/ 179228 h 6349243"/>
              <a:gd name="connsiteX8" fmla="*/ 2805713 w 6107958"/>
              <a:gd name="connsiteY8" fmla="*/ 0 h 6349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7958" h="6349243">
                <a:moveTo>
                  <a:pt x="2805713" y="0"/>
                </a:moveTo>
                <a:cubicBezTo>
                  <a:pt x="2962317" y="0"/>
                  <a:pt x="3118922" y="59743"/>
                  <a:pt x="3238408" y="179228"/>
                </a:cubicBezTo>
                <a:lnTo>
                  <a:pt x="5928730" y="2869551"/>
                </a:lnTo>
                <a:cubicBezTo>
                  <a:pt x="6167701" y="3108522"/>
                  <a:pt x="6167701" y="3495970"/>
                  <a:pt x="5928730" y="3734941"/>
                </a:cubicBezTo>
                <a:lnTo>
                  <a:pt x="3314428" y="6349243"/>
                </a:lnTo>
                <a:lnTo>
                  <a:pt x="0" y="6349243"/>
                </a:lnTo>
                <a:lnTo>
                  <a:pt x="0" y="2552246"/>
                </a:lnTo>
                <a:lnTo>
                  <a:pt x="2373018" y="179228"/>
                </a:lnTo>
                <a:cubicBezTo>
                  <a:pt x="2492503" y="59743"/>
                  <a:pt x="2649108" y="0"/>
                  <a:pt x="2805713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D189B10-AFBC-0A43-8AD3-C867C5D363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1548" y="1313267"/>
            <a:ext cx="3599820" cy="5544733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618B4B48-5D48-4649-9803-E4E58575B7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43424" y="1536839"/>
            <a:ext cx="3114017" cy="5321162"/>
          </a:xfrm>
          <a:custGeom>
            <a:avLst/>
            <a:gdLst>
              <a:gd name="connsiteX0" fmla="*/ 326318 w 3114017"/>
              <a:gd name="connsiteY0" fmla="*/ 0 h 5321162"/>
              <a:gd name="connsiteX1" fmla="*/ 688037 w 3114017"/>
              <a:gd name="connsiteY1" fmla="*/ 0 h 5321162"/>
              <a:gd name="connsiteX2" fmla="*/ 688037 w 3114017"/>
              <a:gd name="connsiteY2" fmla="*/ 64490 h 5321162"/>
              <a:gd name="connsiteX3" fmla="*/ 888499 w 3114017"/>
              <a:gd name="connsiteY3" fmla="*/ 264952 h 5321162"/>
              <a:gd name="connsiteX4" fmla="*/ 2225522 w 3114017"/>
              <a:gd name="connsiteY4" fmla="*/ 264952 h 5321162"/>
              <a:gd name="connsiteX5" fmla="*/ 2425982 w 3114017"/>
              <a:gd name="connsiteY5" fmla="*/ 64490 h 5321162"/>
              <a:gd name="connsiteX6" fmla="*/ 2425982 w 3114017"/>
              <a:gd name="connsiteY6" fmla="*/ 0 h 5321162"/>
              <a:gd name="connsiteX7" fmla="*/ 2787699 w 3114017"/>
              <a:gd name="connsiteY7" fmla="*/ 0 h 5321162"/>
              <a:gd name="connsiteX8" fmla="*/ 3114017 w 3114017"/>
              <a:gd name="connsiteY8" fmla="*/ 326318 h 5321162"/>
              <a:gd name="connsiteX9" fmla="*/ 3114017 w 3114017"/>
              <a:gd name="connsiteY9" fmla="*/ 5321162 h 5321162"/>
              <a:gd name="connsiteX10" fmla="*/ 0 w 3114017"/>
              <a:gd name="connsiteY10" fmla="*/ 5321162 h 5321162"/>
              <a:gd name="connsiteX11" fmla="*/ 0 w 3114017"/>
              <a:gd name="connsiteY11" fmla="*/ 326318 h 5321162"/>
              <a:gd name="connsiteX12" fmla="*/ 326318 w 3114017"/>
              <a:gd name="connsiteY12" fmla="*/ 0 h 5321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14017" h="5321162">
                <a:moveTo>
                  <a:pt x="326318" y="0"/>
                </a:moveTo>
                <a:lnTo>
                  <a:pt x="688037" y="0"/>
                </a:lnTo>
                <a:lnTo>
                  <a:pt x="688037" y="64490"/>
                </a:lnTo>
                <a:cubicBezTo>
                  <a:pt x="688037" y="175201"/>
                  <a:pt x="777788" y="264952"/>
                  <a:pt x="888499" y="264952"/>
                </a:cubicBezTo>
                <a:lnTo>
                  <a:pt x="2225522" y="264952"/>
                </a:lnTo>
                <a:cubicBezTo>
                  <a:pt x="2336232" y="264952"/>
                  <a:pt x="2425982" y="175201"/>
                  <a:pt x="2425982" y="64490"/>
                </a:cubicBezTo>
                <a:lnTo>
                  <a:pt x="2425982" y="0"/>
                </a:lnTo>
                <a:lnTo>
                  <a:pt x="2787699" y="0"/>
                </a:lnTo>
                <a:cubicBezTo>
                  <a:pt x="2967920" y="0"/>
                  <a:pt x="3114017" y="146098"/>
                  <a:pt x="3114017" y="326318"/>
                </a:cubicBezTo>
                <a:lnTo>
                  <a:pt x="3114017" y="5321162"/>
                </a:lnTo>
                <a:lnTo>
                  <a:pt x="0" y="5321162"/>
                </a:lnTo>
                <a:lnTo>
                  <a:pt x="0" y="326318"/>
                </a:lnTo>
                <a:cubicBezTo>
                  <a:pt x="0" y="146098"/>
                  <a:pt x="146098" y="0"/>
                  <a:pt x="32631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2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="" xmlns:a16="http://schemas.microsoft.com/office/drawing/2014/main" id="{049A3879-1B3B-5F44-B665-0CB4C3AF08A3}"/>
              </a:ext>
            </a:extLst>
          </p:cNvPr>
          <p:cNvSpPr/>
          <p:nvPr userDrawn="1"/>
        </p:nvSpPr>
        <p:spPr>
          <a:xfrm>
            <a:off x="1" y="1"/>
            <a:ext cx="6645685" cy="6340319"/>
          </a:xfrm>
          <a:custGeom>
            <a:avLst/>
            <a:gdLst>
              <a:gd name="connsiteX0" fmla="*/ 0 w 6645685"/>
              <a:gd name="connsiteY0" fmla="*/ 0 h 6340319"/>
              <a:gd name="connsiteX1" fmla="*/ 6294782 w 6645685"/>
              <a:gd name="connsiteY1" fmla="*/ 0 h 6340319"/>
              <a:gd name="connsiteX2" fmla="*/ 6447455 w 6645685"/>
              <a:gd name="connsiteY2" fmla="*/ 152673 h 6340319"/>
              <a:gd name="connsiteX3" fmla="*/ 6447455 w 6645685"/>
              <a:gd name="connsiteY3" fmla="*/ 1109813 h 6340319"/>
              <a:gd name="connsiteX4" fmla="*/ 1415179 w 6645685"/>
              <a:gd name="connsiteY4" fmla="*/ 6142090 h 6340319"/>
              <a:gd name="connsiteX5" fmla="*/ 458039 w 6645685"/>
              <a:gd name="connsiteY5" fmla="*/ 6142090 h 6340319"/>
              <a:gd name="connsiteX6" fmla="*/ 0 w 6645685"/>
              <a:gd name="connsiteY6" fmla="*/ 5684051 h 634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45685" h="6340319">
                <a:moveTo>
                  <a:pt x="0" y="0"/>
                </a:moveTo>
                <a:lnTo>
                  <a:pt x="6294782" y="0"/>
                </a:lnTo>
                <a:lnTo>
                  <a:pt x="6447455" y="152673"/>
                </a:lnTo>
                <a:cubicBezTo>
                  <a:pt x="6711762" y="416980"/>
                  <a:pt x="6711762" y="845506"/>
                  <a:pt x="6447455" y="1109813"/>
                </a:cubicBezTo>
                <a:lnTo>
                  <a:pt x="1415179" y="6142090"/>
                </a:lnTo>
                <a:cubicBezTo>
                  <a:pt x="1150872" y="6406396"/>
                  <a:pt x="722346" y="6406396"/>
                  <a:pt x="458039" y="6142090"/>
                </a:cubicBezTo>
                <a:lnTo>
                  <a:pt x="0" y="56840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Graphic 54">
            <a:extLst>
              <a:ext uri="{FF2B5EF4-FFF2-40B4-BE49-F238E27FC236}">
                <a16:creationId xmlns="" xmlns:a16="http://schemas.microsoft.com/office/drawing/2014/main" id="{1ACC499C-24DB-554F-B7BE-28E0A3C15A05}"/>
              </a:ext>
            </a:extLst>
          </p:cNvPr>
          <p:cNvSpPr/>
          <p:nvPr userDrawn="1"/>
        </p:nvSpPr>
        <p:spPr>
          <a:xfrm>
            <a:off x="0" y="5575396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396F74B5-42FB-0A4D-AFAE-4F1F26883D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5902" y="1036320"/>
            <a:ext cx="3577145" cy="2926080"/>
          </a:xfrm>
          <a:custGeom>
            <a:avLst/>
            <a:gdLst>
              <a:gd name="connsiteX0" fmla="*/ 264167 w 3577145"/>
              <a:gd name="connsiteY0" fmla="*/ 0 h 2926080"/>
              <a:gd name="connsiteX1" fmla="*/ 3312978 w 3577145"/>
              <a:gd name="connsiteY1" fmla="*/ 0 h 2926080"/>
              <a:gd name="connsiteX2" fmla="*/ 3577145 w 3577145"/>
              <a:gd name="connsiteY2" fmla="*/ 264167 h 2926080"/>
              <a:gd name="connsiteX3" fmla="*/ 3577145 w 3577145"/>
              <a:gd name="connsiteY3" fmla="*/ 2661913 h 2926080"/>
              <a:gd name="connsiteX4" fmla="*/ 3312978 w 3577145"/>
              <a:gd name="connsiteY4" fmla="*/ 2926080 h 2926080"/>
              <a:gd name="connsiteX5" fmla="*/ 264167 w 3577145"/>
              <a:gd name="connsiteY5" fmla="*/ 2926080 h 2926080"/>
              <a:gd name="connsiteX6" fmla="*/ 0 w 3577145"/>
              <a:gd name="connsiteY6" fmla="*/ 2661913 h 2926080"/>
              <a:gd name="connsiteX7" fmla="*/ 0 w 3577145"/>
              <a:gd name="connsiteY7" fmla="*/ 264167 h 2926080"/>
              <a:gd name="connsiteX8" fmla="*/ 264167 w 3577145"/>
              <a:gd name="connsiteY8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77145" h="2926080">
                <a:moveTo>
                  <a:pt x="264167" y="0"/>
                </a:moveTo>
                <a:lnTo>
                  <a:pt x="3312978" y="0"/>
                </a:lnTo>
                <a:cubicBezTo>
                  <a:pt x="3458873" y="0"/>
                  <a:pt x="3577145" y="118272"/>
                  <a:pt x="3577145" y="264167"/>
                </a:cubicBezTo>
                <a:lnTo>
                  <a:pt x="3577145" y="2661913"/>
                </a:lnTo>
                <a:cubicBezTo>
                  <a:pt x="3577145" y="2807808"/>
                  <a:pt x="3458873" y="2926080"/>
                  <a:pt x="3312978" y="2926080"/>
                </a:cubicBezTo>
                <a:lnTo>
                  <a:pt x="264167" y="2926080"/>
                </a:lnTo>
                <a:cubicBezTo>
                  <a:pt x="118272" y="2926080"/>
                  <a:pt x="0" y="2807808"/>
                  <a:pt x="0" y="2661913"/>
                </a:cubicBezTo>
                <a:lnTo>
                  <a:pt x="0" y="264167"/>
                </a:lnTo>
                <a:cubicBezTo>
                  <a:pt x="0" y="118272"/>
                  <a:pt x="118272" y="0"/>
                  <a:pt x="26416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7D9E1E9F-B42D-5042-80DD-4FEA1CE5E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21632" y="3243160"/>
            <a:ext cx="3345286" cy="2664262"/>
          </a:xfrm>
          <a:custGeom>
            <a:avLst/>
            <a:gdLst>
              <a:gd name="connsiteX0" fmla="*/ 240530 w 3345286"/>
              <a:gd name="connsiteY0" fmla="*/ 0 h 2664262"/>
              <a:gd name="connsiteX1" fmla="*/ 3104756 w 3345286"/>
              <a:gd name="connsiteY1" fmla="*/ 0 h 2664262"/>
              <a:gd name="connsiteX2" fmla="*/ 3345286 w 3345286"/>
              <a:gd name="connsiteY2" fmla="*/ 240530 h 2664262"/>
              <a:gd name="connsiteX3" fmla="*/ 3345286 w 3345286"/>
              <a:gd name="connsiteY3" fmla="*/ 2423732 h 2664262"/>
              <a:gd name="connsiteX4" fmla="*/ 3104756 w 3345286"/>
              <a:gd name="connsiteY4" fmla="*/ 2664262 h 2664262"/>
              <a:gd name="connsiteX5" fmla="*/ 240530 w 3345286"/>
              <a:gd name="connsiteY5" fmla="*/ 2664262 h 2664262"/>
              <a:gd name="connsiteX6" fmla="*/ 0 w 3345286"/>
              <a:gd name="connsiteY6" fmla="*/ 2423732 h 2664262"/>
              <a:gd name="connsiteX7" fmla="*/ 0 w 3345286"/>
              <a:gd name="connsiteY7" fmla="*/ 240530 h 2664262"/>
              <a:gd name="connsiteX8" fmla="*/ 240530 w 3345286"/>
              <a:gd name="connsiteY8" fmla="*/ 0 h 266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5286" h="2664262">
                <a:moveTo>
                  <a:pt x="240530" y="0"/>
                </a:moveTo>
                <a:lnTo>
                  <a:pt x="3104756" y="0"/>
                </a:lnTo>
                <a:cubicBezTo>
                  <a:pt x="3237597" y="0"/>
                  <a:pt x="3345286" y="107689"/>
                  <a:pt x="3345286" y="240530"/>
                </a:cubicBezTo>
                <a:lnTo>
                  <a:pt x="3345286" y="2423732"/>
                </a:lnTo>
                <a:cubicBezTo>
                  <a:pt x="3345286" y="2556573"/>
                  <a:pt x="3237597" y="2664262"/>
                  <a:pt x="3104756" y="2664262"/>
                </a:cubicBezTo>
                <a:lnTo>
                  <a:pt x="240530" y="2664262"/>
                </a:lnTo>
                <a:cubicBezTo>
                  <a:pt x="107689" y="2664262"/>
                  <a:pt x="0" y="2556573"/>
                  <a:pt x="0" y="2423732"/>
                </a:cubicBezTo>
                <a:lnTo>
                  <a:pt x="0" y="240530"/>
                </a:lnTo>
                <a:cubicBezTo>
                  <a:pt x="0" y="107689"/>
                  <a:pt x="107689" y="0"/>
                  <a:pt x="24053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6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="" xmlns:a16="http://schemas.microsoft.com/office/drawing/2014/main" id="{A2E65081-45B2-DC44-A242-6AB9902AF2E9}"/>
              </a:ext>
            </a:extLst>
          </p:cNvPr>
          <p:cNvSpPr/>
          <p:nvPr userDrawn="1"/>
        </p:nvSpPr>
        <p:spPr>
          <a:xfrm>
            <a:off x="5273272" y="0"/>
            <a:ext cx="6918728" cy="6858001"/>
          </a:xfrm>
          <a:custGeom>
            <a:avLst/>
            <a:gdLst>
              <a:gd name="connsiteX0" fmla="*/ 1074771 w 6918728"/>
              <a:gd name="connsiteY0" fmla="*/ 0 h 6858001"/>
              <a:gd name="connsiteX1" fmla="*/ 6918728 w 6918728"/>
              <a:gd name="connsiteY1" fmla="*/ 0 h 6858001"/>
              <a:gd name="connsiteX2" fmla="*/ 6918728 w 6918728"/>
              <a:gd name="connsiteY2" fmla="*/ 6858001 h 6858001"/>
              <a:gd name="connsiteX3" fmla="*/ 5095333 w 6918728"/>
              <a:gd name="connsiteY3" fmla="*/ 6858001 h 6858001"/>
              <a:gd name="connsiteX4" fmla="*/ 243208 w 6918728"/>
              <a:gd name="connsiteY4" fmla="*/ 2005875 h 6858001"/>
              <a:gd name="connsiteX5" fmla="*/ 243208 w 6918728"/>
              <a:gd name="connsiteY5" fmla="*/ 83156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18728" h="6858001">
                <a:moveTo>
                  <a:pt x="1074771" y="0"/>
                </a:moveTo>
                <a:lnTo>
                  <a:pt x="6918728" y="0"/>
                </a:lnTo>
                <a:lnTo>
                  <a:pt x="6918728" y="6858001"/>
                </a:lnTo>
                <a:lnTo>
                  <a:pt x="5095333" y="6858001"/>
                </a:lnTo>
                <a:lnTo>
                  <a:pt x="243208" y="2005875"/>
                </a:lnTo>
                <a:cubicBezTo>
                  <a:pt x="-81069" y="1681598"/>
                  <a:pt x="-81069" y="1155840"/>
                  <a:pt x="243208" y="8315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="" xmlns:a16="http://schemas.microsoft.com/office/drawing/2014/main" id="{5725174F-CB68-754B-87A7-55A730FA50CD}"/>
              </a:ext>
            </a:extLst>
          </p:cNvPr>
          <p:cNvSpPr/>
          <p:nvPr userDrawn="1"/>
        </p:nvSpPr>
        <p:spPr>
          <a:xfrm>
            <a:off x="5278806" y="0"/>
            <a:ext cx="6913194" cy="5909459"/>
          </a:xfrm>
          <a:custGeom>
            <a:avLst/>
            <a:gdLst>
              <a:gd name="connsiteX0" fmla="*/ 215414 w 6913194"/>
              <a:gd name="connsiteY0" fmla="*/ 0 h 5909459"/>
              <a:gd name="connsiteX1" fmla="*/ 6913194 w 6913194"/>
              <a:gd name="connsiteY1" fmla="*/ 0 h 5909459"/>
              <a:gd name="connsiteX2" fmla="*/ 6913194 w 6913194"/>
              <a:gd name="connsiteY2" fmla="*/ 4690311 h 5909459"/>
              <a:gd name="connsiteX3" fmla="*/ 5904303 w 6913194"/>
              <a:gd name="connsiteY3" fmla="*/ 5699202 h 5909459"/>
              <a:gd name="connsiteX4" fmla="*/ 4889090 w 6913194"/>
              <a:gd name="connsiteY4" fmla="*/ 5699202 h 5909459"/>
              <a:gd name="connsiteX5" fmla="*/ 210258 w 6913194"/>
              <a:gd name="connsiteY5" fmla="*/ 1020369 h 5909459"/>
              <a:gd name="connsiteX6" fmla="*/ 210258 w 6913194"/>
              <a:gd name="connsiteY6" fmla="*/ 5156 h 590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13194" h="5909459">
                <a:moveTo>
                  <a:pt x="215414" y="0"/>
                </a:moveTo>
                <a:lnTo>
                  <a:pt x="6913194" y="0"/>
                </a:lnTo>
                <a:lnTo>
                  <a:pt x="6913194" y="4690311"/>
                </a:lnTo>
                <a:lnTo>
                  <a:pt x="5904303" y="5699202"/>
                </a:lnTo>
                <a:cubicBezTo>
                  <a:pt x="5623960" y="5979545"/>
                  <a:pt x="5169433" y="5979545"/>
                  <a:pt x="4889090" y="5699202"/>
                </a:cubicBezTo>
                <a:lnTo>
                  <a:pt x="210258" y="1020369"/>
                </a:lnTo>
                <a:cubicBezTo>
                  <a:pt x="-70085" y="740026"/>
                  <a:pt x="-70085" y="285499"/>
                  <a:pt x="210258" y="5156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Graphic 54">
            <a:extLst>
              <a:ext uri="{FF2B5EF4-FFF2-40B4-BE49-F238E27FC236}">
                <a16:creationId xmlns="" xmlns:a16="http://schemas.microsoft.com/office/drawing/2014/main" id="{66E3D1BC-7026-6043-92A4-B8D480ECEFF1}"/>
              </a:ext>
            </a:extLst>
          </p:cNvPr>
          <p:cNvSpPr/>
          <p:nvPr userDrawn="1"/>
        </p:nvSpPr>
        <p:spPr>
          <a:xfrm>
            <a:off x="11073731" y="2729096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79355EE-87DA-CF4D-A9D7-D987B3C0A8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7410" y="651191"/>
            <a:ext cx="2444156" cy="5024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64D0092-676E-4740-8738-BA759F702E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2160" y="1214219"/>
            <a:ext cx="2444156" cy="5024351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A0FCFABA-CCE7-DC42-953E-830CF846D7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81635" y="802989"/>
            <a:ext cx="2114312" cy="4682940"/>
          </a:xfrm>
          <a:custGeom>
            <a:avLst/>
            <a:gdLst>
              <a:gd name="connsiteX0" fmla="*/ 221559 w 2114312"/>
              <a:gd name="connsiteY0" fmla="*/ 0 h 4682940"/>
              <a:gd name="connsiteX1" fmla="*/ 467154 w 2114312"/>
              <a:gd name="connsiteY1" fmla="*/ 0 h 4682940"/>
              <a:gd name="connsiteX2" fmla="*/ 467154 w 2114312"/>
              <a:gd name="connsiteY2" fmla="*/ 43787 h 4682940"/>
              <a:gd name="connsiteX3" fmla="*/ 603260 w 2114312"/>
              <a:gd name="connsiteY3" fmla="*/ 179893 h 4682940"/>
              <a:gd name="connsiteX4" fmla="*/ 1511054 w 2114312"/>
              <a:gd name="connsiteY4" fmla="*/ 179893 h 4682940"/>
              <a:gd name="connsiteX5" fmla="*/ 1647160 w 2114312"/>
              <a:gd name="connsiteY5" fmla="*/ 43787 h 4682940"/>
              <a:gd name="connsiteX6" fmla="*/ 1647160 w 2114312"/>
              <a:gd name="connsiteY6" fmla="*/ 0 h 4682940"/>
              <a:gd name="connsiteX7" fmla="*/ 1892753 w 2114312"/>
              <a:gd name="connsiteY7" fmla="*/ 0 h 4682940"/>
              <a:gd name="connsiteX8" fmla="*/ 2114312 w 2114312"/>
              <a:gd name="connsiteY8" fmla="*/ 221559 h 4682940"/>
              <a:gd name="connsiteX9" fmla="*/ 2114312 w 2114312"/>
              <a:gd name="connsiteY9" fmla="*/ 4461381 h 4682940"/>
              <a:gd name="connsiteX10" fmla="*/ 1892753 w 2114312"/>
              <a:gd name="connsiteY10" fmla="*/ 4682940 h 4682940"/>
              <a:gd name="connsiteX11" fmla="*/ 221559 w 2114312"/>
              <a:gd name="connsiteY11" fmla="*/ 4682940 h 4682940"/>
              <a:gd name="connsiteX12" fmla="*/ 0 w 2114312"/>
              <a:gd name="connsiteY12" fmla="*/ 4461381 h 4682940"/>
              <a:gd name="connsiteX13" fmla="*/ 0 w 2114312"/>
              <a:gd name="connsiteY13" fmla="*/ 221559 h 4682940"/>
              <a:gd name="connsiteX14" fmla="*/ 221559 w 2114312"/>
              <a:gd name="connsiteY14" fmla="*/ 0 h 468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14312" h="4682940">
                <a:moveTo>
                  <a:pt x="221559" y="0"/>
                </a:moveTo>
                <a:lnTo>
                  <a:pt x="467154" y="0"/>
                </a:lnTo>
                <a:lnTo>
                  <a:pt x="467154" y="43787"/>
                </a:lnTo>
                <a:cubicBezTo>
                  <a:pt x="467154" y="118956"/>
                  <a:pt x="528091" y="179893"/>
                  <a:pt x="603260" y="179893"/>
                </a:cubicBezTo>
                <a:lnTo>
                  <a:pt x="1511054" y="179893"/>
                </a:lnTo>
                <a:cubicBezTo>
                  <a:pt x="1586223" y="179893"/>
                  <a:pt x="1647160" y="118956"/>
                  <a:pt x="1647160" y="43787"/>
                </a:cubicBezTo>
                <a:lnTo>
                  <a:pt x="1647160" y="0"/>
                </a:lnTo>
                <a:lnTo>
                  <a:pt x="1892753" y="0"/>
                </a:lnTo>
                <a:cubicBezTo>
                  <a:pt x="2015116" y="0"/>
                  <a:pt x="2114312" y="99196"/>
                  <a:pt x="2114312" y="221559"/>
                </a:cubicBezTo>
                <a:lnTo>
                  <a:pt x="2114312" y="4461381"/>
                </a:lnTo>
                <a:cubicBezTo>
                  <a:pt x="2114312" y="4583744"/>
                  <a:pt x="2015116" y="4682940"/>
                  <a:pt x="1892753" y="4682940"/>
                </a:cubicBezTo>
                <a:lnTo>
                  <a:pt x="221559" y="4682940"/>
                </a:lnTo>
                <a:cubicBezTo>
                  <a:pt x="99196" y="4682940"/>
                  <a:pt x="0" y="4583744"/>
                  <a:pt x="0" y="4461381"/>
                </a:cubicBezTo>
                <a:lnTo>
                  <a:pt x="0" y="221559"/>
                </a:lnTo>
                <a:cubicBezTo>
                  <a:pt x="0" y="99196"/>
                  <a:pt x="99196" y="0"/>
                  <a:pt x="22155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08DCDEFB-F6BC-3041-8D41-2F3D662787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566385" y="1366017"/>
            <a:ext cx="2114312" cy="4682940"/>
          </a:xfrm>
          <a:custGeom>
            <a:avLst/>
            <a:gdLst>
              <a:gd name="connsiteX0" fmla="*/ 221559 w 2114312"/>
              <a:gd name="connsiteY0" fmla="*/ 0 h 4682940"/>
              <a:gd name="connsiteX1" fmla="*/ 467154 w 2114312"/>
              <a:gd name="connsiteY1" fmla="*/ 0 h 4682940"/>
              <a:gd name="connsiteX2" fmla="*/ 467154 w 2114312"/>
              <a:gd name="connsiteY2" fmla="*/ 43787 h 4682940"/>
              <a:gd name="connsiteX3" fmla="*/ 603261 w 2114312"/>
              <a:gd name="connsiteY3" fmla="*/ 179893 h 4682940"/>
              <a:gd name="connsiteX4" fmla="*/ 1511053 w 2114312"/>
              <a:gd name="connsiteY4" fmla="*/ 179893 h 4682940"/>
              <a:gd name="connsiteX5" fmla="*/ 1647160 w 2114312"/>
              <a:gd name="connsiteY5" fmla="*/ 43787 h 4682940"/>
              <a:gd name="connsiteX6" fmla="*/ 1647160 w 2114312"/>
              <a:gd name="connsiteY6" fmla="*/ 0 h 4682940"/>
              <a:gd name="connsiteX7" fmla="*/ 1892753 w 2114312"/>
              <a:gd name="connsiteY7" fmla="*/ 0 h 4682940"/>
              <a:gd name="connsiteX8" fmla="*/ 2114312 w 2114312"/>
              <a:gd name="connsiteY8" fmla="*/ 221559 h 4682940"/>
              <a:gd name="connsiteX9" fmla="*/ 2114312 w 2114312"/>
              <a:gd name="connsiteY9" fmla="*/ 4461381 h 4682940"/>
              <a:gd name="connsiteX10" fmla="*/ 1892753 w 2114312"/>
              <a:gd name="connsiteY10" fmla="*/ 4682940 h 4682940"/>
              <a:gd name="connsiteX11" fmla="*/ 221559 w 2114312"/>
              <a:gd name="connsiteY11" fmla="*/ 4682940 h 4682940"/>
              <a:gd name="connsiteX12" fmla="*/ 0 w 2114312"/>
              <a:gd name="connsiteY12" fmla="*/ 4461381 h 4682940"/>
              <a:gd name="connsiteX13" fmla="*/ 0 w 2114312"/>
              <a:gd name="connsiteY13" fmla="*/ 221559 h 4682940"/>
              <a:gd name="connsiteX14" fmla="*/ 221559 w 2114312"/>
              <a:gd name="connsiteY14" fmla="*/ 0 h 468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14312" h="4682940">
                <a:moveTo>
                  <a:pt x="221559" y="0"/>
                </a:moveTo>
                <a:lnTo>
                  <a:pt x="467154" y="0"/>
                </a:lnTo>
                <a:lnTo>
                  <a:pt x="467154" y="43787"/>
                </a:lnTo>
                <a:cubicBezTo>
                  <a:pt x="467154" y="118956"/>
                  <a:pt x="528091" y="179893"/>
                  <a:pt x="603261" y="179893"/>
                </a:cubicBezTo>
                <a:lnTo>
                  <a:pt x="1511053" y="179893"/>
                </a:lnTo>
                <a:cubicBezTo>
                  <a:pt x="1586223" y="179893"/>
                  <a:pt x="1647160" y="118956"/>
                  <a:pt x="1647160" y="43787"/>
                </a:cubicBezTo>
                <a:lnTo>
                  <a:pt x="1647160" y="0"/>
                </a:lnTo>
                <a:lnTo>
                  <a:pt x="1892753" y="0"/>
                </a:lnTo>
                <a:cubicBezTo>
                  <a:pt x="2015116" y="0"/>
                  <a:pt x="2114312" y="99196"/>
                  <a:pt x="2114312" y="221559"/>
                </a:cubicBezTo>
                <a:lnTo>
                  <a:pt x="2114312" y="4461381"/>
                </a:lnTo>
                <a:cubicBezTo>
                  <a:pt x="2114312" y="4583744"/>
                  <a:pt x="2015116" y="4682940"/>
                  <a:pt x="1892753" y="4682940"/>
                </a:cubicBezTo>
                <a:lnTo>
                  <a:pt x="221559" y="4682940"/>
                </a:lnTo>
                <a:cubicBezTo>
                  <a:pt x="99196" y="4682940"/>
                  <a:pt x="0" y="4583744"/>
                  <a:pt x="0" y="4461381"/>
                </a:cubicBezTo>
                <a:lnTo>
                  <a:pt x="0" y="221559"/>
                </a:lnTo>
                <a:cubicBezTo>
                  <a:pt x="0" y="99196"/>
                  <a:pt x="99196" y="0"/>
                  <a:pt x="22155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2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="" xmlns:a16="http://schemas.microsoft.com/office/drawing/2014/main" id="{68BD8F7C-50EF-D54F-9F2F-A7D302DF6D30}"/>
              </a:ext>
            </a:extLst>
          </p:cNvPr>
          <p:cNvSpPr/>
          <p:nvPr userDrawn="1"/>
        </p:nvSpPr>
        <p:spPr>
          <a:xfrm>
            <a:off x="0" y="520357"/>
            <a:ext cx="8001100" cy="6337644"/>
          </a:xfrm>
          <a:custGeom>
            <a:avLst/>
            <a:gdLst>
              <a:gd name="connsiteX0" fmla="*/ 2656935 w 8001100"/>
              <a:gd name="connsiteY0" fmla="*/ 0 h 6337644"/>
              <a:gd name="connsiteX1" fmla="*/ 3276738 w 8001100"/>
              <a:gd name="connsiteY1" fmla="*/ 256730 h 6337644"/>
              <a:gd name="connsiteX2" fmla="*/ 7744369 w 8001100"/>
              <a:gd name="connsiteY2" fmla="*/ 4724362 h 6337644"/>
              <a:gd name="connsiteX3" fmla="*/ 7744369 w 8001100"/>
              <a:gd name="connsiteY3" fmla="*/ 5963967 h 6337644"/>
              <a:gd name="connsiteX4" fmla="*/ 7370692 w 8001100"/>
              <a:gd name="connsiteY4" fmla="*/ 6337644 h 6337644"/>
              <a:gd name="connsiteX5" fmla="*/ 0 w 8001100"/>
              <a:gd name="connsiteY5" fmla="*/ 6337644 h 6337644"/>
              <a:gd name="connsiteX6" fmla="*/ 0 w 8001100"/>
              <a:gd name="connsiteY6" fmla="*/ 2293863 h 6337644"/>
              <a:gd name="connsiteX7" fmla="*/ 2037133 w 8001100"/>
              <a:gd name="connsiteY7" fmla="*/ 256730 h 6337644"/>
              <a:gd name="connsiteX8" fmla="*/ 2656935 w 8001100"/>
              <a:gd name="connsiteY8" fmla="*/ 0 h 633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01100" h="6337644">
                <a:moveTo>
                  <a:pt x="2656935" y="0"/>
                </a:moveTo>
                <a:cubicBezTo>
                  <a:pt x="2881260" y="0"/>
                  <a:pt x="3105584" y="85577"/>
                  <a:pt x="3276738" y="256730"/>
                </a:cubicBezTo>
                <a:lnTo>
                  <a:pt x="7744369" y="4724362"/>
                </a:lnTo>
                <a:cubicBezTo>
                  <a:pt x="8086677" y="5066670"/>
                  <a:pt x="8086677" y="5621659"/>
                  <a:pt x="7744369" y="5963967"/>
                </a:cubicBezTo>
                <a:lnTo>
                  <a:pt x="7370692" y="6337644"/>
                </a:lnTo>
                <a:lnTo>
                  <a:pt x="0" y="6337644"/>
                </a:lnTo>
                <a:lnTo>
                  <a:pt x="0" y="2293863"/>
                </a:lnTo>
                <a:lnTo>
                  <a:pt x="2037133" y="256730"/>
                </a:lnTo>
                <a:cubicBezTo>
                  <a:pt x="2208287" y="85577"/>
                  <a:pt x="2432611" y="0"/>
                  <a:pt x="26569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="" xmlns:a16="http://schemas.microsoft.com/office/drawing/2014/main" id="{D7D44BF7-1D72-F94A-8E43-1C8C6A4AD333}"/>
              </a:ext>
            </a:extLst>
          </p:cNvPr>
          <p:cNvSpPr/>
          <p:nvPr userDrawn="1"/>
        </p:nvSpPr>
        <p:spPr>
          <a:xfrm>
            <a:off x="0" y="2100038"/>
            <a:ext cx="5846890" cy="4757963"/>
          </a:xfrm>
          <a:custGeom>
            <a:avLst/>
            <a:gdLst>
              <a:gd name="connsiteX0" fmla="*/ 978451 w 5846890"/>
              <a:gd name="connsiteY0" fmla="*/ 0 h 4757963"/>
              <a:gd name="connsiteX1" fmla="*/ 1486058 w 5846890"/>
              <a:gd name="connsiteY1" fmla="*/ 210257 h 4757963"/>
              <a:gd name="connsiteX2" fmla="*/ 5648343 w 5846890"/>
              <a:gd name="connsiteY2" fmla="*/ 4372543 h 4757963"/>
              <a:gd name="connsiteX3" fmla="*/ 5845459 w 5846890"/>
              <a:gd name="connsiteY3" fmla="*/ 4743042 h 4757963"/>
              <a:gd name="connsiteX4" fmla="*/ 5846890 w 5846890"/>
              <a:gd name="connsiteY4" fmla="*/ 4757963 h 4757963"/>
              <a:gd name="connsiteX5" fmla="*/ 0 w 5846890"/>
              <a:gd name="connsiteY5" fmla="*/ 4757963 h 4757963"/>
              <a:gd name="connsiteX6" fmla="*/ 0 w 5846890"/>
              <a:gd name="connsiteY6" fmla="*/ 681102 h 4757963"/>
              <a:gd name="connsiteX7" fmla="*/ 470845 w 5846890"/>
              <a:gd name="connsiteY7" fmla="*/ 210257 h 4757963"/>
              <a:gd name="connsiteX8" fmla="*/ 978451 w 5846890"/>
              <a:gd name="connsiteY8" fmla="*/ 0 h 475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6890" h="4757963">
                <a:moveTo>
                  <a:pt x="978451" y="0"/>
                </a:moveTo>
                <a:cubicBezTo>
                  <a:pt x="1162169" y="0"/>
                  <a:pt x="1345886" y="70086"/>
                  <a:pt x="1486058" y="210257"/>
                </a:cubicBezTo>
                <a:lnTo>
                  <a:pt x="5648343" y="4372543"/>
                </a:lnTo>
                <a:cubicBezTo>
                  <a:pt x="5753472" y="4477672"/>
                  <a:pt x="5819177" y="4607295"/>
                  <a:pt x="5845459" y="4743042"/>
                </a:cubicBezTo>
                <a:lnTo>
                  <a:pt x="5846890" y="4757963"/>
                </a:lnTo>
                <a:lnTo>
                  <a:pt x="0" y="4757963"/>
                </a:lnTo>
                <a:lnTo>
                  <a:pt x="0" y="681102"/>
                </a:lnTo>
                <a:lnTo>
                  <a:pt x="470845" y="210257"/>
                </a:lnTo>
                <a:cubicBezTo>
                  <a:pt x="611016" y="70086"/>
                  <a:pt x="794734" y="0"/>
                  <a:pt x="978451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A6749EC-CB60-8F4D-BA2D-139B504FA9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0697" y="857686"/>
            <a:ext cx="2557964" cy="5258301"/>
          </a:xfrm>
          <a:prstGeom prst="rect">
            <a:avLst/>
          </a:prstGeom>
        </p:spPr>
      </p:pic>
      <p:sp>
        <p:nvSpPr>
          <p:cNvPr id="6" name="Graphic 54">
            <a:extLst>
              <a:ext uri="{FF2B5EF4-FFF2-40B4-BE49-F238E27FC236}">
                <a16:creationId xmlns="" xmlns:a16="http://schemas.microsoft.com/office/drawing/2014/main" id="{FB935BEF-58F3-2A4C-B436-C60DFD3614B0}"/>
              </a:ext>
            </a:extLst>
          </p:cNvPr>
          <p:cNvSpPr/>
          <p:nvPr userDrawn="1"/>
        </p:nvSpPr>
        <p:spPr>
          <a:xfrm>
            <a:off x="-79" y="5412085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E3A4C074-1AA2-3548-8260-27A2D3758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42569" y="1016552"/>
            <a:ext cx="2212762" cy="4900993"/>
          </a:xfrm>
          <a:custGeom>
            <a:avLst/>
            <a:gdLst>
              <a:gd name="connsiteX0" fmla="*/ 231876 w 2212762"/>
              <a:gd name="connsiteY0" fmla="*/ 0 h 4900993"/>
              <a:gd name="connsiteX1" fmla="*/ 488906 w 2212762"/>
              <a:gd name="connsiteY1" fmla="*/ 0 h 4900993"/>
              <a:gd name="connsiteX2" fmla="*/ 488906 w 2212762"/>
              <a:gd name="connsiteY2" fmla="*/ 45825 h 4900993"/>
              <a:gd name="connsiteX3" fmla="*/ 631351 w 2212762"/>
              <a:gd name="connsiteY3" fmla="*/ 188269 h 4900993"/>
              <a:gd name="connsiteX4" fmla="*/ 1581414 w 2212762"/>
              <a:gd name="connsiteY4" fmla="*/ 188269 h 4900993"/>
              <a:gd name="connsiteX5" fmla="*/ 1723858 w 2212762"/>
              <a:gd name="connsiteY5" fmla="*/ 45825 h 4900993"/>
              <a:gd name="connsiteX6" fmla="*/ 1723858 w 2212762"/>
              <a:gd name="connsiteY6" fmla="*/ 0 h 4900993"/>
              <a:gd name="connsiteX7" fmla="*/ 1980886 w 2212762"/>
              <a:gd name="connsiteY7" fmla="*/ 0 h 4900993"/>
              <a:gd name="connsiteX8" fmla="*/ 2212762 w 2212762"/>
              <a:gd name="connsiteY8" fmla="*/ 231876 h 4900993"/>
              <a:gd name="connsiteX9" fmla="*/ 2212762 w 2212762"/>
              <a:gd name="connsiteY9" fmla="*/ 4669117 h 4900993"/>
              <a:gd name="connsiteX10" fmla="*/ 1980886 w 2212762"/>
              <a:gd name="connsiteY10" fmla="*/ 4900993 h 4900993"/>
              <a:gd name="connsiteX11" fmla="*/ 231876 w 2212762"/>
              <a:gd name="connsiteY11" fmla="*/ 4900993 h 4900993"/>
              <a:gd name="connsiteX12" fmla="*/ 0 w 2212762"/>
              <a:gd name="connsiteY12" fmla="*/ 4669117 h 4900993"/>
              <a:gd name="connsiteX13" fmla="*/ 0 w 2212762"/>
              <a:gd name="connsiteY13" fmla="*/ 231876 h 4900993"/>
              <a:gd name="connsiteX14" fmla="*/ 231876 w 2212762"/>
              <a:gd name="connsiteY14" fmla="*/ 0 h 490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2762" h="4900993">
                <a:moveTo>
                  <a:pt x="231876" y="0"/>
                </a:moveTo>
                <a:lnTo>
                  <a:pt x="488906" y="0"/>
                </a:lnTo>
                <a:lnTo>
                  <a:pt x="488906" y="45825"/>
                </a:lnTo>
                <a:cubicBezTo>
                  <a:pt x="488906" y="124495"/>
                  <a:pt x="552681" y="188269"/>
                  <a:pt x="631351" y="188269"/>
                </a:cubicBezTo>
                <a:lnTo>
                  <a:pt x="1581414" y="188269"/>
                </a:lnTo>
                <a:cubicBezTo>
                  <a:pt x="1660083" y="188269"/>
                  <a:pt x="1723858" y="124495"/>
                  <a:pt x="1723858" y="45825"/>
                </a:cubicBezTo>
                <a:lnTo>
                  <a:pt x="1723858" y="0"/>
                </a:lnTo>
                <a:lnTo>
                  <a:pt x="1980886" y="0"/>
                </a:lnTo>
                <a:cubicBezTo>
                  <a:pt x="2108947" y="0"/>
                  <a:pt x="2212762" y="103815"/>
                  <a:pt x="2212762" y="231876"/>
                </a:cubicBezTo>
                <a:lnTo>
                  <a:pt x="2212762" y="4669117"/>
                </a:lnTo>
                <a:cubicBezTo>
                  <a:pt x="2212762" y="4797178"/>
                  <a:pt x="2108947" y="4900993"/>
                  <a:pt x="1980886" y="4900993"/>
                </a:cubicBezTo>
                <a:lnTo>
                  <a:pt x="231876" y="4900993"/>
                </a:lnTo>
                <a:cubicBezTo>
                  <a:pt x="103815" y="4900993"/>
                  <a:pt x="0" y="4797178"/>
                  <a:pt x="0" y="4669117"/>
                </a:cubicBezTo>
                <a:lnTo>
                  <a:pt x="0" y="231876"/>
                </a:lnTo>
                <a:cubicBezTo>
                  <a:pt x="0" y="103815"/>
                  <a:pt x="103815" y="0"/>
                  <a:pt x="2318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58F16B07-13F8-E446-BA2C-75329514473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89251" y="2355022"/>
            <a:ext cx="2212763" cy="4502979"/>
          </a:xfrm>
          <a:custGeom>
            <a:avLst/>
            <a:gdLst>
              <a:gd name="connsiteX0" fmla="*/ 231876 w 2212763"/>
              <a:gd name="connsiteY0" fmla="*/ 0 h 4502979"/>
              <a:gd name="connsiteX1" fmla="*/ 488907 w 2212763"/>
              <a:gd name="connsiteY1" fmla="*/ 0 h 4502979"/>
              <a:gd name="connsiteX2" fmla="*/ 488907 w 2212763"/>
              <a:gd name="connsiteY2" fmla="*/ 45826 h 4502979"/>
              <a:gd name="connsiteX3" fmla="*/ 631351 w 2212763"/>
              <a:gd name="connsiteY3" fmla="*/ 188270 h 4502979"/>
              <a:gd name="connsiteX4" fmla="*/ 1581414 w 2212763"/>
              <a:gd name="connsiteY4" fmla="*/ 188270 h 4502979"/>
              <a:gd name="connsiteX5" fmla="*/ 1723858 w 2212763"/>
              <a:gd name="connsiteY5" fmla="*/ 45826 h 4502979"/>
              <a:gd name="connsiteX6" fmla="*/ 1723858 w 2212763"/>
              <a:gd name="connsiteY6" fmla="*/ 0 h 4502979"/>
              <a:gd name="connsiteX7" fmla="*/ 1980886 w 2212763"/>
              <a:gd name="connsiteY7" fmla="*/ 0 h 4502979"/>
              <a:gd name="connsiteX8" fmla="*/ 2212763 w 2212763"/>
              <a:gd name="connsiteY8" fmla="*/ 231876 h 4502979"/>
              <a:gd name="connsiteX9" fmla="*/ 2212763 w 2212763"/>
              <a:gd name="connsiteY9" fmla="*/ 4502979 h 4502979"/>
              <a:gd name="connsiteX10" fmla="*/ 0 w 2212763"/>
              <a:gd name="connsiteY10" fmla="*/ 4502979 h 4502979"/>
              <a:gd name="connsiteX11" fmla="*/ 0 w 2212763"/>
              <a:gd name="connsiteY11" fmla="*/ 231876 h 4502979"/>
              <a:gd name="connsiteX12" fmla="*/ 231876 w 2212763"/>
              <a:gd name="connsiteY12" fmla="*/ 0 h 450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12763" h="4502979">
                <a:moveTo>
                  <a:pt x="231876" y="0"/>
                </a:moveTo>
                <a:lnTo>
                  <a:pt x="488907" y="0"/>
                </a:lnTo>
                <a:lnTo>
                  <a:pt x="488907" y="45826"/>
                </a:lnTo>
                <a:cubicBezTo>
                  <a:pt x="488907" y="124495"/>
                  <a:pt x="552681" y="188270"/>
                  <a:pt x="631351" y="188270"/>
                </a:cubicBezTo>
                <a:lnTo>
                  <a:pt x="1581414" y="188270"/>
                </a:lnTo>
                <a:cubicBezTo>
                  <a:pt x="1660084" y="188270"/>
                  <a:pt x="1723858" y="124495"/>
                  <a:pt x="1723858" y="45826"/>
                </a:cubicBezTo>
                <a:lnTo>
                  <a:pt x="1723858" y="0"/>
                </a:lnTo>
                <a:lnTo>
                  <a:pt x="1980886" y="0"/>
                </a:lnTo>
                <a:cubicBezTo>
                  <a:pt x="2108947" y="0"/>
                  <a:pt x="2212763" y="103815"/>
                  <a:pt x="2212763" y="231876"/>
                </a:cubicBezTo>
                <a:lnTo>
                  <a:pt x="2212763" y="4502979"/>
                </a:lnTo>
                <a:lnTo>
                  <a:pt x="0" y="4502979"/>
                </a:lnTo>
                <a:lnTo>
                  <a:pt x="0" y="231876"/>
                </a:lnTo>
                <a:cubicBezTo>
                  <a:pt x="0" y="103815"/>
                  <a:pt x="103815" y="0"/>
                  <a:pt x="2318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4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="" xmlns:a16="http://schemas.microsoft.com/office/drawing/2014/main" id="{FEB51BD2-6BBF-1248-9BAF-6CA6335174CF}"/>
              </a:ext>
            </a:extLst>
          </p:cNvPr>
          <p:cNvSpPr/>
          <p:nvPr userDrawn="1"/>
        </p:nvSpPr>
        <p:spPr>
          <a:xfrm>
            <a:off x="4016138" y="0"/>
            <a:ext cx="8175862" cy="6858001"/>
          </a:xfrm>
          <a:custGeom>
            <a:avLst/>
            <a:gdLst>
              <a:gd name="connsiteX0" fmla="*/ 6069429 w 8175862"/>
              <a:gd name="connsiteY0" fmla="*/ 0 h 6858001"/>
              <a:gd name="connsiteX1" fmla="*/ 8175862 w 8175862"/>
              <a:gd name="connsiteY1" fmla="*/ 0 h 6858001"/>
              <a:gd name="connsiteX2" fmla="*/ 8175862 w 8175862"/>
              <a:gd name="connsiteY2" fmla="*/ 6858001 h 6858001"/>
              <a:gd name="connsiteX3" fmla="*/ 48289 w 8175862"/>
              <a:gd name="connsiteY3" fmla="*/ 6858001 h 6858001"/>
              <a:gd name="connsiteX4" fmla="*/ 46103 w 8175862"/>
              <a:gd name="connsiteY4" fmla="*/ 6851753 h 6858001"/>
              <a:gd name="connsiteX5" fmla="*/ 327843 w 8175862"/>
              <a:gd name="connsiteY5" fmla="*/ 574158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75862" h="6858001">
                <a:moveTo>
                  <a:pt x="6069429" y="0"/>
                </a:moveTo>
                <a:lnTo>
                  <a:pt x="8175862" y="0"/>
                </a:lnTo>
                <a:lnTo>
                  <a:pt x="8175862" y="6858001"/>
                </a:lnTo>
                <a:lnTo>
                  <a:pt x="48289" y="6858001"/>
                </a:lnTo>
                <a:lnTo>
                  <a:pt x="46103" y="6851753"/>
                </a:lnTo>
                <a:cubicBezTo>
                  <a:pt x="-66592" y="6471000"/>
                  <a:pt x="27321" y="6042109"/>
                  <a:pt x="327843" y="574158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="" xmlns:a16="http://schemas.microsoft.com/office/drawing/2014/main" id="{4D51D7FC-8CEB-D041-B44D-F48956758A47}"/>
              </a:ext>
            </a:extLst>
          </p:cNvPr>
          <p:cNvSpPr/>
          <p:nvPr userDrawn="1"/>
        </p:nvSpPr>
        <p:spPr>
          <a:xfrm>
            <a:off x="6816356" y="1502739"/>
            <a:ext cx="5375645" cy="5355262"/>
          </a:xfrm>
          <a:custGeom>
            <a:avLst/>
            <a:gdLst>
              <a:gd name="connsiteX0" fmla="*/ 4816867 w 5375645"/>
              <a:gd name="connsiteY0" fmla="*/ 0 h 5355262"/>
              <a:gd name="connsiteX1" fmla="*/ 5324474 w 5375645"/>
              <a:gd name="connsiteY1" fmla="*/ 210257 h 5355262"/>
              <a:gd name="connsiteX2" fmla="*/ 5375645 w 5375645"/>
              <a:gd name="connsiteY2" fmla="*/ 261428 h 5355262"/>
              <a:gd name="connsiteX3" fmla="*/ 5375645 w 5375645"/>
              <a:gd name="connsiteY3" fmla="*/ 5355262 h 5355262"/>
              <a:gd name="connsiteX4" fmla="*/ 241046 w 5375645"/>
              <a:gd name="connsiteY4" fmla="*/ 5355262 h 5355262"/>
              <a:gd name="connsiteX5" fmla="*/ 210258 w 5375645"/>
              <a:gd name="connsiteY5" fmla="*/ 5324474 h 5355262"/>
              <a:gd name="connsiteX6" fmla="*/ 210258 w 5375645"/>
              <a:gd name="connsiteY6" fmla="*/ 4309261 h 5355262"/>
              <a:gd name="connsiteX7" fmla="*/ 4309261 w 5375645"/>
              <a:gd name="connsiteY7" fmla="*/ 210257 h 5355262"/>
              <a:gd name="connsiteX8" fmla="*/ 4816867 w 5375645"/>
              <a:gd name="connsiteY8" fmla="*/ 0 h 535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75645" h="5355262">
                <a:moveTo>
                  <a:pt x="4816867" y="0"/>
                </a:moveTo>
                <a:cubicBezTo>
                  <a:pt x="5000585" y="0"/>
                  <a:pt x="5184302" y="70086"/>
                  <a:pt x="5324474" y="210257"/>
                </a:cubicBezTo>
                <a:lnTo>
                  <a:pt x="5375645" y="261428"/>
                </a:lnTo>
                <a:lnTo>
                  <a:pt x="5375645" y="5355262"/>
                </a:lnTo>
                <a:lnTo>
                  <a:pt x="241046" y="5355262"/>
                </a:lnTo>
                <a:lnTo>
                  <a:pt x="210258" y="5324474"/>
                </a:lnTo>
                <a:cubicBezTo>
                  <a:pt x="-70085" y="5044131"/>
                  <a:pt x="-70085" y="4589604"/>
                  <a:pt x="210258" y="4309261"/>
                </a:cubicBezTo>
                <a:lnTo>
                  <a:pt x="4309261" y="210257"/>
                </a:lnTo>
                <a:cubicBezTo>
                  <a:pt x="4449432" y="70086"/>
                  <a:pt x="4633150" y="0"/>
                  <a:pt x="4816867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Graphic 54">
            <a:extLst>
              <a:ext uri="{FF2B5EF4-FFF2-40B4-BE49-F238E27FC236}">
                <a16:creationId xmlns="" xmlns:a16="http://schemas.microsoft.com/office/drawing/2014/main" id="{2702EB5D-0B37-0847-8CB7-5BA10356D6B4}"/>
              </a:ext>
            </a:extLst>
          </p:cNvPr>
          <p:cNvSpPr/>
          <p:nvPr userDrawn="1"/>
        </p:nvSpPr>
        <p:spPr>
          <a:xfrm>
            <a:off x="10921174" y="1184887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097F7CC-067F-E044-B6AC-1D353BB41F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0571" y="0"/>
            <a:ext cx="2557964" cy="4015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E8CFF70-8663-AE40-ADA7-B2054DC897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6035" y="799849"/>
            <a:ext cx="2557964" cy="5258301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B664CFA-029C-D145-ADFB-026B57B8AA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82445" y="0"/>
            <a:ext cx="2212761" cy="3816746"/>
          </a:xfrm>
          <a:custGeom>
            <a:avLst/>
            <a:gdLst>
              <a:gd name="connsiteX0" fmla="*/ 0 w 2212761"/>
              <a:gd name="connsiteY0" fmla="*/ 0 h 3816746"/>
              <a:gd name="connsiteX1" fmla="*/ 2212761 w 2212761"/>
              <a:gd name="connsiteY1" fmla="*/ 0 h 3816746"/>
              <a:gd name="connsiteX2" fmla="*/ 2212761 w 2212761"/>
              <a:gd name="connsiteY2" fmla="*/ 3584870 h 3816746"/>
              <a:gd name="connsiteX3" fmla="*/ 1980885 w 2212761"/>
              <a:gd name="connsiteY3" fmla="*/ 3816746 h 3816746"/>
              <a:gd name="connsiteX4" fmla="*/ 231875 w 2212761"/>
              <a:gd name="connsiteY4" fmla="*/ 3816746 h 3816746"/>
              <a:gd name="connsiteX5" fmla="*/ 0 w 2212761"/>
              <a:gd name="connsiteY5" fmla="*/ 3584870 h 381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2761" h="3816746">
                <a:moveTo>
                  <a:pt x="0" y="0"/>
                </a:moveTo>
                <a:lnTo>
                  <a:pt x="2212761" y="0"/>
                </a:lnTo>
                <a:lnTo>
                  <a:pt x="2212761" y="3584870"/>
                </a:lnTo>
                <a:cubicBezTo>
                  <a:pt x="2212761" y="3712931"/>
                  <a:pt x="2108946" y="3816746"/>
                  <a:pt x="1980885" y="3816746"/>
                </a:cubicBezTo>
                <a:lnTo>
                  <a:pt x="231875" y="3816746"/>
                </a:lnTo>
                <a:cubicBezTo>
                  <a:pt x="103814" y="3816746"/>
                  <a:pt x="0" y="3712931"/>
                  <a:pt x="0" y="358487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6FCBD031-C09C-664D-AF2B-00FCF76F347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97907" y="958715"/>
            <a:ext cx="2212762" cy="4900993"/>
          </a:xfrm>
          <a:custGeom>
            <a:avLst/>
            <a:gdLst>
              <a:gd name="connsiteX0" fmla="*/ 231876 w 2212762"/>
              <a:gd name="connsiteY0" fmla="*/ 0 h 4900993"/>
              <a:gd name="connsiteX1" fmla="*/ 488907 w 2212762"/>
              <a:gd name="connsiteY1" fmla="*/ 0 h 4900993"/>
              <a:gd name="connsiteX2" fmla="*/ 488907 w 2212762"/>
              <a:gd name="connsiteY2" fmla="*/ 45825 h 4900993"/>
              <a:gd name="connsiteX3" fmla="*/ 631351 w 2212762"/>
              <a:gd name="connsiteY3" fmla="*/ 188269 h 4900993"/>
              <a:gd name="connsiteX4" fmla="*/ 1581413 w 2212762"/>
              <a:gd name="connsiteY4" fmla="*/ 188269 h 4900993"/>
              <a:gd name="connsiteX5" fmla="*/ 1723857 w 2212762"/>
              <a:gd name="connsiteY5" fmla="*/ 45825 h 4900993"/>
              <a:gd name="connsiteX6" fmla="*/ 1723857 w 2212762"/>
              <a:gd name="connsiteY6" fmla="*/ 0 h 4900993"/>
              <a:gd name="connsiteX7" fmla="*/ 1980886 w 2212762"/>
              <a:gd name="connsiteY7" fmla="*/ 0 h 4900993"/>
              <a:gd name="connsiteX8" fmla="*/ 2212762 w 2212762"/>
              <a:gd name="connsiteY8" fmla="*/ 231876 h 4900993"/>
              <a:gd name="connsiteX9" fmla="*/ 2212762 w 2212762"/>
              <a:gd name="connsiteY9" fmla="*/ 4669117 h 4900993"/>
              <a:gd name="connsiteX10" fmla="*/ 1980886 w 2212762"/>
              <a:gd name="connsiteY10" fmla="*/ 4900993 h 4900993"/>
              <a:gd name="connsiteX11" fmla="*/ 231876 w 2212762"/>
              <a:gd name="connsiteY11" fmla="*/ 4900993 h 4900993"/>
              <a:gd name="connsiteX12" fmla="*/ 0 w 2212762"/>
              <a:gd name="connsiteY12" fmla="*/ 4669117 h 4900993"/>
              <a:gd name="connsiteX13" fmla="*/ 0 w 2212762"/>
              <a:gd name="connsiteY13" fmla="*/ 231876 h 4900993"/>
              <a:gd name="connsiteX14" fmla="*/ 231876 w 2212762"/>
              <a:gd name="connsiteY14" fmla="*/ 0 h 490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2762" h="4900993">
                <a:moveTo>
                  <a:pt x="231876" y="0"/>
                </a:moveTo>
                <a:lnTo>
                  <a:pt x="488907" y="0"/>
                </a:lnTo>
                <a:lnTo>
                  <a:pt x="488907" y="45825"/>
                </a:lnTo>
                <a:cubicBezTo>
                  <a:pt x="488907" y="124495"/>
                  <a:pt x="552681" y="188269"/>
                  <a:pt x="631351" y="188269"/>
                </a:cubicBezTo>
                <a:lnTo>
                  <a:pt x="1581413" y="188269"/>
                </a:lnTo>
                <a:cubicBezTo>
                  <a:pt x="1660083" y="188269"/>
                  <a:pt x="1723857" y="124495"/>
                  <a:pt x="1723857" y="45825"/>
                </a:cubicBezTo>
                <a:lnTo>
                  <a:pt x="1723857" y="0"/>
                </a:lnTo>
                <a:lnTo>
                  <a:pt x="1980886" y="0"/>
                </a:lnTo>
                <a:cubicBezTo>
                  <a:pt x="2108947" y="0"/>
                  <a:pt x="2212762" y="103815"/>
                  <a:pt x="2212762" y="231876"/>
                </a:cubicBezTo>
                <a:lnTo>
                  <a:pt x="2212762" y="4669117"/>
                </a:lnTo>
                <a:cubicBezTo>
                  <a:pt x="2212762" y="4797178"/>
                  <a:pt x="2108947" y="4900993"/>
                  <a:pt x="1980886" y="4900993"/>
                </a:cubicBezTo>
                <a:lnTo>
                  <a:pt x="231876" y="4900993"/>
                </a:lnTo>
                <a:cubicBezTo>
                  <a:pt x="103815" y="4900993"/>
                  <a:pt x="0" y="4797178"/>
                  <a:pt x="0" y="4669117"/>
                </a:cubicBezTo>
                <a:lnTo>
                  <a:pt x="0" y="231876"/>
                </a:lnTo>
                <a:cubicBezTo>
                  <a:pt x="0" y="103815"/>
                  <a:pt x="103815" y="0"/>
                  <a:pt x="2318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4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="" xmlns:a16="http://schemas.microsoft.com/office/drawing/2014/main" id="{DC2EADD1-08C3-8C4A-96D3-CC3812A63F22}"/>
              </a:ext>
            </a:extLst>
          </p:cNvPr>
          <p:cNvSpPr/>
          <p:nvPr userDrawn="1"/>
        </p:nvSpPr>
        <p:spPr>
          <a:xfrm>
            <a:off x="6098566" y="0"/>
            <a:ext cx="6093434" cy="6858001"/>
          </a:xfrm>
          <a:custGeom>
            <a:avLst/>
            <a:gdLst>
              <a:gd name="connsiteX0" fmla="*/ 3063364 w 6093434"/>
              <a:gd name="connsiteY0" fmla="*/ 0 h 6858001"/>
              <a:gd name="connsiteX1" fmla="*/ 6093434 w 6093434"/>
              <a:gd name="connsiteY1" fmla="*/ 0 h 6858001"/>
              <a:gd name="connsiteX2" fmla="*/ 6093434 w 6093434"/>
              <a:gd name="connsiteY2" fmla="*/ 6858001 h 6858001"/>
              <a:gd name="connsiteX3" fmla="*/ 3063365 w 6093434"/>
              <a:gd name="connsiteY3" fmla="*/ 6858001 h 6858001"/>
              <a:gd name="connsiteX4" fmla="*/ 258544 w 6093434"/>
              <a:gd name="connsiteY4" fmla="*/ 4053180 h 6858001"/>
              <a:gd name="connsiteX5" fmla="*/ 258544 w 6093434"/>
              <a:gd name="connsiteY5" fmla="*/ 280482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3434" h="6858001">
                <a:moveTo>
                  <a:pt x="3063364" y="0"/>
                </a:moveTo>
                <a:lnTo>
                  <a:pt x="6093434" y="0"/>
                </a:lnTo>
                <a:lnTo>
                  <a:pt x="6093434" y="6858001"/>
                </a:lnTo>
                <a:lnTo>
                  <a:pt x="3063365" y="6858001"/>
                </a:lnTo>
                <a:lnTo>
                  <a:pt x="258544" y="4053180"/>
                </a:lnTo>
                <a:cubicBezTo>
                  <a:pt x="-86181" y="3708455"/>
                  <a:pt x="-86181" y="3149545"/>
                  <a:pt x="258544" y="280482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48C4AF5-2CC0-9B4D-A49A-5DF6F0C4AE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4876" y="799849"/>
            <a:ext cx="2557964" cy="5258301"/>
          </a:xfrm>
          <a:prstGeom prst="rect">
            <a:avLst/>
          </a:prstGeom>
        </p:spPr>
      </p:pic>
      <p:sp>
        <p:nvSpPr>
          <p:cNvPr id="5" name="Graphic 54">
            <a:extLst>
              <a:ext uri="{FF2B5EF4-FFF2-40B4-BE49-F238E27FC236}">
                <a16:creationId xmlns="" xmlns:a16="http://schemas.microsoft.com/office/drawing/2014/main" id="{2217BB31-C294-E840-9076-69127D303379}"/>
              </a:ext>
            </a:extLst>
          </p:cNvPr>
          <p:cNvSpPr/>
          <p:nvPr userDrawn="1"/>
        </p:nvSpPr>
        <p:spPr>
          <a:xfrm>
            <a:off x="224901" y="5727106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DAD1054B-5093-B640-96E8-3CE0D19E66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26748" y="958715"/>
            <a:ext cx="2212762" cy="4900993"/>
          </a:xfrm>
          <a:custGeom>
            <a:avLst/>
            <a:gdLst>
              <a:gd name="connsiteX0" fmla="*/ 231876 w 2212762"/>
              <a:gd name="connsiteY0" fmla="*/ 0 h 4900993"/>
              <a:gd name="connsiteX1" fmla="*/ 488907 w 2212762"/>
              <a:gd name="connsiteY1" fmla="*/ 0 h 4900993"/>
              <a:gd name="connsiteX2" fmla="*/ 488907 w 2212762"/>
              <a:gd name="connsiteY2" fmla="*/ 45825 h 4900993"/>
              <a:gd name="connsiteX3" fmla="*/ 631351 w 2212762"/>
              <a:gd name="connsiteY3" fmla="*/ 188269 h 4900993"/>
              <a:gd name="connsiteX4" fmla="*/ 1581414 w 2212762"/>
              <a:gd name="connsiteY4" fmla="*/ 188269 h 4900993"/>
              <a:gd name="connsiteX5" fmla="*/ 1723858 w 2212762"/>
              <a:gd name="connsiteY5" fmla="*/ 45825 h 4900993"/>
              <a:gd name="connsiteX6" fmla="*/ 1723858 w 2212762"/>
              <a:gd name="connsiteY6" fmla="*/ 0 h 4900993"/>
              <a:gd name="connsiteX7" fmla="*/ 1980886 w 2212762"/>
              <a:gd name="connsiteY7" fmla="*/ 0 h 4900993"/>
              <a:gd name="connsiteX8" fmla="*/ 2212762 w 2212762"/>
              <a:gd name="connsiteY8" fmla="*/ 231876 h 4900993"/>
              <a:gd name="connsiteX9" fmla="*/ 2212762 w 2212762"/>
              <a:gd name="connsiteY9" fmla="*/ 4669117 h 4900993"/>
              <a:gd name="connsiteX10" fmla="*/ 1980886 w 2212762"/>
              <a:gd name="connsiteY10" fmla="*/ 4900993 h 4900993"/>
              <a:gd name="connsiteX11" fmla="*/ 231876 w 2212762"/>
              <a:gd name="connsiteY11" fmla="*/ 4900993 h 4900993"/>
              <a:gd name="connsiteX12" fmla="*/ 0 w 2212762"/>
              <a:gd name="connsiteY12" fmla="*/ 4669117 h 4900993"/>
              <a:gd name="connsiteX13" fmla="*/ 0 w 2212762"/>
              <a:gd name="connsiteY13" fmla="*/ 231876 h 4900993"/>
              <a:gd name="connsiteX14" fmla="*/ 231876 w 2212762"/>
              <a:gd name="connsiteY14" fmla="*/ 0 h 490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2762" h="4900993">
                <a:moveTo>
                  <a:pt x="231876" y="0"/>
                </a:moveTo>
                <a:lnTo>
                  <a:pt x="488907" y="0"/>
                </a:lnTo>
                <a:lnTo>
                  <a:pt x="488907" y="45825"/>
                </a:lnTo>
                <a:cubicBezTo>
                  <a:pt x="488907" y="124495"/>
                  <a:pt x="552681" y="188269"/>
                  <a:pt x="631351" y="188269"/>
                </a:cubicBezTo>
                <a:lnTo>
                  <a:pt x="1581414" y="188269"/>
                </a:lnTo>
                <a:cubicBezTo>
                  <a:pt x="1660083" y="188269"/>
                  <a:pt x="1723858" y="124495"/>
                  <a:pt x="1723858" y="45825"/>
                </a:cubicBezTo>
                <a:lnTo>
                  <a:pt x="1723858" y="0"/>
                </a:lnTo>
                <a:lnTo>
                  <a:pt x="1980886" y="0"/>
                </a:lnTo>
                <a:cubicBezTo>
                  <a:pt x="2108947" y="0"/>
                  <a:pt x="2212762" y="103815"/>
                  <a:pt x="2212762" y="231876"/>
                </a:cubicBezTo>
                <a:lnTo>
                  <a:pt x="2212762" y="4669117"/>
                </a:lnTo>
                <a:cubicBezTo>
                  <a:pt x="2212762" y="4797178"/>
                  <a:pt x="2108947" y="4900993"/>
                  <a:pt x="1980886" y="4900993"/>
                </a:cubicBezTo>
                <a:lnTo>
                  <a:pt x="231876" y="4900993"/>
                </a:lnTo>
                <a:cubicBezTo>
                  <a:pt x="103815" y="4900993"/>
                  <a:pt x="0" y="4797178"/>
                  <a:pt x="0" y="4669117"/>
                </a:cubicBezTo>
                <a:lnTo>
                  <a:pt x="0" y="231876"/>
                </a:lnTo>
                <a:cubicBezTo>
                  <a:pt x="0" y="103815"/>
                  <a:pt x="103815" y="0"/>
                  <a:pt x="2318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3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="" xmlns:a16="http://schemas.microsoft.com/office/drawing/2014/main" id="{CECF2945-C8AC-654A-96EE-7F4273F3A323}"/>
              </a:ext>
            </a:extLst>
          </p:cNvPr>
          <p:cNvSpPr/>
          <p:nvPr userDrawn="1"/>
        </p:nvSpPr>
        <p:spPr>
          <a:xfrm>
            <a:off x="0" y="0"/>
            <a:ext cx="5011686" cy="4606714"/>
          </a:xfrm>
          <a:custGeom>
            <a:avLst/>
            <a:gdLst>
              <a:gd name="connsiteX0" fmla="*/ 0 w 5011686"/>
              <a:gd name="connsiteY0" fmla="*/ 0 h 4606714"/>
              <a:gd name="connsiteX1" fmla="*/ 5011686 w 5011686"/>
              <a:gd name="connsiteY1" fmla="*/ 0 h 4606714"/>
              <a:gd name="connsiteX2" fmla="*/ 4998930 w 5011686"/>
              <a:gd name="connsiteY2" fmla="*/ 133089 h 4606714"/>
              <a:gd name="connsiteX3" fmla="*/ 4756546 w 5011686"/>
              <a:gd name="connsiteY3" fmla="*/ 588674 h 4606714"/>
              <a:gd name="connsiteX4" fmla="*/ 997049 w 5011686"/>
              <a:gd name="connsiteY4" fmla="*/ 4348171 h 4606714"/>
              <a:gd name="connsiteX5" fmla="*/ 40700 w 5011686"/>
              <a:gd name="connsiteY5" fmla="*/ 4542078 h 4606714"/>
              <a:gd name="connsiteX6" fmla="*/ 0 w 5011686"/>
              <a:gd name="connsiteY6" fmla="*/ 4523189 h 460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1686" h="4606714">
                <a:moveTo>
                  <a:pt x="0" y="0"/>
                </a:moveTo>
                <a:lnTo>
                  <a:pt x="5011686" y="0"/>
                </a:lnTo>
                <a:lnTo>
                  <a:pt x="4998930" y="133089"/>
                </a:lnTo>
                <a:cubicBezTo>
                  <a:pt x="4966612" y="300010"/>
                  <a:pt x="4885817" y="459402"/>
                  <a:pt x="4756546" y="588674"/>
                </a:cubicBezTo>
                <a:lnTo>
                  <a:pt x="997049" y="4348171"/>
                </a:lnTo>
                <a:cubicBezTo>
                  <a:pt x="738505" y="4606714"/>
                  <a:pt x="359483" y="4671350"/>
                  <a:pt x="40700" y="4542078"/>
                </a:cubicBezTo>
                <a:lnTo>
                  <a:pt x="0" y="452318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="" xmlns:a16="http://schemas.microsoft.com/office/drawing/2014/main" id="{404ECD09-5897-9343-924C-C6E53C60DDBF}"/>
              </a:ext>
            </a:extLst>
          </p:cNvPr>
          <p:cNvSpPr/>
          <p:nvPr userDrawn="1"/>
        </p:nvSpPr>
        <p:spPr>
          <a:xfrm>
            <a:off x="1" y="0"/>
            <a:ext cx="4873153" cy="6858001"/>
          </a:xfrm>
          <a:custGeom>
            <a:avLst/>
            <a:gdLst>
              <a:gd name="connsiteX0" fmla="*/ 0 w 4873153"/>
              <a:gd name="connsiteY0" fmla="*/ 0 h 6858001"/>
              <a:gd name="connsiteX1" fmla="*/ 1779255 w 4873153"/>
              <a:gd name="connsiteY1" fmla="*/ 0 h 6858001"/>
              <a:gd name="connsiteX2" fmla="*/ 4614610 w 4873153"/>
              <a:gd name="connsiteY2" fmla="*/ 2835355 h 6858001"/>
              <a:gd name="connsiteX3" fmla="*/ 4614610 w 4873153"/>
              <a:gd name="connsiteY3" fmla="*/ 4083714 h 6858001"/>
              <a:gd name="connsiteX4" fmla="*/ 1840322 w 4873153"/>
              <a:gd name="connsiteY4" fmla="*/ 6858001 h 6858001"/>
              <a:gd name="connsiteX5" fmla="*/ 0 w 4873153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3153" h="6858001">
                <a:moveTo>
                  <a:pt x="0" y="0"/>
                </a:moveTo>
                <a:lnTo>
                  <a:pt x="1779255" y="0"/>
                </a:lnTo>
                <a:lnTo>
                  <a:pt x="4614610" y="2835355"/>
                </a:lnTo>
                <a:cubicBezTo>
                  <a:pt x="4959334" y="3180079"/>
                  <a:pt x="4959334" y="3738989"/>
                  <a:pt x="4614610" y="4083714"/>
                </a:cubicBezTo>
                <a:lnTo>
                  <a:pt x="1840322" y="6858001"/>
                </a:lnTo>
                <a:lnTo>
                  <a:pt x="0" y="685800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05F4092-0B09-7141-B079-246A1715C2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1293" y="799849"/>
            <a:ext cx="2557964" cy="5258301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A4377278-0B88-1F48-8490-8084D5D475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13165" y="958715"/>
            <a:ext cx="2212762" cy="4900993"/>
          </a:xfrm>
          <a:custGeom>
            <a:avLst/>
            <a:gdLst>
              <a:gd name="connsiteX0" fmla="*/ 231876 w 2212762"/>
              <a:gd name="connsiteY0" fmla="*/ 0 h 4900993"/>
              <a:gd name="connsiteX1" fmla="*/ 488906 w 2212762"/>
              <a:gd name="connsiteY1" fmla="*/ 0 h 4900993"/>
              <a:gd name="connsiteX2" fmla="*/ 488906 w 2212762"/>
              <a:gd name="connsiteY2" fmla="*/ 45825 h 4900993"/>
              <a:gd name="connsiteX3" fmla="*/ 631351 w 2212762"/>
              <a:gd name="connsiteY3" fmla="*/ 188269 h 4900993"/>
              <a:gd name="connsiteX4" fmla="*/ 1581414 w 2212762"/>
              <a:gd name="connsiteY4" fmla="*/ 188269 h 4900993"/>
              <a:gd name="connsiteX5" fmla="*/ 1723858 w 2212762"/>
              <a:gd name="connsiteY5" fmla="*/ 45825 h 4900993"/>
              <a:gd name="connsiteX6" fmla="*/ 1723858 w 2212762"/>
              <a:gd name="connsiteY6" fmla="*/ 0 h 4900993"/>
              <a:gd name="connsiteX7" fmla="*/ 1980886 w 2212762"/>
              <a:gd name="connsiteY7" fmla="*/ 0 h 4900993"/>
              <a:gd name="connsiteX8" fmla="*/ 2212762 w 2212762"/>
              <a:gd name="connsiteY8" fmla="*/ 231876 h 4900993"/>
              <a:gd name="connsiteX9" fmla="*/ 2212762 w 2212762"/>
              <a:gd name="connsiteY9" fmla="*/ 4669117 h 4900993"/>
              <a:gd name="connsiteX10" fmla="*/ 1980886 w 2212762"/>
              <a:gd name="connsiteY10" fmla="*/ 4900993 h 4900993"/>
              <a:gd name="connsiteX11" fmla="*/ 231876 w 2212762"/>
              <a:gd name="connsiteY11" fmla="*/ 4900993 h 4900993"/>
              <a:gd name="connsiteX12" fmla="*/ 0 w 2212762"/>
              <a:gd name="connsiteY12" fmla="*/ 4669117 h 4900993"/>
              <a:gd name="connsiteX13" fmla="*/ 0 w 2212762"/>
              <a:gd name="connsiteY13" fmla="*/ 231876 h 4900993"/>
              <a:gd name="connsiteX14" fmla="*/ 231876 w 2212762"/>
              <a:gd name="connsiteY14" fmla="*/ 0 h 490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2762" h="4900993">
                <a:moveTo>
                  <a:pt x="231876" y="0"/>
                </a:moveTo>
                <a:lnTo>
                  <a:pt x="488906" y="0"/>
                </a:lnTo>
                <a:lnTo>
                  <a:pt x="488906" y="45825"/>
                </a:lnTo>
                <a:cubicBezTo>
                  <a:pt x="488906" y="124495"/>
                  <a:pt x="552681" y="188269"/>
                  <a:pt x="631351" y="188269"/>
                </a:cubicBezTo>
                <a:lnTo>
                  <a:pt x="1581414" y="188269"/>
                </a:lnTo>
                <a:cubicBezTo>
                  <a:pt x="1660083" y="188269"/>
                  <a:pt x="1723858" y="124495"/>
                  <a:pt x="1723858" y="45825"/>
                </a:cubicBezTo>
                <a:lnTo>
                  <a:pt x="1723858" y="0"/>
                </a:lnTo>
                <a:lnTo>
                  <a:pt x="1980886" y="0"/>
                </a:lnTo>
                <a:cubicBezTo>
                  <a:pt x="2108947" y="0"/>
                  <a:pt x="2212762" y="103815"/>
                  <a:pt x="2212762" y="231876"/>
                </a:cubicBezTo>
                <a:lnTo>
                  <a:pt x="2212762" y="4669117"/>
                </a:lnTo>
                <a:cubicBezTo>
                  <a:pt x="2212762" y="4797178"/>
                  <a:pt x="2108947" y="4900993"/>
                  <a:pt x="1980886" y="4900993"/>
                </a:cubicBezTo>
                <a:lnTo>
                  <a:pt x="231876" y="4900993"/>
                </a:lnTo>
                <a:cubicBezTo>
                  <a:pt x="103815" y="4900993"/>
                  <a:pt x="0" y="4797178"/>
                  <a:pt x="0" y="4669117"/>
                </a:cubicBezTo>
                <a:lnTo>
                  <a:pt x="0" y="231876"/>
                </a:lnTo>
                <a:cubicBezTo>
                  <a:pt x="0" y="103815"/>
                  <a:pt x="103815" y="0"/>
                  <a:pt x="2318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Graphic 54">
            <a:extLst>
              <a:ext uri="{FF2B5EF4-FFF2-40B4-BE49-F238E27FC236}">
                <a16:creationId xmlns="" xmlns:a16="http://schemas.microsoft.com/office/drawing/2014/main" id="{5D331703-950B-EC4D-A879-7B5CE7127629}"/>
              </a:ext>
            </a:extLst>
          </p:cNvPr>
          <p:cNvSpPr/>
          <p:nvPr userDrawn="1"/>
        </p:nvSpPr>
        <p:spPr>
          <a:xfrm>
            <a:off x="11050571" y="201451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06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90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C73E12A3-96D2-0B43-9CA3-E2CD4E17F202}"/>
              </a:ext>
            </a:extLst>
          </p:cNvPr>
          <p:cNvSpPr txBox="1"/>
          <p:nvPr/>
        </p:nvSpPr>
        <p:spPr>
          <a:xfrm>
            <a:off x="1508473" y="1422808"/>
            <a:ext cx="49228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6000" b="1" i="0" dirty="0">
                <a:effectLst/>
                <a:latin typeface="Poppins" pitchFamily="2" charset="77"/>
                <a:cs typeface="Poppins" pitchFamily="2" charset="77"/>
              </a:rPr>
              <a:t>Smart Doorbell System</a:t>
            </a:r>
            <a:endParaRPr lang="id-ID" sz="6000" dirty="0">
              <a:latin typeface="Poppins" pitchFamily="2" charset="77"/>
              <a:ea typeface="Open Sans" panose="020B0606030504020204" pitchFamily="34" charset="0"/>
              <a:cs typeface="Poppins" pitchFamily="2" charset="7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EECE82D-63A8-FB4A-8881-D194EAE6F393}"/>
              </a:ext>
            </a:extLst>
          </p:cNvPr>
          <p:cNvSpPr txBox="1"/>
          <p:nvPr/>
        </p:nvSpPr>
        <p:spPr>
          <a:xfrm>
            <a:off x="1743100" y="4933923"/>
            <a:ext cx="1021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Explore Now</a:t>
            </a:r>
          </a:p>
        </p:txBody>
      </p:sp>
      <p:sp>
        <p:nvSpPr>
          <p:cNvPr id="50" name="Freeform 49">
            <a:extLst>
              <a:ext uri="{FF2B5EF4-FFF2-40B4-BE49-F238E27FC236}">
                <a16:creationId xmlns="" xmlns:a16="http://schemas.microsoft.com/office/drawing/2014/main" id="{58D000E3-D7FB-3345-BC63-AB264856E1EE}"/>
              </a:ext>
            </a:extLst>
          </p:cNvPr>
          <p:cNvSpPr/>
          <p:nvPr/>
        </p:nvSpPr>
        <p:spPr>
          <a:xfrm rot="2795376">
            <a:off x="2792707" y="4997735"/>
            <a:ext cx="123534" cy="129479"/>
          </a:xfrm>
          <a:custGeom>
            <a:avLst/>
            <a:gdLst>
              <a:gd name="connsiteX0" fmla="*/ 138909 w 450007"/>
              <a:gd name="connsiteY0" fmla="*/ 0 h 471664"/>
              <a:gd name="connsiteX1" fmla="*/ 412011 w 450007"/>
              <a:gd name="connsiteY1" fmla="*/ 0 h 471664"/>
              <a:gd name="connsiteX2" fmla="*/ 450007 w 450007"/>
              <a:gd name="connsiteY2" fmla="*/ 37997 h 471664"/>
              <a:gd name="connsiteX3" fmla="*/ 450007 w 450007"/>
              <a:gd name="connsiteY3" fmla="*/ 315468 h 471664"/>
              <a:gd name="connsiteX4" fmla="*/ 412011 w 450007"/>
              <a:gd name="connsiteY4" fmla="*/ 353465 h 471664"/>
              <a:gd name="connsiteX5" fmla="*/ 374014 w 450007"/>
              <a:gd name="connsiteY5" fmla="*/ 315468 h 471664"/>
              <a:gd name="connsiteX6" fmla="*/ 374014 w 450007"/>
              <a:gd name="connsiteY6" fmla="*/ 133369 h 471664"/>
              <a:gd name="connsiteX7" fmla="*/ 65480 w 450007"/>
              <a:gd name="connsiteY7" fmla="*/ 459761 h 471664"/>
              <a:gd name="connsiteX8" fmla="*/ 11905 w 450007"/>
              <a:gd name="connsiteY8" fmla="*/ 461376 h 471664"/>
              <a:gd name="connsiteX9" fmla="*/ 10290 w 450007"/>
              <a:gd name="connsiteY9" fmla="*/ 407800 h 471664"/>
              <a:gd name="connsiteX10" fmla="*/ 323953 w 450007"/>
              <a:gd name="connsiteY10" fmla="*/ 75993 h 471664"/>
              <a:gd name="connsiteX11" fmla="*/ 138909 w 450007"/>
              <a:gd name="connsiteY11" fmla="*/ 75993 h 471664"/>
              <a:gd name="connsiteX12" fmla="*/ 100912 w 450007"/>
              <a:gd name="connsiteY12" fmla="*/ 37997 h 471664"/>
              <a:gd name="connsiteX13" fmla="*/ 138909 w 450007"/>
              <a:gd name="connsiteY13" fmla="*/ 0 h 471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0007" h="471664">
                <a:moveTo>
                  <a:pt x="138909" y="0"/>
                </a:moveTo>
                <a:lnTo>
                  <a:pt x="412011" y="0"/>
                </a:lnTo>
                <a:cubicBezTo>
                  <a:pt x="433004" y="0"/>
                  <a:pt x="450007" y="17004"/>
                  <a:pt x="450007" y="37997"/>
                </a:cubicBezTo>
                <a:lnTo>
                  <a:pt x="450007" y="315468"/>
                </a:lnTo>
                <a:cubicBezTo>
                  <a:pt x="450007" y="336461"/>
                  <a:pt x="433004" y="353465"/>
                  <a:pt x="412011" y="353465"/>
                </a:cubicBezTo>
                <a:cubicBezTo>
                  <a:pt x="391017" y="353465"/>
                  <a:pt x="374014" y="336461"/>
                  <a:pt x="374014" y="315468"/>
                </a:cubicBezTo>
                <a:lnTo>
                  <a:pt x="374014" y="133369"/>
                </a:lnTo>
                <a:lnTo>
                  <a:pt x="65480" y="459761"/>
                </a:lnTo>
                <a:cubicBezTo>
                  <a:pt x="51137" y="474959"/>
                  <a:pt x="27199" y="475719"/>
                  <a:pt x="11905" y="461376"/>
                </a:cubicBezTo>
                <a:cubicBezTo>
                  <a:pt x="-3294" y="447032"/>
                  <a:pt x="-4054" y="423094"/>
                  <a:pt x="10290" y="407800"/>
                </a:cubicBezTo>
                <a:lnTo>
                  <a:pt x="323953" y="75993"/>
                </a:lnTo>
                <a:lnTo>
                  <a:pt x="138909" y="75993"/>
                </a:lnTo>
                <a:cubicBezTo>
                  <a:pt x="117916" y="75993"/>
                  <a:pt x="100912" y="58990"/>
                  <a:pt x="100912" y="37997"/>
                </a:cubicBezTo>
                <a:cubicBezTo>
                  <a:pt x="100912" y="17004"/>
                  <a:pt x="117916" y="0"/>
                  <a:pt x="1389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10" name="Picture Placeholder 9" descr="A white background with black text and blue eye&#10;&#10;Description automatically generated">
            <a:extLst>
              <a:ext uri="{FF2B5EF4-FFF2-40B4-BE49-F238E27FC236}">
                <a16:creationId xmlns="" xmlns:a16="http://schemas.microsoft.com/office/drawing/2014/main" id="{3127ACE0-EFB3-E0E2-0A56-A640B0FBAD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r="101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6557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BEC4B01-1428-2A43-5825-154E45BCF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CA88EF4-185A-2F1D-F0BF-987FCBA5D77C}"/>
              </a:ext>
            </a:extLst>
          </p:cNvPr>
          <p:cNvSpPr txBox="1"/>
          <p:nvPr/>
        </p:nvSpPr>
        <p:spPr>
          <a:xfrm>
            <a:off x="6837241" y="1843282"/>
            <a:ext cx="3478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Visitors Notification</a:t>
            </a:r>
            <a:endParaRPr lang="en-ID" sz="2800" b="1" i="0" dirty="0">
              <a:solidFill>
                <a:schemeClr val="accent3"/>
              </a:solidFill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1" name="Graphic 54">
            <a:extLst>
              <a:ext uri="{FF2B5EF4-FFF2-40B4-BE49-F238E27FC236}">
                <a16:creationId xmlns="" xmlns:a16="http://schemas.microsoft.com/office/drawing/2014/main" id="{BCE9DB47-803F-4153-6389-9F649A14B6B6}"/>
              </a:ext>
            </a:extLst>
          </p:cNvPr>
          <p:cNvSpPr/>
          <p:nvPr/>
        </p:nvSpPr>
        <p:spPr>
          <a:xfrm>
            <a:off x="355043" y="1843282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="" xmlns:a16="http://schemas.microsoft.com/office/drawing/2014/main" id="{62CAF811-3F39-9025-3FD9-095DD4766F7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1" b="1941"/>
          <a:stretch/>
        </p:blipFill>
        <p:spPr>
          <a:xfrm>
            <a:off x="2117710" y="1492898"/>
            <a:ext cx="3139732" cy="5365103"/>
          </a:xfr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8071DDF-FD46-6214-5306-56AEA3A4CC3F}"/>
              </a:ext>
            </a:extLst>
          </p:cNvPr>
          <p:cNvSpPr txBox="1"/>
          <p:nvPr/>
        </p:nvSpPr>
        <p:spPr>
          <a:xfrm>
            <a:off x="6837241" y="492802"/>
            <a:ext cx="493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Major Use Case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FD456AF-D0CF-AC27-8B68-12160741D7F7}"/>
              </a:ext>
            </a:extLst>
          </p:cNvPr>
          <p:cNvSpPr txBox="1"/>
          <p:nvPr/>
        </p:nvSpPr>
        <p:spPr>
          <a:xfrm>
            <a:off x="6633343" y="2997217"/>
            <a:ext cx="53938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oppins" pitchFamily="2" charset="77"/>
                <a:cs typeface="Poppins" pitchFamily="2" charset="77"/>
              </a:rPr>
              <a:t>Stakeholders and Interests: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User (Homeowner): Wants to be notified.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Cloud and Storage System: Ensures visitor images securely stored.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Doorbell: Detects the visitor press, captures the visitor’s image, and triggers the notification system. </a:t>
            </a:r>
          </a:p>
        </p:txBody>
      </p:sp>
    </p:spTree>
    <p:extLst>
      <p:ext uri="{BB962C8B-B14F-4D97-AF65-F5344CB8AC3E}">
        <p14:creationId xmlns:p14="http://schemas.microsoft.com/office/powerpoint/2010/main" val="109877369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6202559-FCF1-A0F6-12D2-DE6F29FFA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D552679-38A0-4478-663A-51977091BDCC}"/>
              </a:ext>
            </a:extLst>
          </p:cNvPr>
          <p:cNvSpPr txBox="1"/>
          <p:nvPr/>
        </p:nvSpPr>
        <p:spPr>
          <a:xfrm>
            <a:off x="6837241" y="1843282"/>
            <a:ext cx="3478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Visitors Notification</a:t>
            </a:r>
            <a:endParaRPr lang="en-ID" sz="2800" b="1" i="0" dirty="0">
              <a:solidFill>
                <a:schemeClr val="accent3"/>
              </a:solidFill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1" name="Graphic 54">
            <a:extLst>
              <a:ext uri="{FF2B5EF4-FFF2-40B4-BE49-F238E27FC236}">
                <a16:creationId xmlns="" xmlns:a16="http://schemas.microsoft.com/office/drawing/2014/main" id="{5B8E6648-1C9E-31D4-AC05-81389BD6376C}"/>
              </a:ext>
            </a:extLst>
          </p:cNvPr>
          <p:cNvSpPr/>
          <p:nvPr/>
        </p:nvSpPr>
        <p:spPr>
          <a:xfrm>
            <a:off x="355043" y="1843282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="" xmlns:a16="http://schemas.microsoft.com/office/drawing/2014/main" id="{A509134C-1B20-7C6F-3A52-1F07B4C7649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1" b="1941"/>
          <a:stretch/>
        </p:blipFill>
        <p:spPr>
          <a:xfrm>
            <a:off x="2117710" y="1492898"/>
            <a:ext cx="3139732" cy="5365103"/>
          </a:xfr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0B8F10D-970F-5EB9-BBAD-EC87A7A0DA5F}"/>
              </a:ext>
            </a:extLst>
          </p:cNvPr>
          <p:cNvSpPr txBox="1"/>
          <p:nvPr/>
        </p:nvSpPr>
        <p:spPr>
          <a:xfrm>
            <a:off x="6837241" y="492802"/>
            <a:ext cx="493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Major Use Case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A90BBD7-8DFC-73E1-9AA6-787F5DB96C9B}"/>
              </a:ext>
            </a:extLst>
          </p:cNvPr>
          <p:cNvSpPr txBox="1"/>
          <p:nvPr/>
        </p:nvSpPr>
        <p:spPr>
          <a:xfrm>
            <a:off x="6633343" y="2997217"/>
            <a:ext cx="5393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Preconditions: </a:t>
            </a:r>
            <a:r>
              <a:rPr lang="en-US" sz="2400" dirty="0">
                <a:latin typeface="Poppins" pitchFamily="2" charset="77"/>
                <a:cs typeface="Poppins" pitchFamily="2" charset="77"/>
              </a:rPr>
              <a:t>The Smart Knock doorbell is installed, connected to the user’s network, and integrated with  the mobile app. </a:t>
            </a:r>
          </a:p>
        </p:txBody>
      </p:sp>
    </p:spTree>
    <p:extLst>
      <p:ext uri="{BB962C8B-B14F-4D97-AF65-F5344CB8AC3E}">
        <p14:creationId xmlns:p14="http://schemas.microsoft.com/office/powerpoint/2010/main" val="231564699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BF99920-1DB2-9CC9-55F7-F374151B7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7A02714-D46E-EDE6-29EF-8371F3284620}"/>
              </a:ext>
            </a:extLst>
          </p:cNvPr>
          <p:cNvSpPr txBox="1"/>
          <p:nvPr/>
        </p:nvSpPr>
        <p:spPr>
          <a:xfrm>
            <a:off x="6837241" y="1843282"/>
            <a:ext cx="3478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Visitors Notification</a:t>
            </a:r>
            <a:endParaRPr lang="en-ID" sz="2800" b="1" i="0" dirty="0">
              <a:solidFill>
                <a:schemeClr val="accent3"/>
              </a:solidFill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1" name="Graphic 54">
            <a:extLst>
              <a:ext uri="{FF2B5EF4-FFF2-40B4-BE49-F238E27FC236}">
                <a16:creationId xmlns="" xmlns:a16="http://schemas.microsoft.com/office/drawing/2014/main" id="{1ED91DE4-DD1F-A236-EE68-5D0859B2334D}"/>
              </a:ext>
            </a:extLst>
          </p:cNvPr>
          <p:cNvSpPr/>
          <p:nvPr/>
        </p:nvSpPr>
        <p:spPr>
          <a:xfrm>
            <a:off x="355043" y="1843282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="" xmlns:a16="http://schemas.microsoft.com/office/drawing/2014/main" id="{A533B861-D69C-4841-A27E-8A00E3D25D3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1" b="1941"/>
          <a:stretch/>
        </p:blipFill>
        <p:spPr>
          <a:xfrm>
            <a:off x="2117710" y="1492898"/>
            <a:ext cx="3139732" cy="5365103"/>
          </a:xfr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6F214D0-8DCC-53BB-489B-71719E4EEEAD}"/>
              </a:ext>
            </a:extLst>
          </p:cNvPr>
          <p:cNvSpPr txBox="1"/>
          <p:nvPr/>
        </p:nvSpPr>
        <p:spPr>
          <a:xfrm>
            <a:off x="6837241" y="492802"/>
            <a:ext cx="493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Major Use Case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8720031-720F-144B-72EE-8C1D31358B90}"/>
              </a:ext>
            </a:extLst>
          </p:cNvPr>
          <p:cNvSpPr txBox="1"/>
          <p:nvPr/>
        </p:nvSpPr>
        <p:spPr>
          <a:xfrm>
            <a:off x="6633343" y="2997217"/>
            <a:ext cx="5393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Postconditions: </a:t>
            </a:r>
            <a:r>
              <a:rPr lang="en-US" sz="2400" dirty="0">
                <a:latin typeface="Poppins" pitchFamily="2" charset="77"/>
                <a:cs typeface="Poppins" pitchFamily="2" charset="77"/>
              </a:rPr>
              <a:t>The user receives a real-time notification on their mobile device with the visitor’s image and timestamp.</a:t>
            </a:r>
          </a:p>
        </p:txBody>
      </p:sp>
    </p:spTree>
    <p:extLst>
      <p:ext uri="{BB962C8B-B14F-4D97-AF65-F5344CB8AC3E}">
        <p14:creationId xmlns:p14="http://schemas.microsoft.com/office/powerpoint/2010/main" val="418811246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812EF85-566D-048C-BE10-D5972243E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aphic 54">
            <a:extLst>
              <a:ext uri="{FF2B5EF4-FFF2-40B4-BE49-F238E27FC236}">
                <a16:creationId xmlns="" xmlns:a16="http://schemas.microsoft.com/office/drawing/2014/main" id="{2B7970E4-24BF-6692-E681-636F16053120}"/>
              </a:ext>
            </a:extLst>
          </p:cNvPr>
          <p:cNvSpPr/>
          <p:nvPr/>
        </p:nvSpPr>
        <p:spPr>
          <a:xfrm>
            <a:off x="355043" y="1843282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="" xmlns:a16="http://schemas.microsoft.com/office/drawing/2014/main" id="{6246095A-6CDF-E083-E441-3E053CA154F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1" b="1941"/>
          <a:stretch/>
        </p:blipFill>
        <p:spPr>
          <a:xfrm>
            <a:off x="2117710" y="1492898"/>
            <a:ext cx="3139732" cy="5365103"/>
          </a:xfr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ECBDB6-95DF-7871-93BE-1D889E475D47}"/>
              </a:ext>
            </a:extLst>
          </p:cNvPr>
          <p:cNvSpPr txBox="1"/>
          <p:nvPr/>
        </p:nvSpPr>
        <p:spPr>
          <a:xfrm>
            <a:off x="6616246" y="694127"/>
            <a:ext cx="539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Main Success Scenario:</a:t>
            </a:r>
            <a:endParaRPr lang="en-US" sz="2400" dirty="0">
              <a:latin typeface="Poppins" pitchFamily="2" charset="77"/>
              <a:cs typeface="Poppins" pitchFamily="2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5ECEF3C8-6B21-26B5-4E2B-9110FD565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339824"/>
              </p:ext>
            </p:extLst>
          </p:nvPr>
        </p:nvGraphicFramePr>
        <p:xfrm>
          <a:off x="5876930" y="1359216"/>
          <a:ext cx="6133132" cy="50939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6566">
                  <a:extLst>
                    <a:ext uri="{9D8B030D-6E8A-4147-A177-3AD203B41FA5}">
                      <a16:colId xmlns="" xmlns:a16="http://schemas.microsoft.com/office/drawing/2014/main" val="2610178003"/>
                    </a:ext>
                  </a:extLst>
                </a:gridCol>
                <a:gridCol w="3066566">
                  <a:extLst>
                    <a:ext uri="{9D8B030D-6E8A-4147-A177-3AD203B41FA5}">
                      <a16:colId xmlns="" xmlns:a16="http://schemas.microsoft.com/office/drawing/2014/main" val="2440229611"/>
                    </a:ext>
                  </a:extLst>
                </a:gridCol>
              </a:tblGrid>
              <a:tr h="818083">
                <a:tc>
                  <a:txBody>
                    <a:bodyPr/>
                    <a:lstStyle/>
                    <a:p>
                      <a:pPr algn="ctr"/>
                      <a:r>
                        <a:rPr lang="en-PK" sz="1800" b="1" dirty="0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Actor’s Action</a:t>
                      </a:r>
                    </a:p>
                    <a:p>
                      <a:endParaRPr lang="en-P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1800" b="1" dirty="0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System's Responses</a:t>
                      </a:r>
                    </a:p>
                    <a:p>
                      <a:endParaRPr lang="en-PK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66402371"/>
                  </a:ext>
                </a:extLst>
              </a:tr>
              <a:tr h="12271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1. A visitor presses the Smart Knock doorbell.</a:t>
                      </a:r>
                    </a:p>
                    <a:p>
                      <a:endParaRPr lang="en-P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4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50" charset="0"/>
                          <a:ea typeface="+mn-ea"/>
                          <a:cs typeface="Poppins" panose="00000500000000000000" pitchFamily="50" charset="0"/>
                        </a:rPr>
                        <a:t>2. The system detects the press and triggers the visitor notification system</a:t>
                      </a:r>
                      <a:endParaRPr lang="en-PK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8016850"/>
                  </a:ext>
                </a:extLst>
              </a:tr>
              <a:tr h="671258">
                <a:tc>
                  <a:txBody>
                    <a:bodyPr/>
                    <a:lstStyle/>
                    <a:p>
                      <a:endParaRPr lang="en-PK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4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50" charset="0"/>
                          <a:ea typeface="+mn-ea"/>
                          <a:cs typeface="Poppins" panose="00000500000000000000" pitchFamily="50" charset="0"/>
                        </a:rPr>
                        <a:t>3. The system captures an image of the visitor.</a:t>
                      </a:r>
                      <a:endParaRPr lang="en-PK" sz="1400" dirty="0">
                        <a:latin typeface="Poppins" panose="00000500000000000000" pitchFamily="50" charset="0"/>
                        <a:cs typeface="Poppins" panose="000005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79265965"/>
                  </a:ext>
                </a:extLst>
              </a:tr>
              <a:tr h="671258">
                <a:tc>
                  <a:txBody>
                    <a:bodyPr/>
                    <a:lstStyle/>
                    <a:p>
                      <a:endParaRPr lang="en-P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4. A notification is sent to the user’s mobile device, including the visitor’s image and timestamp</a:t>
                      </a:r>
                      <a:r>
                        <a:rPr lang="en-US" sz="1600" dirty="0"/>
                        <a:t>.</a:t>
                      </a:r>
                      <a:endParaRPr lang="en-PK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3860221"/>
                  </a:ext>
                </a:extLst>
              </a:tr>
              <a:tr h="671258">
                <a:tc>
                  <a:txBody>
                    <a:bodyPr/>
                    <a:lstStyle/>
                    <a:p>
                      <a:r>
                        <a:rPr lang="en-PK" sz="16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50" charset="0"/>
                          <a:ea typeface="+mn-ea"/>
                          <a:cs typeface="Poppins" panose="00000500000000000000" pitchFamily="50" charset="0"/>
                        </a:rPr>
                        <a:t>5. The user views the notification and decides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50" charset="0"/>
                          <a:ea typeface="+mn-ea"/>
                          <a:cs typeface="Poppins" panose="00000500000000000000" pitchFamily="50" charset="0"/>
                        </a:rPr>
                        <a:t>if he wants to name the visitor in the log for easy accessibility in future.</a:t>
                      </a:r>
                      <a:endParaRPr lang="en-PK" sz="1600" dirty="0">
                        <a:latin typeface="Poppins" panose="00000500000000000000" pitchFamily="50" charset="0"/>
                        <a:cs typeface="Poppins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50" charset="0"/>
                          <a:ea typeface="+mn-ea"/>
                          <a:cs typeface="Poppins" panose="00000500000000000000" pitchFamily="50" charset="0"/>
                        </a:rPr>
                        <a:t>6. The system records the user's interaction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50" charset="0"/>
                          <a:ea typeface="+mn-ea"/>
                          <a:cs typeface="Poppins" panose="00000500000000000000" pitchFamily="50" charset="0"/>
                        </a:rPr>
                        <a:t>and updates the database.</a:t>
                      </a:r>
                      <a:endParaRPr lang="en-PK" sz="1600" dirty="0">
                        <a:latin typeface="Poppins" panose="00000500000000000000" pitchFamily="50" charset="0"/>
                        <a:cs typeface="Poppins" panose="000005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68423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61194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F6E9366-0088-5490-7745-3CC42EB6A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aphic 54">
            <a:extLst>
              <a:ext uri="{FF2B5EF4-FFF2-40B4-BE49-F238E27FC236}">
                <a16:creationId xmlns="" xmlns:a16="http://schemas.microsoft.com/office/drawing/2014/main" id="{0EDCA350-1AA1-8093-B199-ABDE05C3613C}"/>
              </a:ext>
            </a:extLst>
          </p:cNvPr>
          <p:cNvSpPr/>
          <p:nvPr/>
        </p:nvSpPr>
        <p:spPr>
          <a:xfrm>
            <a:off x="355043" y="1843282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="" xmlns:a16="http://schemas.microsoft.com/office/drawing/2014/main" id="{6B9CF7B4-CF2C-B2B2-5F15-9E465F3B889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1" b="1941"/>
          <a:stretch/>
        </p:blipFill>
        <p:spPr>
          <a:xfrm>
            <a:off x="2117710" y="1492898"/>
            <a:ext cx="3139732" cy="5365103"/>
          </a:xfr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D527CD2-268F-330B-A020-ADAC48A6EE5E}"/>
              </a:ext>
            </a:extLst>
          </p:cNvPr>
          <p:cNvSpPr txBox="1"/>
          <p:nvPr/>
        </p:nvSpPr>
        <p:spPr>
          <a:xfrm>
            <a:off x="6833675" y="1492898"/>
            <a:ext cx="539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Extensions</a:t>
            </a:r>
            <a:endParaRPr lang="en-US" sz="2400" dirty="0">
              <a:latin typeface="Poppins" pitchFamily="2" charset="77"/>
              <a:cs typeface="Poppins" pitchFamily="2" charset="77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5CE636D5-EACE-E645-3021-584E8F8DD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983916"/>
              </p:ext>
            </p:extLst>
          </p:nvPr>
        </p:nvGraphicFramePr>
        <p:xfrm>
          <a:off x="6833675" y="2160523"/>
          <a:ext cx="4456366" cy="3317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8183">
                  <a:extLst>
                    <a:ext uri="{9D8B030D-6E8A-4147-A177-3AD203B41FA5}">
                      <a16:colId xmlns="" xmlns:a16="http://schemas.microsoft.com/office/drawing/2014/main" val="1207187075"/>
                    </a:ext>
                  </a:extLst>
                </a:gridCol>
                <a:gridCol w="2228183">
                  <a:extLst>
                    <a:ext uri="{9D8B030D-6E8A-4147-A177-3AD203B41FA5}">
                      <a16:colId xmlns="" xmlns:a16="http://schemas.microsoft.com/office/drawing/2014/main" val="3784909177"/>
                    </a:ext>
                  </a:extLst>
                </a:gridCol>
              </a:tblGrid>
              <a:tr h="848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sz="1800" b="1" dirty="0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Actor’s Action</a:t>
                      </a:r>
                    </a:p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sz="1800" b="1" dirty="0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System's Responses</a:t>
                      </a:r>
                    </a:p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0323912"/>
                  </a:ext>
                </a:extLst>
              </a:tr>
              <a:tr h="84876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1. The system encounters an error while sending the notification due to network issues.</a:t>
                      </a:r>
                      <a:endParaRPr lang="en-PK" sz="1600" dirty="0">
                        <a:latin typeface="Poppins" panose="00000500000000000000" pitchFamily="50" charset="0"/>
                        <a:cs typeface="Poppins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2. The system stores the event data and retries sending the notification once connectivity is restored.</a:t>
                      </a:r>
                      <a:endParaRPr lang="en-PK" sz="1600" dirty="0">
                        <a:latin typeface="Poppins" panose="00000500000000000000" pitchFamily="50" charset="0"/>
                        <a:cs typeface="Poppins" panose="000005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1981779"/>
                  </a:ext>
                </a:extLst>
              </a:tr>
              <a:tr h="848762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3. The user is notified of the event soon.</a:t>
                      </a:r>
                      <a:endParaRPr lang="en-PK" sz="1600" dirty="0">
                        <a:latin typeface="Poppins" panose="00000500000000000000" pitchFamily="50" charset="0"/>
                        <a:cs typeface="Poppins" panose="000005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27578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17253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64E75E5-0204-05AC-D502-3AEF62543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1708848-CFC1-6D85-5AC8-75F74ADA4718}"/>
              </a:ext>
            </a:extLst>
          </p:cNvPr>
          <p:cNvSpPr txBox="1"/>
          <p:nvPr/>
        </p:nvSpPr>
        <p:spPr>
          <a:xfrm>
            <a:off x="6837241" y="1843282"/>
            <a:ext cx="3478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Visitors Notification</a:t>
            </a:r>
            <a:endParaRPr lang="en-ID" sz="2800" b="1" i="0" dirty="0">
              <a:solidFill>
                <a:schemeClr val="accent3"/>
              </a:solidFill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1" name="Graphic 54">
            <a:extLst>
              <a:ext uri="{FF2B5EF4-FFF2-40B4-BE49-F238E27FC236}">
                <a16:creationId xmlns="" xmlns:a16="http://schemas.microsoft.com/office/drawing/2014/main" id="{AA106B61-CBCA-8929-9C24-ECA0D6707096}"/>
              </a:ext>
            </a:extLst>
          </p:cNvPr>
          <p:cNvSpPr/>
          <p:nvPr/>
        </p:nvSpPr>
        <p:spPr>
          <a:xfrm>
            <a:off x="355043" y="1843282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="" xmlns:a16="http://schemas.microsoft.com/office/drawing/2014/main" id="{E04682BC-F02D-2FAD-21FB-3C854AE9E96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1" b="1941"/>
          <a:stretch/>
        </p:blipFill>
        <p:spPr>
          <a:xfrm>
            <a:off x="2117710" y="1492898"/>
            <a:ext cx="3139732" cy="5365103"/>
          </a:xfr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DBAF7C6-BE5A-53DB-5124-8C9391C77E4D}"/>
              </a:ext>
            </a:extLst>
          </p:cNvPr>
          <p:cNvSpPr txBox="1"/>
          <p:nvPr/>
        </p:nvSpPr>
        <p:spPr>
          <a:xfrm>
            <a:off x="6837241" y="492802"/>
            <a:ext cx="493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Major Use Case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B684696-D020-BDBE-84B7-3F679B8A65BA}"/>
              </a:ext>
            </a:extLst>
          </p:cNvPr>
          <p:cNvSpPr txBox="1"/>
          <p:nvPr/>
        </p:nvSpPr>
        <p:spPr>
          <a:xfrm>
            <a:off x="6633343" y="2997217"/>
            <a:ext cx="53938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Special Requirements: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The system must ensure that the visitor's image is captured and sent within seconds of the doorbell press.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The system must comply with privacy regulations, ensuring that visitor data is stored securely and not misused. </a:t>
            </a:r>
          </a:p>
        </p:txBody>
      </p:sp>
    </p:spTree>
    <p:extLst>
      <p:ext uri="{BB962C8B-B14F-4D97-AF65-F5344CB8AC3E}">
        <p14:creationId xmlns:p14="http://schemas.microsoft.com/office/powerpoint/2010/main" val="297261783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540641C-0166-E47F-CAD1-D3BE0D216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735DADE-33C0-1747-89E1-480F700EBD94}"/>
              </a:ext>
            </a:extLst>
          </p:cNvPr>
          <p:cNvSpPr txBox="1"/>
          <p:nvPr/>
        </p:nvSpPr>
        <p:spPr>
          <a:xfrm>
            <a:off x="6837241" y="1843282"/>
            <a:ext cx="3478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Visitors Notification</a:t>
            </a:r>
            <a:endParaRPr lang="en-ID" sz="2800" b="1" i="0" dirty="0">
              <a:solidFill>
                <a:schemeClr val="accent3"/>
              </a:solidFill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1" name="Graphic 54">
            <a:extLst>
              <a:ext uri="{FF2B5EF4-FFF2-40B4-BE49-F238E27FC236}">
                <a16:creationId xmlns="" xmlns:a16="http://schemas.microsoft.com/office/drawing/2014/main" id="{6E5B0E8B-40EF-0F9A-2326-1AD76BE3FCD9}"/>
              </a:ext>
            </a:extLst>
          </p:cNvPr>
          <p:cNvSpPr/>
          <p:nvPr/>
        </p:nvSpPr>
        <p:spPr>
          <a:xfrm>
            <a:off x="355043" y="1843282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="" xmlns:a16="http://schemas.microsoft.com/office/drawing/2014/main" id="{290B1665-F18F-DCE3-99BA-05B37AB080C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1" b="1941"/>
          <a:stretch/>
        </p:blipFill>
        <p:spPr>
          <a:xfrm>
            <a:off x="2117710" y="1492898"/>
            <a:ext cx="3139732" cy="5365103"/>
          </a:xfr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5F72A04-3E01-2AEC-6D98-93809D7ACC19}"/>
              </a:ext>
            </a:extLst>
          </p:cNvPr>
          <p:cNvSpPr txBox="1"/>
          <p:nvPr/>
        </p:nvSpPr>
        <p:spPr>
          <a:xfrm>
            <a:off x="6837241" y="492802"/>
            <a:ext cx="493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Major Use Case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8E32B1A-BE3E-FB6F-2603-4C54D52AB91C}"/>
              </a:ext>
            </a:extLst>
          </p:cNvPr>
          <p:cNvSpPr txBox="1"/>
          <p:nvPr/>
        </p:nvSpPr>
        <p:spPr>
          <a:xfrm>
            <a:off x="6633343" y="2997217"/>
            <a:ext cx="5393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Technology and Data Variations List: </a:t>
            </a:r>
            <a:r>
              <a:rPr lang="en-US" sz="2400" dirty="0">
                <a:latin typeface="Poppins" pitchFamily="2" charset="77"/>
                <a:cs typeface="Poppins" pitchFamily="2" charset="77"/>
              </a:rPr>
              <a:t>The app may send notifications based on user preferences.</a:t>
            </a:r>
          </a:p>
        </p:txBody>
      </p:sp>
    </p:spTree>
    <p:extLst>
      <p:ext uri="{BB962C8B-B14F-4D97-AF65-F5344CB8AC3E}">
        <p14:creationId xmlns:p14="http://schemas.microsoft.com/office/powerpoint/2010/main" val="63141526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2542AD9-4D37-F1EF-9840-9FD1EEDB3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67D15F8-12BD-EDFB-AE21-3B4DC508D329}"/>
              </a:ext>
            </a:extLst>
          </p:cNvPr>
          <p:cNvSpPr txBox="1"/>
          <p:nvPr/>
        </p:nvSpPr>
        <p:spPr>
          <a:xfrm>
            <a:off x="835925" y="495060"/>
            <a:ext cx="66845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 smtClean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Action</a:t>
            </a:r>
            <a:br>
              <a:rPr lang="en-ID" sz="4400" b="1" i="0" dirty="0" smtClean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</a:br>
            <a:r>
              <a:rPr lang="en-ID" sz="4400" b="1" i="0" dirty="0" smtClean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Sequence </a:t>
            </a:r>
            <a:br>
              <a:rPr lang="en-ID" sz="4400" b="1" i="0" dirty="0" smtClean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</a:br>
            <a:r>
              <a:rPr lang="en-ID" sz="4400" b="1" i="0" dirty="0" smtClean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Diagram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Graphic 54">
            <a:extLst>
              <a:ext uri="{FF2B5EF4-FFF2-40B4-BE49-F238E27FC236}">
                <a16:creationId xmlns="" xmlns:a16="http://schemas.microsoft.com/office/drawing/2014/main" id="{6999EA89-BAE6-A574-F4CF-A88B361F6900}"/>
              </a:ext>
            </a:extLst>
          </p:cNvPr>
          <p:cNvSpPr/>
          <p:nvPr/>
        </p:nvSpPr>
        <p:spPr>
          <a:xfrm>
            <a:off x="10730038" y="2151727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90"/>
          <a:stretch/>
        </p:blipFill>
        <p:spPr>
          <a:xfrm>
            <a:off x="4542198" y="495060"/>
            <a:ext cx="6997959" cy="600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78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DF9753A-21CB-775E-B780-96A0B5672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08077F9-7CA3-ADE4-9C52-E669225F24E3}"/>
              </a:ext>
            </a:extLst>
          </p:cNvPr>
          <p:cNvSpPr txBox="1"/>
          <p:nvPr/>
        </p:nvSpPr>
        <p:spPr>
          <a:xfrm>
            <a:off x="835925" y="495060"/>
            <a:ext cx="3353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Grasp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Graphic 54">
            <a:extLst>
              <a:ext uri="{FF2B5EF4-FFF2-40B4-BE49-F238E27FC236}">
                <a16:creationId xmlns="" xmlns:a16="http://schemas.microsoft.com/office/drawing/2014/main" id="{3B03C973-358F-209C-8498-27082B60C109}"/>
              </a:ext>
            </a:extLst>
          </p:cNvPr>
          <p:cNvSpPr/>
          <p:nvPr/>
        </p:nvSpPr>
        <p:spPr>
          <a:xfrm>
            <a:off x="10730038" y="2151727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5B14B8A-E8A3-251C-0A51-E9EA7A69F4E6}"/>
              </a:ext>
            </a:extLst>
          </p:cNvPr>
          <p:cNvSpPr txBox="1"/>
          <p:nvPr/>
        </p:nvSpPr>
        <p:spPr>
          <a:xfrm>
            <a:off x="754700" y="2614662"/>
            <a:ext cx="45446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oppins" pitchFamily="2" charset="77"/>
                <a:cs typeface="Poppins" pitchFamily="2" charset="77"/>
              </a:rPr>
              <a:t>Acts as </a:t>
            </a:r>
            <a:r>
              <a:rPr lang="en-US" sz="2400" dirty="0" smtClean="0">
                <a:latin typeface="Poppins" pitchFamily="2" charset="77"/>
                <a:cs typeface="Poppins" pitchFamily="2" charset="77"/>
              </a:rPr>
              <a:t>the façade and an </a:t>
            </a:r>
            <a:r>
              <a:rPr lang="en-US" sz="2400" dirty="0">
                <a:latin typeface="Poppins" pitchFamily="2" charset="77"/>
                <a:cs typeface="Poppins" pitchFamily="2" charset="77"/>
              </a:rPr>
              <a:t>intermediary between the UI (View) and the business logic (Model). It delegates tasks to the </a:t>
            </a:r>
            <a:r>
              <a:rPr lang="en-US" sz="24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VisitorManager.</a:t>
            </a:r>
            <a:endParaRPr lang="en-ID" sz="2400" dirty="0">
              <a:solidFill>
                <a:schemeClr val="accent3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C45102E-BB28-5803-C7D9-67F6CF84FE47}"/>
              </a:ext>
            </a:extLst>
          </p:cNvPr>
          <p:cNvSpPr txBox="1"/>
          <p:nvPr/>
        </p:nvSpPr>
        <p:spPr>
          <a:xfrm>
            <a:off x="754700" y="1920894"/>
            <a:ext cx="4544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2246969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8C8042C-D62B-C034-7986-341AA3550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BDCC73F-404D-4AA4-0DC4-DB26A43D004B}"/>
              </a:ext>
            </a:extLst>
          </p:cNvPr>
          <p:cNvSpPr txBox="1"/>
          <p:nvPr/>
        </p:nvSpPr>
        <p:spPr>
          <a:xfrm>
            <a:off x="835925" y="495060"/>
            <a:ext cx="3353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Grasp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Graphic 54">
            <a:extLst>
              <a:ext uri="{FF2B5EF4-FFF2-40B4-BE49-F238E27FC236}">
                <a16:creationId xmlns="" xmlns:a16="http://schemas.microsoft.com/office/drawing/2014/main" id="{5EA03A1D-CCA8-5E7B-12FA-C99C70581777}"/>
              </a:ext>
            </a:extLst>
          </p:cNvPr>
          <p:cNvSpPr/>
          <p:nvPr/>
        </p:nvSpPr>
        <p:spPr>
          <a:xfrm>
            <a:off x="10730038" y="2151727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910A5A3-8B54-52FB-8698-F4CE9B550DA6}"/>
              </a:ext>
            </a:extLst>
          </p:cNvPr>
          <p:cNvSpPr txBox="1"/>
          <p:nvPr/>
        </p:nvSpPr>
        <p:spPr>
          <a:xfrm>
            <a:off x="754700" y="2614662"/>
            <a:ext cx="45446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oppins" pitchFamily="2" charset="77"/>
                <a:cs typeface="Poppins" pitchFamily="2" charset="77"/>
              </a:rPr>
              <a:t>The </a:t>
            </a:r>
            <a:r>
              <a:rPr lang="en-US" sz="24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VisitorManager</a:t>
            </a:r>
            <a:r>
              <a:rPr lang="en-US" sz="2400" dirty="0">
                <a:latin typeface="Poppins" pitchFamily="2" charset="77"/>
                <a:cs typeface="Poppins" pitchFamily="2" charset="77"/>
              </a:rPr>
              <a:t> and </a:t>
            </a:r>
            <a:r>
              <a:rPr lang="en-US" sz="24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VisitorController</a:t>
            </a:r>
            <a:r>
              <a:rPr lang="en-US" sz="2400" dirty="0">
                <a:latin typeface="Poppins" pitchFamily="2" charset="77"/>
                <a:cs typeface="Poppins" pitchFamily="2" charset="77"/>
              </a:rPr>
              <a:t> are loosely coupled to the UI. The UI does not directly interact with Firebase but communicates via these classes.</a:t>
            </a:r>
            <a:endParaRPr lang="en-ID" sz="2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220E039-8110-C7C3-CAFF-633FBAF37949}"/>
              </a:ext>
            </a:extLst>
          </p:cNvPr>
          <p:cNvSpPr txBox="1"/>
          <p:nvPr/>
        </p:nvSpPr>
        <p:spPr>
          <a:xfrm>
            <a:off x="754700" y="1920894"/>
            <a:ext cx="4544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Low-coupling</a:t>
            </a:r>
          </a:p>
        </p:txBody>
      </p:sp>
    </p:spTree>
    <p:extLst>
      <p:ext uri="{BB962C8B-B14F-4D97-AF65-F5344CB8AC3E}">
        <p14:creationId xmlns:p14="http://schemas.microsoft.com/office/powerpoint/2010/main" val="210504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C29F433-0776-2848-B588-05957715091D}"/>
              </a:ext>
            </a:extLst>
          </p:cNvPr>
          <p:cNvSpPr txBox="1"/>
          <p:nvPr/>
        </p:nvSpPr>
        <p:spPr>
          <a:xfrm>
            <a:off x="6934561" y="2432191"/>
            <a:ext cx="45446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 err="1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SmartKnock</a:t>
            </a:r>
            <a:r>
              <a:rPr lang="en-ID" sz="2800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is a smart doorbell that notify the homeowner about every knock at the door on their mobile phone all around the world!</a:t>
            </a:r>
            <a:endParaRPr lang="en-ID" sz="2800" i="0" dirty="0">
              <a:solidFill>
                <a:srgbClr val="000000"/>
              </a:solidFill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1" name="Graphic 54">
            <a:extLst>
              <a:ext uri="{FF2B5EF4-FFF2-40B4-BE49-F238E27FC236}">
                <a16:creationId xmlns="" xmlns:a16="http://schemas.microsoft.com/office/drawing/2014/main" id="{3EC8A9A4-0A96-DF43-B534-002663C77981}"/>
              </a:ext>
            </a:extLst>
          </p:cNvPr>
          <p:cNvSpPr/>
          <p:nvPr/>
        </p:nvSpPr>
        <p:spPr>
          <a:xfrm>
            <a:off x="355043" y="1843282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5" name="Picture Placeholder 4" descr="A screenshot of a phone&#10;&#10;Description automatically generated">
            <a:extLst>
              <a:ext uri="{FF2B5EF4-FFF2-40B4-BE49-F238E27FC236}">
                <a16:creationId xmlns="" xmlns:a16="http://schemas.microsoft.com/office/drawing/2014/main" id="{3566F65C-5C6C-5EC0-9A67-519B436DBD1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0" b="11560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EDEB6EC-CB36-733A-2A0A-E884F42C73C2}"/>
              </a:ext>
            </a:extLst>
          </p:cNvPr>
          <p:cNvSpPr txBox="1"/>
          <p:nvPr/>
        </p:nvSpPr>
        <p:spPr>
          <a:xfrm>
            <a:off x="6837241" y="492802"/>
            <a:ext cx="493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Introduction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067393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B60E28B-7293-BD84-924A-0FDF9D8A7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AA70529-831B-7691-42EA-BB5FD5FF76B9}"/>
              </a:ext>
            </a:extLst>
          </p:cNvPr>
          <p:cNvSpPr txBox="1"/>
          <p:nvPr/>
        </p:nvSpPr>
        <p:spPr>
          <a:xfrm>
            <a:off x="835925" y="495060"/>
            <a:ext cx="3353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Grasp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Graphic 54">
            <a:extLst>
              <a:ext uri="{FF2B5EF4-FFF2-40B4-BE49-F238E27FC236}">
                <a16:creationId xmlns="" xmlns:a16="http://schemas.microsoft.com/office/drawing/2014/main" id="{A428C0E3-9223-3479-E3E2-403C5187E6C3}"/>
              </a:ext>
            </a:extLst>
          </p:cNvPr>
          <p:cNvSpPr/>
          <p:nvPr/>
        </p:nvSpPr>
        <p:spPr>
          <a:xfrm>
            <a:off x="10730038" y="2151727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F3CFE6E-A215-AA05-3C6B-3E984F1A4FBF}"/>
              </a:ext>
            </a:extLst>
          </p:cNvPr>
          <p:cNvSpPr txBox="1"/>
          <p:nvPr/>
        </p:nvSpPr>
        <p:spPr>
          <a:xfrm>
            <a:off x="754700" y="2614662"/>
            <a:ext cx="5341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VisitorAdapter focuses only on binding </a:t>
            </a:r>
            <a:r>
              <a:rPr lang="en-US" sz="2400" dirty="0" err="1">
                <a:latin typeface="Poppins" pitchFamily="2" charset="77"/>
                <a:cs typeface="Poppins" pitchFamily="2" charset="77"/>
              </a:rPr>
              <a:t>VisitorView</a:t>
            </a:r>
            <a:r>
              <a:rPr lang="en-US" sz="2400" dirty="0">
                <a:latin typeface="Poppins" pitchFamily="2" charset="77"/>
                <a:cs typeface="Poppins" pitchFamily="2" charset="77"/>
              </a:rPr>
              <a:t> data to the </a:t>
            </a:r>
            <a:r>
              <a:rPr lang="en-US" sz="2400" dirty="0" err="1">
                <a:latin typeface="Poppins" pitchFamily="2" charset="77"/>
                <a:cs typeface="Poppins" pitchFamily="2" charset="77"/>
              </a:rPr>
              <a:t>RecyclerView</a:t>
            </a:r>
            <a:r>
              <a:rPr lang="en-US" sz="2400" dirty="0">
                <a:latin typeface="Poppins" pitchFamily="2" charset="77"/>
                <a:cs typeface="Poppins" pitchFamily="2" charset="7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VisitorController handles the business logic of visitors.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Poppins" pitchFamily="2" charset="77"/>
                <a:cs typeface="Poppins" pitchFamily="2" charset="77"/>
              </a:rPr>
              <a:t>VisitorsActivity</a:t>
            </a:r>
            <a:r>
              <a:rPr lang="en-US" sz="2400" dirty="0">
                <a:latin typeface="Poppins" pitchFamily="2" charset="77"/>
                <a:cs typeface="Poppins" pitchFamily="2" charset="77"/>
              </a:rPr>
              <a:t> focuses on displaying the list of visitors.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A019BA8-CC3E-7ACD-03E9-6AFD1332CFB1}"/>
              </a:ext>
            </a:extLst>
          </p:cNvPr>
          <p:cNvSpPr txBox="1"/>
          <p:nvPr/>
        </p:nvSpPr>
        <p:spPr>
          <a:xfrm>
            <a:off x="754700" y="1920894"/>
            <a:ext cx="4544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High-cohesion</a:t>
            </a:r>
          </a:p>
        </p:txBody>
      </p:sp>
    </p:spTree>
    <p:extLst>
      <p:ext uri="{BB962C8B-B14F-4D97-AF65-F5344CB8AC3E}">
        <p14:creationId xmlns:p14="http://schemas.microsoft.com/office/powerpoint/2010/main" val="3265736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2D411D2-EB3B-45BF-2D6B-ADC41BB13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8428959-176D-E172-30F0-018F5B37204C}"/>
              </a:ext>
            </a:extLst>
          </p:cNvPr>
          <p:cNvSpPr txBox="1"/>
          <p:nvPr/>
        </p:nvSpPr>
        <p:spPr>
          <a:xfrm>
            <a:off x="835925" y="495060"/>
            <a:ext cx="3353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Grasp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Graphic 54">
            <a:extLst>
              <a:ext uri="{FF2B5EF4-FFF2-40B4-BE49-F238E27FC236}">
                <a16:creationId xmlns="" xmlns:a16="http://schemas.microsoft.com/office/drawing/2014/main" id="{B7B0B88F-CB55-900C-7CC2-7478B807784C}"/>
              </a:ext>
            </a:extLst>
          </p:cNvPr>
          <p:cNvSpPr/>
          <p:nvPr/>
        </p:nvSpPr>
        <p:spPr>
          <a:xfrm>
            <a:off x="10730038" y="2151727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9FAE711-C626-D54A-9F5B-9918887F84C9}"/>
              </a:ext>
            </a:extLst>
          </p:cNvPr>
          <p:cNvSpPr txBox="1"/>
          <p:nvPr/>
        </p:nvSpPr>
        <p:spPr>
          <a:xfrm>
            <a:off x="754700" y="2614662"/>
            <a:ext cx="5341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Decouples the Firebase database logic from the rest of the application. Instead of directly accessing Firebase, classes use </a:t>
            </a:r>
            <a:r>
              <a:rPr lang="en-US" sz="2400" dirty="0" err="1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DatabaseHelper</a:t>
            </a:r>
            <a:r>
              <a:rPr lang="en-US" sz="24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500C204-0FBA-A910-ED47-A32341EE2E52}"/>
              </a:ext>
            </a:extLst>
          </p:cNvPr>
          <p:cNvSpPr txBox="1"/>
          <p:nvPr/>
        </p:nvSpPr>
        <p:spPr>
          <a:xfrm>
            <a:off x="754700" y="1920894"/>
            <a:ext cx="4544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Indirection</a:t>
            </a:r>
          </a:p>
        </p:txBody>
      </p:sp>
    </p:spTree>
    <p:extLst>
      <p:ext uri="{BB962C8B-B14F-4D97-AF65-F5344CB8AC3E}">
        <p14:creationId xmlns:p14="http://schemas.microsoft.com/office/powerpoint/2010/main" val="2522663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46DE43-17A0-308A-9CEE-2A5836420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68C6FC8-66A5-4387-1A5F-1DB24771F397}"/>
              </a:ext>
            </a:extLst>
          </p:cNvPr>
          <p:cNvSpPr txBox="1"/>
          <p:nvPr/>
        </p:nvSpPr>
        <p:spPr>
          <a:xfrm>
            <a:off x="835925" y="495060"/>
            <a:ext cx="3353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Grasp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Graphic 54">
            <a:extLst>
              <a:ext uri="{FF2B5EF4-FFF2-40B4-BE49-F238E27FC236}">
                <a16:creationId xmlns="" xmlns:a16="http://schemas.microsoft.com/office/drawing/2014/main" id="{2D4CB976-081E-4336-8385-ED14C4D9D322}"/>
              </a:ext>
            </a:extLst>
          </p:cNvPr>
          <p:cNvSpPr/>
          <p:nvPr/>
        </p:nvSpPr>
        <p:spPr>
          <a:xfrm>
            <a:off x="10730038" y="2151727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3539778-317C-5192-3048-2CACCD3D24AD}"/>
              </a:ext>
            </a:extLst>
          </p:cNvPr>
          <p:cNvSpPr txBox="1"/>
          <p:nvPr/>
        </p:nvSpPr>
        <p:spPr>
          <a:xfrm>
            <a:off x="754700" y="2614662"/>
            <a:ext cx="5341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VisitorController</a:t>
            </a:r>
            <a:r>
              <a:rPr lang="en-US" sz="2400" dirty="0">
                <a:latin typeface="Poppins" pitchFamily="2" charset="77"/>
                <a:cs typeface="Poppins" pitchFamily="2" charset="77"/>
              </a:rPr>
              <a:t> is not derived from the problem domain but is created to handle visitor-related logic and improve separation of concerns.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116A7F5-581F-BACE-5913-29FFD133DEA5}"/>
              </a:ext>
            </a:extLst>
          </p:cNvPr>
          <p:cNvSpPr txBox="1"/>
          <p:nvPr/>
        </p:nvSpPr>
        <p:spPr>
          <a:xfrm>
            <a:off x="754700" y="1920894"/>
            <a:ext cx="4544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Pure Fabrication</a:t>
            </a:r>
          </a:p>
        </p:txBody>
      </p:sp>
    </p:spTree>
    <p:extLst>
      <p:ext uri="{BB962C8B-B14F-4D97-AF65-F5344CB8AC3E}">
        <p14:creationId xmlns:p14="http://schemas.microsoft.com/office/powerpoint/2010/main" val="1250888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46DE43-17A0-308A-9CEE-2A5836420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68C6FC8-66A5-4387-1A5F-1DB24771F397}"/>
              </a:ext>
            </a:extLst>
          </p:cNvPr>
          <p:cNvSpPr txBox="1"/>
          <p:nvPr/>
        </p:nvSpPr>
        <p:spPr>
          <a:xfrm>
            <a:off x="835925" y="495060"/>
            <a:ext cx="3353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dirty="0" smtClean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Design Patterns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Graphic 54">
            <a:extLst>
              <a:ext uri="{FF2B5EF4-FFF2-40B4-BE49-F238E27FC236}">
                <a16:creationId xmlns="" xmlns:a16="http://schemas.microsoft.com/office/drawing/2014/main" id="{2D4CB976-081E-4336-8385-ED14C4D9D322}"/>
              </a:ext>
            </a:extLst>
          </p:cNvPr>
          <p:cNvSpPr/>
          <p:nvPr/>
        </p:nvSpPr>
        <p:spPr>
          <a:xfrm>
            <a:off x="10730038" y="2151727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3539778-317C-5192-3048-2CACCD3D24AD}"/>
              </a:ext>
            </a:extLst>
          </p:cNvPr>
          <p:cNvSpPr txBox="1"/>
          <p:nvPr/>
        </p:nvSpPr>
        <p:spPr>
          <a:xfrm>
            <a:off x="754700" y="2674947"/>
            <a:ext cx="5341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latin typeface="Poppins"/>
              </a:rPr>
              <a:t>The </a:t>
            </a:r>
            <a:r>
              <a:rPr lang="en-US" sz="2400" dirty="0" err="1">
                <a:solidFill>
                  <a:srgbClr val="FF0000"/>
                </a:solidFill>
                <a:latin typeface="Poppins"/>
              </a:rPr>
              <a:t>VisitorAdapter</a:t>
            </a:r>
            <a:r>
              <a:rPr lang="en-US" sz="2400" dirty="0">
                <a:latin typeface="Poppins"/>
              </a:rPr>
              <a:t> adapts the visitor data (</a:t>
            </a:r>
            <a:r>
              <a:rPr lang="en-US" sz="2400" dirty="0" err="1">
                <a:latin typeface="Poppins"/>
              </a:rPr>
              <a:t>VisitorView</a:t>
            </a:r>
            <a:r>
              <a:rPr lang="en-US" sz="2400" dirty="0">
                <a:latin typeface="Poppins"/>
              </a:rPr>
              <a:t> objects) to the format suitable for display in a </a:t>
            </a:r>
            <a:r>
              <a:rPr lang="en-US" sz="2400" dirty="0" err="1">
                <a:latin typeface="Poppins"/>
              </a:rPr>
              <a:t>RecyclerView</a:t>
            </a:r>
            <a:r>
              <a:rPr lang="en-US" sz="2400" dirty="0">
                <a:latin typeface="Poppins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116A7F5-581F-BACE-5913-29FFD133DEA5}"/>
              </a:ext>
            </a:extLst>
          </p:cNvPr>
          <p:cNvSpPr txBox="1"/>
          <p:nvPr/>
        </p:nvSpPr>
        <p:spPr>
          <a:xfrm>
            <a:off x="754700" y="2151727"/>
            <a:ext cx="4544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 smtClean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Adapter Pattern</a:t>
            </a:r>
            <a:endParaRPr lang="en-ID" sz="2800" b="1" dirty="0">
              <a:solidFill>
                <a:schemeClr val="accent3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519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46DE43-17A0-308A-9CEE-2A5836420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68C6FC8-66A5-4387-1A5F-1DB24771F397}"/>
              </a:ext>
            </a:extLst>
          </p:cNvPr>
          <p:cNvSpPr txBox="1"/>
          <p:nvPr/>
        </p:nvSpPr>
        <p:spPr>
          <a:xfrm>
            <a:off x="835925" y="495060"/>
            <a:ext cx="3353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dirty="0" smtClean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Design Patterns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Graphic 54">
            <a:extLst>
              <a:ext uri="{FF2B5EF4-FFF2-40B4-BE49-F238E27FC236}">
                <a16:creationId xmlns="" xmlns:a16="http://schemas.microsoft.com/office/drawing/2014/main" id="{2D4CB976-081E-4336-8385-ED14C4D9D322}"/>
              </a:ext>
            </a:extLst>
          </p:cNvPr>
          <p:cNvSpPr/>
          <p:nvPr/>
        </p:nvSpPr>
        <p:spPr>
          <a:xfrm>
            <a:off x="10730038" y="2151727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3539778-317C-5192-3048-2CACCD3D24AD}"/>
              </a:ext>
            </a:extLst>
          </p:cNvPr>
          <p:cNvSpPr txBox="1"/>
          <p:nvPr/>
        </p:nvSpPr>
        <p:spPr>
          <a:xfrm>
            <a:off x="754700" y="2674947"/>
            <a:ext cx="53413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solidFill>
                  <a:srgbClr val="FF0000"/>
                </a:solidFill>
                <a:latin typeface="Poppins"/>
                <a:ea typeface="Times New Roman"/>
                <a:cs typeface="Times New Roman"/>
              </a:rPr>
              <a:t>Visitor Management</a:t>
            </a:r>
            <a:r>
              <a:rPr lang="en-US" sz="2000" dirty="0">
                <a:solidFill>
                  <a:srgbClr val="FF0000"/>
                </a:solidFill>
                <a:latin typeface="Poppins"/>
                <a:ea typeface="Times New Roman"/>
                <a:cs typeface="Times New Roman"/>
              </a:rPr>
              <a:t>: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SzPts val="1000"/>
              <a:buFont typeface="Courier New"/>
              <a:buChar char="o"/>
              <a:tabLst>
                <a:tab pos="914400" algn="l"/>
              </a:tabLst>
            </a:pPr>
            <a:r>
              <a:rPr lang="en-US" sz="2000" b="1" dirty="0">
                <a:solidFill>
                  <a:srgbClr val="FF0000"/>
                </a:solidFill>
                <a:latin typeface="Poppins"/>
                <a:ea typeface="Times New Roman"/>
                <a:cs typeface="Times New Roman"/>
              </a:rPr>
              <a:t>Model</a:t>
            </a:r>
            <a:r>
              <a:rPr lang="en-US" sz="2000" dirty="0">
                <a:latin typeface="Poppins"/>
                <a:ea typeface="Times New Roman"/>
                <a:cs typeface="Times New Roman"/>
              </a:rPr>
              <a:t>: </a:t>
            </a:r>
            <a:r>
              <a:rPr lang="en-US" sz="2000" dirty="0" err="1">
                <a:latin typeface="Poppins"/>
                <a:ea typeface="Times New Roman"/>
                <a:cs typeface="Times New Roman"/>
              </a:rPr>
              <a:t>VisitorView</a:t>
            </a:r>
            <a:r>
              <a:rPr lang="en-US" sz="2000" dirty="0">
                <a:latin typeface="Poppins"/>
                <a:ea typeface="Times New Roman"/>
                <a:cs typeface="Times New Roman"/>
              </a:rPr>
              <a:t> represents visitor data.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SzPts val="1000"/>
              <a:buFont typeface="Courier New"/>
              <a:buChar char="o"/>
              <a:tabLst>
                <a:tab pos="914400" algn="l"/>
              </a:tabLst>
            </a:pPr>
            <a:r>
              <a:rPr lang="en-US" sz="2000" b="1" dirty="0">
                <a:solidFill>
                  <a:srgbClr val="FF0000"/>
                </a:solidFill>
                <a:latin typeface="Poppins"/>
                <a:ea typeface="Times New Roman"/>
                <a:cs typeface="Times New Roman"/>
              </a:rPr>
              <a:t>View</a:t>
            </a:r>
            <a:r>
              <a:rPr lang="en-US" sz="2000" dirty="0">
                <a:latin typeface="Poppins"/>
                <a:ea typeface="Times New Roman"/>
                <a:cs typeface="Times New Roman"/>
              </a:rPr>
              <a:t>: Visitors  and </a:t>
            </a:r>
            <a:r>
              <a:rPr lang="en-US" sz="2000" dirty="0" err="1">
                <a:latin typeface="Poppins"/>
                <a:ea typeface="Times New Roman"/>
                <a:cs typeface="Times New Roman"/>
              </a:rPr>
              <a:t>VisitorDetailsActivity</a:t>
            </a:r>
            <a:r>
              <a:rPr lang="en-US" sz="2000" dirty="0">
                <a:latin typeface="Poppins"/>
                <a:ea typeface="Times New Roman"/>
                <a:cs typeface="Times New Roman"/>
              </a:rPr>
              <a:t> display visitor data.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SzPts val="1000"/>
              <a:buFont typeface="Courier New"/>
              <a:buChar char="o"/>
              <a:tabLst>
                <a:tab pos="914400" algn="l"/>
              </a:tabLst>
            </a:pPr>
            <a:r>
              <a:rPr lang="en-US" sz="2000" b="1" dirty="0">
                <a:solidFill>
                  <a:srgbClr val="FF0000"/>
                </a:solidFill>
                <a:latin typeface="Poppins"/>
                <a:ea typeface="Times New Roman"/>
                <a:cs typeface="Times New Roman"/>
              </a:rPr>
              <a:t>Controller</a:t>
            </a:r>
            <a:r>
              <a:rPr lang="en-US" sz="2000" dirty="0">
                <a:latin typeface="Poppins"/>
                <a:ea typeface="Times New Roman"/>
                <a:cs typeface="Times New Roman"/>
              </a:rPr>
              <a:t>: </a:t>
            </a:r>
            <a:r>
              <a:rPr lang="en-US" sz="2000" dirty="0" err="1">
                <a:latin typeface="Poppins"/>
                <a:ea typeface="Times New Roman"/>
                <a:cs typeface="Times New Roman"/>
              </a:rPr>
              <a:t>VisitorController</a:t>
            </a:r>
            <a:r>
              <a:rPr lang="en-US" sz="2000" dirty="0">
                <a:latin typeface="Poppins"/>
                <a:ea typeface="Times New Roman"/>
                <a:cs typeface="Times New Roman"/>
              </a:rPr>
              <a:t> manages the business logic for fetching and updating visitor data.</a:t>
            </a:r>
            <a:endParaRPr lang="en-US" sz="2000" dirty="0">
              <a:effectLst/>
              <a:latin typeface="Poppins"/>
              <a:ea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116A7F5-581F-BACE-5913-29FFD133DEA5}"/>
              </a:ext>
            </a:extLst>
          </p:cNvPr>
          <p:cNvSpPr txBox="1"/>
          <p:nvPr/>
        </p:nvSpPr>
        <p:spPr>
          <a:xfrm>
            <a:off x="754700" y="2151727"/>
            <a:ext cx="4544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 smtClean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MVC Pattern</a:t>
            </a:r>
            <a:endParaRPr lang="en-ID" sz="2800" b="1" dirty="0">
              <a:solidFill>
                <a:schemeClr val="accent3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23075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46DE43-17A0-308A-9CEE-2A5836420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68C6FC8-66A5-4387-1A5F-1DB24771F397}"/>
              </a:ext>
            </a:extLst>
          </p:cNvPr>
          <p:cNvSpPr txBox="1"/>
          <p:nvPr/>
        </p:nvSpPr>
        <p:spPr>
          <a:xfrm>
            <a:off x="835925" y="495060"/>
            <a:ext cx="3353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dirty="0" smtClean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Design Patterns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Graphic 54">
            <a:extLst>
              <a:ext uri="{FF2B5EF4-FFF2-40B4-BE49-F238E27FC236}">
                <a16:creationId xmlns="" xmlns:a16="http://schemas.microsoft.com/office/drawing/2014/main" id="{2D4CB976-081E-4336-8385-ED14C4D9D322}"/>
              </a:ext>
            </a:extLst>
          </p:cNvPr>
          <p:cNvSpPr/>
          <p:nvPr/>
        </p:nvSpPr>
        <p:spPr>
          <a:xfrm>
            <a:off x="10730038" y="2151727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116A7F5-581F-BACE-5913-29FFD133DEA5}"/>
              </a:ext>
            </a:extLst>
          </p:cNvPr>
          <p:cNvSpPr txBox="1"/>
          <p:nvPr/>
        </p:nvSpPr>
        <p:spPr>
          <a:xfrm>
            <a:off x="754699" y="2151727"/>
            <a:ext cx="60451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 dirty="0" smtClean="0">
                <a:latin typeface="Poppins" pitchFamily="2" charset="77"/>
                <a:cs typeface="Poppins" pitchFamily="2" charset="77"/>
              </a:rPr>
              <a:t>Here are some other design patterns implemented in our project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b="1" dirty="0" smtClean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Observer Pattern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b="1" dirty="0" smtClean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Singleton Pattern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b="1" dirty="0" smtClean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Factory Pattern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b="1" dirty="0" err="1" smtClean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Callback</a:t>
            </a:r>
            <a:r>
              <a:rPr lang="en-ID" sz="2800" b="1" dirty="0" smtClean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 Pattern</a:t>
            </a:r>
            <a:endParaRPr lang="en-ID" sz="2800" b="1" dirty="0">
              <a:solidFill>
                <a:schemeClr val="accent3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51966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screenshot of a login screen&#10;&#10;Description automatically generated">
            <a:extLst>
              <a:ext uri="{FF2B5EF4-FFF2-40B4-BE49-F238E27FC236}">
                <a16:creationId xmlns="" xmlns:a16="http://schemas.microsoft.com/office/drawing/2014/main" id="{3DDAE95B-E4BF-40F6-D639-1D5B2469C64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" b="169"/>
          <a:stretch>
            <a:fillRect/>
          </a:stretch>
        </p:blipFill>
        <p:spPr/>
      </p:pic>
      <p:pic>
        <p:nvPicPr>
          <p:cNvPr id="12" name="Picture Placeholder 11" descr="A screenshot of a blue screen&#10;&#10;Description automatically generated">
            <a:extLst>
              <a:ext uri="{FF2B5EF4-FFF2-40B4-BE49-F238E27FC236}">
                <a16:creationId xmlns="" xmlns:a16="http://schemas.microsoft.com/office/drawing/2014/main" id="{DF05AF5B-12FA-5C67-E298-F1F103A140E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" b="169"/>
          <a:stretch>
            <a:fillRect/>
          </a:stretch>
        </p:blipFill>
        <p:spPr/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560D429-F510-D83B-0A92-04494C63C38F}"/>
              </a:ext>
            </a:extLst>
          </p:cNvPr>
          <p:cNvSpPr txBox="1"/>
          <p:nvPr/>
        </p:nvSpPr>
        <p:spPr>
          <a:xfrm>
            <a:off x="427111" y="418268"/>
            <a:ext cx="493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User Interface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992463D-7C8E-4AF9-0C64-A321F80CEBD5}"/>
              </a:ext>
            </a:extLst>
          </p:cNvPr>
          <p:cNvSpPr txBox="1"/>
          <p:nvPr/>
        </p:nvSpPr>
        <p:spPr>
          <a:xfrm>
            <a:off x="427111" y="2313462"/>
            <a:ext cx="3081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Signup</a:t>
            </a:r>
          </a:p>
        </p:txBody>
      </p:sp>
    </p:spTree>
    <p:extLst>
      <p:ext uri="{BB962C8B-B14F-4D97-AF65-F5344CB8AC3E}">
        <p14:creationId xmlns:p14="http://schemas.microsoft.com/office/powerpoint/2010/main" val="833543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EAAC3CC-3D77-1B14-ADD0-A2A06A9EE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="" xmlns:a16="http://schemas.microsoft.com/office/drawing/2014/main" id="{1CA1A5BC-AA8D-83A9-A60B-D5016036C5E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" b="165"/>
          <a:stretch/>
        </p:blipFill>
        <p:spPr>
          <a:xfrm>
            <a:off x="5949362" y="802989"/>
            <a:ext cx="2114312" cy="4682940"/>
          </a:xfrm>
        </p:spPr>
      </p:pic>
      <p:pic>
        <p:nvPicPr>
          <p:cNvPr id="12" name="Picture Placeholder 11">
            <a:extLst>
              <a:ext uri="{FF2B5EF4-FFF2-40B4-BE49-F238E27FC236}">
                <a16:creationId xmlns="" xmlns:a16="http://schemas.microsoft.com/office/drawing/2014/main" id="{69B18EF3-472B-3604-67A9-E561481CC38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" b="165"/>
          <a:stretch/>
        </p:blipFill>
        <p:spPr/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54AEA9A-CAAC-B19A-0353-4048EFCF2320}"/>
              </a:ext>
            </a:extLst>
          </p:cNvPr>
          <p:cNvSpPr txBox="1"/>
          <p:nvPr/>
        </p:nvSpPr>
        <p:spPr>
          <a:xfrm>
            <a:off x="427111" y="418268"/>
            <a:ext cx="493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User Interface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958A754-5E19-438D-E30E-5918D8BA930B}"/>
              </a:ext>
            </a:extLst>
          </p:cNvPr>
          <p:cNvSpPr txBox="1"/>
          <p:nvPr/>
        </p:nvSpPr>
        <p:spPr>
          <a:xfrm>
            <a:off x="427111" y="2313462"/>
            <a:ext cx="3081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Visitors Log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Help Centre</a:t>
            </a:r>
          </a:p>
        </p:txBody>
      </p:sp>
    </p:spTree>
    <p:extLst>
      <p:ext uri="{BB962C8B-B14F-4D97-AF65-F5344CB8AC3E}">
        <p14:creationId xmlns:p14="http://schemas.microsoft.com/office/powerpoint/2010/main" val="1141316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D6C728E-C07C-45C8-B6CC-83E6CB7A3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="" xmlns:a16="http://schemas.microsoft.com/office/drawing/2014/main" id="{AE5A0092-299A-802E-63C4-321874046E2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" b="165"/>
          <a:stretch/>
        </p:blipFill>
        <p:spPr>
          <a:xfrm>
            <a:off x="5949362" y="802989"/>
            <a:ext cx="2114312" cy="4682940"/>
          </a:xfrm>
        </p:spPr>
      </p:pic>
      <p:pic>
        <p:nvPicPr>
          <p:cNvPr id="12" name="Picture Placeholder 11">
            <a:extLst>
              <a:ext uri="{FF2B5EF4-FFF2-40B4-BE49-F238E27FC236}">
                <a16:creationId xmlns="" xmlns:a16="http://schemas.microsoft.com/office/drawing/2014/main" id="{403C49BD-A546-FC5C-9E34-217E1FF8C7F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" b="165"/>
          <a:stretch/>
        </p:blipFill>
        <p:spPr/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6B0A1F3-DC0B-9371-D6B9-973ABE141F6F}"/>
              </a:ext>
            </a:extLst>
          </p:cNvPr>
          <p:cNvSpPr txBox="1"/>
          <p:nvPr/>
        </p:nvSpPr>
        <p:spPr>
          <a:xfrm>
            <a:off x="427111" y="418268"/>
            <a:ext cx="493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User Interface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B8812CA-AB22-242B-DCF4-1932B4061292}"/>
              </a:ext>
            </a:extLst>
          </p:cNvPr>
          <p:cNvSpPr txBox="1"/>
          <p:nvPr/>
        </p:nvSpPr>
        <p:spPr>
          <a:xfrm>
            <a:off x="427111" y="2313462"/>
            <a:ext cx="3081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Feedback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Visitors Details</a:t>
            </a:r>
          </a:p>
        </p:txBody>
      </p:sp>
    </p:spTree>
    <p:extLst>
      <p:ext uri="{BB962C8B-B14F-4D97-AF65-F5344CB8AC3E}">
        <p14:creationId xmlns:p14="http://schemas.microsoft.com/office/powerpoint/2010/main" val="1608323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B29E244-C37E-4BA5-9558-0475AFCEC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79BC0E7-4F0D-647F-AA51-FD89CBCFE634}"/>
              </a:ext>
            </a:extLst>
          </p:cNvPr>
          <p:cNvSpPr txBox="1"/>
          <p:nvPr/>
        </p:nvSpPr>
        <p:spPr>
          <a:xfrm>
            <a:off x="9414797" y="92346"/>
            <a:ext cx="26304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Class </a:t>
            </a:r>
            <a:r>
              <a:rPr lang="en-ID" sz="4400" b="1" i="0" dirty="0" smtClean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/>
            </a:r>
            <a:br>
              <a:rPr lang="en-ID" sz="4400" b="1" i="0" dirty="0" smtClean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</a:br>
            <a:r>
              <a:rPr lang="en-ID" sz="4400" b="1" i="0" dirty="0" smtClean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Diagram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Graphic 54">
            <a:extLst>
              <a:ext uri="{FF2B5EF4-FFF2-40B4-BE49-F238E27FC236}">
                <a16:creationId xmlns="" xmlns:a16="http://schemas.microsoft.com/office/drawing/2014/main" id="{6C0ADC3D-D2C6-F480-4765-C934183C045B}"/>
              </a:ext>
            </a:extLst>
          </p:cNvPr>
          <p:cNvSpPr/>
          <p:nvPr/>
        </p:nvSpPr>
        <p:spPr>
          <a:xfrm>
            <a:off x="10730038" y="2151727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21" y="87737"/>
            <a:ext cx="72279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CC41E13-240F-7AC6-0A0D-4D5942700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825E509-0BD8-4E48-879A-C78F630E2FBA}"/>
              </a:ext>
            </a:extLst>
          </p:cNvPr>
          <p:cNvSpPr txBox="1"/>
          <p:nvPr/>
        </p:nvSpPr>
        <p:spPr>
          <a:xfrm>
            <a:off x="6934561" y="2432191"/>
            <a:ext cx="45446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Home security </a:t>
            </a:r>
            <a:r>
              <a:rPr lang="en-ID" sz="2800" dirty="0">
                <a:latin typeface="Poppins" pitchFamily="2" charset="77"/>
                <a:cs typeface="Poppins" pitchFamily="2" charset="77"/>
              </a:rPr>
              <a:t>keeping track of visitors is always a real concern for homeowners who stay away from their homes most time of the day  </a:t>
            </a:r>
            <a:endParaRPr lang="en-ID" sz="2800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1" name="Graphic 54">
            <a:extLst>
              <a:ext uri="{FF2B5EF4-FFF2-40B4-BE49-F238E27FC236}">
                <a16:creationId xmlns="" xmlns:a16="http://schemas.microsoft.com/office/drawing/2014/main" id="{1E171D02-F37D-802B-11E0-D01A8B67D54F}"/>
              </a:ext>
            </a:extLst>
          </p:cNvPr>
          <p:cNvSpPr/>
          <p:nvPr/>
        </p:nvSpPr>
        <p:spPr>
          <a:xfrm>
            <a:off x="355043" y="1843282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5" name="Picture Placeholder 4" descr="A screenshot of a phone&#10;&#10;Description automatically generated">
            <a:extLst>
              <a:ext uri="{FF2B5EF4-FFF2-40B4-BE49-F238E27FC236}">
                <a16:creationId xmlns="" xmlns:a16="http://schemas.microsoft.com/office/drawing/2014/main" id="{1E598A9F-3CBE-1AD6-53F6-BC026F0639D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0" b="11560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9BD8BAC-24F4-BA0D-57AC-BD18DEC18EF8}"/>
              </a:ext>
            </a:extLst>
          </p:cNvPr>
          <p:cNvSpPr txBox="1"/>
          <p:nvPr/>
        </p:nvSpPr>
        <p:spPr>
          <a:xfrm>
            <a:off x="6837241" y="492802"/>
            <a:ext cx="493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Problem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6679501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C151BEB-CB78-DC05-2B45-42692892A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2ABD4C8-1EEA-4144-1585-6771BD83D514}"/>
              </a:ext>
            </a:extLst>
          </p:cNvPr>
          <p:cNvSpPr txBox="1"/>
          <p:nvPr/>
        </p:nvSpPr>
        <p:spPr>
          <a:xfrm>
            <a:off x="835925" y="495060"/>
            <a:ext cx="6684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Deployment </a:t>
            </a:r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Diagram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Graphic 54">
            <a:extLst>
              <a:ext uri="{FF2B5EF4-FFF2-40B4-BE49-F238E27FC236}">
                <a16:creationId xmlns="" xmlns:a16="http://schemas.microsoft.com/office/drawing/2014/main" id="{4FD65A18-F69C-883B-C012-0676851B313B}"/>
              </a:ext>
            </a:extLst>
          </p:cNvPr>
          <p:cNvSpPr/>
          <p:nvPr/>
        </p:nvSpPr>
        <p:spPr>
          <a:xfrm>
            <a:off x="10730038" y="2151727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6" name="Picture 5" descr="A diagram of a mobile application&#10;&#10;Description automatically generated">
            <a:extLst>
              <a:ext uri="{FF2B5EF4-FFF2-40B4-BE49-F238E27FC236}">
                <a16:creationId xmlns="" xmlns:a16="http://schemas.microsoft.com/office/drawing/2014/main" id="{F261829B-7BA4-0620-9DCC-818975B58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48" y="1264501"/>
            <a:ext cx="9218103" cy="539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24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ACE3D64-3E1B-F3E3-D47C-0C173C86E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39EEB7C-DA92-71C1-43DC-D1680C3FBCB4}"/>
              </a:ext>
            </a:extLst>
          </p:cNvPr>
          <p:cNvSpPr txBox="1"/>
          <p:nvPr/>
        </p:nvSpPr>
        <p:spPr>
          <a:xfrm>
            <a:off x="8755183" y="0"/>
            <a:ext cx="34368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Component </a:t>
            </a:r>
            <a:r>
              <a:rPr lang="en-ID" sz="44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/>
            </a:r>
            <a:br>
              <a:rPr lang="en-ID" sz="44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</a:br>
            <a:r>
              <a:rPr lang="en-ID" sz="4400" b="1" i="0" dirty="0" smtClean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Diagram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Graphic 54">
            <a:extLst>
              <a:ext uri="{FF2B5EF4-FFF2-40B4-BE49-F238E27FC236}">
                <a16:creationId xmlns="" xmlns:a16="http://schemas.microsoft.com/office/drawing/2014/main" id="{63AC8D1B-5DA1-B140-176E-6E78D002221A}"/>
              </a:ext>
            </a:extLst>
          </p:cNvPr>
          <p:cNvSpPr/>
          <p:nvPr/>
        </p:nvSpPr>
        <p:spPr>
          <a:xfrm>
            <a:off x="10730038" y="2151727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5" y="399011"/>
            <a:ext cx="79135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46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740BF46-C926-8F84-C32F-F84FFAA8B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246E744-0DD1-4943-16F3-557BF44BF25E}"/>
              </a:ext>
            </a:extLst>
          </p:cNvPr>
          <p:cNvSpPr txBox="1"/>
          <p:nvPr/>
        </p:nvSpPr>
        <p:spPr>
          <a:xfrm>
            <a:off x="9129256" y="0"/>
            <a:ext cx="30627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Package </a:t>
            </a:r>
            <a:r>
              <a:rPr lang="en-ID" sz="44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/>
            </a:r>
            <a:br>
              <a:rPr lang="en-ID" sz="44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</a:br>
            <a:r>
              <a:rPr lang="en-ID" sz="4400" b="1" i="0" dirty="0" smtClean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Diagram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Graphic 54">
            <a:extLst>
              <a:ext uri="{FF2B5EF4-FFF2-40B4-BE49-F238E27FC236}">
                <a16:creationId xmlns="" xmlns:a16="http://schemas.microsoft.com/office/drawing/2014/main" id="{3B13D426-95CF-8865-A191-5CAC4BE3B2FD}"/>
              </a:ext>
            </a:extLst>
          </p:cNvPr>
          <p:cNvSpPr/>
          <p:nvPr/>
        </p:nvSpPr>
        <p:spPr>
          <a:xfrm>
            <a:off x="10730038" y="2151727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E7367FE-D420-28DF-368B-307ED9334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8951" y="1264501"/>
            <a:ext cx="7858496" cy="5230381"/>
          </a:xfrm>
          <a:prstGeom prst="rect">
            <a:avLst/>
          </a:prstGeom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1239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270DFA7-AA50-E409-1A39-72DC31CB3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raphic 54">
            <a:extLst>
              <a:ext uri="{FF2B5EF4-FFF2-40B4-BE49-F238E27FC236}">
                <a16:creationId xmlns="" xmlns:a16="http://schemas.microsoft.com/office/drawing/2014/main" id="{306CAEB0-349B-A29E-B3F2-118C64D02955}"/>
              </a:ext>
            </a:extLst>
          </p:cNvPr>
          <p:cNvSpPr/>
          <p:nvPr/>
        </p:nvSpPr>
        <p:spPr>
          <a:xfrm>
            <a:off x="10730038" y="2151727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2B225F3-C432-B27E-B555-79C1F2D5F34B}"/>
              </a:ext>
            </a:extLst>
          </p:cNvPr>
          <p:cNvSpPr txBox="1"/>
          <p:nvPr/>
        </p:nvSpPr>
        <p:spPr>
          <a:xfrm>
            <a:off x="1505373" y="1182231"/>
            <a:ext cx="43039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7000" b="1" i="0" dirty="0">
                <a:effectLst/>
                <a:latin typeface="Poppins" pitchFamily="2" charset="77"/>
                <a:cs typeface="Poppins" pitchFamily="2" charset="77"/>
              </a:rPr>
              <a:t>Thank</a:t>
            </a:r>
          </a:p>
          <a:p>
            <a:r>
              <a:rPr lang="en-ID" sz="7000" dirty="0">
                <a:latin typeface="Poppins" pitchFamily="2" charset="77"/>
                <a:ea typeface="Open Sans" panose="020B0606030504020204" pitchFamily="34" charset="0"/>
                <a:cs typeface="Poppins" pitchFamily="2" charset="77"/>
              </a:rPr>
              <a:t>You.</a:t>
            </a:r>
            <a:endParaRPr lang="id-ID" sz="7000" dirty="0">
              <a:latin typeface="Poppins" pitchFamily="2" charset="77"/>
              <a:ea typeface="Open Sans" panose="020B0606030504020204" pitchFamily="34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7824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C870357-BE35-4DBA-271D-61807AE2F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2D66A6C-4C54-3D13-9DC1-D9156143CC22}"/>
              </a:ext>
            </a:extLst>
          </p:cNvPr>
          <p:cNvSpPr txBox="1"/>
          <p:nvPr/>
        </p:nvSpPr>
        <p:spPr>
          <a:xfrm>
            <a:off x="6934561" y="2432191"/>
            <a:ext cx="45446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 err="1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SmarkKnock</a:t>
            </a:r>
            <a:r>
              <a:rPr lang="en-ID" sz="2800" dirty="0">
                <a:latin typeface="Poppins" pitchFamily="2" charset="77"/>
                <a:cs typeface="Poppins" pitchFamily="2" charset="77"/>
              </a:rPr>
              <a:t> app is  a solution which help keeping track of all visitors along with their picture as soon as they are at the door</a:t>
            </a:r>
            <a:endParaRPr lang="en-ID" sz="2800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1" name="Graphic 54">
            <a:extLst>
              <a:ext uri="{FF2B5EF4-FFF2-40B4-BE49-F238E27FC236}">
                <a16:creationId xmlns="" xmlns:a16="http://schemas.microsoft.com/office/drawing/2014/main" id="{2FF046C6-B5E4-CFA7-B999-A014937EAC61}"/>
              </a:ext>
            </a:extLst>
          </p:cNvPr>
          <p:cNvSpPr/>
          <p:nvPr/>
        </p:nvSpPr>
        <p:spPr>
          <a:xfrm>
            <a:off x="355043" y="1843282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5" name="Picture Placeholder 4" descr="A screenshot of a phone&#10;&#10;Description automatically generated">
            <a:extLst>
              <a:ext uri="{FF2B5EF4-FFF2-40B4-BE49-F238E27FC236}">
                <a16:creationId xmlns="" xmlns:a16="http://schemas.microsoft.com/office/drawing/2014/main" id="{3094E830-5BB5-B01C-67FB-928A466983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0" b="11560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BCC49F5-3D5F-5752-0A22-771FC8C76423}"/>
              </a:ext>
            </a:extLst>
          </p:cNvPr>
          <p:cNvSpPr txBox="1"/>
          <p:nvPr/>
        </p:nvSpPr>
        <p:spPr>
          <a:xfrm>
            <a:off x="6837241" y="492802"/>
            <a:ext cx="493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Solution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3530865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A8A5679-BB46-7604-E8CB-C5FAADABD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DEDF007-C9B1-09BB-3CBD-9CA1CCC7EF7E}"/>
              </a:ext>
            </a:extLst>
          </p:cNvPr>
          <p:cNvSpPr txBox="1"/>
          <p:nvPr/>
        </p:nvSpPr>
        <p:spPr>
          <a:xfrm>
            <a:off x="6934561" y="2432191"/>
            <a:ext cx="45446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000" dirty="0">
                <a:latin typeface="Poppins" pitchFamily="2" charset="77"/>
                <a:cs typeface="Poppins" pitchFamily="2" charset="77"/>
              </a:rPr>
              <a:t>Hardware (Esp-32 cam module)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000" dirty="0">
                <a:latin typeface="Poppins" pitchFamily="2" charset="77"/>
                <a:cs typeface="Poppins" pitchFamily="2" charset="77"/>
              </a:rPr>
              <a:t>Firebase Realtime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000" dirty="0">
                <a:latin typeface="Poppins" pitchFamily="2" charset="77"/>
                <a:cs typeface="Poppins" pitchFamily="2" charset="77"/>
              </a:rPr>
              <a:t>Android Studio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D" sz="2000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1" name="Graphic 54">
            <a:extLst>
              <a:ext uri="{FF2B5EF4-FFF2-40B4-BE49-F238E27FC236}">
                <a16:creationId xmlns="" xmlns:a16="http://schemas.microsoft.com/office/drawing/2014/main" id="{50207D9F-A3DA-E3D0-05D5-4E28DA8E3356}"/>
              </a:ext>
            </a:extLst>
          </p:cNvPr>
          <p:cNvSpPr/>
          <p:nvPr/>
        </p:nvSpPr>
        <p:spPr>
          <a:xfrm>
            <a:off x="355043" y="1843282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5" name="Picture Placeholder 4" descr="A screenshot of a phone&#10;&#10;Description automatically generated">
            <a:extLst>
              <a:ext uri="{FF2B5EF4-FFF2-40B4-BE49-F238E27FC236}">
                <a16:creationId xmlns="" xmlns:a16="http://schemas.microsoft.com/office/drawing/2014/main" id="{336BD2EF-3D07-DAEB-D533-F97F97E5BC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0" b="11560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9547C88-FC7E-BF13-222E-B1D37D4B6714}"/>
              </a:ext>
            </a:extLst>
          </p:cNvPr>
          <p:cNvSpPr txBox="1"/>
          <p:nvPr/>
        </p:nvSpPr>
        <p:spPr>
          <a:xfrm>
            <a:off x="6837241" y="492802"/>
            <a:ext cx="493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Technologies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336477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4F3CDA7-FD13-8F4F-9FCB-04DFD65856C4}"/>
              </a:ext>
            </a:extLst>
          </p:cNvPr>
          <p:cNvSpPr txBox="1"/>
          <p:nvPr/>
        </p:nvSpPr>
        <p:spPr>
          <a:xfrm>
            <a:off x="835925" y="495060"/>
            <a:ext cx="3353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Use Cases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Graphic 54">
            <a:extLst>
              <a:ext uri="{FF2B5EF4-FFF2-40B4-BE49-F238E27FC236}">
                <a16:creationId xmlns="" xmlns:a16="http://schemas.microsoft.com/office/drawing/2014/main" id="{799AEC73-CFE5-144F-A3B5-9729628F9B8F}"/>
              </a:ext>
            </a:extLst>
          </p:cNvPr>
          <p:cNvSpPr/>
          <p:nvPr/>
        </p:nvSpPr>
        <p:spPr>
          <a:xfrm>
            <a:off x="10730038" y="2151727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9660A18-89CE-9F80-2E4D-A8F04E59F185}"/>
              </a:ext>
            </a:extLst>
          </p:cNvPr>
          <p:cNvSpPr txBox="1"/>
          <p:nvPr/>
        </p:nvSpPr>
        <p:spPr>
          <a:xfrm>
            <a:off x="835925" y="1836376"/>
            <a:ext cx="45446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400" dirty="0">
                <a:latin typeface="Poppins" pitchFamily="2" charset="77"/>
                <a:cs typeface="Poppins" pitchFamily="2" charset="77"/>
              </a:rPr>
              <a:t>Visitor Notification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400" dirty="0" smtClean="0">
                <a:latin typeface="Poppins" pitchFamily="2" charset="77"/>
                <a:cs typeface="Poppins" pitchFamily="2" charset="77"/>
              </a:rPr>
              <a:t>Help Centre</a:t>
            </a:r>
            <a:endParaRPr lang="en-ID" sz="2400" dirty="0">
              <a:latin typeface="Poppins" pitchFamily="2" charset="77"/>
              <a:cs typeface="Poppins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400" i="0" dirty="0">
                <a:effectLst/>
                <a:latin typeface="Poppins" pitchFamily="2" charset="77"/>
                <a:cs typeface="Poppins" pitchFamily="2" charset="77"/>
              </a:rPr>
              <a:t>Multi-user access control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400" dirty="0">
                <a:latin typeface="Poppins" pitchFamily="2" charset="77"/>
                <a:cs typeface="Poppins" pitchFamily="2" charset="77"/>
              </a:rPr>
              <a:t>DND mode scheduling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400" i="0" dirty="0">
                <a:effectLst/>
                <a:latin typeface="Poppins" pitchFamily="2" charset="77"/>
                <a:cs typeface="Poppins" pitchFamily="2" charset="77"/>
              </a:rPr>
              <a:t>Visitors' history log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400" dirty="0" smtClean="0">
                <a:latin typeface="Poppins" pitchFamily="2" charset="77"/>
                <a:cs typeface="Poppins" pitchFamily="2" charset="77"/>
              </a:rPr>
              <a:t>Give Feedback</a:t>
            </a:r>
            <a:endParaRPr lang="en-ID" sz="2400" dirty="0">
              <a:latin typeface="Poppins" pitchFamily="2" charset="77"/>
              <a:cs typeface="Poppins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400" i="0" dirty="0">
                <a:effectLst/>
                <a:latin typeface="Poppins" pitchFamily="2" charset="77"/>
                <a:cs typeface="Poppins" pitchFamily="2" charset="77"/>
              </a:rPr>
              <a:t>Manage user’</a:t>
            </a:r>
            <a:r>
              <a:rPr lang="en-ID" sz="2400" dirty="0">
                <a:latin typeface="Poppins" pitchFamily="2" charset="77"/>
                <a:cs typeface="Poppins" pitchFamily="2" charset="77"/>
              </a:rPr>
              <a:t>s accounts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400" i="0" dirty="0" smtClean="0">
                <a:effectLst/>
                <a:latin typeface="Poppins" pitchFamily="2" charset="77"/>
                <a:cs typeface="Poppins" pitchFamily="2" charset="77"/>
              </a:rPr>
              <a:t>Device Security </a:t>
            </a:r>
            <a:r>
              <a:rPr lang="en-ID" sz="2400" dirty="0">
                <a:latin typeface="Poppins" pitchFamily="2" charset="77"/>
                <a:cs typeface="Poppins" pitchFamily="2" charset="77"/>
              </a:rPr>
              <a:t>Pin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400" dirty="0">
                <a:latin typeface="Poppins" pitchFamily="2" charset="77"/>
                <a:cs typeface="Poppins" pitchFamily="2" charset="77"/>
              </a:rPr>
              <a:t>Naming known visitors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400" dirty="0" err="1" smtClean="0">
                <a:latin typeface="Poppins" pitchFamily="2" charset="77"/>
                <a:cs typeface="Poppins" pitchFamily="2" charset="77"/>
              </a:rPr>
              <a:t>Analyze</a:t>
            </a:r>
            <a:r>
              <a:rPr lang="en-ID" sz="2400" dirty="0" smtClean="0">
                <a:latin typeface="Poppins" pitchFamily="2" charset="77"/>
                <a:cs typeface="Poppins" pitchFamily="2" charset="77"/>
              </a:rPr>
              <a:t> </a:t>
            </a:r>
            <a:r>
              <a:rPr lang="en-ID" sz="2400" dirty="0">
                <a:latin typeface="Poppins" pitchFamily="2" charset="77"/>
                <a:cs typeface="Poppins" pitchFamily="2" charset="77"/>
              </a:rPr>
              <a:t>Feedback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D" sz="24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2445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0235E82-12E7-F296-0454-F0E97460F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74D547B-7372-5F2A-CB13-3C1FA0CAF636}"/>
              </a:ext>
            </a:extLst>
          </p:cNvPr>
          <p:cNvSpPr txBox="1"/>
          <p:nvPr/>
        </p:nvSpPr>
        <p:spPr>
          <a:xfrm>
            <a:off x="6837241" y="1843282"/>
            <a:ext cx="3478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Visitors Notification</a:t>
            </a:r>
            <a:endParaRPr lang="en-ID" sz="2800" b="1" i="0" dirty="0">
              <a:solidFill>
                <a:schemeClr val="accent3"/>
              </a:solidFill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1" name="Graphic 54">
            <a:extLst>
              <a:ext uri="{FF2B5EF4-FFF2-40B4-BE49-F238E27FC236}">
                <a16:creationId xmlns="" xmlns:a16="http://schemas.microsoft.com/office/drawing/2014/main" id="{4EFC7156-F6BA-A272-A0EF-4A6B8D5D2861}"/>
              </a:ext>
            </a:extLst>
          </p:cNvPr>
          <p:cNvSpPr/>
          <p:nvPr/>
        </p:nvSpPr>
        <p:spPr>
          <a:xfrm>
            <a:off x="355043" y="1843282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="" xmlns:a16="http://schemas.microsoft.com/office/drawing/2014/main" id="{597159C7-871D-6419-5B99-CD456DA814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1" b="1941"/>
          <a:stretch/>
        </p:blipFill>
        <p:spPr>
          <a:xfrm>
            <a:off x="2117710" y="1492898"/>
            <a:ext cx="3139732" cy="5365103"/>
          </a:xfr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C695F43-890B-E50E-5205-F729B862A12C}"/>
              </a:ext>
            </a:extLst>
          </p:cNvPr>
          <p:cNvSpPr txBox="1"/>
          <p:nvPr/>
        </p:nvSpPr>
        <p:spPr>
          <a:xfrm>
            <a:off x="6837241" y="492802"/>
            <a:ext cx="493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Major Use Case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FCB0EFC-0A56-9109-0B8B-DE4811CACA05}"/>
              </a:ext>
            </a:extLst>
          </p:cNvPr>
          <p:cNvSpPr txBox="1"/>
          <p:nvPr/>
        </p:nvSpPr>
        <p:spPr>
          <a:xfrm>
            <a:off x="6633343" y="2997217"/>
            <a:ext cx="5341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Scope: </a:t>
            </a:r>
            <a:r>
              <a:rPr lang="en-US" sz="2400" dirty="0">
                <a:latin typeface="Poppins" pitchFamily="2" charset="77"/>
                <a:cs typeface="Poppins" pitchFamily="2" charset="77"/>
              </a:rPr>
              <a:t>Smart Knock smart doorbell system </a:t>
            </a:r>
          </a:p>
        </p:txBody>
      </p:sp>
    </p:spTree>
    <p:extLst>
      <p:ext uri="{BB962C8B-B14F-4D97-AF65-F5344CB8AC3E}">
        <p14:creationId xmlns:p14="http://schemas.microsoft.com/office/powerpoint/2010/main" val="356490104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AD20908-4062-5DDD-A993-84A8CDF64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98AA4F6-E24C-5698-B80E-98FCA7474A17}"/>
              </a:ext>
            </a:extLst>
          </p:cNvPr>
          <p:cNvSpPr txBox="1"/>
          <p:nvPr/>
        </p:nvSpPr>
        <p:spPr>
          <a:xfrm>
            <a:off x="6837241" y="1843282"/>
            <a:ext cx="3478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Visitors Notification</a:t>
            </a:r>
            <a:endParaRPr lang="en-ID" sz="2800" b="1" i="0" dirty="0">
              <a:solidFill>
                <a:schemeClr val="accent3"/>
              </a:solidFill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1" name="Graphic 54">
            <a:extLst>
              <a:ext uri="{FF2B5EF4-FFF2-40B4-BE49-F238E27FC236}">
                <a16:creationId xmlns="" xmlns:a16="http://schemas.microsoft.com/office/drawing/2014/main" id="{89F5324A-85AB-21C0-AE91-A0199014AF18}"/>
              </a:ext>
            </a:extLst>
          </p:cNvPr>
          <p:cNvSpPr/>
          <p:nvPr/>
        </p:nvSpPr>
        <p:spPr>
          <a:xfrm>
            <a:off x="355043" y="1843282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="" xmlns:a16="http://schemas.microsoft.com/office/drawing/2014/main" id="{AF5ECF06-6FB6-3DD2-9915-4BBC0FDBC4C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1" b="1941"/>
          <a:stretch/>
        </p:blipFill>
        <p:spPr>
          <a:xfrm>
            <a:off x="2117710" y="1492898"/>
            <a:ext cx="3139732" cy="5365103"/>
          </a:xfr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94ACE02-604D-1C8C-4D29-D4D39DE3D109}"/>
              </a:ext>
            </a:extLst>
          </p:cNvPr>
          <p:cNvSpPr txBox="1"/>
          <p:nvPr/>
        </p:nvSpPr>
        <p:spPr>
          <a:xfrm>
            <a:off x="6837241" y="492802"/>
            <a:ext cx="493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Major Use Case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704E918-6FA6-18D5-A600-594785793327}"/>
              </a:ext>
            </a:extLst>
          </p:cNvPr>
          <p:cNvSpPr txBox="1"/>
          <p:nvPr/>
        </p:nvSpPr>
        <p:spPr>
          <a:xfrm>
            <a:off x="6633343" y="2997217"/>
            <a:ext cx="534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Level: </a:t>
            </a:r>
            <a:r>
              <a:rPr lang="en-US" sz="2400" dirty="0">
                <a:latin typeface="Poppins" pitchFamily="2" charset="77"/>
                <a:cs typeface="Poppins" pitchFamily="2" charset="77"/>
              </a:rPr>
              <a:t>User goal </a:t>
            </a:r>
          </a:p>
        </p:txBody>
      </p:sp>
    </p:spTree>
    <p:extLst>
      <p:ext uri="{BB962C8B-B14F-4D97-AF65-F5344CB8AC3E}">
        <p14:creationId xmlns:p14="http://schemas.microsoft.com/office/powerpoint/2010/main" val="223453202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B15FF28-2DBA-FC8B-7377-FE36DEEB6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5B6FF0C-41E9-49A3-BDEC-4704A5675982}"/>
              </a:ext>
            </a:extLst>
          </p:cNvPr>
          <p:cNvSpPr txBox="1"/>
          <p:nvPr/>
        </p:nvSpPr>
        <p:spPr>
          <a:xfrm>
            <a:off x="6837241" y="1843282"/>
            <a:ext cx="3478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Visitors Notification</a:t>
            </a:r>
            <a:endParaRPr lang="en-ID" sz="2800" b="1" i="0" dirty="0">
              <a:solidFill>
                <a:schemeClr val="accent3"/>
              </a:solidFill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1" name="Graphic 54">
            <a:extLst>
              <a:ext uri="{FF2B5EF4-FFF2-40B4-BE49-F238E27FC236}">
                <a16:creationId xmlns="" xmlns:a16="http://schemas.microsoft.com/office/drawing/2014/main" id="{A920D88E-F743-6B45-E4D8-4C75916A6C1F}"/>
              </a:ext>
            </a:extLst>
          </p:cNvPr>
          <p:cNvSpPr/>
          <p:nvPr/>
        </p:nvSpPr>
        <p:spPr>
          <a:xfrm>
            <a:off x="355043" y="1843282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="" xmlns:a16="http://schemas.microsoft.com/office/drawing/2014/main" id="{63B8C995-B0BB-2DC7-197A-D5E5B6276CA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1" b="1941"/>
          <a:stretch/>
        </p:blipFill>
        <p:spPr>
          <a:xfrm>
            <a:off x="2117710" y="1492898"/>
            <a:ext cx="3139732" cy="5365103"/>
          </a:xfr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302EB89-6958-82B9-8EA7-6B9EEE0EDB81}"/>
              </a:ext>
            </a:extLst>
          </p:cNvPr>
          <p:cNvSpPr txBox="1"/>
          <p:nvPr/>
        </p:nvSpPr>
        <p:spPr>
          <a:xfrm>
            <a:off x="6837241" y="492802"/>
            <a:ext cx="493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Major Use Case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AD4A25A-9679-759B-D229-E28CE197035A}"/>
              </a:ext>
            </a:extLst>
          </p:cNvPr>
          <p:cNvSpPr txBox="1"/>
          <p:nvPr/>
        </p:nvSpPr>
        <p:spPr>
          <a:xfrm>
            <a:off x="6633343" y="2997217"/>
            <a:ext cx="5393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Primary Actor: </a:t>
            </a:r>
            <a:r>
              <a:rPr lang="en-US" sz="2400" dirty="0">
                <a:latin typeface="Poppins" pitchFamily="2" charset="77"/>
                <a:cs typeface="Poppins" pitchFamily="2" charset="77"/>
              </a:rPr>
              <a:t>User (Homeowner)</a:t>
            </a:r>
            <a:r>
              <a:rPr lang="en-US" sz="24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 </a:t>
            </a:r>
            <a:endParaRPr lang="en-US" sz="24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1449896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7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10F28"/>
      </a:accent1>
      <a:accent2>
        <a:srgbClr val="DD413A"/>
      </a:accent2>
      <a:accent3>
        <a:srgbClr val="F56150"/>
      </a:accent3>
      <a:accent4>
        <a:srgbClr val="F6D5CA"/>
      </a:accent4>
      <a:accent5>
        <a:srgbClr val="F2F8FF"/>
      </a:accent5>
      <a:accent6>
        <a:srgbClr val="F0EEF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2842</TotalTime>
  <Words>707</Words>
  <Application>Microsoft Office PowerPoint</Application>
  <PresentationFormat>Custom</PresentationFormat>
  <Paragraphs>115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hp</cp:lastModifiedBy>
  <cp:revision>127</cp:revision>
  <dcterms:created xsi:type="dcterms:W3CDTF">2023-01-02T01:16:19Z</dcterms:created>
  <dcterms:modified xsi:type="dcterms:W3CDTF">2024-12-03T03:32:39Z</dcterms:modified>
</cp:coreProperties>
</file>